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4" r:id="rId3"/>
    <p:sldId id="271" r:id="rId4"/>
    <p:sldId id="277" r:id="rId5"/>
    <p:sldId id="276" r:id="rId6"/>
    <p:sldId id="278" r:id="rId7"/>
    <p:sldId id="279" r:id="rId8"/>
    <p:sldId id="280" r:id="rId9"/>
    <p:sldId id="256" r:id="rId10"/>
    <p:sldId id="262" r:id="rId11"/>
    <p:sldId id="258" r:id="rId12"/>
    <p:sldId id="281" r:id="rId13"/>
    <p:sldId id="263" r:id="rId14"/>
    <p:sldId id="264" r:id="rId15"/>
    <p:sldId id="282" r:id="rId16"/>
    <p:sldId id="266" r:id="rId17"/>
    <p:sldId id="268" r:id="rId18"/>
    <p:sldId id="270" r:id="rId19"/>
    <p:sldId id="267" r:id="rId20"/>
    <p:sldId id="272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8D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332946-C956-E179-A7ED-072D669741B1}" v="1" dt="2023-02-20T03:56:05.3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A4332946-C956-E179-A7ED-072D669741B1}"/>
    <pc:docChg chg="modSld">
      <pc:chgData name="Người dùng Khách" userId="S::urn:spo:anon#714eac6e5ec652f03db7bb2a997a6580af791f949ac4acd00e2b9a9a4f3e8d02::" providerId="AD" clId="Web-{A4332946-C956-E179-A7ED-072D669741B1}" dt="2023-02-20T03:56:05.374" v="0" actId="1076"/>
      <pc:docMkLst>
        <pc:docMk/>
      </pc:docMkLst>
      <pc:sldChg chg="modSp">
        <pc:chgData name="Người dùng Khách" userId="S::urn:spo:anon#714eac6e5ec652f03db7bb2a997a6580af791f949ac4acd00e2b9a9a4f3e8d02::" providerId="AD" clId="Web-{A4332946-C956-E179-A7ED-072D669741B1}" dt="2023-02-20T03:56:05.374" v="0" actId="1076"/>
        <pc:sldMkLst>
          <pc:docMk/>
          <pc:sldMk cId="1540156568" sldId="268"/>
        </pc:sldMkLst>
        <pc:grpChg chg="mod">
          <ac:chgData name="Người dùng Khách" userId="S::urn:spo:anon#714eac6e5ec652f03db7bb2a997a6580af791f949ac4acd00e2b9a9a4f3e8d02::" providerId="AD" clId="Web-{A4332946-C956-E179-A7ED-072D669741B1}" dt="2023-02-20T03:56:05.374" v="0" actId="1076"/>
          <ac:grpSpMkLst>
            <pc:docMk/>
            <pc:sldMk cId="1540156568" sldId="268"/>
            <ac:grpSpMk id="12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94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24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42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135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2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21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24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8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9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400D0-AA46-4548-927A-E42EFDCFA77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B0F4-4EEE-4010-B9DC-E629B3640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2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10" Type="http://schemas.microsoft.com/office/2007/relationships/hdphoto" Target="../media/hdphoto2.wdp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microsoft.com/office/2007/relationships/hdphoto" Target="../media/hdphoto4.wdp"/><Relationship Id="rId12" Type="http://schemas.microsoft.com/office/2007/relationships/hdphoto" Target="../media/hdphoto2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microsoft.com/office/2007/relationships/hdphoto" Target="../media/hdphoto4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4.jpg"/><Relationship Id="rId4" Type="http://schemas.openxmlformats.org/officeDocument/2006/relationships/audio" Target="../media/audio1.wav"/><Relationship Id="rId9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29188" y="1887089"/>
            <a:ext cx="8063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8" b="90000" l="2236" r="97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8" y="3456749"/>
            <a:ext cx="4529282" cy="383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4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9" y="-82270"/>
            <a:ext cx="11723426" cy="694027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20" y="365125"/>
            <a:ext cx="2348526" cy="221864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630" y1="16463" x2="12391" y2="4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58" y="1206808"/>
            <a:ext cx="2331354" cy="18625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00" b="97333" l="167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95" y="3360570"/>
            <a:ext cx="2412418" cy="18093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43" y="2707793"/>
            <a:ext cx="1757232" cy="17572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3899" y="4051973"/>
            <a:ext cx="1982926" cy="28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67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982 -0.04143 L 0.04805 -0.3814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89" y="-17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939" y="0"/>
            <a:ext cx="6858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514901" y="259307"/>
            <a:ext cx="9007523" cy="1446401"/>
            <a:chOff x="1514901" y="259307"/>
            <a:chExt cx="9007523" cy="1746914"/>
          </a:xfrm>
        </p:grpSpPr>
        <p:grpSp>
          <p:nvGrpSpPr>
            <p:cNvPr id="7" name="Group 6"/>
            <p:cNvGrpSpPr/>
            <p:nvPr/>
          </p:nvGrpSpPr>
          <p:grpSpPr>
            <a:xfrm>
              <a:off x="1514901" y="259307"/>
              <a:ext cx="9007523" cy="1746914"/>
              <a:chOff x="655093" y="259307"/>
              <a:chExt cx="10877265" cy="1746914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655093" y="259307"/>
                <a:ext cx="10877265" cy="1746914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/>
              <p:cNvSpPr/>
              <p:nvPr/>
            </p:nvSpPr>
            <p:spPr>
              <a:xfrm>
                <a:off x="807494" y="411707"/>
                <a:ext cx="10561092" cy="1458036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1818974" y="464082"/>
              <a:ext cx="8389960" cy="1048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914400" lvl="1" indent="-569913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None/>
              </a:pPr>
              <a:r>
                <a:rPr lang="en-US" altLang="en-US" u="sng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Bài</a:t>
              </a:r>
              <a:r>
                <a:rPr lang="en-US" altLang="en-US" u="sng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1 /118</a:t>
              </a:r>
            </a:p>
            <a:p>
              <a:pPr marL="533400" indent="-533400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</a:pP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  a)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Đọc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các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số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đo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: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2598" y="332717"/>
            <a:ext cx="4312692" cy="2167720"/>
            <a:chOff x="477672" y="411707"/>
            <a:chExt cx="4312692" cy="2167720"/>
          </a:xfrm>
        </p:grpSpPr>
        <p:sp>
          <p:nvSpPr>
            <p:cNvPr id="10" name="Speech Bubble: Rectangle with Corners Rounded 9"/>
            <p:cNvSpPr/>
            <p:nvPr/>
          </p:nvSpPr>
          <p:spPr>
            <a:xfrm>
              <a:off x="477672" y="411707"/>
              <a:ext cx="4312692" cy="2167720"/>
            </a:xfrm>
            <a:prstGeom prst="wedgeRoundRectCallout">
              <a:avLst>
                <a:gd name="adj1" fmla="val 39927"/>
                <a:gd name="adj2" fmla="val 67537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49755" y="710737"/>
              <a:ext cx="3768525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dirty="0" err="1"/>
                <a:t>Muốn</a:t>
              </a:r>
              <a:r>
                <a:rPr lang="en-US" altLang="en-US" sz="3200" dirty="0"/>
                <a:t> qua </a:t>
              </a:r>
              <a:r>
                <a:rPr lang="en-US" altLang="en-US" sz="3200" dirty="0" err="1"/>
                <a:t>khỏi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đây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hãy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trả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lời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cho</a:t>
              </a:r>
              <a:r>
                <a:rPr lang="en-US" altLang="en-US" sz="3200" dirty="0"/>
                <a:t> ta </a:t>
              </a:r>
              <a:r>
                <a:rPr lang="en-US" altLang="en-US" sz="3200" dirty="0" err="1"/>
                <a:t>một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câu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hỏi</a:t>
              </a:r>
              <a:r>
                <a:rPr lang="en-US" altLang="en-US" sz="3200" dirty="0"/>
                <a:t>?</a:t>
              </a:r>
            </a:p>
          </p:txBody>
        </p:sp>
      </p:grpSp>
      <p:sp>
        <p:nvSpPr>
          <p:cNvPr id="14" name="Rectangle: Rounded Corners 13"/>
          <p:cNvSpPr/>
          <p:nvPr/>
        </p:nvSpPr>
        <p:spPr>
          <a:xfrm>
            <a:off x="2441205" y="1856771"/>
            <a:ext cx="8997587" cy="409562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50168" y="2644170"/>
            <a:ext cx="3105485" cy="43945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13"/>
              <p:cNvSpPr txBox="1">
                <a:spLocks noChangeArrowheads="1"/>
              </p:cNvSpPr>
              <p:nvPr/>
            </p:nvSpPr>
            <p:spPr bwMode="auto">
              <a:xfrm>
                <a:off x="2918689" y="3612036"/>
                <a:ext cx="1905000" cy="9008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Clr>
                    <a:srgbClr val="4A85BF"/>
                  </a:buClr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Font typeface="Wingdings 2" pitchFamily="18" charset="2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Font typeface="Wingdings 2" pitchFamily="18" charset="2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𝟐𝟓</m:t>
                        </m:r>
                      </m:num>
                      <m:den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alt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3200" b="1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:</a:t>
                </a:r>
                <a:endParaRPr lang="en-US" alt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18689" y="3612036"/>
                <a:ext cx="1905000" cy="900824"/>
              </a:xfrm>
              <a:prstGeom prst="rect">
                <a:avLst/>
              </a:prstGeom>
              <a:blipFill>
                <a:blip r:embed="rId8"/>
                <a:stretch>
                  <a:fillRect b="-612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949901" y="2194077"/>
            <a:ext cx="1311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15m</a:t>
            </a:r>
            <a:r>
              <a:rPr lang="en-US" altLang="en-U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18689" y="2844225"/>
            <a:ext cx="1516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205m</a:t>
            </a:r>
            <a:r>
              <a:rPr lang="en-US" altLang="en-U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81102" y="4889308"/>
            <a:ext cx="18019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0,911m</a:t>
            </a:r>
            <a:r>
              <a:rPr lang="en-US" altLang="en-U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4532568" y="2273604"/>
            <a:ext cx="3581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FF3300"/>
                </a:solidFill>
                <a:latin typeface="Times New Roman" pitchFamily="18" charset="0"/>
              </a:rPr>
              <a:t>Mười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3300"/>
                </a:solidFill>
                <a:latin typeface="Times New Roman" pitchFamily="18" charset="0"/>
              </a:rPr>
              <a:t>lăm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3300"/>
                </a:solidFill>
                <a:latin typeface="Times New Roman" pitchFamily="18" charset="0"/>
              </a:rPr>
              <a:t>mét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3300"/>
                </a:solidFill>
                <a:latin typeface="Times New Roman" pitchFamily="18" charset="0"/>
              </a:rPr>
              <a:t>khối</a:t>
            </a:r>
            <a:endParaRPr lang="en-US" altLang="en-US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553296" y="2907662"/>
            <a:ext cx="525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trăm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linh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năm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mét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khối</a:t>
            </a:r>
            <a:endParaRPr lang="en-US" altLang="en-US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4553296" y="3686249"/>
            <a:ext cx="6248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mươi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lăm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phần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trăm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mét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khối</a:t>
            </a:r>
            <a:endParaRPr lang="en-US" altLang="en-US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4635436" y="4920085"/>
            <a:ext cx="7431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phẩy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chín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trăm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mười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mét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</a:rPr>
              <a:t>khối</a:t>
            </a:r>
            <a:endParaRPr lang="en-US" altLang="en-US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08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75222 -0.0085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4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" grpId="0"/>
      <p:bldP spid="3" grpId="0"/>
      <p:bldP spid="8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939" y="0"/>
            <a:ext cx="6858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514901" y="259307"/>
            <a:ext cx="9007523" cy="1275581"/>
            <a:chOff x="1514901" y="259307"/>
            <a:chExt cx="9007523" cy="1746914"/>
          </a:xfrm>
        </p:grpSpPr>
        <p:grpSp>
          <p:nvGrpSpPr>
            <p:cNvPr id="7" name="Group 6"/>
            <p:cNvGrpSpPr/>
            <p:nvPr/>
          </p:nvGrpSpPr>
          <p:grpSpPr>
            <a:xfrm>
              <a:off x="1514901" y="259307"/>
              <a:ext cx="9007523" cy="1746914"/>
              <a:chOff x="655093" y="259307"/>
              <a:chExt cx="10877265" cy="1746914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655093" y="259307"/>
                <a:ext cx="10877265" cy="1746914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/>
              <p:cNvSpPr/>
              <p:nvPr/>
            </p:nvSpPr>
            <p:spPr>
              <a:xfrm>
                <a:off x="807494" y="411707"/>
                <a:ext cx="10561092" cy="1458036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1818974" y="464084"/>
              <a:ext cx="8389960" cy="118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914400" lvl="1" indent="-569913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None/>
              </a:pPr>
              <a:r>
                <a:rPr lang="en-US" altLang="en-US" u="sng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Bài</a:t>
              </a:r>
              <a:r>
                <a:rPr lang="en-US" altLang="en-US" u="sng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1 /118</a:t>
              </a:r>
            </a:p>
            <a:p>
              <a:pPr marL="533400" indent="-533400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</a:pP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b)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Viết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các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số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đo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thể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altLang="en-US" dirty="0" err="1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tích</a:t>
              </a:r>
              <a:r>
                <a:rPr lang="en-US" altLang="en-US" dirty="0">
                  <a:solidFill>
                    <a:schemeClr val="accent4">
                      <a:lumMod val="10000"/>
                    </a:schemeClr>
                  </a:solidFill>
                  <a:cs typeface="Times New Roman" pitchFamily="18" charset="0"/>
                </a:rPr>
                <a:t>: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84729" y="1415874"/>
            <a:ext cx="4312692" cy="862753"/>
            <a:chOff x="477672" y="411707"/>
            <a:chExt cx="4312692" cy="2167720"/>
          </a:xfrm>
        </p:grpSpPr>
        <p:sp>
          <p:nvSpPr>
            <p:cNvPr id="10" name="Speech Bubble: Rectangle with Corners Rounded 9"/>
            <p:cNvSpPr/>
            <p:nvPr/>
          </p:nvSpPr>
          <p:spPr>
            <a:xfrm>
              <a:off x="477672" y="411707"/>
              <a:ext cx="4312692" cy="2167720"/>
            </a:xfrm>
            <a:prstGeom prst="wedgeRoundRectCallout">
              <a:avLst>
                <a:gd name="adj1" fmla="val 39927"/>
                <a:gd name="adj2" fmla="val 67537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49755" y="710737"/>
              <a:ext cx="376852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dirty="0" err="1"/>
                <a:t>Còn</a:t>
              </a:r>
              <a:r>
                <a:rPr lang="en-US" altLang="en-US" sz="3200" dirty="0"/>
                <a:t> 1 </a:t>
              </a:r>
              <a:r>
                <a:rPr lang="en-US" altLang="en-US" sz="3200" dirty="0" err="1"/>
                <a:t>câu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hỏi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nữa</a:t>
              </a:r>
              <a:r>
                <a:rPr lang="en-US" altLang="en-US" sz="3200" dirty="0"/>
                <a:t>?</a:t>
              </a:r>
            </a:p>
          </p:txBody>
        </p:sp>
      </p:grpSp>
      <p:sp>
        <p:nvSpPr>
          <p:cNvPr id="14" name="Rectangle: Rounded Corners 13"/>
          <p:cNvSpPr/>
          <p:nvPr/>
        </p:nvSpPr>
        <p:spPr>
          <a:xfrm>
            <a:off x="2441205" y="1856771"/>
            <a:ext cx="8997587" cy="409562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50168" y="2644170"/>
            <a:ext cx="3105485" cy="4394554"/>
          </a:xfrm>
          <a:prstGeom prst="rect">
            <a:avLst/>
          </a:prstGeom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881102" y="3799026"/>
            <a:ext cx="47805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2882645" y="2203170"/>
            <a:ext cx="5469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2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90410" y="2996920"/>
            <a:ext cx="3635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81102" y="4642420"/>
            <a:ext cx="6186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8260425" y="2217715"/>
            <a:ext cx="20121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3300"/>
                </a:solidFill>
                <a:latin typeface="Times New Roman" pitchFamily="18" charset="0"/>
              </a:rPr>
              <a:t>7200 m</a:t>
            </a:r>
            <a:r>
              <a:rPr lang="en-US" altLang="en-US" sz="3200" b="1" baseline="30000" dirty="0">
                <a:solidFill>
                  <a:srgbClr val="FF33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8260425" y="2948307"/>
            <a:ext cx="14338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</a:rPr>
              <a:t>400m</a:t>
            </a:r>
            <a:r>
              <a:rPr lang="en-US" altLang="en-US" sz="3200" b="1" baseline="30000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9067411" y="4686412"/>
            <a:ext cx="142142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</a:rPr>
              <a:t>0,05m</a:t>
            </a:r>
            <a:r>
              <a:rPr lang="en-US" altLang="en-US" sz="3200" b="1" baseline="30000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endParaRPr lang="en-US" altLang="en-US" sz="32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27" name="Group 18"/>
          <p:cNvGrpSpPr>
            <a:grpSpLocks/>
          </p:cNvGrpSpPr>
          <p:nvPr/>
        </p:nvGrpSpPr>
        <p:grpSpPr bwMode="auto">
          <a:xfrm>
            <a:off x="8284386" y="3542203"/>
            <a:ext cx="1036506" cy="1041400"/>
            <a:chOff x="7239000" y="660938"/>
            <a:chExt cx="1036299" cy="1041975"/>
          </a:xfrm>
        </p:grpSpPr>
        <p:sp>
          <p:nvSpPr>
            <p:cNvPr id="28" name="TextBox 13"/>
            <p:cNvSpPr txBox="1">
              <a:spLocks noChangeArrowheads="1"/>
            </p:cNvSpPr>
            <p:nvPr/>
          </p:nvSpPr>
          <p:spPr bwMode="auto">
            <a:xfrm>
              <a:off x="7239000" y="660938"/>
              <a:ext cx="38985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" name="TextBox 14"/>
            <p:cNvSpPr txBox="1">
              <a:spLocks noChangeArrowheads="1"/>
            </p:cNvSpPr>
            <p:nvPr/>
          </p:nvSpPr>
          <p:spPr bwMode="auto">
            <a:xfrm>
              <a:off x="7239000" y="1118138"/>
              <a:ext cx="38985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 sz="3200" b="1">
                  <a:solidFill>
                    <a:srgbClr val="FF0000"/>
                  </a:solidFill>
                  <a:latin typeface="Times New Roman" pitchFamily="18" charset="0"/>
                </a:rPr>
                <a:t>8</a:t>
              </a: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7239000" y="1219495"/>
              <a:ext cx="380924" cy="158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7613070" y="900545"/>
              <a:ext cx="662229" cy="585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en-US" sz="3200" b="1" baseline="30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83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75222 -0.0085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4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" grpId="0"/>
      <p:bldP spid="3" grpId="0"/>
      <p:bldP spid="8" grpId="0"/>
      <p:bldP spid="18" grpId="0"/>
      <p:bldP spid="1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9" y="-82270"/>
            <a:ext cx="11723426" cy="694027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20" y="365125"/>
            <a:ext cx="2348526" cy="221864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630" y1="16463" x2="12391" y2="4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58" y="1206808"/>
            <a:ext cx="2331354" cy="18625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00" b="97333" l="167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95" y="3360570"/>
            <a:ext cx="2412418" cy="18093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919" y="3387865"/>
            <a:ext cx="1757232" cy="17572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5971" y="2115132"/>
            <a:ext cx="1982926" cy="28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1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47 -0.10787 L 0.1612 -0.2664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86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630" y1="16463" x2="12391" y2="4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34" y="1980589"/>
            <a:ext cx="6078214" cy="485596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090568" y="233675"/>
            <a:ext cx="10075179" cy="1746914"/>
            <a:chOff x="1514901" y="259307"/>
            <a:chExt cx="8470783" cy="1746914"/>
          </a:xfrm>
        </p:grpSpPr>
        <p:grpSp>
          <p:nvGrpSpPr>
            <p:cNvPr id="7" name="Group 6"/>
            <p:cNvGrpSpPr/>
            <p:nvPr/>
          </p:nvGrpSpPr>
          <p:grpSpPr>
            <a:xfrm>
              <a:off x="1514901" y="259307"/>
              <a:ext cx="8470783" cy="1746914"/>
              <a:chOff x="655093" y="259307"/>
              <a:chExt cx="10229110" cy="1746914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655093" y="259307"/>
                <a:ext cx="10229110" cy="1746914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/>
              <p:cNvSpPr/>
              <p:nvPr/>
            </p:nvSpPr>
            <p:spPr>
              <a:xfrm>
                <a:off x="807494" y="411707"/>
                <a:ext cx="9886072" cy="1458036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1976011" y="563995"/>
              <a:ext cx="7689333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vi-VN" altLang="en-US" sz="3200" dirty="0"/>
                <a:t>Bài 2</a:t>
              </a:r>
              <a:r>
                <a:rPr lang="en-US" altLang="en-US" sz="3200" dirty="0"/>
                <a:t>:a) </a:t>
              </a:r>
              <a:r>
                <a:rPr lang="en-US" altLang="en-US" sz="3200" dirty="0" err="1"/>
                <a:t>Viết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các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số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đo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sau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dưới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dạng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số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đo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có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đơn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vị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là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đề</a:t>
              </a:r>
              <a:r>
                <a:rPr lang="en-US" altLang="en-US" sz="3200" dirty="0"/>
                <a:t>-xi-</a:t>
              </a:r>
              <a:r>
                <a:rPr lang="en-US" altLang="en-US" sz="3200" dirty="0" err="1"/>
                <a:t>mét</a:t>
              </a:r>
              <a:r>
                <a:rPr lang="en-US" altLang="en-US" sz="3200" dirty="0"/>
                <a:t>-</a:t>
              </a:r>
              <a:r>
                <a:rPr lang="en-US" altLang="en-US" sz="3200" dirty="0" err="1"/>
                <a:t>khối</a:t>
              </a:r>
              <a:r>
                <a:rPr lang="en-US" altLang="en-US" sz="3200" dirty="0"/>
                <a:t>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67263" y="777768"/>
            <a:ext cx="4312692" cy="2167720"/>
            <a:chOff x="477672" y="411707"/>
            <a:chExt cx="4312692" cy="2167720"/>
          </a:xfrm>
        </p:grpSpPr>
        <p:sp>
          <p:nvSpPr>
            <p:cNvPr id="10" name="Speech Bubble: Rectangle with Corners Rounded 9"/>
            <p:cNvSpPr/>
            <p:nvPr/>
          </p:nvSpPr>
          <p:spPr>
            <a:xfrm>
              <a:off x="477672" y="411707"/>
              <a:ext cx="4312692" cy="2167720"/>
            </a:xfrm>
            <a:prstGeom prst="wedgeRoundRectCallout">
              <a:avLst>
                <a:gd name="adj1" fmla="val 39927"/>
                <a:gd name="adj2" fmla="val 67537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49755" y="710737"/>
              <a:ext cx="3768525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dirty="0" err="1"/>
                <a:t>Muốn</a:t>
              </a:r>
              <a:r>
                <a:rPr lang="en-US" altLang="en-US" sz="3200" dirty="0"/>
                <a:t> qua </a:t>
              </a:r>
              <a:r>
                <a:rPr lang="en-US" altLang="en-US" sz="3200" dirty="0" err="1"/>
                <a:t>khỏi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đây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hãy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trả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lời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cho</a:t>
              </a:r>
              <a:r>
                <a:rPr lang="en-US" altLang="en-US" sz="3200" dirty="0"/>
                <a:t> ta </a:t>
              </a:r>
              <a:r>
                <a:rPr lang="en-US" altLang="en-US" sz="3200" dirty="0" err="1"/>
                <a:t>một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câu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hỏi</a:t>
              </a:r>
              <a:r>
                <a:rPr lang="en-US" altLang="en-US" sz="3200" dirty="0"/>
                <a:t>?</a:t>
              </a:r>
            </a:p>
          </p:txBody>
        </p:sp>
      </p:grpSp>
      <p:sp>
        <p:nvSpPr>
          <p:cNvPr id="14" name="Rectangle: Rounded Corners 13"/>
          <p:cNvSpPr/>
          <p:nvPr/>
        </p:nvSpPr>
        <p:spPr>
          <a:xfrm>
            <a:off x="2491092" y="2432019"/>
            <a:ext cx="8799725" cy="380898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6349" y="2662886"/>
            <a:ext cx="3105485" cy="4394554"/>
          </a:xfrm>
          <a:prstGeom prst="rect">
            <a:avLst/>
          </a:prstGeom>
        </p:spPr>
      </p:pic>
      <p:sp>
        <p:nvSpPr>
          <p:cNvPr id="41" name="Line 22"/>
          <p:cNvSpPr>
            <a:spLocks noChangeShapeType="1"/>
          </p:cNvSpPr>
          <p:nvPr/>
        </p:nvSpPr>
        <p:spPr bwMode="auto">
          <a:xfrm>
            <a:off x="8287973" y="4801474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0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411705"/>
              </p:ext>
            </p:extLst>
          </p:nvPr>
        </p:nvGraphicFramePr>
        <p:xfrm>
          <a:off x="2769136" y="2892546"/>
          <a:ext cx="8200473" cy="2856362"/>
        </p:xfrm>
        <a:graphic>
          <a:graphicData uri="http://schemas.openxmlformats.org/drawingml/2006/table">
            <a:tbl>
              <a:tblPr/>
              <a:tblGrid>
                <a:gridCol w="3962181">
                  <a:extLst>
                    <a:ext uri="{9D8B030D-6E8A-4147-A177-3AD203B41FA5}">
                      <a16:colId xmlns:a16="http://schemas.microsoft.com/office/drawing/2014/main" val="2355605849"/>
                    </a:ext>
                  </a:extLst>
                </a:gridCol>
                <a:gridCol w="4238292">
                  <a:extLst>
                    <a:ext uri="{9D8B030D-6E8A-4147-A177-3AD203B41FA5}">
                      <a16:colId xmlns:a16="http://schemas.microsoft.com/office/drawing/2014/main" val="2440803994"/>
                    </a:ext>
                  </a:extLst>
                </a:gridCol>
              </a:tblGrid>
              <a:tr h="75585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cm</a:t>
                      </a:r>
                      <a:r>
                        <a:rPr kumimoji="0" lang="en-US" altLang="en-US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9400" marR="99400" marT="49700" marB="497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</a:p>
                  </a:txBody>
                  <a:tcPr marL="99400" marR="99400" marT="49700" marB="49700" horzOverflow="overflow">
                    <a:lnL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4601627"/>
                  </a:ext>
                </a:extLst>
              </a:tr>
              <a:tr h="547044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5,216 m</a:t>
                      </a:r>
                      <a:r>
                        <a:rPr kumimoji="0" lang="en-US" altLang="en-US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22222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400" marR="99400" marT="49700" marB="497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1" i="0" u="none" strike="noStrike" cap="none" normalizeH="0" baseline="0">
                        <a:ln>
                          <a:noFill/>
                        </a:ln>
                        <a:solidFill>
                          <a:srgbClr val="22222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400" marR="99400" marT="49700" marB="49700" horzOverflow="overflow">
                    <a:lnL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707040"/>
                  </a:ext>
                </a:extLst>
              </a:tr>
              <a:tr h="757578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13,8 m</a:t>
                      </a:r>
                      <a:r>
                        <a:rPr kumimoji="0" lang="en-US" altLang="en-US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22222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400" marR="99400" marT="49700" marB="497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9400" marR="99400" marT="49700" marB="49700" horzOverflow="overflow">
                    <a:lnL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497619"/>
                  </a:ext>
                </a:extLst>
              </a:tr>
              <a:tr h="75585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0,22 m</a:t>
                      </a:r>
                      <a:r>
                        <a:rPr kumimoji="0" lang="en-US" altLang="en-US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22222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400" marR="99400" marT="49700" marB="497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9400" marR="99400" marT="49700" marB="49700" horzOverflow="overflow">
                    <a:lnL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628105"/>
                  </a:ext>
                </a:extLst>
              </a:tr>
            </a:tbl>
          </a:graphicData>
        </a:graphic>
      </p:graphicFrame>
      <p:sp>
        <p:nvSpPr>
          <p:cNvPr id="31" name="Rectangle 30"/>
          <p:cNvSpPr/>
          <p:nvPr/>
        </p:nvSpPr>
        <p:spPr>
          <a:xfrm>
            <a:off x="7704838" y="2998514"/>
            <a:ext cx="2196800" cy="579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0,001 dm</a:t>
            </a:r>
            <a:r>
              <a:rPr lang="en-US" sz="3200" b="1" baseline="30000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3</a:t>
            </a:r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641117" y="3639376"/>
            <a:ext cx="2315873" cy="579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5 216 dm</a:t>
            </a:r>
            <a:r>
              <a:rPr lang="en-US" sz="3200" b="1" baseline="30000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dirty="0">
              <a:solidFill>
                <a:srgbClr val="2222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577376" y="5070528"/>
            <a:ext cx="2315873" cy="579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 dm</a:t>
            </a:r>
            <a:r>
              <a:rPr lang="en-US" sz="3200" b="1" baseline="30000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dirty="0">
              <a:solidFill>
                <a:srgbClr val="2222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21580" y="4645600"/>
            <a:ext cx="306475" cy="214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182356" y="4320727"/>
            <a:ext cx="3380231" cy="579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13 800 dm</a:t>
            </a:r>
            <a:r>
              <a:rPr lang="en-US" sz="3200" b="1" baseline="30000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dirty="0">
              <a:solidFill>
                <a:srgbClr val="2222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5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84037 0.016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18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630" y1="16463" x2="12391" y2="4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34" y="1980589"/>
            <a:ext cx="6078214" cy="485596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41444" y="233675"/>
            <a:ext cx="11191163" cy="1746914"/>
            <a:chOff x="1514901" y="259307"/>
            <a:chExt cx="9007523" cy="1746914"/>
          </a:xfrm>
        </p:grpSpPr>
        <p:grpSp>
          <p:nvGrpSpPr>
            <p:cNvPr id="7" name="Group 6"/>
            <p:cNvGrpSpPr/>
            <p:nvPr/>
          </p:nvGrpSpPr>
          <p:grpSpPr>
            <a:xfrm>
              <a:off x="1514901" y="259307"/>
              <a:ext cx="9007523" cy="1746914"/>
              <a:chOff x="655093" y="259307"/>
              <a:chExt cx="10877265" cy="1746914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655093" y="259307"/>
                <a:ext cx="10877265" cy="1746914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/>
              <p:cNvSpPr/>
              <p:nvPr/>
            </p:nvSpPr>
            <p:spPr>
              <a:xfrm>
                <a:off x="807494" y="411707"/>
                <a:ext cx="10561092" cy="1458036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1708916" y="497526"/>
              <a:ext cx="8745698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vi-VN" altLang="en-US" sz="3200" dirty="0"/>
                <a:t>Bài 2</a:t>
              </a:r>
              <a:r>
                <a:rPr lang="en-US" altLang="en-US" sz="3200" dirty="0"/>
                <a:t>: b) </a:t>
              </a:r>
              <a:r>
                <a:rPr lang="en-US" altLang="en-US" sz="3200" dirty="0" err="1"/>
                <a:t>Viết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các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số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đo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sau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dưới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dạng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số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đo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có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đơn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vị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là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xăng-ti-mét-khối</a:t>
              </a:r>
              <a:r>
                <a:rPr lang="en-US" altLang="en-US" sz="3200" dirty="0"/>
                <a:t>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459367" y="1693253"/>
            <a:ext cx="4312692" cy="2167720"/>
            <a:chOff x="477672" y="411707"/>
            <a:chExt cx="4312692" cy="2167720"/>
          </a:xfrm>
        </p:grpSpPr>
        <p:sp>
          <p:nvSpPr>
            <p:cNvPr id="10" name="Speech Bubble: Rectangle with Corners Rounded 9"/>
            <p:cNvSpPr/>
            <p:nvPr/>
          </p:nvSpPr>
          <p:spPr>
            <a:xfrm>
              <a:off x="477672" y="411707"/>
              <a:ext cx="4312692" cy="2167720"/>
            </a:xfrm>
            <a:prstGeom prst="wedgeRoundRectCallout">
              <a:avLst>
                <a:gd name="adj1" fmla="val 39927"/>
                <a:gd name="adj2" fmla="val 67537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49755" y="710737"/>
              <a:ext cx="3768525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dirty="0" err="1"/>
                <a:t>Muốn</a:t>
              </a:r>
              <a:r>
                <a:rPr lang="en-US" altLang="en-US" sz="3200" dirty="0"/>
                <a:t> qua </a:t>
              </a:r>
              <a:r>
                <a:rPr lang="en-US" altLang="en-US" sz="3200" dirty="0" err="1"/>
                <a:t>khỏi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đây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hãy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trả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lời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cho</a:t>
              </a:r>
              <a:r>
                <a:rPr lang="en-US" altLang="en-US" sz="3200" dirty="0"/>
                <a:t> ta </a:t>
              </a:r>
              <a:r>
                <a:rPr lang="en-US" altLang="en-US" sz="3200" dirty="0" err="1"/>
                <a:t>một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câu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hỏi</a:t>
              </a:r>
              <a:r>
                <a:rPr lang="en-US" altLang="en-US" sz="3200" dirty="0"/>
                <a:t>?</a:t>
              </a:r>
            </a:p>
          </p:txBody>
        </p:sp>
      </p:grpSp>
      <p:sp>
        <p:nvSpPr>
          <p:cNvPr id="14" name="Rectangle: Rounded Corners 13"/>
          <p:cNvSpPr/>
          <p:nvPr/>
        </p:nvSpPr>
        <p:spPr>
          <a:xfrm>
            <a:off x="2491092" y="2432019"/>
            <a:ext cx="8799725" cy="380898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6349" y="2662886"/>
            <a:ext cx="3105485" cy="4394554"/>
          </a:xfrm>
          <a:prstGeom prst="rect">
            <a:avLst/>
          </a:prstGeom>
        </p:spPr>
      </p:pic>
      <p:sp>
        <p:nvSpPr>
          <p:cNvPr id="41" name="Line 22"/>
          <p:cNvSpPr>
            <a:spLocks noChangeShapeType="1"/>
          </p:cNvSpPr>
          <p:nvPr/>
        </p:nvSpPr>
        <p:spPr bwMode="auto">
          <a:xfrm>
            <a:off x="8287973" y="4801474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0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514397"/>
              </p:ext>
            </p:extLst>
          </p:nvPr>
        </p:nvGraphicFramePr>
        <p:xfrm>
          <a:off x="2769136" y="2892546"/>
          <a:ext cx="8200473" cy="2955423"/>
        </p:xfrm>
        <a:graphic>
          <a:graphicData uri="http://schemas.openxmlformats.org/drawingml/2006/table">
            <a:tbl>
              <a:tblPr/>
              <a:tblGrid>
                <a:gridCol w="3962181">
                  <a:extLst>
                    <a:ext uri="{9D8B030D-6E8A-4147-A177-3AD203B41FA5}">
                      <a16:colId xmlns:a16="http://schemas.microsoft.com/office/drawing/2014/main" val="2355605849"/>
                    </a:ext>
                  </a:extLst>
                </a:gridCol>
                <a:gridCol w="4238292">
                  <a:extLst>
                    <a:ext uri="{9D8B030D-6E8A-4147-A177-3AD203B41FA5}">
                      <a16:colId xmlns:a16="http://schemas.microsoft.com/office/drawing/2014/main" val="2440803994"/>
                    </a:ext>
                  </a:extLst>
                </a:gridCol>
              </a:tblGrid>
              <a:tr h="7558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dm</a:t>
                      </a:r>
                      <a:r>
                        <a:rPr lang="en-US" sz="3200" b="1" baseline="300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00859" marR="100859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</a:p>
                  </a:txBody>
                  <a:tcPr marL="99400" marR="99400" marT="49700" marB="49700" horzOverflow="overflow">
                    <a:lnL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4601627"/>
                  </a:ext>
                </a:extLst>
              </a:tr>
              <a:tr h="54704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1,969 dm</a:t>
                      </a:r>
                      <a:r>
                        <a:rPr lang="en-US" sz="3200" b="1" baseline="300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59" marR="100859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1" i="0" u="none" strike="noStrike" cap="none" normalizeH="0" baseline="0">
                        <a:ln>
                          <a:noFill/>
                        </a:ln>
                        <a:solidFill>
                          <a:srgbClr val="22222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400" marR="99400" marT="49700" marB="49700" horzOverflow="overflow">
                    <a:lnL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707040"/>
                  </a:ext>
                </a:extLst>
              </a:tr>
              <a:tr h="864599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59" marR="100859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9400" marR="99400" marT="49700" marB="49700" horzOverflow="overflow">
                    <a:lnL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497619"/>
                  </a:ext>
                </a:extLst>
              </a:tr>
              <a:tr h="7558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19,54 m</a:t>
                      </a:r>
                      <a:r>
                        <a:rPr lang="en-US" sz="3200" b="1" baseline="300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200" b="1" i="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59" marR="100859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buFont typeface="Arial" panose="020B0604020202020204" pitchFamily="34" charset="0"/>
                        <a:defRPr sz="1400" b="1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9400" marR="99400" marT="49700" marB="49700" horzOverflow="overflow">
                    <a:lnL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4B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628105"/>
                  </a:ext>
                </a:extLst>
              </a:tr>
            </a:tbl>
          </a:graphicData>
        </a:graphic>
      </p:graphicFrame>
      <p:sp>
        <p:nvSpPr>
          <p:cNvPr id="31" name="Rectangle 30"/>
          <p:cNvSpPr/>
          <p:nvPr/>
        </p:nvSpPr>
        <p:spPr>
          <a:xfrm>
            <a:off x="7704838" y="2998514"/>
            <a:ext cx="2196800" cy="579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1 000 cm</a:t>
            </a:r>
            <a:r>
              <a:rPr lang="en-US" sz="3200" b="1" baseline="30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3</a:t>
            </a:r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641117" y="3639376"/>
            <a:ext cx="2315873" cy="579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1 969 cm3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533398" y="5185036"/>
            <a:ext cx="3068253" cy="579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19 540 000 cm</a:t>
            </a:r>
            <a:r>
              <a:rPr lang="en-US" sz="3200" b="1" baseline="30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dirty="0">
              <a:solidFill>
                <a:srgbClr val="2222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21580" y="4645600"/>
            <a:ext cx="306475" cy="214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182356" y="4320727"/>
            <a:ext cx="3380231" cy="579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250 000 cm</a:t>
            </a:r>
            <a:r>
              <a:rPr lang="en-US" sz="3200" b="1" baseline="30000" dirty="0">
                <a:solidFill>
                  <a:srgbClr val="2222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4071020" y="4124900"/>
            <a:ext cx="1036506" cy="1041400"/>
            <a:chOff x="7239000" y="660938"/>
            <a:chExt cx="1036299" cy="1041975"/>
          </a:xfrm>
        </p:grpSpPr>
        <p:sp>
          <p:nvSpPr>
            <p:cNvPr id="21" name="TextBox 13"/>
            <p:cNvSpPr txBox="1">
              <a:spLocks noChangeArrowheads="1"/>
            </p:cNvSpPr>
            <p:nvPr/>
          </p:nvSpPr>
          <p:spPr bwMode="auto">
            <a:xfrm>
              <a:off x="7239000" y="660938"/>
              <a:ext cx="38985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 sz="3200" b="1" dirty="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2" name="TextBox 14"/>
            <p:cNvSpPr txBox="1">
              <a:spLocks noChangeArrowheads="1"/>
            </p:cNvSpPr>
            <p:nvPr/>
          </p:nvSpPr>
          <p:spPr bwMode="auto">
            <a:xfrm>
              <a:off x="7239000" y="1118138"/>
              <a:ext cx="38985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itchFamily="18" charset="2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 sz="3200" b="1" dirty="0">
                  <a:latin typeface="Times New Roman" pitchFamily="18" charset="0"/>
                </a:rPr>
                <a:t>4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7239000" y="1219495"/>
              <a:ext cx="380924" cy="15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17"/>
            <p:cNvSpPr>
              <a:spLocks noChangeArrowheads="1"/>
            </p:cNvSpPr>
            <p:nvPr/>
          </p:nvSpPr>
          <p:spPr bwMode="auto">
            <a:xfrm>
              <a:off x="7613070" y="900545"/>
              <a:ext cx="662229" cy="585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en-US" sz="32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4973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84037 0.016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18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9" y="-82270"/>
            <a:ext cx="11723426" cy="694027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20" y="365125"/>
            <a:ext cx="2348526" cy="221864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630" y1="16463" x2="12391" y2="4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58" y="1206808"/>
            <a:ext cx="2331354" cy="18625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00" b="97333" l="167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95" y="3360570"/>
            <a:ext cx="2412418" cy="18093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7009" y="71434"/>
            <a:ext cx="1982926" cy="28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08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47 0.00787 L 0.25143 0.4379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92" y="215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7" b="47172"/>
          <a:stretch/>
        </p:blipFill>
        <p:spPr>
          <a:xfrm>
            <a:off x="0" y="-1074065"/>
            <a:ext cx="12230670" cy="79320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1863" y="2678786"/>
            <a:ext cx="3105485" cy="4394554"/>
          </a:xfrm>
          <a:prstGeom prst="rect">
            <a:avLst/>
          </a:prstGeom>
        </p:spPr>
      </p:pic>
      <p:sp>
        <p:nvSpPr>
          <p:cNvPr id="14" name="Rectangle: Rounded Corners 13"/>
          <p:cNvSpPr/>
          <p:nvPr/>
        </p:nvSpPr>
        <p:spPr>
          <a:xfrm>
            <a:off x="2524427" y="1867520"/>
            <a:ext cx="9516296" cy="49065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Line 5"/>
          <p:cNvSpPr>
            <a:spLocks noChangeShapeType="1"/>
          </p:cNvSpPr>
          <p:nvPr/>
        </p:nvSpPr>
        <p:spPr bwMode="auto">
          <a:xfrm>
            <a:off x="3536084" y="4588424"/>
            <a:ext cx="2684463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" name="Line 6"/>
          <p:cNvSpPr>
            <a:spLocks noChangeShapeType="1"/>
          </p:cNvSpPr>
          <p:nvPr/>
        </p:nvSpPr>
        <p:spPr bwMode="auto">
          <a:xfrm>
            <a:off x="3569641" y="3529447"/>
            <a:ext cx="30759" cy="1071571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8" name="Line 7"/>
          <p:cNvSpPr>
            <a:spLocks noChangeShapeType="1"/>
          </p:cNvSpPr>
          <p:nvPr/>
        </p:nvSpPr>
        <p:spPr bwMode="auto">
          <a:xfrm flipH="1">
            <a:off x="2837006" y="4569752"/>
            <a:ext cx="760598" cy="71627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86196" y="6118"/>
            <a:ext cx="11191163" cy="2033156"/>
            <a:chOff x="1514901" y="259307"/>
            <a:chExt cx="9007523" cy="2033156"/>
          </a:xfrm>
        </p:grpSpPr>
        <p:grpSp>
          <p:nvGrpSpPr>
            <p:cNvPr id="7" name="Group 6"/>
            <p:cNvGrpSpPr/>
            <p:nvPr/>
          </p:nvGrpSpPr>
          <p:grpSpPr>
            <a:xfrm>
              <a:off x="1514901" y="259307"/>
              <a:ext cx="9007523" cy="1746914"/>
              <a:chOff x="655093" y="259307"/>
              <a:chExt cx="10877265" cy="1746914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655093" y="259307"/>
                <a:ext cx="10877265" cy="1746914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/>
              <p:cNvSpPr/>
              <p:nvPr/>
            </p:nvSpPr>
            <p:spPr>
              <a:xfrm>
                <a:off x="807494" y="411707"/>
                <a:ext cx="10561092" cy="1458036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1941395" y="476581"/>
              <a:ext cx="8445408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u="sng" dirty="0" err="1">
                  <a:solidFill>
                    <a:srgbClr val="190C4E"/>
                  </a:solidFill>
                  <a:cs typeface="Times New Roman" pitchFamily="18" charset="0"/>
                </a:rPr>
                <a:t>Bài</a:t>
              </a:r>
              <a:r>
                <a:rPr lang="en-US" u="sng" dirty="0">
                  <a:solidFill>
                    <a:srgbClr val="190C4E"/>
                  </a:solidFill>
                  <a:cs typeface="Times New Roman" pitchFamily="18" charset="0"/>
                </a:rPr>
                <a:t> 3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: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Một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hình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hộp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chữ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nhật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bằng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bìa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có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chiều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dài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5dm;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chiều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rộng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3dm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và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chiều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cao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2dm.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Hỏi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có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thể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xếp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được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bao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nhiêu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hình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lập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phương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1dm</a:t>
              </a:r>
              <a:r>
                <a:rPr lang="en-US" baseline="30000" dirty="0">
                  <a:solidFill>
                    <a:srgbClr val="190C4E"/>
                  </a:solidFill>
                  <a:cs typeface="Times New Roman" pitchFamily="18" charset="0"/>
                </a:rPr>
                <a:t>3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để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đầy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cái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hộp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190C4E"/>
                  </a:solidFill>
                  <a:cs typeface="Times New Roman" pitchFamily="18" charset="0"/>
                </a:rPr>
                <a:t>đó</a:t>
              </a:r>
              <a: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  <a:t>?</a:t>
              </a:r>
              <a:br>
                <a:rPr lang="en-US" dirty="0">
                  <a:solidFill>
                    <a:srgbClr val="190C4E"/>
                  </a:solidFill>
                  <a:cs typeface="Times New Roman" pitchFamily="18" charset="0"/>
                </a:rPr>
              </a:br>
              <a:endParaRPr lang="en-US" alt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-1916056" y="1562149"/>
            <a:ext cx="4312692" cy="2075021"/>
            <a:chOff x="477672" y="411707"/>
            <a:chExt cx="4312692" cy="2167720"/>
          </a:xfrm>
        </p:grpSpPr>
        <p:sp>
          <p:nvSpPr>
            <p:cNvPr id="10" name="Speech Bubble: Rectangle with Corners Rounded 9"/>
            <p:cNvSpPr/>
            <p:nvPr/>
          </p:nvSpPr>
          <p:spPr>
            <a:xfrm>
              <a:off x="477672" y="411707"/>
              <a:ext cx="4312692" cy="2167720"/>
            </a:xfrm>
            <a:prstGeom prst="wedgeRoundRectCallout">
              <a:avLst>
                <a:gd name="adj1" fmla="val 39927"/>
                <a:gd name="adj2" fmla="val 67537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49755" y="710737"/>
              <a:ext cx="3768525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dirty="0" err="1"/>
                <a:t>Muốn</a:t>
              </a:r>
              <a:r>
                <a:rPr lang="en-US" altLang="en-US" sz="3200" dirty="0"/>
                <a:t> qua </a:t>
              </a:r>
              <a:r>
                <a:rPr lang="en-US" altLang="en-US" sz="3200" dirty="0" err="1"/>
                <a:t>khỏi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đây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hãy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trả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lời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cho</a:t>
              </a:r>
              <a:r>
                <a:rPr lang="en-US" altLang="en-US" sz="3200" dirty="0"/>
                <a:t> ta </a:t>
              </a:r>
              <a:r>
                <a:rPr lang="en-US" altLang="en-US" sz="3200" dirty="0" err="1"/>
                <a:t>một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câu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hỏi</a:t>
              </a:r>
              <a:r>
                <a:rPr lang="en-US" altLang="en-US" sz="3200" dirty="0"/>
                <a:t>?</a:t>
              </a: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00" b="97333" l="167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112" y="2307382"/>
            <a:ext cx="5540077" cy="4155057"/>
          </a:xfrm>
          <a:prstGeom prst="rect">
            <a:avLst/>
          </a:prstGeom>
        </p:spPr>
      </p:pic>
      <p:sp>
        <p:nvSpPr>
          <p:cNvPr id="58" name="Line 10"/>
          <p:cNvSpPr>
            <a:spLocks noChangeShapeType="1"/>
          </p:cNvSpPr>
          <p:nvPr/>
        </p:nvSpPr>
        <p:spPr bwMode="auto">
          <a:xfrm>
            <a:off x="8754080" y="5028061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" name="Text Box 49"/>
          <p:cNvSpPr txBox="1">
            <a:spLocks noChangeArrowheads="1"/>
          </p:cNvSpPr>
          <p:nvPr/>
        </p:nvSpPr>
        <p:spPr bwMode="auto">
          <a:xfrm>
            <a:off x="3681349" y="5237393"/>
            <a:ext cx="12787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66788">
              <a:spcBef>
                <a:spcPct val="50000"/>
              </a:spcBef>
            </a:pPr>
            <a:r>
              <a:rPr lang="en-US" sz="2800" dirty="0">
                <a:solidFill>
                  <a:srgbClr val="190C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5dm</a:t>
            </a:r>
          </a:p>
        </p:txBody>
      </p:sp>
      <p:sp>
        <p:nvSpPr>
          <p:cNvPr id="78" name="Text Box 50"/>
          <p:cNvSpPr txBox="1">
            <a:spLocks noChangeArrowheads="1"/>
          </p:cNvSpPr>
          <p:nvPr/>
        </p:nvSpPr>
        <p:spPr bwMode="auto">
          <a:xfrm>
            <a:off x="5966664" y="4755257"/>
            <a:ext cx="1150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66788">
              <a:spcBef>
                <a:spcPct val="50000"/>
              </a:spcBef>
            </a:pPr>
            <a:r>
              <a:rPr lang="en-US" sz="2800" dirty="0">
                <a:solidFill>
                  <a:srgbClr val="190C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3dm</a:t>
            </a:r>
          </a:p>
        </p:txBody>
      </p:sp>
      <p:sp>
        <p:nvSpPr>
          <p:cNvPr id="79" name="Text Box 51"/>
          <p:cNvSpPr txBox="1">
            <a:spLocks noChangeArrowheads="1"/>
          </p:cNvSpPr>
          <p:nvPr/>
        </p:nvSpPr>
        <p:spPr bwMode="auto">
          <a:xfrm>
            <a:off x="6343664" y="3752769"/>
            <a:ext cx="12787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66788">
              <a:spcBef>
                <a:spcPct val="50000"/>
              </a:spcBef>
            </a:pPr>
            <a:r>
              <a:rPr lang="en-US" sz="2800" dirty="0">
                <a:solidFill>
                  <a:srgbClr val="190C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2dm</a:t>
            </a:r>
          </a:p>
        </p:txBody>
      </p:sp>
      <p:sp>
        <p:nvSpPr>
          <p:cNvPr id="80" name="AutoShape 125"/>
          <p:cNvSpPr>
            <a:spLocks noChangeArrowheads="1"/>
          </p:cNvSpPr>
          <p:nvPr/>
        </p:nvSpPr>
        <p:spPr bwMode="auto">
          <a:xfrm>
            <a:off x="3281847" y="4037211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81" name="AutoShape 125"/>
          <p:cNvSpPr>
            <a:spLocks noChangeArrowheads="1"/>
          </p:cNvSpPr>
          <p:nvPr/>
        </p:nvSpPr>
        <p:spPr bwMode="auto">
          <a:xfrm>
            <a:off x="3826732" y="4029277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82" name="AutoShape 125"/>
          <p:cNvSpPr>
            <a:spLocks noChangeArrowheads="1"/>
          </p:cNvSpPr>
          <p:nvPr/>
        </p:nvSpPr>
        <p:spPr bwMode="auto">
          <a:xfrm>
            <a:off x="4352420" y="4032291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83" name="AutoShape 125"/>
          <p:cNvSpPr>
            <a:spLocks noChangeArrowheads="1"/>
          </p:cNvSpPr>
          <p:nvPr/>
        </p:nvSpPr>
        <p:spPr bwMode="auto">
          <a:xfrm>
            <a:off x="4904284" y="4025307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84" name="AutoShape 125"/>
          <p:cNvSpPr>
            <a:spLocks noChangeArrowheads="1"/>
          </p:cNvSpPr>
          <p:nvPr/>
        </p:nvSpPr>
        <p:spPr bwMode="auto">
          <a:xfrm>
            <a:off x="5430669" y="4029277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0" name="AutoShape 125"/>
          <p:cNvSpPr>
            <a:spLocks noChangeArrowheads="1"/>
          </p:cNvSpPr>
          <p:nvPr/>
        </p:nvSpPr>
        <p:spPr bwMode="auto">
          <a:xfrm>
            <a:off x="3065340" y="4254206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1" name="AutoShape 125"/>
          <p:cNvSpPr>
            <a:spLocks noChangeArrowheads="1"/>
          </p:cNvSpPr>
          <p:nvPr/>
        </p:nvSpPr>
        <p:spPr bwMode="auto">
          <a:xfrm>
            <a:off x="3612718" y="4246155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2" name="AutoShape 125"/>
          <p:cNvSpPr>
            <a:spLocks noChangeArrowheads="1"/>
          </p:cNvSpPr>
          <p:nvPr/>
        </p:nvSpPr>
        <p:spPr bwMode="auto">
          <a:xfrm>
            <a:off x="4151239" y="4244522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3" name="AutoShape 125"/>
          <p:cNvSpPr>
            <a:spLocks noChangeArrowheads="1"/>
          </p:cNvSpPr>
          <p:nvPr/>
        </p:nvSpPr>
        <p:spPr bwMode="auto">
          <a:xfrm>
            <a:off x="4691765" y="4241671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4" name="AutoShape 125"/>
          <p:cNvSpPr>
            <a:spLocks noChangeArrowheads="1"/>
          </p:cNvSpPr>
          <p:nvPr/>
        </p:nvSpPr>
        <p:spPr bwMode="auto">
          <a:xfrm>
            <a:off x="5219268" y="4242428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5" name="AutoShape 125"/>
          <p:cNvSpPr>
            <a:spLocks noChangeArrowheads="1"/>
          </p:cNvSpPr>
          <p:nvPr/>
        </p:nvSpPr>
        <p:spPr bwMode="auto">
          <a:xfrm>
            <a:off x="2854214" y="4473545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6" name="AutoShape 125"/>
          <p:cNvSpPr>
            <a:spLocks noChangeArrowheads="1"/>
          </p:cNvSpPr>
          <p:nvPr/>
        </p:nvSpPr>
        <p:spPr bwMode="auto">
          <a:xfrm>
            <a:off x="3392340" y="4469061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7" name="AutoShape 125"/>
          <p:cNvSpPr>
            <a:spLocks noChangeArrowheads="1"/>
          </p:cNvSpPr>
          <p:nvPr/>
        </p:nvSpPr>
        <p:spPr bwMode="auto">
          <a:xfrm>
            <a:off x="3930861" y="4467428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8" name="AutoShape 125"/>
          <p:cNvSpPr>
            <a:spLocks noChangeArrowheads="1"/>
          </p:cNvSpPr>
          <p:nvPr/>
        </p:nvSpPr>
        <p:spPr bwMode="auto">
          <a:xfrm>
            <a:off x="4471387" y="4464577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9" name="AutoShape 125"/>
          <p:cNvSpPr>
            <a:spLocks noChangeArrowheads="1"/>
          </p:cNvSpPr>
          <p:nvPr/>
        </p:nvSpPr>
        <p:spPr bwMode="auto">
          <a:xfrm>
            <a:off x="4998890" y="4465334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00" name="AutoShape 6"/>
          <p:cNvSpPr>
            <a:spLocks noChangeArrowheads="1"/>
          </p:cNvSpPr>
          <p:nvPr/>
        </p:nvSpPr>
        <p:spPr bwMode="auto">
          <a:xfrm>
            <a:off x="2924777" y="2215573"/>
            <a:ext cx="749356" cy="77271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01" name="Text Box 8"/>
          <p:cNvSpPr txBox="1">
            <a:spLocks noChangeArrowheads="1"/>
          </p:cNvSpPr>
          <p:nvPr/>
        </p:nvSpPr>
        <p:spPr bwMode="auto">
          <a:xfrm>
            <a:off x="2660090" y="2996945"/>
            <a:ext cx="984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1dm</a:t>
            </a:r>
            <a:r>
              <a:rPr lang="en-US" altLang="en-US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 Box 34"/>
          <p:cNvSpPr txBox="1">
            <a:spLocks noChangeArrowheads="1"/>
          </p:cNvSpPr>
          <p:nvPr/>
        </p:nvSpPr>
        <p:spPr bwMode="auto">
          <a:xfrm>
            <a:off x="4912119" y="2357722"/>
            <a:ext cx="9667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dirty="0">
                <a:solidFill>
                  <a:srgbClr val="190C4E"/>
                </a:solidFill>
                <a:latin typeface="Times New Roman" pitchFamily="18" charset="0"/>
              </a:rPr>
              <a:t>1 </a:t>
            </a:r>
            <a:r>
              <a:rPr lang="en-US" altLang="en-US" b="1" i="1" dirty="0" err="1">
                <a:solidFill>
                  <a:srgbClr val="190C4E"/>
                </a:solidFill>
                <a:latin typeface="Times New Roman" pitchFamily="18" charset="0"/>
              </a:rPr>
              <a:t>lớp</a:t>
            </a:r>
            <a:r>
              <a:rPr lang="en-US" altLang="en-US" b="1" i="1" dirty="0">
                <a:solidFill>
                  <a:srgbClr val="190C4E"/>
                </a:solidFill>
                <a:latin typeface="Times New Roman" pitchFamily="18" charset="0"/>
              </a:rPr>
              <a:t> </a:t>
            </a:r>
          </a:p>
        </p:txBody>
      </p:sp>
      <p:cxnSp>
        <p:nvCxnSpPr>
          <p:cNvPr id="105" name="Straight Arrow Connector 104"/>
          <p:cNvCxnSpPr/>
          <p:nvPr/>
        </p:nvCxnSpPr>
        <p:spPr bwMode="auto">
          <a:xfrm flipH="1">
            <a:off x="4802197" y="2899614"/>
            <a:ext cx="593315" cy="12611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6" name="Rectangle 12"/>
          <p:cNvSpPr>
            <a:spLocks noChangeArrowheads="1"/>
          </p:cNvSpPr>
          <p:nvPr/>
        </p:nvSpPr>
        <p:spPr bwMode="auto">
          <a:xfrm>
            <a:off x="7183081" y="2441341"/>
            <a:ext cx="429882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1dm</a:t>
            </a:r>
            <a:r>
              <a:rPr lang="en-US" alt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7" name="Rectangle 13"/>
          <p:cNvSpPr>
            <a:spLocks noChangeArrowheads="1"/>
          </p:cNvSpPr>
          <p:nvPr/>
        </p:nvSpPr>
        <p:spPr bwMode="auto">
          <a:xfrm>
            <a:off x="7557014" y="3557913"/>
            <a:ext cx="40511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x 3 = 15 (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8" name="Rectangle 17"/>
          <p:cNvSpPr>
            <a:spLocks noChangeArrowheads="1"/>
          </p:cNvSpPr>
          <p:nvPr/>
        </p:nvSpPr>
        <p:spPr bwMode="auto">
          <a:xfrm>
            <a:off x="8185027" y="1969235"/>
            <a:ext cx="24705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AutoShape 125"/>
          <p:cNvSpPr>
            <a:spLocks noChangeArrowheads="1"/>
          </p:cNvSpPr>
          <p:nvPr/>
        </p:nvSpPr>
        <p:spPr bwMode="auto">
          <a:xfrm>
            <a:off x="3279356" y="3446408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1" name="AutoShape 125"/>
          <p:cNvSpPr>
            <a:spLocks noChangeArrowheads="1"/>
          </p:cNvSpPr>
          <p:nvPr/>
        </p:nvSpPr>
        <p:spPr bwMode="auto">
          <a:xfrm>
            <a:off x="3824241" y="3438474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2" name="AutoShape 125"/>
          <p:cNvSpPr>
            <a:spLocks noChangeArrowheads="1"/>
          </p:cNvSpPr>
          <p:nvPr/>
        </p:nvSpPr>
        <p:spPr bwMode="auto">
          <a:xfrm>
            <a:off x="4349929" y="3441488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3" name="AutoShape 125"/>
          <p:cNvSpPr>
            <a:spLocks noChangeArrowheads="1"/>
          </p:cNvSpPr>
          <p:nvPr/>
        </p:nvSpPr>
        <p:spPr bwMode="auto">
          <a:xfrm>
            <a:off x="4901793" y="3434504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4" name="AutoShape 125"/>
          <p:cNvSpPr>
            <a:spLocks noChangeArrowheads="1"/>
          </p:cNvSpPr>
          <p:nvPr/>
        </p:nvSpPr>
        <p:spPr bwMode="auto">
          <a:xfrm>
            <a:off x="5428178" y="3438474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5" name="AutoShape 125"/>
          <p:cNvSpPr>
            <a:spLocks noChangeArrowheads="1"/>
          </p:cNvSpPr>
          <p:nvPr/>
        </p:nvSpPr>
        <p:spPr bwMode="auto">
          <a:xfrm>
            <a:off x="3062849" y="3663403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6" name="AutoShape 125"/>
          <p:cNvSpPr>
            <a:spLocks noChangeArrowheads="1"/>
          </p:cNvSpPr>
          <p:nvPr/>
        </p:nvSpPr>
        <p:spPr bwMode="auto">
          <a:xfrm>
            <a:off x="3610227" y="3655352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7" name="AutoShape 125"/>
          <p:cNvSpPr>
            <a:spLocks noChangeArrowheads="1"/>
          </p:cNvSpPr>
          <p:nvPr/>
        </p:nvSpPr>
        <p:spPr bwMode="auto">
          <a:xfrm>
            <a:off x="4148748" y="3653719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8" name="AutoShape 125"/>
          <p:cNvSpPr>
            <a:spLocks noChangeArrowheads="1"/>
          </p:cNvSpPr>
          <p:nvPr/>
        </p:nvSpPr>
        <p:spPr bwMode="auto">
          <a:xfrm>
            <a:off x="4689274" y="3650868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9" name="AutoShape 125"/>
          <p:cNvSpPr>
            <a:spLocks noChangeArrowheads="1"/>
          </p:cNvSpPr>
          <p:nvPr/>
        </p:nvSpPr>
        <p:spPr bwMode="auto">
          <a:xfrm>
            <a:off x="5216777" y="3651625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20" name="AutoShape 125"/>
          <p:cNvSpPr>
            <a:spLocks noChangeArrowheads="1"/>
          </p:cNvSpPr>
          <p:nvPr/>
        </p:nvSpPr>
        <p:spPr bwMode="auto">
          <a:xfrm>
            <a:off x="2851723" y="3882742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21" name="AutoShape 125"/>
          <p:cNvSpPr>
            <a:spLocks noChangeArrowheads="1"/>
          </p:cNvSpPr>
          <p:nvPr/>
        </p:nvSpPr>
        <p:spPr bwMode="auto">
          <a:xfrm>
            <a:off x="3389849" y="3878258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22" name="AutoShape 125"/>
          <p:cNvSpPr>
            <a:spLocks noChangeArrowheads="1"/>
          </p:cNvSpPr>
          <p:nvPr/>
        </p:nvSpPr>
        <p:spPr bwMode="auto">
          <a:xfrm>
            <a:off x="3928370" y="3876625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23" name="AutoShape 125"/>
          <p:cNvSpPr>
            <a:spLocks noChangeArrowheads="1"/>
          </p:cNvSpPr>
          <p:nvPr/>
        </p:nvSpPr>
        <p:spPr bwMode="auto">
          <a:xfrm>
            <a:off x="4468896" y="3873774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24" name="AutoShape 125"/>
          <p:cNvSpPr>
            <a:spLocks noChangeArrowheads="1"/>
          </p:cNvSpPr>
          <p:nvPr/>
        </p:nvSpPr>
        <p:spPr bwMode="auto">
          <a:xfrm>
            <a:off x="4996399" y="3874531"/>
            <a:ext cx="765264" cy="811048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pSp>
        <p:nvGrpSpPr>
          <p:cNvPr id="69" name="Group 8"/>
          <p:cNvGrpSpPr>
            <a:grpSpLocks/>
          </p:cNvGrpSpPr>
          <p:nvPr/>
        </p:nvGrpSpPr>
        <p:grpSpPr bwMode="auto">
          <a:xfrm>
            <a:off x="2837005" y="3429965"/>
            <a:ext cx="3383541" cy="1856063"/>
            <a:chOff x="576" y="3139"/>
            <a:chExt cx="1210" cy="653"/>
          </a:xfrm>
        </p:grpSpPr>
        <p:sp>
          <p:nvSpPr>
            <p:cNvPr id="70" name="Rectangle 9"/>
            <p:cNvSpPr>
              <a:spLocks noChangeArrowheads="1"/>
            </p:cNvSpPr>
            <p:nvPr/>
          </p:nvSpPr>
          <p:spPr bwMode="auto">
            <a:xfrm>
              <a:off x="576" y="3368"/>
              <a:ext cx="960" cy="424"/>
            </a:xfrm>
            <a:prstGeom prst="rect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Line 10"/>
            <p:cNvSpPr>
              <a:spLocks noChangeShapeType="1"/>
            </p:cNvSpPr>
            <p:nvPr/>
          </p:nvSpPr>
          <p:spPr bwMode="auto">
            <a:xfrm flipV="1">
              <a:off x="1538" y="3139"/>
              <a:ext cx="241" cy="23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11"/>
            <p:cNvSpPr>
              <a:spLocks noChangeShapeType="1"/>
            </p:cNvSpPr>
            <p:nvPr/>
          </p:nvSpPr>
          <p:spPr bwMode="auto">
            <a:xfrm flipH="1">
              <a:off x="1777" y="3152"/>
              <a:ext cx="2" cy="39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12"/>
            <p:cNvSpPr>
              <a:spLocks noChangeShapeType="1"/>
            </p:cNvSpPr>
            <p:nvPr/>
          </p:nvSpPr>
          <p:spPr bwMode="auto">
            <a:xfrm flipH="1">
              <a:off x="1536" y="3546"/>
              <a:ext cx="250" cy="24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13"/>
            <p:cNvSpPr>
              <a:spLocks noChangeShapeType="1"/>
            </p:cNvSpPr>
            <p:nvPr/>
          </p:nvSpPr>
          <p:spPr bwMode="auto">
            <a:xfrm>
              <a:off x="825" y="3141"/>
              <a:ext cx="96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14"/>
            <p:cNvSpPr>
              <a:spLocks noChangeShapeType="1"/>
            </p:cNvSpPr>
            <p:nvPr/>
          </p:nvSpPr>
          <p:spPr bwMode="auto">
            <a:xfrm flipH="1">
              <a:off x="582" y="3139"/>
              <a:ext cx="243" cy="22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5" name="Text Box 34"/>
          <p:cNvSpPr txBox="1">
            <a:spLocks noChangeArrowheads="1"/>
          </p:cNvSpPr>
          <p:nvPr/>
        </p:nvSpPr>
        <p:spPr bwMode="auto">
          <a:xfrm>
            <a:off x="8939245" y="4458311"/>
            <a:ext cx="12701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dirty="0" err="1">
                <a:solidFill>
                  <a:srgbClr val="190C4E"/>
                </a:solidFill>
                <a:latin typeface="Times New Roman" pitchFamily="18" charset="0"/>
              </a:rPr>
              <a:t>Lớp</a:t>
            </a:r>
            <a:r>
              <a:rPr lang="en-US" altLang="en-US" b="1" i="1" dirty="0">
                <a:solidFill>
                  <a:srgbClr val="190C4E"/>
                </a:solidFill>
                <a:latin typeface="Times New Roman" pitchFamily="18" charset="0"/>
              </a:rPr>
              <a:t> 2</a:t>
            </a:r>
          </a:p>
        </p:txBody>
      </p:sp>
      <p:cxnSp>
        <p:nvCxnSpPr>
          <p:cNvPr id="126" name="Straight Arrow Connector 125"/>
          <p:cNvCxnSpPr/>
          <p:nvPr/>
        </p:nvCxnSpPr>
        <p:spPr bwMode="auto">
          <a:xfrm flipH="1" flipV="1">
            <a:off x="6347752" y="3882742"/>
            <a:ext cx="2594638" cy="90597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4"/>
          <p:cNvSpPr>
            <a:spLocks noChangeArrowheads="1"/>
          </p:cNvSpPr>
          <p:nvPr/>
        </p:nvSpPr>
        <p:spPr bwMode="auto">
          <a:xfrm>
            <a:off x="7161252" y="4157692"/>
            <a:ext cx="430556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1dm</a:t>
            </a:r>
            <a:r>
              <a:rPr lang="en-US" alt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8" name="Rectangle 15"/>
          <p:cNvSpPr>
            <a:spLocks noChangeArrowheads="1"/>
          </p:cNvSpPr>
          <p:nvPr/>
        </p:nvSpPr>
        <p:spPr bwMode="auto">
          <a:xfrm>
            <a:off x="7504604" y="5187111"/>
            <a:ext cx="33527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x 2 = 30 (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9" name="Rectangle 16"/>
          <p:cNvSpPr>
            <a:spLocks noChangeArrowheads="1"/>
          </p:cNvSpPr>
          <p:nvPr/>
        </p:nvSpPr>
        <p:spPr bwMode="auto">
          <a:xfrm>
            <a:off x="7161252" y="5813813"/>
            <a:ext cx="274271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30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5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0.878 0.0034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9" dur="2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8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9" dur="20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1" grpId="0" animBg="1"/>
      <p:bldP spid="52" grpId="0" animBg="1"/>
      <p:bldP spid="68" grpId="0" animBg="1"/>
      <p:bldP spid="58" grpId="0" animBg="1"/>
      <p:bldP spid="77" grpId="0"/>
      <p:bldP spid="78" grpId="0"/>
      <p:bldP spid="79" grpId="0"/>
      <p:bldP spid="80" grpId="0" animBg="1"/>
      <p:bldP spid="81" grpId="0" animBg="1"/>
      <p:bldP spid="82" grpId="0" animBg="1"/>
      <p:bldP spid="83" grpId="0" animBg="1"/>
      <p:bldP spid="84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/>
      <p:bldP spid="104" grpId="0"/>
      <p:bldP spid="104" grpId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/>
      <p:bldP spid="12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9" y="-82270"/>
            <a:ext cx="11723426" cy="694027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20" y="365125"/>
            <a:ext cx="2348526" cy="221864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" b="97333" l="167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95" y="3360570"/>
            <a:ext cx="2412418" cy="18093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31057" y="2181996"/>
            <a:ext cx="1982926" cy="28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2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377 0.02685 L 0.14349 -0.2787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15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95" y="891598"/>
            <a:ext cx="5875706" cy="555076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  <a14:backgroundMark x1="70991" y1="9833" x2="57547" y2="10500"/>
                        <a14:backgroundMark x1="74175" y1="12500" x2="56014" y2="6667"/>
                        <a14:backgroundMark x1="73467" y1="13417" x2="65212" y2="11583"/>
                        <a14:backgroundMark x1="75708" y1="14083" x2="57311" y2="6917"/>
                        <a14:backgroundMark x1="72524" y1="12500" x2="53774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6288" y="1333631"/>
            <a:ext cx="3903888" cy="552436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396356" y="170240"/>
            <a:ext cx="7107862" cy="2075021"/>
            <a:chOff x="2459915" y="411706"/>
            <a:chExt cx="4312692" cy="2167719"/>
          </a:xfrm>
        </p:grpSpPr>
        <p:sp>
          <p:nvSpPr>
            <p:cNvPr id="7" name="Speech Bubble: Rectangle with Corners Rounded 6"/>
            <p:cNvSpPr/>
            <p:nvPr/>
          </p:nvSpPr>
          <p:spPr>
            <a:xfrm>
              <a:off x="2459915" y="411706"/>
              <a:ext cx="4312692" cy="2167719"/>
            </a:xfrm>
            <a:prstGeom prst="wedgeRoundRectCallout">
              <a:avLst>
                <a:gd name="adj1" fmla="val -41609"/>
                <a:gd name="adj2" fmla="val 103591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842835" y="710736"/>
              <a:ext cx="3768525" cy="1639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dirty="0" err="1"/>
                <a:t>Cảm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ơn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các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bạn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đã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giúp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mình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nhé</a:t>
              </a:r>
              <a:r>
                <a:rPr lang="en-US" altLang="en-US" sz="3200" dirty="0"/>
                <a:t>, </a:t>
              </a:r>
              <a:r>
                <a:rPr lang="en-US" altLang="en-US" sz="3200" dirty="0" err="1"/>
                <a:t>mình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sẽ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dùng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số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vàng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này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để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giúp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những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người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gặp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khó</a:t>
              </a:r>
              <a:r>
                <a:rPr lang="en-US" altLang="en-US" sz="3200" dirty="0"/>
                <a:t> </a:t>
              </a:r>
              <a:r>
                <a:rPr lang="en-US" altLang="en-US" sz="3200" dirty="0" err="1"/>
                <a:t>khăn</a:t>
              </a:r>
              <a:endParaRPr lang="en-US" alt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2974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ớp Chúng Ta Đoàn Kết - Nhạc Thiếu Nhi Có Lờ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2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23583" y="818866"/>
            <a:ext cx="7670042" cy="4348879"/>
            <a:chOff x="1023583" y="818866"/>
            <a:chExt cx="7670042" cy="3548418"/>
          </a:xfrm>
        </p:grpSpPr>
        <p:sp>
          <p:nvSpPr>
            <p:cNvPr id="7" name="Rectangle: Rounded Corners 6"/>
            <p:cNvSpPr/>
            <p:nvPr/>
          </p:nvSpPr>
          <p:spPr>
            <a:xfrm>
              <a:off x="1023583" y="818866"/>
              <a:ext cx="7670042" cy="3548418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Rectangle: Rounded Corners 7"/>
            <p:cNvSpPr/>
            <p:nvPr/>
          </p:nvSpPr>
          <p:spPr>
            <a:xfrm>
              <a:off x="1175983" y="971266"/>
              <a:ext cx="7340220" cy="323224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574" y="982639"/>
            <a:ext cx="4289426" cy="60699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05968" y="1127761"/>
            <a:ext cx="3587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776505" y="2218391"/>
            <a:ext cx="616419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3600" dirty="0" err="1"/>
              <a:t>Ôn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lại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bài</a:t>
            </a:r>
            <a:endParaRPr lang="en-US" altLang="en-US" sz="3600" dirty="0"/>
          </a:p>
          <a:p>
            <a:pPr marL="457200" indent="-4572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3600" dirty="0" err="1"/>
              <a:t>Chuẩn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bị</a:t>
            </a:r>
            <a:r>
              <a:rPr lang="en-US" altLang="en-US" sz="3600" dirty="0"/>
              <a:t> </a:t>
            </a:r>
            <a:r>
              <a:rPr lang="en-US" altLang="en-US" sz="3600" dirty="0" err="1"/>
              <a:t>bài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tiếp</a:t>
            </a:r>
            <a:r>
              <a:rPr lang="en-US" altLang="en-US" sz="3600" dirty="0"/>
              <a:t> </a:t>
            </a:r>
            <a:r>
              <a:rPr lang="en-US" altLang="en-US" sz="3600" dirty="0" err="1"/>
              <a:t>theo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546190810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24;p43"/>
          <p:cNvSpPr/>
          <p:nvPr/>
        </p:nvSpPr>
        <p:spPr>
          <a:xfrm rot="232341">
            <a:off x="10368423" y="5225072"/>
            <a:ext cx="864629" cy="533498"/>
          </a:xfrm>
          <a:custGeom>
            <a:avLst/>
            <a:gdLst/>
            <a:ahLst/>
            <a:cxnLst/>
            <a:rect l="l" t="t" r="r" b="b"/>
            <a:pathLst>
              <a:path w="10455" h="6451" extrusionOk="0">
                <a:moveTo>
                  <a:pt x="9676" y="0"/>
                </a:moveTo>
                <a:lnTo>
                  <a:pt x="4805" y="1935"/>
                </a:lnTo>
                <a:lnTo>
                  <a:pt x="2469" y="2870"/>
                </a:lnTo>
                <a:lnTo>
                  <a:pt x="667" y="3604"/>
                </a:lnTo>
                <a:lnTo>
                  <a:pt x="534" y="3804"/>
                </a:lnTo>
                <a:lnTo>
                  <a:pt x="400" y="4004"/>
                </a:lnTo>
                <a:lnTo>
                  <a:pt x="289" y="4226"/>
                </a:lnTo>
                <a:lnTo>
                  <a:pt x="200" y="4427"/>
                </a:lnTo>
                <a:lnTo>
                  <a:pt x="200" y="4449"/>
                </a:lnTo>
                <a:lnTo>
                  <a:pt x="89" y="4894"/>
                </a:lnTo>
                <a:lnTo>
                  <a:pt x="22" y="5361"/>
                </a:lnTo>
                <a:lnTo>
                  <a:pt x="22" y="5516"/>
                </a:lnTo>
                <a:lnTo>
                  <a:pt x="0" y="5961"/>
                </a:lnTo>
                <a:lnTo>
                  <a:pt x="0" y="6162"/>
                </a:lnTo>
                <a:lnTo>
                  <a:pt x="89" y="6451"/>
                </a:lnTo>
                <a:lnTo>
                  <a:pt x="823" y="6184"/>
                </a:lnTo>
                <a:lnTo>
                  <a:pt x="1735" y="5850"/>
                </a:lnTo>
                <a:lnTo>
                  <a:pt x="2780" y="5428"/>
                </a:lnTo>
                <a:lnTo>
                  <a:pt x="4004" y="4938"/>
                </a:lnTo>
                <a:lnTo>
                  <a:pt x="6918" y="3693"/>
                </a:lnTo>
                <a:lnTo>
                  <a:pt x="10454" y="2158"/>
                </a:lnTo>
                <a:lnTo>
                  <a:pt x="10276" y="2002"/>
                </a:lnTo>
                <a:lnTo>
                  <a:pt x="10098" y="1824"/>
                </a:lnTo>
                <a:lnTo>
                  <a:pt x="9965" y="1624"/>
                </a:lnTo>
                <a:lnTo>
                  <a:pt x="9854" y="1357"/>
                </a:lnTo>
                <a:lnTo>
                  <a:pt x="9765" y="1068"/>
                </a:lnTo>
                <a:lnTo>
                  <a:pt x="9720" y="757"/>
                </a:lnTo>
                <a:lnTo>
                  <a:pt x="9676" y="401"/>
                </a:lnTo>
                <a:lnTo>
                  <a:pt x="96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25;p43"/>
          <p:cNvSpPr/>
          <p:nvPr/>
        </p:nvSpPr>
        <p:spPr>
          <a:xfrm rot="232341">
            <a:off x="10368423" y="5225072"/>
            <a:ext cx="864628" cy="533498"/>
          </a:xfrm>
          <a:custGeom>
            <a:avLst/>
            <a:gdLst/>
            <a:ahLst/>
            <a:cxnLst/>
            <a:rect l="l" t="t" r="r" b="b"/>
            <a:pathLst>
              <a:path w="10455" h="6451" fill="none" extrusionOk="0">
                <a:moveTo>
                  <a:pt x="10454" y="2158"/>
                </a:moveTo>
                <a:lnTo>
                  <a:pt x="10454" y="2158"/>
                </a:lnTo>
                <a:lnTo>
                  <a:pt x="10276" y="2002"/>
                </a:lnTo>
                <a:lnTo>
                  <a:pt x="10098" y="1824"/>
                </a:lnTo>
                <a:lnTo>
                  <a:pt x="9965" y="1624"/>
                </a:lnTo>
                <a:lnTo>
                  <a:pt x="9854" y="1357"/>
                </a:lnTo>
                <a:lnTo>
                  <a:pt x="9765" y="1068"/>
                </a:lnTo>
                <a:lnTo>
                  <a:pt x="9720" y="757"/>
                </a:lnTo>
                <a:lnTo>
                  <a:pt x="9676" y="401"/>
                </a:lnTo>
                <a:lnTo>
                  <a:pt x="9676" y="0"/>
                </a:lnTo>
                <a:lnTo>
                  <a:pt x="9676" y="0"/>
                </a:lnTo>
                <a:lnTo>
                  <a:pt x="4805" y="1935"/>
                </a:lnTo>
                <a:lnTo>
                  <a:pt x="4805" y="1935"/>
                </a:lnTo>
                <a:lnTo>
                  <a:pt x="2469" y="2870"/>
                </a:lnTo>
                <a:lnTo>
                  <a:pt x="667" y="3604"/>
                </a:lnTo>
                <a:lnTo>
                  <a:pt x="667" y="3604"/>
                </a:lnTo>
                <a:lnTo>
                  <a:pt x="534" y="3804"/>
                </a:lnTo>
                <a:lnTo>
                  <a:pt x="400" y="4004"/>
                </a:lnTo>
                <a:lnTo>
                  <a:pt x="289" y="4226"/>
                </a:lnTo>
                <a:lnTo>
                  <a:pt x="200" y="4427"/>
                </a:lnTo>
                <a:lnTo>
                  <a:pt x="200" y="4427"/>
                </a:lnTo>
                <a:lnTo>
                  <a:pt x="1646" y="3915"/>
                </a:lnTo>
                <a:lnTo>
                  <a:pt x="2647" y="3559"/>
                </a:lnTo>
                <a:lnTo>
                  <a:pt x="2647" y="3559"/>
                </a:lnTo>
                <a:lnTo>
                  <a:pt x="2736" y="3515"/>
                </a:lnTo>
                <a:lnTo>
                  <a:pt x="2736" y="3515"/>
                </a:lnTo>
                <a:lnTo>
                  <a:pt x="2647" y="3559"/>
                </a:lnTo>
                <a:lnTo>
                  <a:pt x="2647" y="3559"/>
                </a:lnTo>
                <a:lnTo>
                  <a:pt x="1646" y="3915"/>
                </a:lnTo>
                <a:lnTo>
                  <a:pt x="200" y="4427"/>
                </a:lnTo>
                <a:lnTo>
                  <a:pt x="200" y="4427"/>
                </a:lnTo>
                <a:lnTo>
                  <a:pt x="200" y="4471"/>
                </a:lnTo>
                <a:lnTo>
                  <a:pt x="200" y="4449"/>
                </a:lnTo>
                <a:lnTo>
                  <a:pt x="200" y="4449"/>
                </a:lnTo>
                <a:lnTo>
                  <a:pt x="89" y="4894"/>
                </a:lnTo>
                <a:lnTo>
                  <a:pt x="22" y="5361"/>
                </a:lnTo>
                <a:lnTo>
                  <a:pt x="22" y="5361"/>
                </a:lnTo>
                <a:lnTo>
                  <a:pt x="1090" y="4871"/>
                </a:lnTo>
                <a:lnTo>
                  <a:pt x="1757" y="4582"/>
                </a:lnTo>
                <a:lnTo>
                  <a:pt x="1757" y="4582"/>
                </a:lnTo>
                <a:lnTo>
                  <a:pt x="1090" y="4871"/>
                </a:lnTo>
                <a:lnTo>
                  <a:pt x="22" y="5361"/>
                </a:lnTo>
                <a:lnTo>
                  <a:pt x="22" y="5361"/>
                </a:lnTo>
                <a:lnTo>
                  <a:pt x="22" y="5516"/>
                </a:lnTo>
                <a:lnTo>
                  <a:pt x="22" y="5516"/>
                </a:lnTo>
                <a:lnTo>
                  <a:pt x="0" y="5961"/>
                </a:lnTo>
                <a:lnTo>
                  <a:pt x="0" y="5961"/>
                </a:lnTo>
                <a:lnTo>
                  <a:pt x="2358" y="4960"/>
                </a:lnTo>
                <a:lnTo>
                  <a:pt x="2358" y="4960"/>
                </a:lnTo>
                <a:lnTo>
                  <a:pt x="0" y="5961"/>
                </a:lnTo>
                <a:lnTo>
                  <a:pt x="0" y="5961"/>
                </a:lnTo>
                <a:lnTo>
                  <a:pt x="0" y="6162"/>
                </a:lnTo>
                <a:lnTo>
                  <a:pt x="0" y="6162"/>
                </a:lnTo>
                <a:lnTo>
                  <a:pt x="89" y="6451"/>
                </a:lnTo>
                <a:lnTo>
                  <a:pt x="89" y="6451"/>
                </a:lnTo>
                <a:lnTo>
                  <a:pt x="823" y="6184"/>
                </a:lnTo>
                <a:lnTo>
                  <a:pt x="1735" y="5850"/>
                </a:lnTo>
                <a:lnTo>
                  <a:pt x="2780" y="5428"/>
                </a:lnTo>
                <a:lnTo>
                  <a:pt x="4004" y="4938"/>
                </a:lnTo>
                <a:lnTo>
                  <a:pt x="6918" y="3693"/>
                </a:lnTo>
                <a:lnTo>
                  <a:pt x="10454" y="215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126;p43"/>
          <p:cNvSpPr/>
          <p:nvPr/>
        </p:nvSpPr>
        <p:spPr>
          <a:xfrm rot="232341">
            <a:off x="10607509" y="5609544"/>
            <a:ext cx="18525" cy="7360"/>
          </a:xfrm>
          <a:custGeom>
            <a:avLst/>
            <a:gdLst/>
            <a:ahLst/>
            <a:cxnLst/>
            <a:rect l="l" t="t" r="r" b="b"/>
            <a:pathLst>
              <a:path w="224" h="89" fill="none" extrusionOk="0">
                <a:moveTo>
                  <a:pt x="1" y="89"/>
                </a:moveTo>
                <a:lnTo>
                  <a:pt x="1" y="89"/>
                </a:lnTo>
                <a:lnTo>
                  <a:pt x="223" y="0"/>
                </a:lnTo>
                <a:lnTo>
                  <a:pt x="223" y="0"/>
                </a:lnTo>
                <a:lnTo>
                  <a:pt x="1" y="8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127;p43"/>
          <p:cNvSpPr/>
          <p:nvPr/>
        </p:nvSpPr>
        <p:spPr>
          <a:xfrm rot="232341">
            <a:off x="10673752" y="5572743"/>
            <a:ext cx="33163" cy="14803"/>
          </a:xfrm>
          <a:custGeom>
            <a:avLst/>
            <a:gdLst/>
            <a:ahLst/>
            <a:cxnLst/>
            <a:rect l="l" t="t" r="r" b="b"/>
            <a:pathLst>
              <a:path w="401" h="179" fill="none" extrusionOk="0">
                <a:moveTo>
                  <a:pt x="0" y="178"/>
                </a:moveTo>
                <a:lnTo>
                  <a:pt x="0" y="178"/>
                </a:lnTo>
                <a:lnTo>
                  <a:pt x="401" y="0"/>
                </a:lnTo>
                <a:lnTo>
                  <a:pt x="401" y="0"/>
                </a:lnTo>
                <a:lnTo>
                  <a:pt x="0" y="17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128;p43"/>
          <p:cNvSpPr/>
          <p:nvPr/>
        </p:nvSpPr>
        <p:spPr>
          <a:xfrm rot="232341">
            <a:off x="10638770" y="5486239"/>
            <a:ext cx="35065" cy="12984"/>
          </a:xfrm>
          <a:custGeom>
            <a:avLst/>
            <a:gdLst/>
            <a:ahLst/>
            <a:cxnLst/>
            <a:rect l="l" t="t" r="r" b="b"/>
            <a:pathLst>
              <a:path w="424" h="157" fill="none" extrusionOk="0">
                <a:moveTo>
                  <a:pt x="1" y="156"/>
                </a:moveTo>
                <a:lnTo>
                  <a:pt x="1" y="156"/>
                </a:lnTo>
                <a:lnTo>
                  <a:pt x="423" y="1"/>
                </a:lnTo>
                <a:lnTo>
                  <a:pt x="423" y="1"/>
                </a:lnTo>
                <a:lnTo>
                  <a:pt x="1" y="156"/>
                </a:lnTo>
                <a:lnTo>
                  <a:pt x="1" y="15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29;p43"/>
          <p:cNvSpPr/>
          <p:nvPr/>
        </p:nvSpPr>
        <p:spPr>
          <a:xfrm rot="232341">
            <a:off x="10294820" y="5208532"/>
            <a:ext cx="984213" cy="614461"/>
          </a:xfrm>
          <a:custGeom>
            <a:avLst/>
            <a:gdLst/>
            <a:ahLst/>
            <a:cxnLst/>
            <a:rect l="l" t="t" r="r" b="b"/>
            <a:pathLst>
              <a:path w="11901" h="7430" extrusionOk="0">
                <a:moveTo>
                  <a:pt x="11055" y="0"/>
                </a:moveTo>
                <a:lnTo>
                  <a:pt x="10566" y="200"/>
                </a:lnTo>
                <a:lnTo>
                  <a:pt x="10566" y="601"/>
                </a:lnTo>
                <a:lnTo>
                  <a:pt x="10610" y="957"/>
                </a:lnTo>
                <a:lnTo>
                  <a:pt x="10655" y="1268"/>
                </a:lnTo>
                <a:lnTo>
                  <a:pt x="10744" y="1557"/>
                </a:lnTo>
                <a:lnTo>
                  <a:pt x="10855" y="1824"/>
                </a:lnTo>
                <a:lnTo>
                  <a:pt x="10988" y="2024"/>
                </a:lnTo>
                <a:lnTo>
                  <a:pt x="11166" y="2202"/>
                </a:lnTo>
                <a:lnTo>
                  <a:pt x="11344" y="2358"/>
                </a:lnTo>
                <a:lnTo>
                  <a:pt x="7808" y="3893"/>
                </a:lnTo>
                <a:lnTo>
                  <a:pt x="4894" y="5138"/>
                </a:lnTo>
                <a:lnTo>
                  <a:pt x="3670" y="5628"/>
                </a:lnTo>
                <a:lnTo>
                  <a:pt x="2625" y="6050"/>
                </a:lnTo>
                <a:lnTo>
                  <a:pt x="1713" y="6384"/>
                </a:lnTo>
                <a:lnTo>
                  <a:pt x="979" y="6651"/>
                </a:lnTo>
                <a:lnTo>
                  <a:pt x="890" y="6362"/>
                </a:lnTo>
                <a:lnTo>
                  <a:pt x="890" y="6161"/>
                </a:lnTo>
                <a:lnTo>
                  <a:pt x="912" y="5716"/>
                </a:lnTo>
                <a:lnTo>
                  <a:pt x="912" y="5561"/>
                </a:lnTo>
                <a:lnTo>
                  <a:pt x="979" y="5094"/>
                </a:lnTo>
                <a:lnTo>
                  <a:pt x="1090" y="4649"/>
                </a:lnTo>
                <a:lnTo>
                  <a:pt x="1090" y="4627"/>
                </a:lnTo>
                <a:lnTo>
                  <a:pt x="1179" y="4426"/>
                </a:lnTo>
                <a:lnTo>
                  <a:pt x="1290" y="4204"/>
                </a:lnTo>
                <a:lnTo>
                  <a:pt x="1424" y="4004"/>
                </a:lnTo>
                <a:lnTo>
                  <a:pt x="1557" y="3804"/>
                </a:lnTo>
                <a:lnTo>
                  <a:pt x="823" y="4115"/>
                </a:lnTo>
                <a:lnTo>
                  <a:pt x="623" y="4337"/>
                </a:lnTo>
                <a:lnTo>
                  <a:pt x="445" y="4604"/>
                </a:lnTo>
                <a:lnTo>
                  <a:pt x="290" y="4871"/>
                </a:lnTo>
                <a:lnTo>
                  <a:pt x="178" y="5160"/>
                </a:lnTo>
                <a:lnTo>
                  <a:pt x="89" y="5472"/>
                </a:lnTo>
                <a:lnTo>
                  <a:pt x="23" y="5805"/>
                </a:lnTo>
                <a:lnTo>
                  <a:pt x="0" y="6161"/>
                </a:lnTo>
                <a:lnTo>
                  <a:pt x="0" y="6517"/>
                </a:lnTo>
                <a:lnTo>
                  <a:pt x="0" y="6829"/>
                </a:lnTo>
                <a:lnTo>
                  <a:pt x="45" y="7051"/>
                </a:lnTo>
                <a:lnTo>
                  <a:pt x="112" y="7207"/>
                </a:lnTo>
                <a:lnTo>
                  <a:pt x="201" y="7318"/>
                </a:lnTo>
                <a:lnTo>
                  <a:pt x="290" y="7385"/>
                </a:lnTo>
                <a:lnTo>
                  <a:pt x="379" y="7429"/>
                </a:lnTo>
                <a:lnTo>
                  <a:pt x="601" y="7429"/>
                </a:lnTo>
                <a:lnTo>
                  <a:pt x="2492" y="6651"/>
                </a:lnTo>
                <a:lnTo>
                  <a:pt x="5005" y="5650"/>
                </a:lnTo>
                <a:lnTo>
                  <a:pt x="9587" y="3848"/>
                </a:lnTo>
                <a:lnTo>
                  <a:pt x="10788" y="3337"/>
                </a:lnTo>
                <a:lnTo>
                  <a:pt x="11277" y="3136"/>
                </a:lnTo>
                <a:lnTo>
                  <a:pt x="11478" y="3003"/>
                </a:lnTo>
                <a:lnTo>
                  <a:pt x="11633" y="2847"/>
                </a:lnTo>
                <a:lnTo>
                  <a:pt x="11767" y="2691"/>
                </a:lnTo>
                <a:lnTo>
                  <a:pt x="11856" y="2491"/>
                </a:lnTo>
                <a:lnTo>
                  <a:pt x="11900" y="2313"/>
                </a:lnTo>
                <a:lnTo>
                  <a:pt x="11900" y="2091"/>
                </a:lnTo>
                <a:lnTo>
                  <a:pt x="11856" y="1868"/>
                </a:lnTo>
                <a:lnTo>
                  <a:pt x="11789" y="1624"/>
                </a:lnTo>
                <a:lnTo>
                  <a:pt x="11055" y="0"/>
                </a:lnTo>
                <a:close/>
              </a:path>
            </a:pathLst>
          </a:custGeom>
          <a:solidFill>
            <a:srgbClr val="5FAC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30;p43"/>
          <p:cNvSpPr/>
          <p:nvPr/>
        </p:nvSpPr>
        <p:spPr>
          <a:xfrm rot="232341">
            <a:off x="9798124" y="3996315"/>
            <a:ext cx="1445927" cy="1552610"/>
          </a:xfrm>
          <a:custGeom>
            <a:avLst/>
            <a:gdLst/>
            <a:ahLst/>
            <a:cxnLst/>
            <a:rect l="l" t="t" r="r" b="b"/>
            <a:pathLst>
              <a:path w="17484" h="18774" extrusionOk="0">
                <a:moveTo>
                  <a:pt x="10433" y="0"/>
                </a:moveTo>
                <a:lnTo>
                  <a:pt x="10166" y="67"/>
                </a:lnTo>
                <a:lnTo>
                  <a:pt x="9877" y="156"/>
                </a:lnTo>
                <a:lnTo>
                  <a:pt x="7853" y="979"/>
                </a:lnTo>
                <a:lnTo>
                  <a:pt x="4850" y="2180"/>
                </a:lnTo>
                <a:lnTo>
                  <a:pt x="2003" y="3314"/>
                </a:lnTo>
                <a:lnTo>
                  <a:pt x="1" y="4137"/>
                </a:lnTo>
                <a:lnTo>
                  <a:pt x="1" y="4248"/>
                </a:lnTo>
                <a:lnTo>
                  <a:pt x="23" y="4404"/>
                </a:lnTo>
                <a:lnTo>
                  <a:pt x="134" y="4827"/>
                </a:lnTo>
                <a:lnTo>
                  <a:pt x="335" y="5405"/>
                </a:lnTo>
                <a:lnTo>
                  <a:pt x="601" y="6095"/>
                </a:lnTo>
                <a:lnTo>
                  <a:pt x="935" y="6940"/>
                </a:lnTo>
                <a:lnTo>
                  <a:pt x="1358" y="7896"/>
                </a:lnTo>
                <a:lnTo>
                  <a:pt x="2448" y="10276"/>
                </a:lnTo>
                <a:lnTo>
                  <a:pt x="3649" y="12790"/>
                </a:lnTo>
                <a:lnTo>
                  <a:pt x="4205" y="13946"/>
                </a:lnTo>
                <a:lnTo>
                  <a:pt x="4761" y="15036"/>
                </a:lnTo>
                <a:lnTo>
                  <a:pt x="5317" y="16059"/>
                </a:lnTo>
                <a:lnTo>
                  <a:pt x="5828" y="17038"/>
                </a:lnTo>
                <a:lnTo>
                  <a:pt x="6340" y="17928"/>
                </a:lnTo>
                <a:lnTo>
                  <a:pt x="6829" y="18773"/>
                </a:lnTo>
                <a:lnTo>
                  <a:pt x="7563" y="18462"/>
                </a:lnTo>
                <a:lnTo>
                  <a:pt x="9365" y="17728"/>
                </a:lnTo>
                <a:lnTo>
                  <a:pt x="11701" y="16793"/>
                </a:lnTo>
                <a:lnTo>
                  <a:pt x="16572" y="14858"/>
                </a:lnTo>
                <a:lnTo>
                  <a:pt x="17061" y="14658"/>
                </a:lnTo>
                <a:lnTo>
                  <a:pt x="17195" y="14547"/>
                </a:lnTo>
                <a:lnTo>
                  <a:pt x="17328" y="14391"/>
                </a:lnTo>
                <a:lnTo>
                  <a:pt x="17395" y="14235"/>
                </a:lnTo>
                <a:lnTo>
                  <a:pt x="17461" y="14035"/>
                </a:lnTo>
                <a:lnTo>
                  <a:pt x="17484" y="13857"/>
                </a:lnTo>
                <a:lnTo>
                  <a:pt x="17484" y="13635"/>
                </a:lnTo>
                <a:lnTo>
                  <a:pt x="17439" y="13412"/>
                </a:lnTo>
                <a:lnTo>
                  <a:pt x="17350" y="13168"/>
                </a:lnTo>
                <a:lnTo>
                  <a:pt x="16127" y="10365"/>
                </a:lnTo>
                <a:lnTo>
                  <a:pt x="14748" y="7385"/>
                </a:lnTo>
                <a:lnTo>
                  <a:pt x="11634" y="734"/>
                </a:lnTo>
                <a:lnTo>
                  <a:pt x="11478" y="489"/>
                </a:lnTo>
                <a:lnTo>
                  <a:pt x="11322" y="289"/>
                </a:lnTo>
                <a:lnTo>
                  <a:pt x="11122" y="156"/>
                </a:lnTo>
                <a:lnTo>
                  <a:pt x="11033" y="89"/>
                </a:lnTo>
                <a:lnTo>
                  <a:pt x="10922" y="45"/>
                </a:lnTo>
                <a:lnTo>
                  <a:pt x="1067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31;p43"/>
          <p:cNvSpPr/>
          <p:nvPr/>
        </p:nvSpPr>
        <p:spPr>
          <a:xfrm rot="232341">
            <a:off x="9728243" y="4338445"/>
            <a:ext cx="634722" cy="1453287"/>
          </a:xfrm>
          <a:custGeom>
            <a:avLst/>
            <a:gdLst/>
            <a:ahLst/>
            <a:cxnLst/>
            <a:rect l="l" t="t" r="r" b="b"/>
            <a:pathLst>
              <a:path w="7675" h="17573" extrusionOk="0">
                <a:moveTo>
                  <a:pt x="846" y="0"/>
                </a:moveTo>
                <a:lnTo>
                  <a:pt x="690" y="156"/>
                </a:lnTo>
                <a:lnTo>
                  <a:pt x="579" y="312"/>
                </a:lnTo>
                <a:lnTo>
                  <a:pt x="445" y="490"/>
                </a:lnTo>
                <a:lnTo>
                  <a:pt x="357" y="690"/>
                </a:lnTo>
                <a:lnTo>
                  <a:pt x="268" y="868"/>
                </a:lnTo>
                <a:lnTo>
                  <a:pt x="179" y="1068"/>
                </a:lnTo>
                <a:lnTo>
                  <a:pt x="134" y="1268"/>
                </a:lnTo>
                <a:lnTo>
                  <a:pt x="67" y="1490"/>
                </a:lnTo>
                <a:lnTo>
                  <a:pt x="45" y="1713"/>
                </a:lnTo>
                <a:lnTo>
                  <a:pt x="23" y="1958"/>
                </a:lnTo>
                <a:lnTo>
                  <a:pt x="1" y="2447"/>
                </a:lnTo>
                <a:lnTo>
                  <a:pt x="45" y="2959"/>
                </a:lnTo>
                <a:lnTo>
                  <a:pt x="156" y="3515"/>
                </a:lnTo>
                <a:lnTo>
                  <a:pt x="156" y="3648"/>
                </a:lnTo>
                <a:lnTo>
                  <a:pt x="179" y="3826"/>
                </a:lnTo>
                <a:lnTo>
                  <a:pt x="290" y="4249"/>
                </a:lnTo>
                <a:lnTo>
                  <a:pt x="490" y="4827"/>
                </a:lnTo>
                <a:lnTo>
                  <a:pt x="757" y="5539"/>
                </a:lnTo>
                <a:lnTo>
                  <a:pt x="1113" y="6384"/>
                </a:lnTo>
                <a:lnTo>
                  <a:pt x="1535" y="7363"/>
                </a:lnTo>
                <a:lnTo>
                  <a:pt x="2047" y="8452"/>
                </a:lnTo>
                <a:lnTo>
                  <a:pt x="2648" y="9698"/>
                </a:lnTo>
                <a:lnTo>
                  <a:pt x="3737" y="11900"/>
                </a:lnTo>
                <a:lnTo>
                  <a:pt x="4271" y="12946"/>
                </a:lnTo>
                <a:lnTo>
                  <a:pt x="4805" y="13946"/>
                </a:lnTo>
                <a:lnTo>
                  <a:pt x="5339" y="14925"/>
                </a:lnTo>
                <a:lnTo>
                  <a:pt x="5873" y="15837"/>
                </a:lnTo>
                <a:lnTo>
                  <a:pt x="6384" y="16727"/>
                </a:lnTo>
                <a:lnTo>
                  <a:pt x="6896" y="17572"/>
                </a:lnTo>
                <a:lnTo>
                  <a:pt x="6851" y="17350"/>
                </a:lnTo>
                <a:lnTo>
                  <a:pt x="6851" y="17038"/>
                </a:lnTo>
                <a:lnTo>
                  <a:pt x="6851" y="16682"/>
                </a:lnTo>
                <a:lnTo>
                  <a:pt x="6874" y="16326"/>
                </a:lnTo>
                <a:lnTo>
                  <a:pt x="6940" y="15993"/>
                </a:lnTo>
                <a:lnTo>
                  <a:pt x="7029" y="15681"/>
                </a:lnTo>
                <a:lnTo>
                  <a:pt x="7141" y="15392"/>
                </a:lnTo>
                <a:lnTo>
                  <a:pt x="7296" y="15125"/>
                </a:lnTo>
                <a:lnTo>
                  <a:pt x="7474" y="14858"/>
                </a:lnTo>
                <a:lnTo>
                  <a:pt x="7674" y="14636"/>
                </a:lnTo>
                <a:lnTo>
                  <a:pt x="7185" y="13791"/>
                </a:lnTo>
                <a:lnTo>
                  <a:pt x="6673" y="12901"/>
                </a:lnTo>
                <a:lnTo>
                  <a:pt x="6162" y="11922"/>
                </a:lnTo>
                <a:lnTo>
                  <a:pt x="5606" y="10899"/>
                </a:lnTo>
                <a:lnTo>
                  <a:pt x="5050" y="9809"/>
                </a:lnTo>
                <a:lnTo>
                  <a:pt x="4494" y="8653"/>
                </a:lnTo>
                <a:lnTo>
                  <a:pt x="3293" y="6139"/>
                </a:lnTo>
                <a:lnTo>
                  <a:pt x="2203" y="3759"/>
                </a:lnTo>
                <a:lnTo>
                  <a:pt x="1780" y="2803"/>
                </a:lnTo>
                <a:lnTo>
                  <a:pt x="1446" y="1958"/>
                </a:lnTo>
                <a:lnTo>
                  <a:pt x="1180" y="1268"/>
                </a:lnTo>
                <a:lnTo>
                  <a:pt x="979" y="690"/>
                </a:lnTo>
                <a:lnTo>
                  <a:pt x="868" y="267"/>
                </a:lnTo>
                <a:lnTo>
                  <a:pt x="846" y="111"/>
                </a:lnTo>
                <a:lnTo>
                  <a:pt x="846" y="0"/>
                </a:lnTo>
                <a:close/>
              </a:path>
            </a:pathLst>
          </a:custGeom>
          <a:solidFill>
            <a:srgbClr val="4A9B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32;p43"/>
          <p:cNvSpPr/>
          <p:nvPr/>
        </p:nvSpPr>
        <p:spPr>
          <a:xfrm rot="232341">
            <a:off x="9715341" y="4327363"/>
            <a:ext cx="660525" cy="1477187"/>
          </a:xfrm>
          <a:custGeom>
            <a:avLst/>
            <a:gdLst/>
            <a:ahLst/>
            <a:cxnLst/>
            <a:rect l="l" t="t" r="r" b="b"/>
            <a:pathLst>
              <a:path w="7987" h="17862" extrusionOk="0">
                <a:moveTo>
                  <a:pt x="896" y="516"/>
                </a:moveTo>
                <a:lnTo>
                  <a:pt x="957" y="824"/>
                </a:lnTo>
                <a:lnTo>
                  <a:pt x="1069" y="1157"/>
                </a:lnTo>
                <a:lnTo>
                  <a:pt x="1180" y="1513"/>
                </a:lnTo>
                <a:lnTo>
                  <a:pt x="1469" y="2181"/>
                </a:lnTo>
                <a:lnTo>
                  <a:pt x="1736" y="2803"/>
                </a:lnTo>
                <a:lnTo>
                  <a:pt x="2359" y="4227"/>
                </a:lnTo>
                <a:lnTo>
                  <a:pt x="3004" y="5650"/>
                </a:lnTo>
                <a:lnTo>
                  <a:pt x="3671" y="7074"/>
                </a:lnTo>
                <a:lnTo>
                  <a:pt x="4338" y="8475"/>
                </a:lnTo>
                <a:lnTo>
                  <a:pt x="4961" y="9743"/>
                </a:lnTo>
                <a:lnTo>
                  <a:pt x="5584" y="10989"/>
                </a:lnTo>
                <a:lnTo>
                  <a:pt x="6251" y="12234"/>
                </a:lnTo>
                <a:lnTo>
                  <a:pt x="6941" y="13480"/>
                </a:lnTo>
                <a:lnTo>
                  <a:pt x="7074" y="13725"/>
                </a:lnTo>
                <a:lnTo>
                  <a:pt x="7252" y="13992"/>
                </a:lnTo>
                <a:lnTo>
                  <a:pt x="7408" y="14258"/>
                </a:lnTo>
                <a:lnTo>
                  <a:pt x="7519" y="14525"/>
                </a:lnTo>
                <a:lnTo>
                  <a:pt x="7563" y="14637"/>
                </a:lnTo>
                <a:lnTo>
                  <a:pt x="7563" y="14770"/>
                </a:lnTo>
                <a:lnTo>
                  <a:pt x="7541" y="14859"/>
                </a:lnTo>
                <a:lnTo>
                  <a:pt x="7497" y="14970"/>
                </a:lnTo>
                <a:lnTo>
                  <a:pt x="7363" y="15148"/>
                </a:lnTo>
                <a:lnTo>
                  <a:pt x="7208" y="15393"/>
                </a:lnTo>
                <a:lnTo>
                  <a:pt x="7096" y="15660"/>
                </a:lnTo>
                <a:lnTo>
                  <a:pt x="6985" y="15927"/>
                </a:lnTo>
                <a:lnTo>
                  <a:pt x="6918" y="16238"/>
                </a:lnTo>
                <a:lnTo>
                  <a:pt x="6874" y="16527"/>
                </a:lnTo>
                <a:lnTo>
                  <a:pt x="6852" y="16839"/>
                </a:lnTo>
                <a:lnTo>
                  <a:pt x="6852" y="17083"/>
                </a:lnTo>
                <a:lnTo>
                  <a:pt x="6451" y="16416"/>
                </a:lnTo>
                <a:lnTo>
                  <a:pt x="5717" y="15170"/>
                </a:lnTo>
                <a:lnTo>
                  <a:pt x="5028" y="13903"/>
                </a:lnTo>
                <a:lnTo>
                  <a:pt x="4361" y="12635"/>
                </a:lnTo>
                <a:lnTo>
                  <a:pt x="3693" y="11345"/>
                </a:lnTo>
                <a:lnTo>
                  <a:pt x="3048" y="10055"/>
                </a:lnTo>
                <a:lnTo>
                  <a:pt x="2448" y="8764"/>
                </a:lnTo>
                <a:lnTo>
                  <a:pt x="1847" y="7452"/>
                </a:lnTo>
                <a:lnTo>
                  <a:pt x="1469" y="6629"/>
                </a:lnTo>
                <a:lnTo>
                  <a:pt x="1069" y="5739"/>
                </a:lnTo>
                <a:lnTo>
                  <a:pt x="891" y="5272"/>
                </a:lnTo>
                <a:lnTo>
                  <a:pt x="713" y="4783"/>
                </a:lnTo>
                <a:lnTo>
                  <a:pt x="579" y="4316"/>
                </a:lnTo>
                <a:lnTo>
                  <a:pt x="446" y="3827"/>
                </a:lnTo>
                <a:lnTo>
                  <a:pt x="357" y="3337"/>
                </a:lnTo>
                <a:lnTo>
                  <a:pt x="312" y="2848"/>
                </a:lnTo>
                <a:lnTo>
                  <a:pt x="290" y="2381"/>
                </a:lnTo>
                <a:lnTo>
                  <a:pt x="312" y="2136"/>
                </a:lnTo>
                <a:lnTo>
                  <a:pt x="335" y="1914"/>
                </a:lnTo>
                <a:lnTo>
                  <a:pt x="379" y="1691"/>
                </a:lnTo>
                <a:lnTo>
                  <a:pt x="424" y="1469"/>
                </a:lnTo>
                <a:lnTo>
                  <a:pt x="490" y="1246"/>
                </a:lnTo>
                <a:lnTo>
                  <a:pt x="579" y="1024"/>
                </a:lnTo>
                <a:lnTo>
                  <a:pt x="690" y="824"/>
                </a:lnTo>
                <a:lnTo>
                  <a:pt x="824" y="624"/>
                </a:lnTo>
                <a:lnTo>
                  <a:pt x="896" y="516"/>
                </a:lnTo>
                <a:close/>
                <a:moveTo>
                  <a:pt x="935" y="1"/>
                </a:moveTo>
                <a:lnTo>
                  <a:pt x="891" y="45"/>
                </a:lnTo>
                <a:lnTo>
                  <a:pt x="735" y="223"/>
                </a:lnTo>
                <a:lnTo>
                  <a:pt x="601" y="423"/>
                </a:lnTo>
                <a:lnTo>
                  <a:pt x="468" y="624"/>
                </a:lnTo>
                <a:lnTo>
                  <a:pt x="357" y="824"/>
                </a:lnTo>
                <a:lnTo>
                  <a:pt x="268" y="1024"/>
                </a:lnTo>
                <a:lnTo>
                  <a:pt x="201" y="1224"/>
                </a:lnTo>
                <a:lnTo>
                  <a:pt x="134" y="1447"/>
                </a:lnTo>
                <a:lnTo>
                  <a:pt x="90" y="1647"/>
                </a:lnTo>
                <a:lnTo>
                  <a:pt x="23" y="2092"/>
                </a:lnTo>
                <a:lnTo>
                  <a:pt x="1" y="2536"/>
                </a:lnTo>
                <a:lnTo>
                  <a:pt x="45" y="3004"/>
                </a:lnTo>
                <a:lnTo>
                  <a:pt x="90" y="3448"/>
                </a:lnTo>
                <a:lnTo>
                  <a:pt x="201" y="3915"/>
                </a:lnTo>
                <a:lnTo>
                  <a:pt x="312" y="4383"/>
                </a:lnTo>
                <a:lnTo>
                  <a:pt x="446" y="4827"/>
                </a:lnTo>
                <a:lnTo>
                  <a:pt x="601" y="5272"/>
                </a:lnTo>
                <a:lnTo>
                  <a:pt x="957" y="6140"/>
                </a:lnTo>
                <a:lnTo>
                  <a:pt x="1291" y="6941"/>
                </a:lnTo>
                <a:lnTo>
                  <a:pt x="1936" y="8342"/>
                </a:lnTo>
                <a:lnTo>
                  <a:pt x="2581" y="9721"/>
                </a:lnTo>
                <a:lnTo>
                  <a:pt x="3248" y="11100"/>
                </a:lnTo>
                <a:lnTo>
                  <a:pt x="3938" y="12479"/>
                </a:lnTo>
                <a:lnTo>
                  <a:pt x="4650" y="13836"/>
                </a:lnTo>
                <a:lnTo>
                  <a:pt x="5406" y="15170"/>
                </a:lnTo>
                <a:lnTo>
                  <a:pt x="6162" y="16505"/>
                </a:lnTo>
                <a:lnTo>
                  <a:pt x="6917" y="17742"/>
                </a:lnTo>
                <a:lnTo>
                  <a:pt x="6918" y="17751"/>
                </a:lnTo>
                <a:lnTo>
                  <a:pt x="6921" y="17749"/>
                </a:lnTo>
                <a:lnTo>
                  <a:pt x="6963" y="17817"/>
                </a:lnTo>
                <a:lnTo>
                  <a:pt x="6985" y="17840"/>
                </a:lnTo>
                <a:lnTo>
                  <a:pt x="7030" y="17862"/>
                </a:lnTo>
                <a:lnTo>
                  <a:pt x="7119" y="17862"/>
                </a:lnTo>
                <a:lnTo>
                  <a:pt x="7163" y="17840"/>
                </a:lnTo>
                <a:lnTo>
                  <a:pt x="7185" y="17817"/>
                </a:lnTo>
                <a:lnTo>
                  <a:pt x="7208" y="17773"/>
                </a:lnTo>
                <a:lnTo>
                  <a:pt x="7208" y="17728"/>
                </a:lnTo>
                <a:lnTo>
                  <a:pt x="7141" y="17328"/>
                </a:lnTo>
                <a:lnTo>
                  <a:pt x="7119" y="16950"/>
                </a:lnTo>
                <a:lnTo>
                  <a:pt x="7163" y="16572"/>
                </a:lnTo>
                <a:lnTo>
                  <a:pt x="7230" y="16194"/>
                </a:lnTo>
                <a:lnTo>
                  <a:pt x="7363" y="15838"/>
                </a:lnTo>
                <a:lnTo>
                  <a:pt x="7519" y="15482"/>
                </a:lnTo>
                <a:lnTo>
                  <a:pt x="7719" y="15148"/>
                </a:lnTo>
                <a:lnTo>
                  <a:pt x="7942" y="14859"/>
                </a:lnTo>
                <a:lnTo>
                  <a:pt x="7986" y="14814"/>
                </a:lnTo>
                <a:lnTo>
                  <a:pt x="7986" y="14770"/>
                </a:lnTo>
                <a:lnTo>
                  <a:pt x="7942" y="14681"/>
                </a:lnTo>
                <a:lnTo>
                  <a:pt x="7341" y="13658"/>
                </a:lnTo>
                <a:lnTo>
                  <a:pt x="6763" y="12612"/>
                </a:lnTo>
                <a:lnTo>
                  <a:pt x="6207" y="11567"/>
                </a:lnTo>
                <a:lnTo>
                  <a:pt x="5651" y="10522"/>
                </a:lnTo>
                <a:lnTo>
                  <a:pt x="5117" y="9454"/>
                </a:lnTo>
                <a:lnTo>
                  <a:pt x="4605" y="8386"/>
                </a:lnTo>
                <a:lnTo>
                  <a:pt x="3582" y="6229"/>
                </a:lnTo>
                <a:lnTo>
                  <a:pt x="2670" y="4227"/>
                </a:lnTo>
                <a:lnTo>
                  <a:pt x="2225" y="3226"/>
                </a:lnTo>
                <a:lnTo>
                  <a:pt x="1803" y="2203"/>
                </a:lnTo>
                <a:lnTo>
                  <a:pt x="1602" y="1713"/>
                </a:lnTo>
                <a:lnTo>
                  <a:pt x="1380" y="1180"/>
                </a:lnTo>
                <a:lnTo>
                  <a:pt x="1291" y="913"/>
                </a:lnTo>
                <a:lnTo>
                  <a:pt x="1224" y="646"/>
                </a:lnTo>
                <a:lnTo>
                  <a:pt x="1158" y="379"/>
                </a:lnTo>
                <a:lnTo>
                  <a:pt x="1140" y="165"/>
                </a:lnTo>
                <a:lnTo>
                  <a:pt x="1158" y="112"/>
                </a:lnTo>
                <a:lnTo>
                  <a:pt x="1135" y="67"/>
                </a:lnTo>
                <a:lnTo>
                  <a:pt x="1091" y="23"/>
                </a:lnTo>
                <a:lnTo>
                  <a:pt x="10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33;p43"/>
          <p:cNvSpPr/>
          <p:nvPr/>
        </p:nvSpPr>
        <p:spPr>
          <a:xfrm rot="232341">
            <a:off x="9787125" y="3985234"/>
            <a:ext cx="1501088" cy="1848759"/>
          </a:xfrm>
          <a:custGeom>
            <a:avLst/>
            <a:gdLst/>
            <a:ahLst/>
            <a:cxnLst/>
            <a:rect l="l" t="t" r="r" b="b"/>
            <a:pathLst>
              <a:path w="18151" h="22355" extrusionOk="0">
                <a:moveTo>
                  <a:pt x="17594" y="14614"/>
                </a:moveTo>
                <a:lnTo>
                  <a:pt x="17550" y="14659"/>
                </a:lnTo>
                <a:lnTo>
                  <a:pt x="17550" y="14659"/>
                </a:lnTo>
                <a:lnTo>
                  <a:pt x="17594" y="14614"/>
                </a:lnTo>
                <a:close/>
                <a:moveTo>
                  <a:pt x="10721" y="1"/>
                </a:moveTo>
                <a:lnTo>
                  <a:pt x="10477" y="23"/>
                </a:lnTo>
                <a:lnTo>
                  <a:pt x="10254" y="67"/>
                </a:lnTo>
                <a:lnTo>
                  <a:pt x="10010" y="134"/>
                </a:lnTo>
                <a:lnTo>
                  <a:pt x="9765" y="223"/>
                </a:lnTo>
                <a:lnTo>
                  <a:pt x="9276" y="445"/>
                </a:lnTo>
                <a:lnTo>
                  <a:pt x="8831" y="623"/>
                </a:lnTo>
                <a:lnTo>
                  <a:pt x="5961" y="1780"/>
                </a:lnTo>
                <a:lnTo>
                  <a:pt x="3025" y="2937"/>
                </a:lnTo>
                <a:lnTo>
                  <a:pt x="1535" y="3537"/>
                </a:lnTo>
                <a:lnTo>
                  <a:pt x="89" y="4138"/>
                </a:lnTo>
                <a:lnTo>
                  <a:pt x="23" y="4182"/>
                </a:lnTo>
                <a:lnTo>
                  <a:pt x="0" y="4227"/>
                </a:lnTo>
                <a:lnTo>
                  <a:pt x="0" y="4271"/>
                </a:lnTo>
                <a:lnTo>
                  <a:pt x="0" y="4316"/>
                </a:lnTo>
                <a:lnTo>
                  <a:pt x="45" y="4360"/>
                </a:lnTo>
                <a:lnTo>
                  <a:pt x="67" y="4405"/>
                </a:lnTo>
                <a:lnTo>
                  <a:pt x="134" y="4427"/>
                </a:lnTo>
                <a:lnTo>
                  <a:pt x="178" y="4405"/>
                </a:lnTo>
                <a:lnTo>
                  <a:pt x="1780" y="3760"/>
                </a:lnTo>
                <a:lnTo>
                  <a:pt x="3359" y="3115"/>
                </a:lnTo>
                <a:lnTo>
                  <a:pt x="6540" y="1847"/>
                </a:lnTo>
                <a:lnTo>
                  <a:pt x="9409" y="712"/>
                </a:lnTo>
                <a:lnTo>
                  <a:pt x="9720" y="579"/>
                </a:lnTo>
                <a:lnTo>
                  <a:pt x="10054" y="445"/>
                </a:lnTo>
                <a:lnTo>
                  <a:pt x="10232" y="379"/>
                </a:lnTo>
                <a:lnTo>
                  <a:pt x="10410" y="334"/>
                </a:lnTo>
                <a:lnTo>
                  <a:pt x="10566" y="312"/>
                </a:lnTo>
                <a:lnTo>
                  <a:pt x="10744" y="290"/>
                </a:lnTo>
                <a:lnTo>
                  <a:pt x="10966" y="334"/>
                </a:lnTo>
                <a:lnTo>
                  <a:pt x="11144" y="401"/>
                </a:lnTo>
                <a:lnTo>
                  <a:pt x="11322" y="512"/>
                </a:lnTo>
                <a:lnTo>
                  <a:pt x="11455" y="668"/>
                </a:lnTo>
                <a:lnTo>
                  <a:pt x="11567" y="824"/>
                </a:lnTo>
                <a:lnTo>
                  <a:pt x="11656" y="1002"/>
                </a:lnTo>
                <a:lnTo>
                  <a:pt x="11834" y="1380"/>
                </a:lnTo>
                <a:lnTo>
                  <a:pt x="14503" y="7052"/>
                </a:lnTo>
                <a:lnTo>
                  <a:pt x="15370" y="8920"/>
                </a:lnTo>
                <a:lnTo>
                  <a:pt x="16238" y="10788"/>
                </a:lnTo>
                <a:lnTo>
                  <a:pt x="16972" y="12434"/>
                </a:lnTo>
                <a:lnTo>
                  <a:pt x="17216" y="12990"/>
                </a:lnTo>
                <a:lnTo>
                  <a:pt x="17350" y="13302"/>
                </a:lnTo>
                <a:lnTo>
                  <a:pt x="17439" y="13591"/>
                </a:lnTo>
                <a:lnTo>
                  <a:pt x="17461" y="13747"/>
                </a:lnTo>
                <a:lnTo>
                  <a:pt x="17461" y="13880"/>
                </a:lnTo>
                <a:lnTo>
                  <a:pt x="17461" y="14036"/>
                </a:lnTo>
                <a:lnTo>
                  <a:pt x="17439" y="14169"/>
                </a:lnTo>
                <a:lnTo>
                  <a:pt x="17394" y="14303"/>
                </a:lnTo>
                <a:lnTo>
                  <a:pt x="17328" y="14436"/>
                </a:lnTo>
                <a:lnTo>
                  <a:pt x="17239" y="14570"/>
                </a:lnTo>
                <a:lnTo>
                  <a:pt x="17105" y="14681"/>
                </a:lnTo>
                <a:lnTo>
                  <a:pt x="17061" y="14770"/>
                </a:lnTo>
                <a:lnTo>
                  <a:pt x="17061" y="14814"/>
                </a:lnTo>
                <a:lnTo>
                  <a:pt x="17061" y="14859"/>
                </a:lnTo>
                <a:lnTo>
                  <a:pt x="17372" y="15459"/>
                </a:lnTo>
                <a:lnTo>
                  <a:pt x="17550" y="15793"/>
                </a:lnTo>
                <a:lnTo>
                  <a:pt x="17706" y="16149"/>
                </a:lnTo>
                <a:lnTo>
                  <a:pt x="17817" y="16505"/>
                </a:lnTo>
                <a:lnTo>
                  <a:pt x="17861" y="16683"/>
                </a:lnTo>
                <a:lnTo>
                  <a:pt x="17884" y="16861"/>
                </a:lnTo>
                <a:lnTo>
                  <a:pt x="17884" y="17039"/>
                </a:lnTo>
                <a:lnTo>
                  <a:pt x="17861" y="17194"/>
                </a:lnTo>
                <a:lnTo>
                  <a:pt x="17817" y="17350"/>
                </a:lnTo>
                <a:lnTo>
                  <a:pt x="17728" y="17483"/>
                </a:lnTo>
                <a:lnTo>
                  <a:pt x="17661" y="17595"/>
                </a:lnTo>
                <a:lnTo>
                  <a:pt x="17550" y="17661"/>
                </a:lnTo>
                <a:lnTo>
                  <a:pt x="17350" y="17839"/>
                </a:lnTo>
                <a:lnTo>
                  <a:pt x="17105" y="17973"/>
                </a:lnTo>
                <a:lnTo>
                  <a:pt x="16838" y="18084"/>
                </a:lnTo>
                <a:lnTo>
                  <a:pt x="16282" y="18284"/>
                </a:lnTo>
                <a:lnTo>
                  <a:pt x="15815" y="18440"/>
                </a:lnTo>
                <a:lnTo>
                  <a:pt x="11478" y="20175"/>
                </a:lnTo>
                <a:lnTo>
                  <a:pt x="8809" y="21220"/>
                </a:lnTo>
                <a:lnTo>
                  <a:pt x="8297" y="21465"/>
                </a:lnTo>
                <a:lnTo>
                  <a:pt x="7919" y="21621"/>
                </a:lnTo>
                <a:lnTo>
                  <a:pt x="7518" y="21799"/>
                </a:lnTo>
                <a:lnTo>
                  <a:pt x="7118" y="21910"/>
                </a:lnTo>
                <a:lnTo>
                  <a:pt x="6940" y="21954"/>
                </a:lnTo>
                <a:lnTo>
                  <a:pt x="6762" y="21977"/>
                </a:lnTo>
                <a:lnTo>
                  <a:pt x="6629" y="21999"/>
                </a:lnTo>
                <a:lnTo>
                  <a:pt x="6495" y="21954"/>
                </a:lnTo>
                <a:lnTo>
                  <a:pt x="6406" y="21910"/>
                </a:lnTo>
                <a:lnTo>
                  <a:pt x="6340" y="21821"/>
                </a:lnTo>
                <a:lnTo>
                  <a:pt x="6295" y="21776"/>
                </a:lnTo>
                <a:lnTo>
                  <a:pt x="6251" y="21732"/>
                </a:lnTo>
                <a:lnTo>
                  <a:pt x="6139" y="21732"/>
                </a:lnTo>
                <a:lnTo>
                  <a:pt x="6095" y="21754"/>
                </a:lnTo>
                <a:lnTo>
                  <a:pt x="6073" y="21799"/>
                </a:lnTo>
                <a:lnTo>
                  <a:pt x="6050" y="21843"/>
                </a:lnTo>
                <a:lnTo>
                  <a:pt x="6073" y="21910"/>
                </a:lnTo>
                <a:lnTo>
                  <a:pt x="6162" y="22088"/>
                </a:lnTo>
                <a:lnTo>
                  <a:pt x="6251" y="22199"/>
                </a:lnTo>
                <a:lnTo>
                  <a:pt x="6384" y="22288"/>
                </a:lnTo>
                <a:lnTo>
                  <a:pt x="6495" y="22332"/>
                </a:lnTo>
                <a:lnTo>
                  <a:pt x="6629" y="22355"/>
                </a:lnTo>
                <a:lnTo>
                  <a:pt x="6784" y="22332"/>
                </a:lnTo>
                <a:lnTo>
                  <a:pt x="6940" y="22288"/>
                </a:lnTo>
                <a:lnTo>
                  <a:pt x="7118" y="22221"/>
                </a:lnTo>
                <a:lnTo>
                  <a:pt x="9698" y="21176"/>
                </a:lnTo>
                <a:lnTo>
                  <a:pt x="15170" y="19018"/>
                </a:lnTo>
                <a:lnTo>
                  <a:pt x="16327" y="18573"/>
                </a:lnTo>
                <a:lnTo>
                  <a:pt x="16905" y="18351"/>
                </a:lnTo>
                <a:lnTo>
                  <a:pt x="17172" y="18217"/>
                </a:lnTo>
                <a:lnTo>
                  <a:pt x="17461" y="18084"/>
                </a:lnTo>
                <a:lnTo>
                  <a:pt x="17617" y="17973"/>
                </a:lnTo>
                <a:lnTo>
                  <a:pt x="17750" y="17884"/>
                </a:lnTo>
                <a:lnTo>
                  <a:pt x="17884" y="17750"/>
                </a:lnTo>
                <a:lnTo>
                  <a:pt x="17973" y="17639"/>
                </a:lnTo>
                <a:lnTo>
                  <a:pt x="18039" y="17506"/>
                </a:lnTo>
                <a:lnTo>
                  <a:pt x="18084" y="17372"/>
                </a:lnTo>
                <a:lnTo>
                  <a:pt x="18128" y="17239"/>
                </a:lnTo>
                <a:lnTo>
                  <a:pt x="18150" y="17083"/>
                </a:lnTo>
                <a:lnTo>
                  <a:pt x="18150" y="16950"/>
                </a:lnTo>
                <a:lnTo>
                  <a:pt x="18128" y="16794"/>
                </a:lnTo>
                <a:lnTo>
                  <a:pt x="18084" y="16483"/>
                </a:lnTo>
                <a:lnTo>
                  <a:pt x="17973" y="16171"/>
                </a:lnTo>
                <a:lnTo>
                  <a:pt x="17839" y="15860"/>
                </a:lnTo>
                <a:lnTo>
                  <a:pt x="17706" y="15637"/>
                </a:lnTo>
                <a:lnTo>
                  <a:pt x="17528" y="15326"/>
                </a:lnTo>
                <a:lnTo>
                  <a:pt x="17372" y="14992"/>
                </a:lnTo>
                <a:lnTo>
                  <a:pt x="17328" y="14859"/>
                </a:lnTo>
                <a:lnTo>
                  <a:pt x="17328" y="14837"/>
                </a:lnTo>
                <a:lnTo>
                  <a:pt x="17372" y="14837"/>
                </a:lnTo>
                <a:lnTo>
                  <a:pt x="17483" y="14725"/>
                </a:lnTo>
                <a:lnTo>
                  <a:pt x="17550" y="14659"/>
                </a:lnTo>
                <a:lnTo>
                  <a:pt x="17594" y="14592"/>
                </a:lnTo>
                <a:lnTo>
                  <a:pt x="17639" y="14503"/>
                </a:lnTo>
                <a:lnTo>
                  <a:pt x="17706" y="14325"/>
                </a:lnTo>
                <a:lnTo>
                  <a:pt x="17750" y="14125"/>
                </a:lnTo>
                <a:lnTo>
                  <a:pt x="17772" y="13902"/>
                </a:lnTo>
                <a:lnTo>
                  <a:pt x="17750" y="13680"/>
                </a:lnTo>
                <a:lnTo>
                  <a:pt x="17706" y="13480"/>
                </a:lnTo>
                <a:lnTo>
                  <a:pt x="17594" y="13124"/>
                </a:lnTo>
                <a:lnTo>
                  <a:pt x="17461" y="12768"/>
                </a:lnTo>
                <a:lnTo>
                  <a:pt x="17328" y="12412"/>
                </a:lnTo>
                <a:lnTo>
                  <a:pt x="17150" y="12078"/>
                </a:lnTo>
                <a:lnTo>
                  <a:pt x="16816" y="11367"/>
                </a:lnTo>
                <a:lnTo>
                  <a:pt x="16505" y="10699"/>
                </a:lnTo>
                <a:lnTo>
                  <a:pt x="15748" y="9076"/>
                </a:lnTo>
                <a:lnTo>
                  <a:pt x="15014" y="7474"/>
                </a:lnTo>
                <a:lnTo>
                  <a:pt x="12634" y="2403"/>
                </a:lnTo>
                <a:lnTo>
                  <a:pt x="12479" y="2047"/>
                </a:lnTo>
                <a:lnTo>
                  <a:pt x="12323" y="1669"/>
                </a:lnTo>
                <a:lnTo>
                  <a:pt x="12167" y="1268"/>
                </a:lnTo>
                <a:lnTo>
                  <a:pt x="11967" y="890"/>
                </a:lnTo>
                <a:lnTo>
                  <a:pt x="11856" y="712"/>
                </a:lnTo>
                <a:lnTo>
                  <a:pt x="11722" y="557"/>
                </a:lnTo>
                <a:lnTo>
                  <a:pt x="11589" y="401"/>
                </a:lnTo>
                <a:lnTo>
                  <a:pt x="11455" y="267"/>
                </a:lnTo>
                <a:lnTo>
                  <a:pt x="11300" y="156"/>
                </a:lnTo>
                <a:lnTo>
                  <a:pt x="11122" y="90"/>
                </a:lnTo>
                <a:lnTo>
                  <a:pt x="10944" y="23"/>
                </a:lnTo>
                <a:lnTo>
                  <a:pt x="1072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134;p43"/>
          <p:cNvSpPr/>
          <p:nvPr/>
        </p:nvSpPr>
        <p:spPr>
          <a:xfrm rot="232341">
            <a:off x="10351801" y="5213990"/>
            <a:ext cx="894070" cy="555661"/>
          </a:xfrm>
          <a:custGeom>
            <a:avLst/>
            <a:gdLst/>
            <a:ahLst/>
            <a:cxnLst/>
            <a:rect l="l" t="t" r="r" b="b"/>
            <a:pathLst>
              <a:path w="10811" h="6719" extrusionOk="0">
                <a:moveTo>
                  <a:pt x="9832" y="1"/>
                </a:moveTo>
                <a:lnTo>
                  <a:pt x="9788" y="23"/>
                </a:lnTo>
                <a:lnTo>
                  <a:pt x="9765" y="68"/>
                </a:lnTo>
                <a:lnTo>
                  <a:pt x="9743" y="112"/>
                </a:lnTo>
                <a:lnTo>
                  <a:pt x="9765" y="423"/>
                </a:lnTo>
                <a:lnTo>
                  <a:pt x="9765" y="757"/>
                </a:lnTo>
                <a:lnTo>
                  <a:pt x="9810" y="1068"/>
                </a:lnTo>
                <a:lnTo>
                  <a:pt x="9877" y="1380"/>
                </a:lnTo>
                <a:lnTo>
                  <a:pt x="9988" y="1669"/>
                </a:lnTo>
                <a:lnTo>
                  <a:pt x="10144" y="1936"/>
                </a:lnTo>
                <a:lnTo>
                  <a:pt x="10233" y="2069"/>
                </a:lnTo>
                <a:lnTo>
                  <a:pt x="10322" y="2181"/>
                </a:lnTo>
                <a:lnTo>
                  <a:pt x="10403" y="2249"/>
                </a:lnTo>
                <a:lnTo>
                  <a:pt x="10403" y="2249"/>
                </a:lnTo>
                <a:lnTo>
                  <a:pt x="6874" y="3782"/>
                </a:lnTo>
                <a:lnTo>
                  <a:pt x="5006" y="4583"/>
                </a:lnTo>
                <a:lnTo>
                  <a:pt x="3137" y="5361"/>
                </a:lnTo>
                <a:lnTo>
                  <a:pt x="2003" y="5806"/>
                </a:lnTo>
                <a:lnTo>
                  <a:pt x="846" y="6229"/>
                </a:lnTo>
                <a:lnTo>
                  <a:pt x="624" y="6340"/>
                </a:lnTo>
                <a:lnTo>
                  <a:pt x="490" y="6385"/>
                </a:lnTo>
                <a:lnTo>
                  <a:pt x="379" y="6407"/>
                </a:lnTo>
                <a:lnTo>
                  <a:pt x="357" y="6362"/>
                </a:lnTo>
                <a:lnTo>
                  <a:pt x="357" y="6296"/>
                </a:lnTo>
                <a:lnTo>
                  <a:pt x="335" y="6095"/>
                </a:lnTo>
                <a:lnTo>
                  <a:pt x="357" y="5673"/>
                </a:lnTo>
                <a:lnTo>
                  <a:pt x="401" y="5428"/>
                </a:lnTo>
                <a:lnTo>
                  <a:pt x="424" y="5183"/>
                </a:lnTo>
                <a:lnTo>
                  <a:pt x="468" y="4939"/>
                </a:lnTo>
                <a:lnTo>
                  <a:pt x="535" y="4716"/>
                </a:lnTo>
                <a:lnTo>
                  <a:pt x="624" y="4494"/>
                </a:lnTo>
                <a:lnTo>
                  <a:pt x="735" y="4271"/>
                </a:lnTo>
                <a:lnTo>
                  <a:pt x="846" y="4049"/>
                </a:lnTo>
                <a:lnTo>
                  <a:pt x="1002" y="3827"/>
                </a:lnTo>
                <a:lnTo>
                  <a:pt x="1002" y="3782"/>
                </a:lnTo>
                <a:lnTo>
                  <a:pt x="1024" y="3738"/>
                </a:lnTo>
                <a:lnTo>
                  <a:pt x="980" y="3649"/>
                </a:lnTo>
                <a:lnTo>
                  <a:pt x="957" y="3626"/>
                </a:lnTo>
                <a:lnTo>
                  <a:pt x="913" y="3604"/>
                </a:lnTo>
                <a:lnTo>
                  <a:pt x="868" y="3582"/>
                </a:lnTo>
                <a:lnTo>
                  <a:pt x="824" y="3604"/>
                </a:lnTo>
                <a:lnTo>
                  <a:pt x="90" y="3916"/>
                </a:lnTo>
                <a:lnTo>
                  <a:pt x="45" y="3938"/>
                </a:lnTo>
                <a:lnTo>
                  <a:pt x="1" y="3982"/>
                </a:lnTo>
                <a:lnTo>
                  <a:pt x="1" y="4049"/>
                </a:lnTo>
                <a:lnTo>
                  <a:pt x="23" y="4093"/>
                </a:lnTo>
                <a:lnTo>
                  <a:pt x="45" y="4138"/>
                </a:lnTo>
                <a:lnTo>
                  <a:pt x="90" y="4182"/>
                </a:lnTo>
                <a:lnTo>
                  <a:pt x="201" y="4182"/>
                </a:lnTo>
                <a:lnTo>
                  <a:pt x="512" y="4051"/>
                </a:lnTo>
                <a:lnTo>
                  <a:pt x="512" y="4051"/>
                </a:lnTo>
                <a:lnTo>
                  <a:pt x="379" y="4316"/>
                </a:lnTo>
                <a:lnTo>
                  <a:pt x="246" y="4694"/>
                </a:lnTo>
                <a:lnTo>
                  <a:pt x="134" y="5072"/>
                </a:lnTo>
                <a:lnTo>
                  <a:pt x="68" y="5473"/>
                </a:lnTo>
                <a:lnTo>
                  <a:pt x="45" y="5873"/>
                </a:lnTo>
                <a:lnTo>
                  <a:pt x="45" y="6051"/>
                </a:lnTo>
                <a:lnTo>
                  <a:pt x="90" y="6251"/>
                </a:lnTo>
                <a:lnTo>
                  <a:pt x="112" y="6451"/>
                </a:lnTo>
                <a:lnTo>
                  <a:pt x="179" y="6629"/>
                </a:lnTo>
                <a:lnTo>
                  <a:pt x="201" y="6674"/>
                </a:lnTo>
                <a:lnTo>
                  <a:pt x="246" y="6718"/>
                </a:lnTo>
                <a:lnTo>
                  <a:pt x="357" y="6718"/>
                </a:lnTo>
                <a:lnTo>
                  <a:pt x="1669" y="6251"/>
                </a:lnTo>
                <a:lnTo>
                  <a:pt x="2981" y="5762"/>
                </a:lnTo>
                <a:lnTo>
                  <a:pt x="4294" y="5228"/>
                </a:lnTo>
                <a:lnTo>
                  <a:pt x="5584" y="4694"/>
                </a:lnTo>
                <a:lnTo>
                  <a:pt x="8164" y="3560"/>
                </a:lnTo>
                <a:lnTo>
                  <a:pt x="10722" y="2425"/>
                </a:lnTo>
                <a:lnTo>
                  <a:pt x="10789" y="2381"/>
                </a:lnTo>
                <a:lnTo>
                  <a:pt x="10811" y="2314"/>
                </a:lnTo>
                <a:lnTo>
                  <a:pt x="10811" y="2247"/>
                </a:lnTo>
                <a:lnTo>
                  <a:pt x="10744" y="2181"/>
                </a:lnTo>
                <a:lnTo>
                  <a:pt x="10633" y="2092"/>
                </a:lnTo>
                <a:lnTo>
                  <a:pt x="10544" y="2003"/>
                </a:lnTo>
                <a:lnTo>
                  <a:pt x="10455" y="1891"/>
                </a:lnTo>
                <a:lnTo>
                  <a:pt x="10366" y="1780"/>
                </a:lnTo>
                <a:lnTo>
                  <a:pt x="10233" y="1536"/>
                </a:lnTo>
                <a:lnTo>
                  <a:pt x="10144" y="1291"/>
                </a:lnTo>
                <a:lnTo>
                  <a:pt x="10099" y="1002"/>
                </a:lnTo>
                <a:lnTo>
                  <a:pt x="10055" y="735"/>
                </a:lnTo>
                <a:lnTo>
                  <a:pt x="10032" y="446"/>
                </a:lnTo>
                <a:lnTo>
                  <a:pt x="10032" y="157"/>
                </a:lnTo>
                <a:lnTo>
                  <a:pt x="10032" y="112"/>
                </a:lnTo>
                <a:lnTo>
                  <a:pt x="9988" y="68"/>
                </a:lnTo>
                <a:lnTo>
                  <a:pt x="9943" y="23"/>
                </a:lnTo>
                <a:lnTo>
                  <a:pt x="989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35;p43"/>
          <p:cNvSpPr/>
          <p:nvPr/>
        </p:nvSpPr>
        <p:spPr>
          <a:xfrm rot="232341">
            <a:off x="11159366" y="5197450"/>
            <a:ext cx="60785" cy="40523"/>
          </a:xfrm>
          <a:custGeom>
            <a:avLst/>
            <a:gdLst/>
            <a:ahLst/>
            <a:cxnLst/>
            <a:rect l="l" t="t" r="r" b="b"/>
            <a:pathLst>
              <a:path w="735" h="490" extrusionOk="0">
                <a:moveTo>
                  <a:pt x="601" y="1"/>
                </a:moveTo>
                <a:lnTo>
                  <a:pt x="557" y="23"/>
                </a:lnTo>
                <a:lnTo>
                  <a:pt x="67" y="201"/>
                </a:lnTo>
                <a:lnTo>
                  <a:pt x="23" y="245"/>
                </a:lnTo>
                <a:lnTo>
                  <a:pt x="0" y="290"/>
                </a:lnTo>
                <a:lnTo>
                  <a:pt x="0" y="334"/>
                </a:lnTo>
                <a:lnTo>
                  <a:pt x="0" y="401"/>
                </a:lnTo>
                <a:lnTo>
                  <a:pt x="23" y="445"/>
                </a:lnTo>
                <a:lnTo>
                  <a:pt x="67" y="468"/>
                </a:lnTo>
                <a:lnTo>
                  <a:pt x="134" y="490"/>
                </a:lnTo>
                <a:lnTo>
                  <a:pt x="178" y="468"/>
                </a:lnTo>
                <a:lnTo>
                  <a:pt x="668" y="290"/>
                </a:lnTo>
                <a:lnTo>
                  <a:pt x="712" y="245"/>
                </a:lnTo>
                <a:lnTo>
                  <a:pt x="735" y="201"/>
                </a:lnTo>
                <a:lnTo>
                  <a:pt x="735" y="156"/>
                </a:lnTo>
                <a:lnTo>
                  <a:pt x="735" y="90"/>
                </a:lnTo>
                <a:lnTo>
                  <a:pt x="690" y="45"/>
                </a:lnTo>
                <a:lnTo>
                  <a:pt x="668" y="23"/>
                </a:lnTo>
                <a:lnTo>
                  <a:pt x="6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6;p43"/>
          <p:cNvSpPr/>
          <p:nvPr/>
        </p:nvSpPr>
        <p:spPr>
          <a:xfrm rot="232341">
            <a:off x="10373882" y="5504681"/>
            <a:ext cx="233710" cy="101225"/>
          </a:xfrm>
          <a:custGeom>
            <a:avLst/>
            <a:gdLst/>
            <a:ahLst/>
            <a:cxnLst/>
            <a:rect l="l" t="t" r="r" b="b"/>
            <a:pathLst>
              <a:path w="2826" h="1224" extrusionOk="0">
                <a:moveTo>
                  <a:pt x="2648" y="0"/>
                </a:moveTo>
                <a:lnTo>
                  <a:pt x="90" y="934"/>
                </a:lnTo>
                <a:lnTo>
                  <a:pt x="45" y="979"/>
                </a:lnTo>
                <a:lnTo>
                  <a:pt x="23" y="1023"/>
                </a:lnTo>
                <a:lnTo>
                  <a:pt x="1" y="1068"/>
                </a:lnTo>
                <a:lnTo>
                  <a:pt x="23" y="1112"/>
                </a:lnTo>
                <a:lnTo>
                  <a:pt x="45" y="1157"/>
                </a:lnTo>
                <a:lnTo>
                  <a:pt x="90" y="1201"/>
                </a:lnTo>
                <a:lnTo>
                  <a:pt x="157" y="1224"/>
                </a:lnTo>
                <a:lnTo>
                  <a:pt x="201" y="1201"/>
                </a:lnTo>
                <a:lnTo>
                  <a:pt x="2737" y="267"/>
                </a:lnTo>
                <a:lnTo>
                  <a:pt x="2803" y="245"/>
                </a:lnTo>
                <a:lnTo>
                  <a:pt x="2826" y="200"/>
                </a:lnTo>
                <a:lnTo>
                  <a:pt x="2826" y="134"/>
                </a:lnTo>
                <a:lnTo>
                  <a:pt x="2826" y="89"/>
                </a:lnTo>
                <a:lnTo>
                  <a:pt x="2781" y="45"/>
                </a:lnTo>
                <a:lnTo>
                  <a:pt x="27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137;p43"/>
          <p:cNvSpPr/>
          <p:nvPr/>
        </p:nvSpPr>
        <p:spPr>
          <a:xfrm rot="232341">
            <a:off x="10596510" y="5598462"/>
            <a:ext cx="42342" cy="31343"/>
          </a:xfrm>
          <a:custGeom>
            <a:avLst/>
            <a:gdLst/>
            <a:ahLst/>
            <a:cxnLst/>
            <a:rect l="l" t="t" r="r" b="b"/>
            <a:pathLst>
              <a:path w="512" h="379" extrusionOk="0">
                <a:moveTo>
                  <a:pt x="312" y="1"/>
                </a:moveTo>
                <a:lnTo>
                  <a:pt x="89" y="112"/>
                </a:lnTo>
                <a:lnTo>
                  <a:pt x="22" y="134"/>
                </a:lnTo>
                <a:lnTo>
                  <a:pt x="0" y="179"/>
                </a:lnTo>
                <a:lnTo>
                  <a:pt x="0" y="245"/>
                </a:lnTo>
                <a:lnTo>
                  <a:pt x="0" y="290"/>
                </a:lnTo>
                <a:lnTo>
                  <a:pt x="45" y="334"/>
                </a:lnTo>
                <a:lnTo>
                  <a:pt x="89" y="379"/>
                </a:lnTo>
                <a:lnTo>
                  <a:pt x="178" y="379"/>
                </a:lnTo>
                <a:lnTo>
                  <a:pt x="423" y="267"/>
                </a:lnTo>
                <a:lnTo>
                  <a:pt x="467" y="245"/>
                </a:lnTo>
                <a:lnTo>
                  <a:pt x="490" y="201"/>
                </a:lnTo>
                <a:lnTo>
                  <a:pt x="512" y="134"/>
                </a:lnTo>
                <a:lnTo>
                  <a:pt x="490" y="90"/>
                </a:lnTo>
                <a:lnTo>
                  <a:pt x="467" y="45"/>
                </a:lnTo>
                <a:lnTo>
                  <a:pt x="42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138;p43"/>
          <p:cNvSpPr/>
          <p:nvPr/>
        </p:nvSpPr>
        <p:spPr>
          <a:xfrm rot="232341">
            <a:off x="10664572" y="5561661"/>
            <a:ext cx="55244" cy="38704"/>
          </a:xfrm>
          <a:custGeom>
            <a:avLst/>
            <a:gdLst/>
            <a:ahLst/>
            <a:cxnLst/>
            <a:rect l="l" t="t" r="r" b="b"/>
            <a:pathLst>
              <a:path w="668" h="468" extrusionOk="0">
                <a:moveTo>
                  <a:pt x="467" y="1"/>
                </a:moveTo>
                <a:lnTo>
                  <a:pt x="67" y="179"/>
                </a:lnTo>
                <a:lnTo>
                  <a:pt x="22" y="223"/>
                </a:lnTo>
                <a:lnTo>
                  <a:pt x="0" y="268"/>
                </a:lnTo>
                <a:lnTo>
                  <a:pt x="0" y="334"/>
                </a:lnTo>
                <a:lnTo>
                  <a:pt x="0" y="379"/>
                </a:lnTo>
                <a:lnTo>
                  <a:pt x="45" y="423"/>
                </a:lnTo>
                <a:lnTo>
                  <a:pt x="67" y="468"/>
                </a:lnTo>
                <a:lnTo>
                  <a:pt x="178" y="468"/>
                </a:lnTo>
                <a:lnTo>
                  <a:pt x="579" y="268"/>
                </a:lnTo>
                <a:lnTo>
                  <a:pt x="623" y="245"/>
                </a:lnTo>
                <a:lnTo>
                  <a:pt x="645" y="201"/>
                </a:lnTo>
                <a:lnTo>
                  <a:pt x="667" y="134"/>
                </a:lnTo>
                <a:lnTo>
                  <a:pt x="645" y="90"/>
                </a:lnTo>
                <a:lnTo>
                  <a:pt x="623" y="45"/>
                </a:lnTo>
                <a:lnTo>
                  <a:pt x="57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139;p43"/>
          <p:cNvSpPr/>
          <p:nvPr/>
        </p:nvSpPr>
        <p:spPr>
          <a:xfrm rot="232341">
            <a:off x="10629590" y="5475239"/>
            <a:ext cx="57146" cy="36884"/>
          </a:xfrm>
          <a:custGeom>
            <a:avLst/>
            <a:gdLst/>
            <a:ahLst/>
            <a:cxnLst/>
            <a:rect l="l" t="t" r="r" b="b"/>
            <a:pathLst>
              <a:path w="691" h="446" extrusionOk="0">
                <a:moveTo>
                  <a:pt x="490" y="0"/>
                </a:moveTo>
                <a:lnTo>
                  <a:pt x="90" y="156"/>
                </a:lnTo>
                <a:lnTo>
                  <a:pt x="23" y="200"/>
                </a:lnTo>
                <a:lnTo>
                  <a:pt x="1" y="245"/>
                </a:lnTo>
                <a:lnTo>
                  <a:pt x="1" y="289"/>
                </a:lnTo>
                <a:lnTo>
                  <a:pt x="1" y="334"/>
                </a:lnTo>
                <a:lnTo>
                  <a:pt x="45" y="378"/>
                </a:lnTo>
                <a:lnTo>
                  <a:pt x="67" y="423"/>
                </a:lnTo>
                <a:lnTo>
                  <a:pt x="134" y="445"/>
                </a:lnTo>
                <a:lnTo>
                  <a:pt x="179" y="423"/>
                </a:lnTo>
                <a:lnTo>
                  <a:pt x="601" y="267"/>
                </a:lnTo>
                <a:lnTo>
                  <a:pt x="668" y="245"/>
                </a:lnTo>
                <a:lnTo>
                  <a:pt x="690" y="200"/>
                </a:lnTo>
                <a:lnTo>
                  <a:pt x="690" y="156"/>
                </a:lnTo>
                <a:lnTo>
                  <a:pt x="690" y="89"/>
                </a:lnTo>
                <a:lnTo>
                  <a:pt x="646" y="45"/>
                </a:lnTo>
                <a:lnTo>
                  <a:pt x="623" y="23"/>
                </a:lnTo>
                <a:lnTo>
                  <a:pt x="55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140;p43"/>
          <p:cNvSpPr/>
          <p:nvPr/>
        </p:nvSpPr>
        <p:spPr>
          <a:xfrm rot="232341">
            <a:off x="10412502" y="5213990"/>
            <a:ext cx="769027" cy="320214"/>
          </a:xfrm>
          <a:custGeom>
            <a:avLst/>
            <a:gdLst/>
            <a:ahLst/>
            <a:cxnLst/>
            <a:rect l="l" t="t" r="r" b="b"/>
            <a:pathLst>
              <a:path w="9299" h="3872" extrusionOk="0">
                <a:moveTo>
                  <a:pt x="9098" y="1"/>
                </a:moveTo>
                <a:lnTo>
                  <a:pt x="4583" y="1802"/>
                </a:lnTo>
                <a:lnTo>
                  <a:pt x="2336" y="2692"/>
                </a:lnTo>
                <a:lnTo>
                  <a:pt x="90" y="3604"/>
                </a:lnTo>
                <a:lnTo>
                  <a:pt x="45" y="3626"/>
                </a:lnTo>
                <a:lnTo>
                  <a:pt x="1" y="3693"/>
                </a:lnTo>
                <a:lnTo>
                  <a:pt x="1" y="3738"/>
                </a:lnTo>
                <a:lnTo>
                  <a:pt x="23" y="3782"/>
                </a:lnTo>
                <a:lnTo>
                  <a:pt x="45" y="3827"/>
                </a:lnTo>
                <a:lnTo>
                  <a:pt x="90" y="3871"/>
                </a:lnTo>
                <a:lnTo>
                  <a:pt x="201" y="3871"/>
                </a:lnTo>
                <a:lnTo>
                  <a:pt x="2448" y="2959"/>
                </a:lnTo>
                <a:lnTo>
                  <a:pt x="4694" y="2069"/>
                </a:lnTo>
                <a:lnTo>
                  <a:pt x="9209" y="268"/>
                </a:lnTo>
                <a:lnTo>
                  <a:pt x="9276" y="245"/>
                </a:lnTo>
                <a:lnTo>
                  <a:pt x="9298" y="201"/>
                </a:lnTo>
                <a:lnTo>
                  <a:pt x="9298" y="134"/>
                </a:lnTo>
                <a:lnTo>
                  <a:pt x="9276" y="90"/>
                </a:lnTo>
                <a:lnTo>
                  <a:pt x="9254" y="45"/>
                </a:lnTo>
                <a:lnTo>
                  <a:pt x="92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141;p43"/>
          <p:cNvSpPr/>
          <p:nvPr/>
        </p:nvSpPr>
        <p:spPr>
          <a:xfrm rot="232341">
            <a:off x="10373881" y="5581922"/>
            <a:ext cx="23983" cy="25802"/>
          </a:xfrm>
          <a:custGeom>
            <a:avLst/>
            <a:gdLst/>
            <a:ahLst/>
            <a:cxnLst/>
            <a:rect l="l" t="t" r="r" b="b"/>
            <a:pathLst>
              <a:path w="290" h="312" extrusionOk="0">
                <a:moveTo>
                  <a:pt x="134" y="0"/>
                </a:moveTo>
                <a:lnTo>
                  <a:pt x="68" y="23"/>
                </a:lnTo>
                <a:lnTo>
                  <a:pt x="23" y="45"/>
                </a:lnTo>
                <a:lnTo>
                  <a:pt x="23" y="45"/>
                </a:lnTo>
                <a:lnTo>
                  <a:pt x="1" y="89"/>
                </a:lnTo>
                <a:lnTo>
                  <a:pt x="1" y="156"/>
                </a:lnTo>
                <a:lnTo>
                  <a:pt x="1" y="178"/>
                </a:lnTo>
                <a:lnTo>
                  <a:pt x="23" y="223"/>
                </a:lnTo>
                <a:lnTo>
                  <a:pt x="45" y="267"/>
                </a:lnTo>
                <a:lnTo>
                  <a:pt x="90" y="290"/>
                </a:lnTo>
                <a:lnTo>
                  <a:pt x="134" y="312"/>
                </a:lnTo>
                <a:lnTo>
                  <a:pt x="201" y="290"/>
                </a:lnTo>
                <a:lnTo>
                  <a:pt x="223" y="290"/>
                </a:lnTo>
                <a:lnTo>
                  <a:pt x="268" y="245"/>
                </a:lnTo>
                <a:lnTo>
                  <a:pt x="290" y="201"/>
                </a:lnTo>
                <a:lnTo>
                  <a:pt x="290" y="156"/>
                </a:lnTo>
                <a:lnTo>
                  <a:pt x="290" y="112"/>
                </a:lnTo>
                <a:lnTo>
                  <a:pt x="268" y="45"/>
                </a:lnTo>
                <a:lnTo>
                  <a:pt x="223" y="23"/>
                </a:lnTo>
                <a:lnTo>
                  <a:pt x="1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142;p43"/>
          <p:cNvSpPr/>
          <p:nvPr/>
        </p:nvSpPr>
        <p:spPr>
          <a:xfrm rot="232341">
            <a:off x="10357341" y="5624182"/>
            <a:ext cx="217170" cy="106848"/>
          </a:xfrm>
          <a:custGeom>
            <a:avLst/>
            <a:gdLst/>
            <a:ahLst/>
            <a:cxnLst/>
            <a:rect l="l" t="t" r="r" b="b"/>
            <a:pathLst>
              <a:path w="2626" h="1292" extrusionOk="0">
                <a:moveTo>
                  <a:pt x="2492" y="1"/>
                </a:moveTo>
                <a:lnTo>
                  <a:pt x="2447" y="23"/>
                </a:lnTo>
                <a:lnTo>
                  <a:pt x="90" y="1002"/>
                </a:lnTo>
                <a:lnTo>
                  <a:pt x="23" y="1046"/>
                </a:lnTo>
                <a:lnTo>
                  <a:pt x="1" y="1091"/>
                </a:lnTo>
                <a:lnTo>
                  <a:pt x="1" y="1135"/>
                </a:lnTo>
                <a:lnTo>
                  <a:pt x="1" y="1202"/>
                </a:lnTo>
                <a:lnTo>
                  <a:pt x="45" y="1247"/>
                </a:lnTo>
                <a:lnTo>
                  <a:pt x="90" y="1269"/>
                </a:lnTo>
                <a:lnTo>
                  <a:pt x="134" y="1291"/>
                </a:lnTo>
                <a:lnTo>
                  <a:pt x="201" y="1269"/>
                </a:lnTo>
                <a:lnTo>
                  <a:pt x="2559" y="290"/>
                </a:lnTo>
                <a:lnTo>
                  <a:pt x="2603" y="246"/>
                </a:lnTo>
                <a:lnTo>
                  <a:pt x="2625" y="201"/>
                </a:lnTo>
                <a:lnTo>
                  <a:pt x="2625" y="157"/>
                </a:lnTo>
                <a:lnTo>
                  <a:pt x="2625" y="90"/>
                </a:lnTo>
                <a:lnTo>
                  <a:pt x="2581" y="45"/>
                </a:lnTo>
                <a:lnTo>
                  <a:pt x="2559" y="23"/>
                </a:lnTo>
                <a:lnTo>
                  <a:pt x="249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143;p43"/>
          <p:cNvSpPr/>
          <p:nvPr/>
        </p:nvSpPr>
        <p:spPr>
          <a:xfrm rot="232341">
            <a:off x="10359161" y="5592922"/>
            <a:ext cx="167468" cy="88406"/>
          </a:xfrm>
          <a:custGeom>
            <a:avLst/>
            <a:gdLst/>
            <a:ahLst/>
            <a:cxnLst/>
            <a:rect l="l" t="t" r="r" b="b"/>
            <a:pathLst>
              <a:path w="2025" h="1069" extrusionOk="0">
                <a:moveTo>
                  <a:pt x="1892" y="1"/>
                </a:moveTo>
                <a:lnTo>
                  <a:pt x="1825" y="23"/>
                </a:lnTo>
                <a:lnTo>
                  <a:pt x="1380" y="201"/>
                </a:lnTo>
                <a:lnTo>
                  <a:pt x="957" y="401"/>
                </a:lnTo>
                <a:lnTo>
                  <a:pt x="90" y="802"/>
                </a:lnTo>
                <a:lnTo>
                  <a:pt x="45" y="824"/>
                </a:lnTo>
                <a:lnTo>
                  <a:pt x="23" y="891"/>
                </a:lnTo>
                <a:lnTo>
                  <a:pt x="1" y="935"/>
                </a:lnTo>
                <a:lnTo>
                  <a:pt x="23" y="980"/>
                </a:lnTo>
                <a:lnTo>
                  <a:pt x="45" y="1024"/>
                </a:lnTo>
                <a:lnTo>
                  <a:pt x="90" y="1068"/>
                </a:lnTo>
                <a:lnTo>
                  <a:pt x="201" y="1068"/>
                </a:lnTo>
                <a:lnTo>
                  <a:pt x="1069" y="668"/>
                </a:lnTo>
                <a:lnTo>
                  <a:pt x="1491" y="468"/>
                </a:lnTo>
                <a:lnTo>
                  <a:pt x="1936" y="290"/>
                </a:lnTo>
                <a:lnTo>
                  <a:pt x="1981" y="268"/>
                </a:lnTo>
                <a:lnTo>
                  <a:pt x="2003" y="201"/>
                </a:lnTo>
                <a:lnTo>
                  <a:pt x="2025" y="157"/>
                </a:lnTo>
                <a:lnTo>
                  <a:pt x="2003" y="112"/>
                </a:lnTo>
                <a:lnTo>
                  <a:pt x="1981" y="68"/>
                </a:lnTo>
                <a:lnTo>
                  <a:pt x="1936" y="23"/>
                </a:lnTo>
                <a:lnTo>
                  <a:pt x="189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" name="Google Shape;1144;p43"/>
          <p:cNvGrpSpPr/>
          <p:nvPr/>
        </p:nvGrpSpPr>
        <p:grpSpPr>
          <a:xfrm rot="232341">
            <a:off x="10540694" y="3496048"/>
            <a:ext cx="1151598" cy="1536070"/>
            <a:chOff x="6549966" y="1483160"/>
            <a:chExt cx="1151598" cy="1536070"/>
          </a:xfrm>
        </p:grpSpPr>
        <p:grpSp>
          <p:nvGrpSpPr>
            <p:cNvPr id="25" name="Google Shape;1145;p43"/>
            <p:cNvGrpSpPr/>
            <p:nvPr/>
          </p:nvGrpSpPr>
          <p:grpSpPr>
            <a:xfrm>
              <a:off x="6549966" y="1483160"/>
              <a:ext cx="1151598" cy="1536070"/>
              <a:chOff x="6549966" y="1483160"/>
              <a:chExt cx="1151598" cy="1536070"/>
            </a:xfrm>
          </p:grpSpPr>
          <p:sp>
            <p:nvSpPr>
              <p:cNvPr id="28" name="Google Shape;1146;p43"/>
              <p:cNvSpPr/>
              <p:nvPr/>
            </p:nvSpPr>
            <p:spPr>
              <a:xfrm>
                <a:off x="6562868" y="2899563"/>
                <a:ext cx="125125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313" extrusionOk="0">
                    <a:moveTo>
                      <a:pt x="45" y="0"/>
                    </a:moveTo>
                    <a:lnTo>
                      <a:pt x="0" y="245"/>
                    </a:lnTo>
                    <a:lnTo>
                      <a:pt x="0" y="468"/>
                    </a:lnTo>
                    <a:lnTo>
                      <a:pt x="0" y="668"/>
                    </a:lnTo>
                    <a:lnTo>
                      <a:pt x="45" y="846"/>
                    </a:lnTo>
                    <a:lnTo>
                      <a:pt x="111" y="1001"/>
                    </a:lnTo>
                    <a:lnTo>
                      <a:pt x="222" y="1113"/>
                    </a:lnTo>
                    <a:lnTo>
                      <a:pt x="334" y="1224"/>
                    </a:lnTo>
                    <a:lnTo>
                      <a:pt x="489" y="1291"/>
                    </a:lnTo>
                    <a:lnTo>
                      <a:pt x="578" y="1313"/>
                    </a:lnTo>
                    <a:lnTo>
                      <a:pt x="667" y="1313"/>
                    </a:lnTo>
                    <a:lnTo>
                      <a:pt x="912" y="1268"/>
                    </a:lnTo>
                    <a:lnTo>
                      <a:pt x="1179" y="1179"/>
                    </a:lnTo>
                    <a:lnTo>
                      <a:pt x="1513" y="1024"/>
                    </a:lnTo>
                    <a:lnTo>
                      <a:pt x="1379" y="823"/>
                    </a:lnTo>
                    <a:lnTo>
                      <a:pt x="1223" y="646"/>
                    </a:lnTo>
                    <a:lnTo>
                      <a:pt x="1045" y="490"/>
                    </a:lnTo>
                    <a:lnTo>
                      <a:pt x="868" y="356"/>
                    </a:lnTo>
                    <a:lnTo>
                      <a:pt x="690" y="245"/>
                    </a:lnTo>
                    <a:lnTo>
                      <a:pt x="467" y="134"/>
                    </a:lnTo>
                    <a:lnTo>
                      <a:pt x="267" y="45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95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147;p43"/>
              <p:cNvSpPr/>
              <p:nvPr/>
            </p:nvSpPr>
            <p:spPr>
              <a:xfrm>
                <a:off x="6566507" y="2704556"/>
                <a:ext cx="320132" cy="27969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382" extrusionOk="0">
                    <a:moveTo>
                      <a:pt x="1335" y="1"/>
                    </a:moveTo>
                    <a:lnTo>
                      <a:pt x="601" y="67"/>
                    </a:lnTo>
                    <a:lnTo>
                      <a:pt x="445" y="557"/>
                    </a:lnTo>
                    <a:lnTo>
                      <a:pt x="290" y="1068"/>
                    </a:lnTo>
                    <a:lnTo>
                      <a:pt x="156" y="1624"/>
                    </a:lnTo>
                    <a:lnTo>
                      <a:pt x="23" y="2203"/>
                    </a:lnTo>
                    <a:lnTo>
                      <a:pt x="1" y="2358"/>
                    </a:lnTo>
                    <a:lnTo>
                      <a:pt x="223" y="2403"/>
                    </a:lnTo>
                    <a:lnTo>
                      <a:pt x="423" y="2492"/>
                    </a:lnTo>
                    <a:lnTo>
                      <a:pt x="646" y="2603"/>
                    </a:lnTo>
                    <a:lnTo>
                      <a:pt x="824" y="2714"/>
                    </a:lnTo>
                    <a:lnTo>
                      <a:pt x="1001" y="2848"/>
                    </a:lnTo>
                    <a:lnTo>
                      <a:pt x="1179" y="3004"/>
                    </a:lnTo>
                    <a:lnTo>
                      <a:pt x="1335" y="3181"/>
                    </a:lnTo>
                    <a:lnTo>
                      <a:pt x="1469" y="3382"/>
                    </a:lnTo>
                    <a:lnTo>
                      <a:pt x="1958" y="3093"/>
                    </a:lnTo>
                    <a:lnTo>
                      <a:pt x="2514" y="2692"/>
                    </a:lnTo>
                    <a:lnTo>
                      <a:pt x="3159" y="2225"/>
                    </a:lnTo>
                    <a:lnTo>
                      <a:pt x="3871" y="1647"/>
                    </a:lnTo>
                    <a:lnTo>
                      <a:pt x="3426" y="1713"/>
                    </a:lnTo>
                    <a:lnTo>
                      <a:pt x="3070" y="1736"/>
                    </a:lnTo>
                    <a:lnTo>
                      <a:pt x="2825" y="1736"/>
                    </a:lnTo>
                    <a:lnTo>
                      <a:pt x="2736" y="1713"/>
                    </a:lnTo>
                    <a:lnTo>
                      <a:pt x="2670" y="1669"/>
                    </a:lnTo>
                    <a:lnTo>
                      <a:pt x="2558" y="1536"/>
                    </a:lnTo>
                    <a:lnTo>
                      <a:pt x="2558" y="1269"/>
                    </a:lnTo>
                    <a:lnTo>
                      <a:pt x="2558" y="868"/>
                    </a:lnTo>
                    <a:lnTo>
                      <a:pt x="2603" y="557"/>
                    </a:lnTo>
                    <a:lnTo>
                      <a:pt x="2603" y="312"/>
                    </a:lnTo>
                    <a:lnTo>
                      <a:pt x="2581" y="156"/>
                    </a:lnTo>
                    <a:lnTo>
                      <a:pt x="2581" y="112"/>
                    </a:lnTo>
                    <a:lnTo>
                      <a:pt x="2536" y="90"/>
                    </a:lnTo>
                    <a:lnTo>
                      <a:pt x="2470" y="45"/>
                    </a:lnTo>
                    <a:lnTo>
                      <a:pt x="2336" y="23"/>
                    </a:lnTo>
                    <a:lnTo>
                      <a:pt x="1936" y="1"/>
                    </a:lnTo>
                    <a:close/>
                  </a:path>
                </a:pathLst>
              </a:custGeom>
              <a:solidFill>
                <a:srgbClr val="F7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0" name="Google Shape;1148;p43"/>
              <p:cNvGrpSpPr/>
              <p:nvPr/>
            </p:nvGrpSpPr>
            <p:grpSpPr>
              <a:xfrm>
                <a:off x="6549966" y="1483160"/>
                <a:ext cx="1151598" cy="1536070"/>
                <a:chOff x="6549966" y="1483160"/>
                <a:chExt cx="1151598" cy="1536070"/>
              </a:xfrm>
            </p:grpSpPr>
            <p:sp>
              <p:nvSpPr>
                <p:cNvPr id="31" name="Google Shape;1149;p43"/>
                <p:cNvSpPr/>
                <p:nvPr/>
              </p:nvSpPr>
              <p:spPr>
                <a:xfrm>
                  <a:off x="6726531" y="1755408"/>
                  <a:ext cx="752405" cy="10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8" h="13013" extrusionOk="0">
                      <a:moveTo>
                        <a:pt x="7941" y="0"/>
                      </a:moveTo>
                      <a:lnTo>
                        <a:pt x="1" y="11478"/>
                      </a:lnTo>
                      <a:lnTo>
                        <a:pt x="401" y="11500"/>
                      </a:lnTo>
                      <a:lnTo>
                        <a:pt x="535" y="11522"/>
                      </a:lnTo>
                      <a:lnTo>
                        <a:pt x="601" y="11567"/>
                      </a:lnTo>
                      <a:lnTo>
                        <a:pt x="646" y="11589"/>
                      </a:lnTo>
                      <a:lnTo>
                        <a:pt x="646" y="11633"/>
                      </a:lnTo>
                      <a:lnTo>
                        <a:pt x="668" y="11789"/>
                      </a:lnTo>
                      <a:lnTo>
                        <a:pt x="668" y="12034"/>
                      </a:lnTo>
                      <a:lnTo>
                        <a:pt x="623" y="12345"/>
                      </a:lnTo>
                      <a:lnTo>
                        <a:pt x="623" y="12746"/>
                      </a:lnTo>
                      <a:lnTo>
                        <a:pt x="623" y="13013"/>
                      </a:lnTo>
                      <a:lnTo>
                        <a:pt x="9098" y="801"/>
                      </a:lnTo>
                      <a:lnTo>
                        <a:pt x="8542" y="401"/>
                      </a:lnTo>
                      <a:lnTo>
                        <a:pt x="7941" y="0"/>
                      </a:lnTo>
                      <a:close/>
                    </a:path>
                  </a:pathLst>
                </a:custGeom>
                <a:solidFill>
                  <a:srgbClr val="CAE1F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150;p43"/>
                <p:cNvSpPr/>
                <p:nvPr/>
              </p:nvSpPr>
              <p:spPr>
                <a:xfrm>
                  <a:off x="6616209" y="1711246"/>
                  <a:ext cx="936329" cy="1136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2" h="13747" extrusionOk="0">
                      <a:moveTo>
                        <a:pt x="8341" y="1"/>
                      </a:moveTo>
                      <a:lnTo>
                        <a:pt x="7830" y="690"/>
                      </a:lnTo>
                      <a:lnTo>
                        <a:pt x="7007" y="1847"/>
                      </a:lnTo>
                      <a:lnTo>
                        <a:pt x="4382" y="5650"/>
                      </a:lnTo>
                      <a:lnTo>
                        <a:pt x="2425" y="8497"/>
                      </a:lnTo>
                      <a:lnTo>
                        <a:pt x="0" y="12078"/>
                      </a:lnTo>
                      <a:lnTo>
                        <a:pt x="734" y="12012"/>
                      </a:lnTo>
                      <a:lnTo>
                        <a:pt x="1335" y="12012"/>
                      </a:lnTo>
                      <a:lnTo>
                        <a:pt x="9275" y="534"/>
                      </a:lnTo>
                      <a:lnTo>
                        <a:pt x="8808" y="268"/>
                      </a:lnTo>
                      <a:lnTo>
                        <a:pt x="8341" y="1"/>
                      </a:lnTo>
                      <a:close/>
                      <a:moveTo>
                        <a:pt x="10432" y="1335"/>
                      </a:moveTo>
                      <a:lnTo>
                        <a:pt x="1957" y="13547"/>
                      </a:lnTo>
                      <a:lnTo>
                        <a:pt x="2069" y="13680"/>
                      </a:lnTo>
                      <a:lnTo>
                        <a:pt x="2135" y="13724"/>
                      </a:lnTo>
                      <a:lnTo>
                        <a:pt x="2224" y="13747"/>
                      </a:lnTo>
                      <a:lnTo>
                        <a:pt x="2469" y="13747"/>
                      </a:lnTo>
                      <a:lnTo>
                        <a:pt x="2825" y="13724"/>
                      </a:lnTo>
                      <a:lnTo>
                        <a:pt x="3270" y="13658"/>
                      </a:lnTo>
                      <a:lnTo>
                        <a:pt x="7407" y="7763"/>
                      </a:lnTo>
                      <a:lnTo>
                        <a:pt x="10054" y="3960"/>
                      </a:lnTo>
                      <a:lnTo>
                        <a:pt x="10855" y="2781"/>
                      </a:lnTo>
                      <a:lnTo>
                        <a:pt x="11322" y="2047"/>
                      </a:lnTo>
                      <a:lnTo>
                        <a:pt x="10899" y="1691"/>
                      </a:lnTo>
                      <a:lnTo>
                        <a:pt x="10432" y="1335"/>
                      </a:lnTo>
                      <a:close/>
                    </a:path>
                  </a:pathLst>
                </a:custGeom>
                <a:solidFill>
                  <a:srgbClr val="7AAA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151;p43"/>
                <p:cNvSpPr/>
                <p:nvPr/>
              </p:nvSpPr>
              <p:spPr>
                <a:xfrm>
                  <a:off x="6616209" y="1711246"/>
                  <a:ext cx="767125" cy="99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6" h="12079" fill="none" extrusionOk="0">
                      <a:moveTo>
                        <a:pt x="9275" y="534"/>
                      </a:moveTo>
                      <a:lnTo>
                        <a:pt x="9275" y="534"/>
                      </a:lnTo>
                      <a:lnTo>
                        <a:pt x="8808" y="268"/>
                      </a:lnTo>
                      <a:lnTo>
                        <a:pt x="8341" y="1"/>
                      </a:lnTo>
                      <a:lnTo>
                        <a:pt x="8341" y="1"/>
                      </a:lnTo>
                      <a:lnTo>
                        <a:pt x="7830" y="690"/>
                      </a:lnTo>
                      <a:lnTo>
                        <a:pt x="7007" y="1847"/>
                      </a:lnTo>
                      <a:lnTo>
                        <a:pt x="4382" y="5650"/>
                      </a:lnTo>
                      <a:lnTo>
                        <a:pt x="4382" y="5650"/>
                      </a:lnTo>
                      <a:lnTo>
                        <a:pt x="2425" y="8497"/>
                      </a:lnTo>
                      <a:lnTo>
                        <a:pt x="0" y="12078"/>
                      </a:lnTo>
                      <a:lnTo>
                        <a:pt x="0" y="12078"/>
                      </a:lnTo>
                      <a:lnTo>
                        <a:pt x="734" y="12012"/>
                      </a:lnTo>
                      <a:lnTo>
                        <a:pt x="1335" y="12012"/>
                      </a:lnTo>
                      <a:lnTo>
                        <a:pt x="9275" y="534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152;p43"/>
                <p:cNvSpPr/>
                <p:nvPr/>
              </p:nvSpPr>
              <p:spPr>
                <a:xfrm>
                  <a:off x="6778053" y="1821651"/>
                  <a:ext cx="774485" cy="1026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65" h="12412" fill="none" extrusionOk="0">
                      <a:moveTo>
                        <a:pt x="5450" y="6428"/>
                      </a:moveTo>
                      <a:lnTo>
                        <a:pt x="5450" y="6428"/>
                      </a:lnTo>
                      <a:lnTo>
                        <a:pt x="8097" y="2625"/>
                      </a:lnTo>
                      <a:lnTo>
                        <a:pt x="8898" y="1446"/>
                      </a:lnTo>
                      <a:lnTo>
                        <a:pt x="9365" y="712"/>
                      </a:lnTo>
                      <a:lnTo>
                        <a:pt x="9365" y="712"/>
                      </a:lnTo>
                      <a:lnTo>
                        <a:pt x="8942" y="356"/>
                      </a:lnTo>
                      <a:lnTo>
                        <a:pt x="8475" y="0"/>
                      </a:lnTo>
                      <a:lnTo>
                        <a:pt x="0" y="12212"/>
                      </a:lnTo>
                      <a:lnTo>
                        <a:pt x="0" y="12212"/>
                      </a:lnTo>
                      <a:lnTo>
                        <a:pt x="112" y="12345"/>
                      </a:lnTo>
                      <a:lnTo>
                        <a:pt x="112" y="12345"/>
                      </a:lnTo>
                      <a:lnTo>
                        <a:pt x="178" y="12389"/>
                      </a:lnTo>
                      <a:lnTo>
                        <a:pt x="267" y="12412"/>
                      </a:lnTo>
                      <a:lnTo>
                        <a:pt x="512" y="12412"/>
                      </a:lnTo>
                      <a:lnTo>
                        <a:pt x="868" y="12389"/>
                      </a:lnTo>
                      <a:lnTo>
                        <a:pt x="1313" y="12323"/>
                      </a:lnTo>
                      <a:lnTo>
                        <a:pt x="1313" y="12323"/>
                      </a:lnTo>
                      <a:lnTo>
                        <a:pt x="5450" y="6428"/>
                      </a:lnTo>
                      <a:lnTo>
                        <a:pt x="5450" y="642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153;p43"/>
                <p:cNvSpPr/>
                <p:nvPr/>
              </p:nvSpPr>
              <p:spPr>
                <a:xfrm>
                  <a:off x="7306010" y="1630283"/>
                  <a:ext cx="301690" cy="25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3026" extrusionOk="0">
                      <a:moveTo>
                        <a:pt x="667" y="1"/>
                      </a:moveTo>
                      <a:lnTo>
                        <a:pt x="489" y="90"/>
                      </a:lnTo>
                      <a:lnTo>
                        <a:pt x="356" y="179"/>
                      </a:lnTo>
                      <a:lnTo>
                        <a:pt x="223" y="290"/>
                      </a:lnTo>
                      <a:lnTo>
                        <a:pt x="134" y="401"/>
                      </a:lnTo>
                      <a:lnTo>
                        <a:pt x="67" y="535"/>
                      </a:lnTo>
                      <a:lnTo>
                        <a:pt x="22" y="668"/>
                      </a:lnTo>
                      <a:lnTo>
                        <a:pt x="0" y="802"/>
                      </a:lnTo>
                      <a:lnTo>
                        <a:pt x="0" y="980"/>
                      </a:lnTo>
                      <a:lnTo>
                        <a:pt x="467" y="1247"/>
                      </a:lnTo>
                      <a:lnTo>
                        <a:pt x="934" y="1513"/>
                      </a:lnTo>
                      <a:lnTo>
                        <a:pt x="1535" y="1914"/>
                      </a:lnTo>
                      <a:lnTo>
                        <a:pt x="2091" y="2314"/>
                      </a:lnTo>
                      <a:lnTo>
                        <a:pt x="2558" y="2670"/>
                      </a:lnTo>
                      <a:lnTo>
                        <a:pt x="2981" y="3026"/>
                      </a:lnTo>
                      <a:lnTo>
                        <a:pt x="3136" y="2959"/>
                      </a:lnTo>
                      <a:lnTo>
                        <a:pt x="3270" y="2870"/>
                      </a:lnTo>
                      <a:lnTo>
                        <a:pt x="3381" y="2781"/>
                      </a:lnTo>
                      <a:lnTo>
                        <a:pt x="3470" y="2670"/>
                      </a:lnTo>
                      <a:lnTo>
                        <a:pt x="3559" y="2537"/>
                      </a:lnTo>
                      <a:lnTo>
                        <a:pt x="3603" y="2403"/>
                      </a:lnTo>
                      <a:lnTo>
                        <a:pt x="3648" y="2247"/>
                      </a:lnTo>
                      <a:lnTo>
                        <a:pt x="3648" y="2070"/>
                      </a:lnTo>
                      <a:lnTo>
                        <a:pt x="3603" y="1981"/>
                      </a:lnTo>
                      <a:lnTo>
                        <a:pt x="3537" y="1936"/>
                      </a:lnTo>
                      <a:lnTo>
                        <a:pt x="2936" y="1469"/>
                      </a:lnTo>
                      <a:lnTo>
                        <a:pt x="2269" y="980"/>
                      </a:lnTo>
                      <a:lnTo>
                        <a:pt x="1513" y="490"/>
                      </a:lnTo>
                      <a:lnTo>
                        <a:pt x="667" y="1"/>
                      </a:lnTo>
                      <a:close/>
                    </a:path>
                  </a:pathLst>
                </a:custGeom>
                <a:solidFill>
                  <a:srgbClr val="F9B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154;p43"/>
                <p:cNvSpPr/>
                <p:nvPr/>
              </p:nvSpPr>
              <p:spPr>
                <a:xfrm>
                  <a:off x="7361171" y="1492339"/>
                  <a:ext cx="329311" cy="309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2" h="3738" extrusionOk="0">
                      <a:moveTo>
                        <a:pt x="1802" y="1"/>
                      </a:moveTo>
                      <a:lnTo>
                        <a:pt x="1602" y="23"/>
                      </a:lnTo>
                      <a:lnTo>
                        <a:pt x="1402" y="67"/>
                      </a:lnTo>
                      <a:lnTo>
                        <a:pt x="1224" y="134"/>
                      </a:lnTo>
                      <a:lnTo>
                        <a:pt x="1046" y="245"/>
                      </a:lnTo>
                      <a:lnTo>
                        <a:pt x="890" y="357"/>
                      </a:lnTo>
                      <a:lnTo>
                        <a:pt x="712" y="512"/>
                      </a:lnTo>
                      <a:lnTo>
                        <a:pt x="556" y="690"/>
                      </a:lnTo>
                      <a:lnTo>
                        <a:pt x="401" y="890"/>
                      </a:lnTo>
                      <a:lnTo>
                        <a:pt x="267" y="1135"/>
                      </a:lnTo>
                      <a:lnTo>
                        <a:pt x="134" y="1380"/>
                      </a:lnTo>
                      <a:lnTo>
                        <a:pt x="0" y="1669"/>
                      </a:lnTo>
                      <a:lnTo>
                        <a:pt x="846" y="2158"/>
                      </a:lnTo>
                      <a:lnTo>
                        <a:pt x="1602" y="2648"/>
                      </a:lnTo>
                      <a:lnTo>
                        <a:pt x="2269" y="3137"/>
                      </a:lnTo>
                      <a:lnTo>
                        <a:pt x="2870" y="3604"/>
                      </a:lnTo>
                      <a:lnTo>
                        <a:pt x="2936" y="3649"/>
                      </a:lnTo>
                      <a:lnTo>
                        <a:pt x="2981" y="3738"/>
                      </a:lnTo>
                      <a:lnTo>
                        <a:pt x="3226" y="3493"/>
                      </a:lnTo>
                      <a:lnTo>
                        <a:pt x="3426" y="3248"/>
                      </a:lnTo>
                      <a:lnTo>
                        <a:pt x="3604" y="3003"/>
                      </a:lnTo>
                      <a:lnTo>
                        <a:pt x="3737" y="2759"/>
                      </a:lnTo>
                      <a:lnTo>
                        <a:pt x="3848" y="2536"/>
                      </a:lnTo>
                      <a:lnTo>
                        <a:pt x="3915" y="2314"/>
                      </a:lnTo>
                      <a:lnTo>
                        <a:pt x="3960" y="2092"/>
                      </a:lnTo>
                      <a:lnTo>
                        <a:pt x="3982" y="1869"/>
                      </a:lnTo>
                      <a:lnTo>
                        <a:pt x="3960" y="1669"/>
                      </a:lnTo>
                      <a:lnTo>
                        <a:pt x="3893" y="1469"/>
                      </a:lnTo>
                      <a:lnTo>
                        <a:pt x="3804" y="1269"/>
                      </a:lnTo>
                      <a:lnTo>
                        <a:pt x="3693" y="1068"/>
                      </a:lnTo>
                      <a:lnTo>
                        <a:pt x="3537" y="868"/>
                      </a:lnTo>
                      <a:lnTo>
                        <a:pt x="3359" y="690"/>
                      </a:lnTo>
                      <a:lnTo>
                        <a:pt x="3137" y="512"/>
                      </a:lnTo>
                      <a:lnTo>
                        <a:pt x="2870" y="334"/>
                      </a:lnTo>
                      <a:lnTo>
                        <a:pt x="2647" y="223"/>
                      </a:lnTo>
                      <a:lnTo>
                        <a:pt x="2425" y="134"/>
                      </a:lnTo>
                      <a:lnTo>
                        <a:pt x="2202" y="67"/>
                      </a:lnTo>
                      <a:lnTo>
                        <a:pt x="2002" y="23"/>
                      </a:lnTo>
                      <a:lnTo>
                        <a:pt x="180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155;p43"/>
                <p:cNvSpPr/>
                <p:nvPr/>
              </p:nvSpPr>
              <p:spPr>
                <a:xfrm>
                  <a:off x="7348270" y="1483160"/>
                  <a:ext cx="353294" cy="329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2" h="3982" extrusionOk="0">
                      <a:moveTo>
                        <a:pt x="1980" y="267"/>
                      </a:moveTo>
                      <a:lnTo>
                        <a:pt x="2181" y="290"/>
                      </a:lnTo>
                      <a:lnTo>
                        <a:pt x="2381" y="312"/>
                      </a:lnTo>
                      <a:lnTo>
                        <a:pt x="2603" y="379"/>
                      </a:lnTo>
                      <a:lnTo>
                        <a:pt x="2848" y="490"/>
                      </a:lnTo>
                      <a:lnTo>
                        <a:pt x="3048" y="601"/>
                      </a:lnTo>
                      <a:lnTo>
                        <a:pt x="3270" y="757"/>
                      </a:lnTo>
                      <a:lnTo>
                        <a:pt x="3471" y="935"/>
                      </a:lnTo>
                      <a:lnTo>
                        <a:pt x="3649" y="1135"/>
                      </a:lnTo>
                      <a:lnTo>
                        <a:pt x="3782" y="1335"/>
                      </a:lnTo>
                      <a:lnTo>
                        <a:pt x="3893" y="1557"/>
                      </a:lnTo>
                      <a:lnTo>
                        <a:pt x="3960" y="1824"/>
                      </a:lnTo>
                      <a:lnTo>
                        <a:pt x="3982" y="1936"/>
                      </a:lnTo>
                      <a:lnTo>
                        <a:pt x="3982" y="2069"/>
                      </a:lnTo>
                      <a:lnTo>
                        <a:pt x="3938" y="2314"/>
                      </a:lnTo>
                      <a:lnTo>
                        <a:pt x="3871" y="2558"/>
                      </a:lnTo>
                      <a:lnTo>
                        <a:pt x="3760" y="2759"/>
                      </a:lnTo>
                      <a:lnTo>
                        <a:pt x="3649" y="2981"/>
                      </a:lnTo>
                      <a:lnTo>
                        <a:pt x="3493" y="3181"/>
                      </a:lnTo>
                      <a:lnTo>
                        <a:pt x="3337" y="3381"/>
                      </a:lnTo>
                      <a:lnTo>
                        <a:pt x="3105" y="3629"/>
                      </a:lnTo>
                      <a:lnTo>
                        <a:pt x="2937" y="3448"/>
                      </a:lnTo>
                      <a:lnTo>
                        <a:pt x="2581" y="3159"/>
                      </a:lnTo>
                      <a:lnTo>
                        <a:pt x="2203" y="2870"/>
                      </a:lnTo>
                      <a:lnTo>
                        <a:pt x="1802" y="2603"/>
                      </a:lnTo>
                      <a:lnTo>
                        <a:pt x="1402" y="2358"/>
                      </a:lnTo>
                      <a:lnTo>
                        <a:pt x="1002" y="2114"/>
                      </a:lnTo>
                      <a:lnTo>
                        <a:pt x="344" y="1748"/>
                      </a:lnTo>
                      <a:lnTo>
                        <a:pt x="344" y="1748"/>
                      </a:lnTo>
                      <a:lnTo>
                        <a:pt x="468" y="1469"/>
                      </a:lnTo>
                      <a:lnTo>
                        <a:pt x="712" y="1090"/>
                      </a:lnTo>
                      <a:lnTo>
                        <a:pt x="824" y="935"/>
                      </a:lnTo>
                      <a:lnTo>
                        <a:pt x="979" y="779"/>
                      </a:lnTo>
                      <a:lnTo>
                        <a:pt x="1113" y="646"/>
                      </a:lnTo>
                      <a:lnTo>
                        <a:pt x="1269" y="534"/>
                      </a:lnTo>
                      <a:lnTo>
                        <a:pt x="1424" y="423"/>
                      </a:lnTo>
                      <a:lnTo>
                        <a:pt x="1602" y="356"/>
                      </a:lnTo>
                      <a:lnTo>
                        <a:pt x="1780" y="312"/>
                      </a:lnTo>
                      <a:lnTo>
                        <a:pt x="1980" y="267"/>
                      </a:lnTo>
                      <a:close/>
                      <a:moveTo>
                        <a:pt x="1914" y="0"/>
                      </a:moveTo>
                      <a:lnTo>
                        <a:pt x="1691" y="23"/>
                      </a:lnTo>
                      <a:lnTo>
                        <a:pt x="1491" y="89"/>
                      </a:lnTo>
                      <a:lnTo>
                        <a:pt x="1291" y="178"/>
                      </a:lnTo>
                      <a:lnTo>
                        <a:pt x="1091" y="290"/>
                      </a:lnTo>
                      <a:lnTo>
                        <a:pt x="890" y="423"/>
                      </a:lnTo>
                      <a:lnTo>
                        <a:pt x="735" y="601"/>
                      </a:lnTo>
                      <a:lnTo>
                        <a:pt x="557" y="779"/>
                      </a:lnTo>
                      <a:lnTo>
                        <a:pt x="401" y="979"/>
                      </a:lnTo>
                      <a:lnTo>
                        <a:pt x="268" y="1202"/>
                      </a:lnTo>
                      <a:lnTo>
                        <a:pt x="134" y="1446"/>
                      </a:lnTo>
                      <a:lnTo>
                        <a:pt x="23" y="1691"/>
                      </a:lnTo>
                      <a:lnTo>
                        <a:pt x="1" y="1758"/>
                      </a:lnTo>
                      <a:lnTo>
                        <a:pt x="23" y="1802"/>
                      </a:lnTo>
                      <a:lnTo>
                        <a:pt x="45" y="1847"/>
                      </a:lnTo>
                      <a:lnTo>
                        <a:pt x="90" y="1891"/>
                      </a:lnTo>
                      <a:lnTo>
                        <a:pt x="846" y="2314"/>
                      </a:lnTo>
                      <a:lnTo>
                        <a:pt x="1246" y="2536"/>
                      </a:lnTo>
                      <a:lnTo>
                        <a:pt x="1647" y="2781"/>
                      </a:lnTo>
                      <a:lnTo>
                        <a:pt x="2025" y="3026"/>
                      </a:lnTo>
                      <a:lnTo>
                        <a:pt x="2381" y="3292"/>
                      </a:lnTo>
                      <a:lnTo>
                        <a:pt x="2714" y="3582"/>
                      </a:lnTo>
                      <a:lnTo>
                        <a:pt x="3026" y="3893"/>
                      </a:lnTo>
                      <a:lnTo>
                        <a:pt x="3070" y="3937"/>
                      </a:lnTo>
                      <a:lnTo>
                        <a:pt x="3115" y="3982"/>
                      </a:lnTo>
                      <a:lnTo>
                        <a:pt x="3181" y="3982"/>
                      </a:lnTo>
                      <a:lnTo>
                        <a:pt x="3248" y="3937"/>
                      </a:lnTo>
                      <a:lnTo>
                        <a:pt x="3626" y="3537"/>
                      </a:lnTo>
                      <a:lnTo>
                        <a:pt x="3804" y="3315"/>
                      </a:lnTo>
                      <a:lnTo>
                        <a:pt x="3960" y="3070"/>
                      </a:lnTo>
                      <a:lnTo>
                        <a:pt x="4093" y="2825"/>
                      </a:lnTo>
                      <a:lnTo>
                        <a:pt x="4182" y="2558"/>
                      </a:lnTo>
                      <a:lnTo>
                        <a:pt x="4249" y="2269"/>
                      </a:lnTo>
                      <a:lnTo>
                        <a:pt x="4271" y="2002"/>
                      </a:lnTo>
                      <a:lnTo>
                        <a:pt x="4227" y="1735"/>
                      </a:lnTo>
                      <a:lnTo>
                        <a:pt x="4160" y="1491"/>
                      </a:lnTo>
                      <a:lnTo>
                        <a:pt x="4049" y="1268"/>
                      </a:lnTo>
                      <a:lnTo>
                        <a:pt x="3915" y="1068"/>
                      </a:lnTo>
                      <a:lnTo>
                        <a:pt x="3738" y="868"/>
                      </a:lnTo>
                      <a:lnTo>
                        <a:pt x="3560" y="690"/>
                      </a:lnTo>
                      <a:lnTo>
                        <a:pt x="3359" y="534"/>
                      </a:lnTo>
                      <a:lnTo>
                        <a:pt x="3159" y="379"/>
                      </a:lnTo>
                      <a:lnTo>
                        <a:pt x="2892" y="223"/>
                      </a:lnTo>
                      <a:lnTo>
                        <a:pt x="2648" y="112"/>
                      </a:lnTo>
                      <a:lnTo>
                        <a:pt x="2403" y="45"/>
                      </a:lnTo>
                      <a:lnTo>
                        <a:pt x="215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156;p43"/>
                <p:cNvSpPr/>
                <p:nvPr/>
              </p:nvSpPr>
              <p:spPr>
                <a:xfrm>
                  <a:off x="7293109" y="1619284"/>
                  <a:ext cx="325673" cy="272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8" h="3293" extrusionOk="0">
                      <a:moveTo>
                        <a:pt x="734" y="0"/>
                      </a:moveTo>
                      <a:lnTo>
                        <a:pt x="557" y="89"/>
                      </a:lnTo>
                      <a:lnTo>
                        <a:pt x="423" y="178"/>
                      </a:lnTo>
                      <a:lnTo>
                        <a:pt x="290" y="290"/>
                      </a:lnTo>
                      <a:lnTo>
                        <a:pt x="178" y="401"/>
                      </a:lnTo>
                      <a:lnTo>
                        <a:pt x="112" y="534"/>
                      </a:lnTo>
                      <a:lnTo>
                        <a:pt x="45" y="690"/>
                      </a:lnTo>
                      <a:lnTo>
                        <a:pt x="0" y="868"/>
                      </a:lnTo>
                      <a:lnTo>
                        <a:pt x="0" y="1046"/>
                      </a:lnTo>
                      <a:lnTo>
                        <a:pt x="23" y="1135"/>
                      </a:lnTo>
                      <a:lnTo>
                        <a:pt x="45" y="1179"/>
                      </a:lnTo>
                      <a:lnTo>
                        <a:pt x="89" y="1202"/>
                      </a:lnTo>
                      <a:lnTo>
                        <a:pt x="868" y="1669"/>
                      </a:lnTo>
                      <a:lnTo>
                        <a:pt x="1624" y="2136"/>
                      </a:lnTo>
                      <a:lnTo>
                        <a:pt x="1980" y="2403"/>
                      </a:lnTo>
                      <a:lnTo>
                        <a:pt x="2336" y="2670"/>
                      </a:lnTo>
                      <a:lnTo>
                        <a:pt x="2692" y="2959"/>
                      </a:lnTo>
                      <a:lnTo>
                        <a:pt x="3025" y="3248"/>
                      </a:lnTo>
                      <a:lnTo>
                        <a:pt x="3114" y="3292"/>
                      </a:lnTo>
                      <a:lnTo>
                        <a:pt x="3203" y="3292"/>
                      </a:lnTo>
                      <a:lnTo>
                        <a:pt x="3381" y="3203"/>
                      </a:lnTo>
                      <a:lnTo>
                        <a:pt x="3515" y="3114"/>
                      </a:lnTo>
                      <a:lnTo>
                        <a:pt x="3626" y="3003"/>
                      </a:lnTo>
                      <a:lnTo>
                        <a:pt x="3737" y="2870"/>
                      </a:lnTo>
                      <a:lnTo>
                        <a:pt x="3804" y="2736"/>
                      </a:lnTo>
                      <a:lnTo>
                        <a:pt x="3871" y="2603"/>
                      </a:lnTo>
                      <a:lnTo>
                        <a:pt x="3915" y="2425"/>
                      </a:lnTo>
                      <a:lnTo>
                        <a:pt x="3937" y="2247"/>
                      </a:lnTo>
                      <a:lnTo>
                        <a:pt x="3937" y="2180"/>
                      </a:lnTo>
                      <a:lnTo>
                        <a:pt x="3893" y="2136"/>
                      </a:lnTo>
                      <a:lnTo>
                        <a:pt x="3848" y="2091"/>
                      </a:lnTo>
                      <a:lnTo>
                        <a:pt x="3804" y="2069"/>
                      </a:lnTo>
                      <a:lnTo>
                        <a:pt x="3759" y="2047"/>
                      </a:lnTo>
                      <a:lnTo>
                        <a:pt x="3715" y="2069"/>
                      </a:lnTo>
                      <a:lnTo>
                        <a:pt x="3670" y="2091"/>
                      </a:lnTo>
                      <a:lnTo>
                        <a:pt x="3648" y="2136"/>
                      </a:lnTo>
                      <a:lnTo>
                        <a:pt x="3626" y="2358"/>
                      </a:lnTo>
                      <a:lnTo>
                        <a:pt x="3559" y="2536"/>
                      </a:lnTo>
                      <a:lnTo>
                        <a:pt x="3493" y="2692"/>
                      </a:lnTo>
                      <a:lnTo>
                        <a:pt x="3381" y="2803"/>
                      </a:lnTo>
                      <a:lnTo>
                        <a:pt x="3337" y="2848"/>
                      </a:lnTo>
                      <a:lnTo>
                        <a:pt x="3270" y="2870"/>
                      </a:lnTo>
                      <a:lnTo>
                        <a:pt x="3048" y="2870"/>
                      </a:lnTo>
                      <a:lnTo>
                        <a:pt x="2959" y="2825"/>
                      </a:lnTo>
                      <a:lnTo>
                        <a:pt x="2803" y="2714"/>
                      </a:lnTo>
                      <a:lnTo>
                        <a:pt x="2358" y="2380"/>
                      </a:lnTo>
                      <a:lnTo>
                        <a:pt x="1936" y="2047"/>
                      </a:lnTo>
                      <a:lnTo>
                        <a:pt x="1424" y="1713"/>
                      </a:lnTo>
                      <a:lnTo>
                        <a:pt x="890" y="1380"/>
                      </a:lnTo>
                      <a:lnTo>
                        <a:pt x="557" y="1202"/>
                      </a:lnTo>
                      <a:lnTo>
                        <a:pt x="379" y="1090"/>
                      </a:lnTo>
                      <a:lnTo>
                        <a:pt x="312" y="1024"/>
                      </a:lnTo>
                      <a:lnTo>
                        <a:pt x="290" y="957"/>
                      </a:lnTo>
                      <a:lnTo>
                        <a:pt x="267" y="912"/>
                      </a:lnTo>
                      <a:lnTo>
                        <a:pt x="267" y="846"/>
                      </a:lnTo>
                      <a:lnTo>
                        <a:pt x="312" y="734"/>
                      </a:lnTo>
                      <a:lnTo>
                        <a:pt x="379" y="646"/>
                      </a:lnTo>
                      <a:lnTo>
                        <a:pt x="490" y="534"/>
                      </a:lnTo>
                      <a:lnTo>
                        <a:pt x="712" y="356"/>
                      </a:lnTo>
                      <a:lnTo>
                        <a:pt x="912" y="267"/>
                      </a:lnTo>
                      <a:lnTo>
                        <a:pt x="935" y="223"/>
                      </a:lnTo>
                      <a:lnTo>
                        <a:pt x="957" y="178"/>
                      </a:lnTo>
                      <a:lnTo>
                        <a:pt x="957" y="134"/>
                      </a:lnTo>
                      <a:lnTo>
                        <a:pt x="935" y="67"/>
                      </a:lnTo>
                      <a:lnTo>
                        <a:pt x="890" y="23"/>
                      </a:lnTo>
                      <a:lnTo>
                        <a:pt x="8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157;p43"/>
                <p:cNvSpPr/>
                <p:nvPr/>
              </p:nvSpPr>
              <p:spPr>
                <a:xfrm>
                  <a:off x="6549966" y="1698345"/>
                  <a:ext cx="1013654" cy="13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7" h="15972" extrusionOk="0">
                      <a:moveTo>
                        <a:pt x="9053" y="1"/>
                      </a:moveTo>
                      <a:lnTo>
                        <a:pt x="9009" y="23"/>
                      </a:lnTo>
                      <a:lnTo>
                        <a:pt x="8074" y="1291"/>
                      </a:lnTo>
                      <a:lnTo>
                        <a:pt x="7185" y="2581"/>
                      </a:lnTo>
                      <a:lnTo>
                        <a:pt x="5405" y="5183"/>
                      </a:lnTo>
                      <a:lnTo>
                        <a:pt x="3025" y="8631"/>
                      </a:lnTo>
                      <a:lnTo>
                        <a:pt x="1824" y="10411"/>
                      </a:lnTo>
                      <a:lnTo>
                        <a:pt x="1491" y="10878"/>
                      </a:lnTo>
                      <a:lnTo>
                        <a:pt x="1135" y="11367"/>
                      </a:lnTo>
                      <a:lnTo>
                        <a:pt x="979" y="11612"/>
                      </a:lnTo>
                      <a:lnTo>
                        <a:pt x="823" y="11856"/>
                      </a:lnTo>
                      <a:lnTo>
                        <a:pt x="690" y="12123"/>
                      </a:lnTo>
                      <a:lnTo>
                        <a:pt x="579" y="12390"/>
                      </a:lnTo>
                      <a:lnTo>
                        <a:pt x="401" y="12857"/>
                      </a:lnTo>
                      <a:lnTo>
                        <a:pt x="267" y="13369"/>
                      </a:lnTo>
                      <a:lnTo>
                        <a:pt x="156" y="13880"/>
                      </a:lnTo>
                      <a:lnTo>
                        <a:pt x="45" y="14392"/>
                      </a:lnTo>
                      <a:lnTo>
                        <a:pt x="0" y="14726"/>
                      </a:lnTo>
                      <a:lnTo>
                        <a:pt x="0" y="14904"/>
                      </a:lnTo>
                      <a:lnTo>
                        <a:pt x="0" y="15059"/>
                      </a:lnTo>
                      <a:lnTo>
                        <a:pt x="23" y="15237"/>
                      </a:lnTo>
                      <a:lnTo>
                        <a:pt x="67" y="15393"/>
                      </a:lnTo>
                      <a:lnTo>
                        <a:pt x="156" y="15549"/>
                      </a:lnTo>
                      <a:lnTo>
                        <a:pt x="245" y="15682"/>
                      </a:lnTo>
                      <a:lnTo>
                        <a:pt x="356" y="15793"/>
                      </a:lnTo>
                      <a:lnTo>
                        <a:pt x="490" y="15882"/>
                      </a:lnTo>
                      <a:lnTo>
                        <a:pt x="623" y="15927"/>
                      </a:lnTo>
                      <a:lnTo>
                        <a:pt x="757" y="15971"/>
                      </a:lnTo>
                      <a:lnTo>
                        <a:pt x="890" y="15971"/>
                      </a:lnTo>
                      <a:lnTo>
                        <a:pt x="1024" y="15949"/>
                      </a:lnTo>
                      <a:lnTo>
                        <a:pt x="1157" y="15927"/>
                      </a:lnTo>
                      <a:lnTo>
                        <a:pt x="1313" y="15882"/>
                      </a:lnTo>
                      <a:lnTo>
                        <a:pt x="1602" y="15749"/>
                      </a:lnTo>
                      <a:lnTo>
                        <a:pt x="1869" y="15615"/>
                      </a:lnTo>
                      <a:lnTo>
                        <a:pt x="2358" y="15304"/>
                      </a:lnTo>
                      <a:lnTo>
                        <a:pt x="3181" y="14726"/>
                      </a:lnTo>
                      <a:lnTo>
                        <a:pt x="3581" y="14437"/>
                      </a:lnTo>
                      <a:lnTo>
                        <a:pt x="3960" y="14103"/>
                      </a:lnTo>
                      <a:lnTo>
                        <a:pt x="4182" y="13880"/>
                      </a:lnTo>
                      <a:lnTo>
                        <a:pt x="4404" y="13614"/>
                      </a:lnTo>
                      <a:lnTo>
                        <a:pt x="4605" y="13347"/>
                      </a:lnTo>
                      <a:lnTo>
                        <a:pt x="4805" y="13080"/>
                      </a:lnTo>
                      <a:lnTo>
                        <a:pt x="5183" y="12524"/>
                      </a:lnTo>
                      <a:lnTo>
                        <a:pt x="5539" y="11968"/>
                      </a:lnTo>
                      <a:lnTo>
                        <a:pt x="8052" y="8386"/>
                      </a:lnTo>
                      <a:lnTo>
                        <a:pt x="9120" y="6874"/>
                      </a:lnTo>
                      <a:lnTo>
                        <a:pt x="10188" y="5361"/>
                      </a:lnTo>
                      <a:lnTo>
                        <a:pt x="11233" y="3849"/>
                      </a:lnTo>
                      <a:lnTo>
                        <a:pt x="11745" y="3070"/>
                      </a:lnTo>
                      <a:lnTo>
                        <a:pt x="12234" y="2292"/>
                      </a:lnTo>
                      <a:lnTo>
                        <a:pt x="12256" y="2225"/>
                      </a:lnTo>
                      <a:lnTo>
                        <a:pt x="12234" y="2181"/>
                      </a:lnTo>
                      <a:lnTo>
                        <a:pt x="12212" y="2136"/>
                      </a:lnTo>
                      <a:lnTo>
                        <a:pt x="12167" y="2092"/>
                      </a:lnTo>
                      <a:lnTo>
                        <a:pt x="12123" y="2069"/>
                      </a:lnTo>
                      <a:lnTo>
                        <a:pt x="12011" y="2069"/>
                      </a:lnTo>
                      <a:lnTo>
                        <a:pt x="11967" y="2114"/>
                      </a:lnTo>
                      <a:lnTo>
                        <a:pt x="11277" y="3204"/>
                      </a:lnTo>
                      <a:lnTo>
                        <a:pt x="10566" y="4272"/>
                      </a:lnTo>
                      <a:lnTo>
                        <a:pt x="9075" y="6362"/>
                      </a:lnTo>
                      <a:lnTo>
                        <a:pt x="4404" y="13080"/>
                      </a:lnTo>
                      <a:lnTo>
                        <a:pt x="4115" y="13436"/>
                      </a:lnTo>
                      <a:lnTo>
                        <a:pt x="3804" y="13791"/>
                      </a:lnTo>
                      <a:lnTo>
                        <a:pt x="3448" y="14125"/>
                      </a:lnTo>
                      <a:lnTo>
                        <a:pt x="3070" y="14459"/>
                      </a:lnTo>
                      <a:lnTo>
                        <a:pt x="2670" y="14748"/>
                      </a:lnTo>
                      <a:lnTo>
                        <a:pt x="2269" y="15015"/>
                      </a:lnTo>
                      <a:lnTo>
                        <a:pt x="1847" y="15260"/>
                      </a:lnTo>
                      <a:lnTo>
                        <a:pt x="1446" y="15482"/>
                      </a:lnTo>
                      <a:lnTo>
                        <a:pt x="1179" y="15593"/>
                      </a:lnTo>
                      <a:lnTo>
                        <a:pt x="1090" y="15638"/>
                      </a:lnTo>
                      <a:lnTo>
                        <a:pt x="912" y="15638"/>
                      </a:lnTo>
                      <a:lnTo>
                        <a:pt x="823" y="15593"/>
                      </a:lnTo>
                      <a:lnTo>
                        <a:pt x="601" y="15437"/>
                      </a:lnTo>
                      <a:lnTo>
                        <a:pt x="401" y="15282"/>
                      </a:lnTo>
                      <a:lnTo>
                        <a:pt x="356" y="15237"/>
                      </a:lnTo>
                      <a:lnTo>
                        <a:pt x="312" y="15171"/>
                      </a:lnTo>
                      <a:lnTo>
                        <a:pt x="290" y="15104"/>
                      </a:lnTo>
                      <a:lnTo>
                        <a:pt x="290" y="15037"/>
                      </a:lnTo>
                      <a:lnTo>
                        <a:pt x="290" y="14815"/>
                      </a:lnTo>
                      <a:lnTo>
                        <a:pt x="312" y="14570"/>
                      </a:lnTo>
                      <a:lnTo>
                        <a:pt x="356" y="14325"/>
                      </a:lnTo>
                      <a:lnTo>
                        <a:pt x="467" y="13836"/>
                      </a:lnTo>
                      <a:lnTo>
                        <a:pt x="645" y="13191"/>
                      </a:lnTo>
                      <a:lnTo>
                        <a:pt x="757" y="12880"/>
                      </a:lnTo>
                      <a:lnTo>
                        <a:pt x="868" y="12590"/>
                      </a:lnTo>
                      <a:lnTo>
                        <a:pt x="1001" y="12301"/>
                      </a:lnTo>
                      <a:lnTo>
                        <a:pt x="1135" y="12034"/>
                      </a:lnTo>
                      <a:lnTo>
                        <a:pt x="1290" y="11745"/>
                      </a:lnTo>
                      <a:lnTo>
                        <a:pt x="1491" y="11456"/>
                      </a:lnTo>
                      <a:lnTo>
                        <a:pt x="3626" y="8297"/>
                      </a:lnTo>
                      <a:lnTo>
                        <a:pt x="5806" y="5161"/>
                      </a:lnTo>
                      <a:lnTo>
                        <a:pt x="7496" y="2692"/>
                      </a:lnTo>
                      <a:lnTo>
                        <a:pt x="8341" y="1447"/>
                      </a:lnTo>
                      <a:lnTo>
                        <a:pt x="9231" y="246"/>
                      </a:lnTo>
                      <a:lnTo>
                        <a:pt x="9253" y="201"/>
                      </a:lnTo>
                      <a:lnTo>
                        <a:pt x="9253" y="134"/>
                      </a:lnTo>
                      <a:lnTo>
                        <a:pt x="9231" y="90"/>
                      </a:lnTo>
                      <a:lnTo>
                        <a:pt x="9209" y="45"/>
                      </a:lnTo>
                      <a:lnTo>
                        <a:pt x="91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158;p43"/>
                <p:cNvSpPr/>
                <p:nvPr/>
              </p:nvSpPr>
              <p:spPr>
                <a:xfrm>
                  <a:off x="6713630" y="1808750"/>
                  <a:ext cx="776388" cy="1033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88" h="12501" extrusionOk="0">
                      <a:moveTo>
                        <a:pt x="9165" y="0"/>
                      </a:moveTo>
                      <a:lnTo>
                        <a:pt x="9143" y="23"/>
                      </a:lnTo>
                      <a:lnTo>
                        <a:pt x="1736" y="10699"/>
                      </a:lnTo>
                      <a:lnTo>
                        <a:pt x="923" y="11868"/>
                      </a:lnTo>
                      <a:lnTo>
                        <a:pt x="923" y="11868"/>
                      </a:lnTo>
                      <a:lnTo>
                        <a:pt x="935" y="11700"/>
                      </a:lnTo>
                      <a:lnTo>
                        <a:pt x="957" y="11411"/>
                      </a:lnTo>
                      <a:lnTo>
                        <a:pt x="935" y="11166"/>
                      </a:lnTo>
                      <a:lnTo>
                        <a:pt x="913" y="11055"/>
                      </a:lnTo>
                      <a:lnTo>
                        <a:pt x="868" y="10966"/>
                      </a:lnTo>
                      <a:lnTo>
                        <a:pt x="824" y="10899"/>
                      </a:lnTo>
                      <a:lnTo>
                        <a:pt x="735" y="10833"/>
                      </a:lnTo>
                      <a:lnTo>
                        <a:pt x="624" y="10766"/>
                      </a:lnTo>
                      <a:lnTo>
                        <a:pt x="490" y="10722"/>
                      </a:lnTo>
                      <a:lnTo>
                        <a:pt x="312" y="10699"/>
                      </a:lnTo>
                      <a:lnTo>
                        <a:pt x="112" y="10677"/>
                      </a:lnTo>
                      <a:lnTo>
                        <a:pt x="68" y="10699"/>
                      </a:lnTo>
                      <a:lnTo>
                        <a:pt x="23" y="10722"/>
                      </a:lnTo>
                      <a:lnTo>
                        <a:pt x="1" y="10766"/>
                      </a:lnTo>
                      <a:lnTo>
                        <a:pt x="1" y="10833"/>
                      </a:lnTo>
                      <a:lnTo>
                        <a:pt x="23" y="10877"/>
                      </a:lnTo>
                      <a:lnTo>
                        <a:pt x="68" y="10922"/>
                      </a:lnTo>
                      <a:lnTo>
                        <a:pt x="112" y="10944"/>
                      </a:lnTo>
                      <a:lnTo>
                        <a:pt x="157" y="10966"/>
                      </a:lnTo>
                      <a:lnTo>
                        <a:pt x="446" y="10988"/>
                      </a:lnTo>
                      <a:lnTo>
                        <a:pt x="535" y="10988"/>
                      </a:lnTo>
                      <a:lnTo>
                        <a:pt x="602" y="11033"/>
                      </a:lnTo>
                      <a:lnTo>
                        <a:pt x="646" y="11100"/>
                      </a:lnTo>
                      <a:lnTo>
                        <a:pt x="646" y="11211"/>
                      </a:lnTo>
                      <a:lnTo>
                        <a:pt x="646" y="11522"/>
                      </a:lnTo>
                      <a:lnTo>
                        <a:pt x="624" y="11923"/>
                      </a:lnTo>
                      <a:lnTo>
                        <a:pt x="646" y="12345"/>
                      </a:lnTo>
                      <a:lnTo>
                        <a:pt x="668" y="12412"/>
                      </a:lnTo>
                      <a:lnTo>
                        <a:pt x="735" y="12479"/>
                      </a:lnTo>
                      <a:lnTo>
                        <a:pt x="824" y="12501"/>
                      </a:lnTo>
                      <a:lnTo>
                        <a:pt x="868" y="12501"/>
                      </a:lnTo>
                      <a:lnTo>
                        <a:pt x="891" y="12456"/>
                      </a:lnTo>
                      <a:lnTo>
                        <a:pt x="8298" y="1780"/>
                      </a:lnTo>
                      <a:lnTo>
                        <a:pt x="9365" y="245"/>
                      </a:lnTo>
                      <a:lnTo>
                        <a:pt x="9387" y="201"/>
                      </a:lnTo>
                      <a:lnTo>
                        <a:pt x="9387" y="134"/>
                      </a:lnTo>
                      <a:lnTo>
                        <a:pt x="9365" y="89"/>
                      </a:lnTo>
                      <a:lnTo>
                        <a:pt x="9321" y="45"/>
                      </a:lnTo>
                      <a:lnTo>
                        <a:pt x="92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159;p43"/>
                <p:cNvSpPr/>
                <p:nvPr/>
              </p:nvSpPr>
              <p:spPr>
                <a:xfrm>
                  <a:off x="6603308" y="1742507"/>
                  <a:ext cx="789206" cy="97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3" h="11834" extrusionOk="0">
                      <a:moveTo>
                        <a:pt x="9342" y="1"/>
                      </a:moveTo>
                      <a:lnTo>
                        <a:pt x="9298" y="45"/>
                      </a:lnTo>
                      <a:lnTo>
                        <a:pt x="2091" y="10455"/>
                      </a:lnTo>
                      <a:lnTo>
                        <a:pt x="1802" y="10922"/>
                      </a:lnTo>
                      <a:lnTo>
                        <a:pt x="1646" y="11144"/>
                      </a:lnTo>
                      <a:lnTo>
                        <a:pt x="1468" y="11345"/>
                      </a:lnTo>
                      <a:lnTo>
                        <a:pt x="1424" y="11434"/>
                      </a:lnTo>
                      <a:lnTo>
                        <a:pt x="1402" y="11478"/>
                      </a:lnTo>
                      <a:lnTo>
                        <a:pt x="1357" y="11500"/>
                      </a:lnTo>
                      <a:lnTo>
                        <a:pt x="1313" y="11523"/>
                      </a:lnTo>
                      <a:lnTo>
                        <a:pt x="1224" y="11500"/>
                      </a:lnTo>
                      <a:lnTo>
                        <a:pt x="1068" y="11478"/>
                      </a:lnTo>
                      <a:lnTo>
                        <a:pt x="579" y="11500"/>
                      </a:lnTo>
                      <a:lnTo>
                        <a:pt x="89" y="11545"/>
                      </a:lnTo>
                      <a:lnTo>
                        <a:pt x="23" y="11567"/>
                      </a:lnTo>
                      <a:lnTo>
                        <a:pt x="0" y="11589"/>
                      </a:lnTo>
                      <a:lnTo>
                        <a:pt x="0" y="11656"/>
                      </a:lnTo>
                      <a:lnTo>
                        <a:pt x="0" y="11700"/>
                      </a:lnTo>
                      <a:lnTo>
                        <a:pt x="45" y="11745"/>
                      </a:lnTo>
                      <a:lnTo>
                        <a:pt x="89" y="11789"/>
                      </a:lnTo>
                      <a:lnTo>
                        <a:pt x="134" y="11812"/>
                      </a:lnTo>
                      <a:lnTo>
                        <a:pt x="201" y="11834"/>
                      </a:lnTo>
                      <a:lnTo>
                        <a:pt x="556" y="11812"/>
                      </a:lnTo>
                      <a:lnTo>
                        <a:pt x="957" y="11834"/>
                      </a:lnTo>
                      <a:lnTo>
                        <a:pt x="1135" y="11834"/>
                      </a:lnTo>
                      <a:lnTo>
                        <a:pt x="1335" y="11789"/>
                      </a:lnTo>
                      <a:lnTo>
                        <a:pt x="1491" y="11745"/>
                      </a:lnTo>
                      <a:lnTo>
                        <a:pt x="1624" y="11678"/>
                      </a:lnTo>
                      <a:lnTo>
                        <a:pt x="1758" y="11545"/>
                      </a:lnTo>
                      <a:lnTo>
                        <a:pt x="1869" y="11389"/>
                      </a:lnTo>
                      <a:lnTo>
                        <a:pt x="2047" y="11078"/>
                      </a:lnTo>
                      <a:lnTo>
                        <a:pt x="3871" y="8453"/>
                      </a:lnTo>
                      <a:lnTo>
                        <a:pt x="8430" y="1847"/>
                      </a:lnTo>
                      <a:lnTo>
                        <a:pt x="9520" y="268"/>
                      </a:lnTo>
                      <a:lnTo>
                        <a:pt x="9543" y="201"/>
                      </a:lnTo>
                      <a:lnTo>
                        <a:pt x="9543" y="156"/>
                      </a:lnTo>
                      <a:lnTo>
                        <a:pt x="9520" y="90"/>
                      </a:lnTo>
                      <a:lnTo>
                        <a:pt x="9476" y="45"/>
                      </a:lnTo>
                      <a:lnTo>
                        <a:pt x="9431" y="23"/>
                      </a:lnTo>
                      <a:lnTo>
                        <a:pt x="938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" name="Google Shape;1160;p43"/>
            <p:cNvSpPr/>
            <p:nvPr/>
          </p:nvSpPr>
          <p:spPr>
            <a:xfrm>
              <a:off x="6767054" y="2818599"/>
              <a:ext cx="130666" cy="40606"/>
            </a:xfrm>
            <a:custGeom>
              <a:avLst/>
              <a:gdLst/>
              <a:ahLst/>
              <a:cxnLst/>
              <a:rect l="l" t="t" r="r" b="b"/>
              <a:pathLst>
                <a:path w="1580" h="491" extrusionOk="0">
                  <a:moveTo>
                    <a:pt x="111" y="1"/>
                  </a:moveTo>
                  <a:lnTo>
                    <a:pt x="67" y="23"/>
                  </a:lnTo>
                  <a:lnTo>
                    <a:pt x="22" y="45"/>
                  </a:lnTo>
                  <a:lnTo>
                    <a:pt x="0" y="90"/>
                  </a:lnTo>
                  <a:lnTo>
                    <a:pt x="0" y="134"/>
                  </a:lnTo>
                  <a:lnTo>
                    <a:pt x="22" y="201"/>
                  </a:lnTo>
                  <a:lnTo>
                    <a:pt x="111" y="334"/>
                  </a:lnTo>
                  <a:lnTo>
                    <a:pt x="222" y="401"/>
                  </a:lnTo>
                  <a:lnTo>
                    <a:pt x="334" y="468"/>
                  </a:lnTo>
                  <a:lnTo>
                    <a:pt x="489" y="490"/>
                  </a:lnTo>
                  <a:lnTo>
                    <a:pt x="734" y="490"/>
                  </a:lnTo>
                  <a:lnTo>
                    <a:pt x="1001" y="468"/>
                  </a:lnTo>
                  <a:lnTo>
                    <a:pt x="1490" y="401"/>
                  </a:lnTo>
                  <a:lnTo>
                    <a:pt x="1557" y="379"/>
                  </a:lnTo>
                  <a:lnTo>
                    <a:pt x="1579" y="334"/>
                  </a:lnTo>
                  <a:lnTo>
                    <a:pt x="1579" y="290"/>
                  </a:lnTo>
                  <a:lnTo>
                    <a:pt x="1579" y="245"/>
                  </a:lnTo>
                  <a:lnTo>
                    <a:pt x="1535" y="201"/>
                  </a:lnTo>
                  <a:lnTo>
                    <a:pt x="1490" y="157"/>
                  </a:lnTo>
                  <a:lnTo>
                    <a:pt x="1446" y="134"/>
                  </a:lnTo>
                  <a:lnTo>
                    <a:pt x="1379" y="134"/>
                  </a:lnTo>
                  <a:lnTo>
                    <a:pt x="1001" y="179"/>
                  </a:lnTo>
                  <a:lnTo>
                    <a:pt x="601" y="201"/>
                  </a:lnTo>
                  <a:lnTo>
                    <a:pt x="356" y="201"/>
                  </a:lnTo>
                  <a:lnTo>
                    <a:pt x="289" y="179"/>
                  </a:lnTo>
                  <a:lnTo>
                    <a:pt x="311" y="179"/>
                  </a:lnTo>
                  <a:lnTo>
                    <a:pt x="289" y="157"/>
                  </a:lnTo>
                  <a:lnTo>
                    <a:pt x="245" y="90"/>
                  </a:lnTo>
                  <a:lnTo>
                    <a:pt x="200" y="45"/>
                  </a:lnTo>
                  <a:lnTo>
                    <a:pt x="156" y="23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61;p43"/>
            <p:cNvSpPr/>
            <p:nvPr/>
          </p:nvSpPr>
          <p:spPr>
            <a:xfrm>
              <a:off x="6553605" y="2886661"/>
              <a:ext cx="145469" cy="108668"/>
            </a:xfrm>
            <a:custGeom>
              <a:avLst/>
              <a:gdLst/>
              <a:ahLst/>
              <a:cxnLst/>
              <a:rect l="l" t="t" r="r" b="b"/>
              <a:pathLst>
                <a:path w="1759" h="1314" extrusionOk="0">
                  <a:moveTo>
                    <a:pt x="90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12"/>
                  </a:lnTo>
                  <a:lnTo>
                    <a:pt x="1" y="156"/>
                  </a:lnTo>
                  <a:lnTo>
                    <a:pt x="23" y="201"/>
                  </a:lnTo>
                  <a:lnTo>
                    <a:pt x="68" y="245"/>
                  </a:lnTo>
                  <a:lnTo>
                    <a:pt x="112" y="268"/>
                  </a:lnTo>
                  <a:lnTo>
                    <a:pt x="334" y="334"/>
                  </a:lnTo>
                  <a:lnTo>
                    <a:pt x="535" y="401"/>
                  </a:lnTo>
                  <a:lnTo>
                    <a:pt x="735" y="512"/>
                  </a:lnTo>
                  <a:lnTo>
                    <a:pt x="891" y="624"/>
                  </a:lnTo>
                  <a:lnTo>
                    <a:pt x="1069" y="735"/>
                  </a:lnTo>
                  <a:lnTo>
                    <a:pt x="1224" y="891"/>
                  </a:lnTo>
                  <a:lnTo>
                    <a:pt x="1358" y="1046"/>
                  </a:lnTo>
                  <a:lnTo>
                    <a:pt x="1491" y="1224"/>
                  </a:lnTo>
                  <a:lnTo>
                    <a:pt x="1536" y="1269"/>
                  </a:lnTo>
                  <a:lnTo>
                    <a:pt x="1602" y="1291"/>
                  </a:lnTo>
                  <a:lnTo>
                    <a:pt x="1647" y="1313"/>
                  </a:lnTo>
                  <a:lnTo>
                    <a:pt x="1691" y="1291"/>
                  </a:lnTo>
                  <a:lnTo>
                    <a:pt x="1736" y="1269"/>
                  </a:lnTo>
                  <a:lnTo>
                    <a:pt x="1758" y="1224"/>
                  </a:lnTo>
                  <a:lnTo>
                    <a:pt x="1758" y="1180"/>
                  </a:lnTo>
                  <a:lnTo>
                    <a:pt x="1714" y="1113"/>
                  </a:lnTo>
                  <a:lnTo>
                    <a:pt x="1580" y="913"/>
                  </a:lnTo>
                  <a:lnTo>
                    <a:pt x="1402" y="735"/>
                  </a:lnTo>
                  <a:lnTo>
                    <a:pt x="1224" y="557"/>
                  </a:lnTo>
                  <a:lnTo>
                    <a:pt x="1046" y="401"/>
                  </a:lnTo>
                  <a:lnTo>
                    <a:pt x="846" y="290"/>
                  </a:lnTo>
                  <a:lnTo>
                    <a:pt x="624" y="179"/>
                  </a:lnTo>
                  <a:lnTo>
                    <a:pt x="401" y="90"/>
                  </a:lnTo>
                  <a:lnTo>
                    <a:pt x="1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1162;p43"/>
          <p:cNvSpPr/>
          <p:nvPr/>
        </p:nvSpPr>
        <p:spPr>
          <a:xfrm rot="232341">
            <a:off x="9978410" y="5324395"/>
            <a:ext cx="268692" cy="697244"/>
          </a:xfrm>
          <a:custGeom>
            <a:avLst/>
            <a:gdLst/>
            <a:ahLst/>
            <a:cxnLst/>
            <a:rect l="l" t="t" r="r" b="b"/>
            <a:pathLst>
              <a:path w="3249" h="8431" fill="none" extrusionOk="0">
                <a:moveTo>
                  <a:pt x="1091" y="45"/>
                </a:moveTo>
                <a:lnTo>
                  <a:pt x="1" y="0"/>
                </a:lnTo>
                <a:lnTo>
                  <a:pt x="1" y="0"/>
                </a:lnTo>
                <a:lnTo>
                  <a:pt x="512" y="2047"/>
                </a:lnTo>
                <a:lnTo>
                  <a:pt x="1202" y="4605"/>
                </a:lnTo>
                <a:lnTo>
                  <a:pt x="1202" y="4605"/>
                </a:lnTo>
                <a:lnTo>
                  <a:pt x="1736" y="6740"/>
                </a:lnTo>
                <a:lnTo>
                  <a:pt x="2158" y="8430"/>
                </a:lnTo>
                <a:lnTo>
                  <a:pt x="2158" y="8430"/>
                </a:lnTo>
                <a:lnTo>
                  <a:pt x="2648" y="8430"/>
                </a:lnTo>
                <a:lnTo>
                  <a:pt x="3137" y="8386"/>
                </a:lnTo>
                <a:lnTo>
                  <a:pt x="3137" y="8386"/>
                </a:lnTo>
                <a:lnTo>
                  <a:pt x="3248" y="8341"/>
                </a:lnTo>
                <a:lnTo>
                  <a:pt x="3248" y="8341"/>
                </a:lnTo>
                <a:lnTo>
                  <a:pt x="2825" y="6651"/>
                </a:lnTo>
                <a:lnTo>
                  <a:pt x="2269" y="4538"/>
                </a:lnTo>
                <a:lnTo>
                  <a:pt x="2269" y="4538"/>
                </a:lnTo>
                <a:lnTo>
                  <a:pt x="1091" y="45"/>
                </a:lnTo>
                <a:lnTo>
                  <a:pt x="1091" y="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163;p43"/>
          <p:cNvSpPr/>
          <p:nvPr/>
        </p:nvSpPr>
        <p:spPr>
          <a:xfrm rot="232341">
            <a:off x="10147614" y="6021556"/>
            <a:ext cx="7443" cy="1902"/>
          </a:xfrm>
          <a:custGeom>
            <a:avLst/>
            <a:gdLst/>
            <a:ahLst/>
            <a:cxnLst/>
            <a:rect l="l" t="t" r="r" b="b"/>
            <a:pathLst>
              <a:path w="90" h="23" extrusionOk="0">
                <a:moveTo>
                  <a:pt x="1" y="23"/>
                </a:moveTo>
                <a:lnTo>
                  <a:pt x="1" y="23"/>
                </a:lnTo>
                <a:lnTo>
                  <a:pt x="1" y="23"/>
                </a:lnTo>
                <a:lnTo>
                  <a:pt x="90" y="0"/>
                </a:lnTo>
                <a:lnTo>
                  <a:pt x="90" y="0"/>
                </a:lnTo>
                <a:lnTo>
                  <a:pt x="1" y="23"/>
                </a:lnTo>
                <a:lnTo>
                  <a:pt x="1" y="23"/>
                </a:lnTo>
                <a:close/>
              </a:path>
            </a:pathLst>
          </a:custGeom>
          <a:solidFill>
            <a:srgbClr val="A3C9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1164;p43"/>
          <p:cNvSpPr/>
          <p:nvPr/>
        </p:nvSpPr>
        <p:spPr>
          <a:xfrm rot="232341">
            <a:off x="10785976" y="5740128"/>
            <a:ext cx="362474" cy="351392"/>
          </a:xfrm>
          <a:custGeom>
            <a:avLst/>
            <a:gdLst/>
            <a:ahLst/>
            <a:cxnLst/>
            <a:rect l="l" t="t" r="r" b="b"/>
            <a:pathLst>
              <a:path w="4383" h="4249" fill="none" extrusionOk="0">
                <a:moveTo>
                  <a:pt x="3870" y="445"/>
                </a:moveTo>
                <a:lnTo>
                  <a:pt x="3870" y="445"/>
                </a:lnTo>
                <a:lnTo>
                  <a:pt x="3737" y="334"/>
                </a:lnTo>
                <a:lnTo>
                  <a:pt x="3581" y="223"/>
                </a:lnTo>
                <a:lnTo>
                  <a:pt x="3403" y="134"/>
                </a:lnTo>
                <a:lnTo>
                  <a:pt x="3203" y="67"/>
                </a:lnTo>
                <a:lnTo>
                  <a:pt x="3003" y="23"/>
                </a:lnTo>
                <a:lnTo>
                  <a:pt x="2758" y="0"/>
                </a:lnTo>
                <a:lnTo>
                  <a:pt x="2514" y="0"/>
                </a:lnTo>
                <a:lnTo>
                  <a:pt x="2247" y="0"/>
                </a:lnTo>
                <a:lnTo>
                  <a:pt x="0" y="200"/>
                </a:lnTo>
                <a:lnTo>
                  <a:pt x="0" y="200"/>
                </a:lnTo>
                <a:lnTo>
                  <a:pt x="267" y="245"/>
                </a:lnTo>
                <a:lnTo>
                  <a:pt x="512" y="289"/>
                </a:lnTo>
                <a:lnTo>
                  <a:pt x="734" y="334"/>
                </a:lnTo>
                <a:lnTo>
                  <a:pt x="957" y="401"/>
                </a:lnTo>
                <a:lnTo>
                  <a:pt x="1135" y="490"/>
                </a:lnTo>
                <a:lnTo>
                  <a:pt x="1313" y="579"/>
                </a:lnTo>
                <a:lnTo>
                  <a:pt x="1468" y="668"/>
                </a:lnTo>
                <a:lnTo>
                  <a:pt x="1624" y="779"/>
                </a:lnTo>
                <a:lnTo>
                  <a:pt x="1624" y="779"/>
                </a:lnTo>
                <a:lnTo>
                  <a:pt x="1735" y="912"/>
                </a:lnTo>
                <a:lnTo>
                  <a:pt x="1846" y="1068"/>
                </a:lnTo>
                <a:lnTo>
                  <a:pt x="1935" y="1246"/>
                </a:lnTo>
                <a:lnTo>
                  <a:pt x="2024" y="1468"/>
                </a:lnTo>
                <a:lnTo>
                  <a:pt x="2091" y="1691"/>
                </a:lnTo>
                <a:lnTo>
                  <a:pt x="2136" y="1958"/>
                </a:lnTo>
                <a:lnTo>
                  <a:pt x="2158" y="2247"/>
                </a:lnTo>
                <a:lnTo>
                  <a:pt x="2180" y="2558"/>
                </a:lnTo>
                <a:lnTo>
                  <a:pt x="2180" y="2558"/>
                </a:lnTo>
                <a:lnTo>
                  <a:pt x="2158" y="2803"/>
                </a:lnTo>
                <a:lnTo>
                  <a:pt x="2113" y="3048"/>
                </a:lnTo>
                <a:lnTo>
                  <a:pt x="2002" y="3270"/>
                </a:lnTo>
                <a:lnTo>
                  <a:pt x="1869" y="3470"/>
                </a:lnTo>
                <a:lnTo>
                  <a:pt x="1691" y="3648"/>
                </a:lnTo>
                <a:lnTo>
                  <a:pt x="1490" y="3826"/>
                </a:lnTo>
                <a:lnTo>
                  <a:pt x="1224" y="3982"/>
                </a:lnTo>
                <a:lnTo>
                  <a:pt x="934" y="4115"/>
                </a:lnTo>
                <a:lnTo>
                  <a:pt x="934" y="4115"/>
                </a:lnTo>
                <a:lnTo>
                  <a:pt x="734" y="4204"/>
                </a:lnTo>
                <a:lnTo>
                  <a:pt x="556" y="4249"/>
                </a:lnTo>
                <a:lnTo>
                  <a:pt x="556" y="4249"/>
                </a:lnTo>
                <a:lnTo>
                  <a:pt x="1446" y="4115"/>
                </a:lnTo>
                <a:lnTo>
                  <a:pt x="2202" y="3959"/>
                </a:lnTo>
                <a:lnTo>
                  <a:pt x="2558" y="3871"/>
                </a:lnTo>
                <a:lnTo>
                  <a:pt x="2870" y="3782"/>
                </a:lnTo>
                <a:lnTo>
                  <a:pt x="3159" y="3670"/>
                </a:lnTo>
                <a:lnTo>
                  <a:pt x="3403" y="3559"/>
                </a:lnTo>
                <a:lnTo>
                  <a:pt x="3626" y="3426"/>
                </a:lnTo>
                <a:lnTo>
                  <a:pt x="3826" y="3314"/>
                </a:lnTo>
                <a:lnTo>
                  <a:pt x="3982" y="3159"/>
                </a:lnTo>
                <a:lnTo>
                  <a:pt x="4137" y="3025"/>
                </a:lnTo>
                <a:lnTo>
                  <a:pt x="4226" y="2870"/>
                </a:lnTo>
                <a:lnTo>
                  <a:pt x="4315" y="2714"/>
                </a:lnTo>
                <a:lnTo>
                  <a:pt x="4360" y="2536"/>
                </a:lnTo>
                <a:lnTo>
                  <a:pt x="4382" y="2380"/>
                </a:lnTo>
                <a:lnTo>
                  <a:pt x="4382" y="2380"/>
                </a:lnTo>
                <a:lnTo>
                  <a:pt x="4382" y="2024"/>
                </a:lnTo>
                <a:lnTo>
                  <a:pt x="4360" y="1735"/>
                </a:lnTo>
                <a:lnTo>
                  <a:pt x="4315" y="1446"/>
                </a:lnTo>
                <a:lnTo>
                  <a:pt x="4271" y="1201"/>
                </a:lnTo>
                <a:lnTo>
                  <a:pt x="4182" y="957"/>
                </a:lnTo>
                <a:lnTo>
                  <a:pt x="4093" y="757"/>
                </a:lnTo>
                <a:lnTo>
                  <a:pt x="4004" y="601"/>
                </a:lnTo>
                <a:lnTo>
                  <a:pt x="3870" y="4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165;p43"/>
          <p:cNvSpPr/>
          <p:nvPr/>
        </p:nvSpPr>
        <p:spPr>
          <a:xfrm rot="232341">
            <a:off x="10636950" y="5414538"/>
            <a:ext cx="507778" cy="342213"/>
          </a:xfrm>
          <a:custGeom>
            <a:avLst/>
            <a:gdLst/>
            <a:ahLst/>
            <a:cxnLst/>
            <a:rect l="l" t="t" r="r" b="b"/>
            <a:pathLst>
              <a:path w="6140" h="4138" fill="none" extrusionOk="0">
                <a:moveTo>
                  <a:pt x="1" y="67"/>
                </a:moveTo>
                <a:lnTo>
                  <a:pt x="1" y="67"/>
                </a:lnTo>
                <a:lnTo>
                  <a:pt x="579" y="89"/>
                </a:lnTo>
                <a:lnTo>
                  <a:pt x="579" y="89"/>
                </a:lnTo>
                <a:lnTo>
                  <a:pt x="979" y="111"/>
                </a:lnTo>
                <a:lnTo>
                  <a:pt x="1357" y="178"/>
                </a:lnTo>
                <a:lnTo>
                  <a:pt x="1735" y="245"/>
                </a:lnTo>
                <a:lnTo>
                  <a:pt x="2069" y="356"/>
                </a:lnTo>
                <a:lnTo>
                  <a:pt x="2381" y="490"/>
                </a:lnTo>
                <a:lnTo>
                  <a:pt x="2670" y="645"/>
                </a:lnTo>
                <a:lnTo>
                  <a:pt x="2937" y="823"/>
                </a:lnTo>
                <a:lnTo>
                  <a:pt x="3181" y="1023"/>
                </a:lnTo>
                <a:lnTo>
                  <a:pt x="3181" y="1023"/>
                </a:lnTo>
                <a:lnTo>
                  <a:pt x="3337" y="1179"/>
                </a:lnTo>
                <a:lnTo>
                  <a:pt x="3470" y="1357"/>
                </a:lnTo>
                <a:lnTo>
                  <a:pt x="3604" y="1535"/>
                </a:lnTo>
                <a:lnTo>
                  <a:pt x="3693" y="1713"/>
                </a:lnTo>
                <a:lnTo>
                  <a:pt x="3782" y="1913"/>
                </a:lnTo>
                <a:lnTo>
                  <a:pt x="3826" y="2113"/>
                </a:lnTo>
                <a:lnTo>
                  <a:pt x="3849" y="2291"/>
                </a:lnTo>
                <a:lnTo>
                  <a:pt x="3871" y="2491"/>
                </a:lnTo>
                <a:lnTo>
                  <a:pt x="3871" y="2491"/>
                </a:lnTo>
                <a:lnTo>
                  <a:pt x="3849" y="2625"/>
                </a:lnTo>
                <a:lnTo>
                  <a:pt x="3826" y="2758"/>
                </a:lnTo>
                <a:lnTo>
                  <a:pt x="3804" y="2870"/>
                </a:lnTo>
                <a:lnTo>
                  <a:pt x="3737" y="2981"/>
                </a:lnTo>
                <a:lnTo>
                  <a:pt x="3671" y="3092"/>
                </a:lnTo>
                <a:lnTo>
                  <a:pt x="3582" y="3203"/>
                </a:lnTo>
                <a:lnTo>
                  <a:pt x="3359" y="3426"/>
                </a:lnTo>
                <a:lnTo>
                  <a:pt x="3070" y="3626"/>
                </a:lnTo>
                <a:lnTo>
                  <a:pt x="2714" y="3804"/>
                </a:lnTo>
                <a:lnTo>
                  <a:pt x="2292" y="3982"/>
                </a:lnTo>
                <a:lnTo>
                  <a:pt x="1802" y="4137"/>
                </a:lnTo>
                <a:lnTo>
                  <a:pt x="4049" y="3937"/>
                </a:lnTo>
                <a:lnTo>
                  <a:pt x="4049" y="3937"/>
                </a:lnTo>
                <a:lnTo>
                  <a:pt x="4538" y="3737"/>
                </a:lnTo>
                <a:lnTo>
                  <a:pt x="4961" y="3537"/>
                </a:lnTo>
                <a:lnTo>
                  <a:pt x="5317" y="3314"/>
                </a:lnTo>
                <a:lnTo>
                  <a:pt x="5628" y="3092"/>
                </a:lnTo>
                <a:lnTo>
                  <a:pt x="5850" y="2870"/>
                </a:lnTo>
                <a:lnTo>
                  <a:pt x="5939" y="2758"/>
                </a:lnTo>
                <a:lnTo>
                  <a:pt x="6006" y="2625"/>
                </a:lnTo>
                <a:lnTo>
                  <a:pt x="6073" y="2514"/>
                </a:lnTo>
                <a:lnTo>
                  <a:pt x="6117" y="2380"/>
                </a:lnTo>
                <a:lnTo>
                  <a:pt x="6140" y="2269"/>
                </a:lnTo>
                <a:lnTo>
                  <a:pt x="6140" y="2136"/>
                </a:lnTo>
                <a:lnTo>
                  <a:pt x="6140" y="2136"/>
                </a:lnTo>
                <a:lnTo>
                  <a:pt x="6140" y="1935"/>
                </a:lnTo>
                <a:lnTo>
                  <a:pt x="6095" y="1735"/>
                </a:lnTo>
                <a:lnTo>
                  <a:pt x="6028" y="1557"/>
                </a:lnTo>
                <a:lnTo>
                  <a:pt x="5939" y="1357"/>
                </a:lnTo>
                <a:lnTo>
                  <a:pt x="5828" y="1179"/>
                </a:lnTo>
                <a:lnTo>
                  <a:pt x="5695" y="1001"/>
                </a:lnTo>
                <a:lnTo>
                  <a:pt x="5539" y="846"/>
                </a:lnTo>
                <a:lnTo>
                  <a:pt x="5339" y="690"/>
                </a:lnTo>
                <a:lnTo>
                  <a:pt x="5339" y="690"/>
                </a:lnTo>
                <a:lnTo>
                  <a:pt x="5116" y="534"/>
                </a:lnTo>
                <a:lnTo>
                  <a:pt x="4872" y="378"/>
                </a:lnTo>
                <a:lnTo>
                  <a:pt x="4605" y="267"/>
                </a:lnTo>
                <a:lnTo>
                  <a:pt x="4316" y="178"/>
                </a:lnTo>
                <a:lnTo>
                  <a:pt x="3982" y="111"/>
                </a:lnTo>
                <a:lnTo>
                  <a:pt x="3626" y="45"/>
                </a:lnTo>
                <a:lnTo>
                  <a:pt x="3248" y="23"/>
                </a:lnTo>
                <a:lnTo>
                  <a:pt x="2848" y="0"/>
                </a:lnTo>
                <a:lnTo>
                  <a:pt x="2848" y="0"/>
                </a:lnTo>
                <a:lnTo>
                  <a:pt x="1357" y="23"/>
                </a:lnTo>
                <a:lnTo>
                  <a:pt x="1" y="6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166;p43"/>
          <p:cNvSpPr/>
          <p:nvPr/>
        </p:nvSpPr>
        <p:spPr>
          <a:xfrm rot="232341">
            <a:off x="10603870" y="5835729"/>
            <a:ext cx="141665" cy="191450"/>
          </a:xfrm>
          <a:custGeom>
            <a:avLst/>
            <a:gdLst/>
            <a:ahLst/>
            <a:cxnLst/>
            <a:rect l="l" t="t" r="r" b="b"/>
            <a:pathLst>
              <a:path w="1713" h="2315" fill="none" extrusionOk="0">
                <a:moveTo>
                  <a:pt x="1401" y="45"/>
                </a:moveTo>
                <a:lnTo>
                  <a:pt x="1401" y="45"/>
                </a:lnTo>
                <a:lnTo>
                  <a:pt x="1001" y="1"/>
                </a:lnTo>
                <a:lnTo>
                  <a:pt x="1001" y="1"/>
                </a:lnTo>
                <a:lnTo>
                  <a:pt x="801" y="1"/>
                </a:lnTo>
                <a:lnTo>
                  <a:pt x="556" y="23"/>
                </a:lnTo>
                <a:lnTo>
                  <a:pt x="0" y="90"/>
                </a:lnTo>
                <a:lnTo>
                  <a:pt x="0" y="90"/>
                </a:lnTo>
                <a:lnTo>
                  <a:pt x="200" y="1246"/>
                </a:lnTo>
                <a:lnTo>
                  <a:pt x="356" y="2314"/>
                </a:lnTo>
                <a:lnTo>
                  <a:pt x="356" y="2314"/>
                </a:lnTo>
                <a:lnTo>
                  <a:pt x="623" y="2314"/>
                </a:lnTo>
                <a:lnTo>
                  <a:pt x="890" y="2270"/>
                </a:lnTo>
                <a:lnTo>
                  <a:pt x="1179" y="2203"/>
                </a:lnTo>
                <a:lnTo>
                  <a:pt x="1513" y="2114"/>
                </a:lnTo>
                <a:lnTo>
                  <a:pt x="1513" y="2114"/>
                </a:lnTo>
                <a:lnTo>
                  <a:pt x="1668" y="2047"/>
                </a:lnTo>
                <a:lnTo>
                  <a:pt x="1691" y="2047"/>
                </a:lnTo>
                <a:lnTo>
                  <a:pt x="1691" y="2047"/>
                </a:lnTo>
                <a:lnTo>
                  <a:pt x="1713" y="2047"/>
                </a:lnTo>
                <a:lnTo>
                  <a:pt x="1713" y="2047"/>
                </a:lnTo>
                <a:lnTo>
                  <a:pt x="1668" y="1803"/>
                </a:lnTo>
                <a:lnTo>
                  <a:pt x="1668" y="1803"/>
                </a:lnTo>
                <a:lnTo>
                  <a:pt x="1535" y="935"/>
                </a:lnTo>
                <a:lnTo>
                  <a:pt x="1401" y="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167;p43"/>
          <p:cNvSpPr/>
          <p:nvPr/>
        </p:nvSpPr>
        <p:spPr>
          <a:xfrm rot="232341">
            <a:off x="10557889" y="5530400"/>
            <a:ext cx="141665" cy="191368"/>
          </a:xfrm>
          <a:custGeom>
            <a:avLst/>
            <a:gdLst/>
            <a:ahLst/>
            <a:cxnLst/>
            <a:rect l="l" t="t" r="r" b="b"/>
            <a:pathLst>
              <a:path w="1713" h="2314" fill="none" extrusionOk="0">
                <a:moveTo>
                  <a:pt x="1001" y="1"/>
                </a:moveTo>
                <a:lnTo>
                  <a:pt x="1001" y="1"/>
                </a:lnTo>
                <a:lnTo>
                  <a:pt x="779" y="1"/>
                </a:lnTo>
                <a:lnTo>
                  <a:pt x="556" y="1"/>
                </a:lnTo>
                <a:lnTo>
                  <a:pt x="289" y="45"/>
                </a:lnTo>
                <a:lnTo>
                  <a:pt x="0" y="90"/>
                </a:lnTo>
                <a:lnTo>
                  <a:pt x="0" y="90"/>
                </a:lnTo>
                <a:lnTo>
                  <a:pt x="200" y="1224"/>
                </a:lnTo>
                <a:lnTo>
                  <a:pt x="356" y="2314"/>
                </a:lnTo>
                <a:lnTo>
                  <a:pt x="356" y="2314"/>
                </a:lnTo>
                <a:lnTo>
                  <a:pt x="601" y="2292"/>
                </a:lnTo>
                <a:lnTo>
                  <a:pt x="890" y="2269"/>
                </a:lnTo>
                <a:lnTo>
                  <a:pt x="1179" y="2203"/>
                </a:lnTo>
                <a:lnTo>
                  <a:pt x="1513" y="2114"/>
                </a:lnTo>
                <a:lnTo>
                  <a:pt x="1513" y="2114"/>
                </a:lnTo>
                <a:lnTo>
                  <a:pt x="1646" y="2047"/>
                </a:lnTo>
                <a:lnTo>
                  <a:pt x="1691" y="2047"/>
                </a:lnTo>
                <a:lnTo>
                  <a:pt x="1691" y="2047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1913"/>
                </a:lnTo>
                <a:lnTo>
                  <a:pt x="1646" y="1780"/>
                </a:lnTo>
                <a:lnTo>
                  <a:pt x="1646" y="1780"/>
                </a:lnTo>
                <a:lnTo>
                  <a:pt x="1535" y="913"/>
                </a:lnTo>
                <a:lnTo>
                  <a:pt x="1379" y="23"/>
                </a:lnTo>
                <a:lnTo>
                  <a:pt x="1379" y="23"/>
                </a:lnTo>
                <a:lnTo>
                  <a:pt x="1201" y="23"/>
                </a:lnTo>
                <a:lnTo>
                  <a:pt x="1001" y="1"/>
                </a:lnTo>
                <a:lnTo>
                  <a:pt x="100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168;p43"/>
          <p:cNvSpPr/>
          <p:nvPr/>
        </p:nvSpPr>
        <p:spPr>
          <a:xfrm rot="232341">
            <a:off x="10414405" y="5420079"/>
            <a:ext cx="551857" cy="702702"/>
          </a:xfrm>
          <a:custGeom>
            <a:avLst/>
            <a:gdLst/>
            <a:ahLst/>
            <a:cxnLst/>
            <a:rect l="l" t="t" r="r" b="b"/>
            <a:pathLst>
              <a:path w="6673" h="8497" fill="none" extrusionOk="0">
                <a:moveTo>
                  <a:pt x="2692" y="0"/>
                </a:moveTo>
                <a:lnTo>
                  <a:pt x="2558" y="22"/>
                </a:lnTo>
                <a:lnTo>
                  <a:pt x="2558" y="22"/>
                </a:lnTo>
                <a:lnTo>
                  <a:pt x="2514" y="22"/>
                </a:lnTo>
                <a:lnTo>
                  <a:pt x="2469" y="22"/>
                </a:lnTo>
                <a:lnTo>
                  <a:pt x="2469" y="22"/>
                </a:lnTo>
                <a:lnTo>
                  <a:pt x="2269" y="22"/>
                </a:lnTo>
                <a:lnTo>
                  <a:pt x="2269" y="22"/>
                </a:lnTo>
                <a:lnTo>
                  <a:pt x="1668" y="67"/>
                </a:lnTo>
                <a:lnTo>
                  <a:pt x="1090" y="156"/>
                </a:lnTo>
                <a:lnTo>
                  <a:pt x="534" y="289"/>
                </a:lnTo>
                <a:lnTo>
                  <a:pt x="0" y="467"/>
                </a:lnTo>
                <a:lnTo>
                  <a:pt x="0" y="467"/>
                </a:lnTo>
                <a:lnTo>
                  <a:pt x="156" y="2069"/>
                </a:lnTo>
                <a:lnTo>
                  <a:pt x="378" y="4604"/>
                </a:lnTo>
                <a:lnTo>
                  <a:pt x="378" y="4604"/>
                </a:lnTo>
                <a:lnTo>
                  <a:pt x="623" y="7007"/>
                </a:lnTo>
                <a:lnTo>
                  <a:pt x="801" y="8497"/>
                </a:lnTo>
                <a:lnTo>
                  <a:pt x="801" y="8497"/>
                </a:lnTo>
                <a:lnTo>
                  <a:pt x="2336" y="8430"/>
                </a:lnTo>
                <a:lnTo>
                  <a:pt x="3492" y="8341"/>
                </a:lnTo>
                <a:lnTo>
                  <a:pt x="4293" y="8274"/>
                </a:lnTo>
                <a:lnTo>
                  <a:pt x="4738" y="8208"/>
                </a:lnTo>
                <a:lnTo>
                  <a:pt x="4738" y="8208"/>
                </a:lnTo>
                <a:lnTo>
                  <a:pt x="4805" y="8185"/>
                </a:lnTo>
                <a:lnTo>
                  <a:pt x="4805" y="8185"/>
                </a:lnTo>
                <a:lnTo>
                  <a:pt x="5049" y="8119"/>
                </a:lnTo>
                <a:lnTo>
                  <a:pt x="5049" y="8119"/>
                </a:lnTo>
                <a:lnTo>
                  <a:pt x="5227" y="8074"/>
                </a:lnTo>
                <a:lnTo>
                  <a:pt x="5427" y="7985"/>
                </a:lnTo>
                <a:lnTo>
                  <a:pt x="5427" y="7985"/>
                </a:lnTo>
                <a:lnTo>
                  <a:pt x="5717" y="7852"/>
                </a:lnTo>
                <a:lnTo>
                  <a:pt x="5983" y="7696"/>
                </a:lnTo>
                <a:lnTo>
                  <a:pt x="6184" y="7518"/>
                </a:lnTo>
                <a:lnTo>
                  <a:pt x="6362" y="7340"/>
                </a:lnTo>
                <a:lnTo>
                  <a:pt x="6495" y="7140"/>
                </a:lnTo>
                <a:lnTo>
                  <a:pt x="6606" y="6918"/>
                </a:lnTo>
                <a:lnTo>
                  <a:pt x="6651" y="6673"/>
                </a:lnTo>
                <a:lnTo>
                  <a:pt x="6673" y="6428"/>
                </a:lnTo>
                <a:lnTo>
                  <a:pt x="6673" y="6428"/>
                </a:lnTo>
                <a:lnTo>
                  <a:pt x="6651" y="6117"/>
                </a:lnTo>
                <a:lnTo>
                  <a:pt x="6629" y="5828"/>
                </a:lnTo>
                <a:lnTo>
                  <a:pt x="6584" y="5561"/>
                </a:lnTo>
                <a:lnTo>
                  <a:pt x="6517" y="5338"/>
                </a:lnTo>
                <a:lnTo>
                  <a:pt x="6428" y="5116"/>
                </a:lnTo>
                <a:lnTo>
                  <a:pt x="6339" y="4938"/>
                </a:lnTo>
                <a:lnTo>
                  <a:pt x="6228" y="4782"/>
                </a:lnTo>
                <a:lnTo>
                  <a:pt x="6117" y="4649"/>
                </a:lnTo>
                <a:lnTo>
                  <a:pt x="6117" y="4649"/>
                </a:lnTo>
                <a:lnTo>
                  <a:pt x="5961" y="4538"/>
                </a:lnTo>
                <a:lnTo>
                  <a:pt x="5806" y="4449"/>
                </a:lnTo>
                <a:lnTo>
                  <a:pt x="5628" y="4360"/>
                </a:lnTo>
                <a:lnTo>
                  <a:pt x="5450" y="4271"/>
                </a:lnTo>
                <a:lnTo>
                  <a:pt x="5227" y="4204"/>
                </a:lnTo>
                <a:lnTo>
                  <a:pt x="5005" y="4159"/>
                </a:lnTo>
                <a:lnTo>
                  <a:pt x="4760" y="4115"/>
                </a:lnTo>
                <a:lnTo>
                  <a:pt x="4493" y="4070"/>
                </a:lnTo>
                <a:lnTo>
                  <a:pt x="4493" y="4070"/>
                </a:lnTo>
                <a:lnTo>
                  <a:pt x="4983" y="3915"/>
                </a:lnTo>
                <a:lnTo>
                  <a:pt x="5405" y="3737"/>
                </a:lnTo>
                <a:lnTo>
                  <a:pt x="5761" y="3559"/>
                </a:lnTo>
                <a:lnTo>
                  <a:pt x="6050" y="3359"/>
                </a:lnTo>
                <a:lnTo>
                  <a:pt x="6273" y="3136"/>
                </a:lnTo>
                <a:lnTo>
                  <a:pt x="6362" y="3025"/>
                </a:lnTo>
                <a:lnTo>
                  <a:pt x="6428" y="2914"/>
                </a:lnTo>
                <a:lnTo>
                  <a:pt x="6495" y="2803"/>
                </a:lnTo>
                <a:lnTo>
                  <a:pt x="6517" y="2691"/>
                </a:lnTo>
                <a:lnTo>
                  <a:pt x="6540" y="2558"/>
                </a:lnTo>
                <a:lnTo>
                  <a:pt x="6562" y="2424"/>
                </a:lnTo>
                <a:lnTo>
                  <a:pt x="6562" y="2424"/>
                </a:lnTo>
                <a:lnTo>
                  <a:pt x="6540" y="2224"/>
                </a:lnTo>
                <a:lnTo>
                  <a:pt x="6517" y="2046"/>
                </a:lnTo>
                <a:lnTo>
                  <a:pt x="6473" y="1846"/>
                </a:lnTo>
                <a:lnTo>
                  <a:pt x="6384" y="1646"/>
                </a:lnTo>
                <a:lnTo>
                  <a:pt x="6295" y="1468"/>
                </a:lnTo>
                <a:lnTo>
                  <a:pt x="6161" y="1290"/>
                </a:lnTo>
                <a:lnTo>
                  <a:pt x="6028" y="1112"/>
                </a:lnTo>
                <a:lnTo>
                  <a:pt x="5872" y="956"/>
                </a:lnTo>
                <a:lnTo>
                  <a:pt x="5872" y="956"/>
                </a:lnTo>
                <a:lnTo>
                  <a:pt x="5628" y="756"/>
                </a:lnTo>
                <a:lnTo>
                  <a:pt x="5361" y="578"/>
                </a:lnTo>
                <a:lnTo>
                  <a:pt x="5072" y="423"/>
                </a:lnTo>
                <a:lnTo>
                  <a:pt x="4760" y="289"/>
                </a:lnTo>
                <a:lnTo>
                  <a:pt x="4426" y="178"/>
                </a:lnTo>
                <a:lnTo>
                  <a:pt x="4048" y="111"/>
                </a:lnTo>
                <a:lnTo>
                  <a:pt x="3670" y="44"/>
                </a:lnTo>
                <a:lnTo>
                  <a:pt x="3270" y="22"/>
                </a:lnTo>
                <a:lnTo>
                  <a:pt x="3270" y="22"/>
                </a:lnTo>
                <a:lnTo>
                  <a:pt x="2692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169;p43"/>
          <p:cNvSpPr/>
          <p:nvPr/>
        </p:nvSpPr>
        <p:spPr>
          <a:xfrm rot="232341">
            <a:off x="10557889" y="5530400"/>
            <a:ext cx="215268" cy="191368"/>
          </a:xfrm>
          <a:custGeom>
            <a:avLst/>
            <a:gdLst/>
            <a:ahLst/>
            <a:cxnLst/>
            <a:rect l="l" t="t" r="r" b="b"/>
            <a:pathLst>
              <a:path w="2603" h="2314" fill="none" extrusionOk="0">
                <a:moveTo>
                  <a:pt x="0" y="90"/>
                </a:moveTo>
                <a:lnTo>
                  <a:pt x="0" y="90"/>
                </a:lnTo>
                <a:lnTo>
                  <a:pt x="289" y="45"/>
                </a:lnTo>
                <a:lnTo>
                  <a:pt x="556" y="1"/>
                </a:lnTo>
                <a:lnTo>
                  <a:pt x="779" y="1"/>
                </a:lnTo>
                <a:lnTo>
                  <a:pt x="1001" y="1"/>
                </a:lnTo>
                <a:lnTo>
                  <a:pt x="1001" y="1"/>
                </a:lnTo>
                <a:lnTo>
                  <a:pt x="1201" y="23"/>
                </a:lnTo>
                <a:lnTo>
                  <a:pt x="1379" y="23"/>
                </a:lnTo>
                <a:lnTo>
                  <a:pt x="1379" y="23"/>
                </a:lnTo>
                <a:lnTo>
                  <a:pt x="1713" y="90"/>
                </a:lnTo>
                <a:lnTo>
                  <a:pt x="2002" y="179"/>
                </a:lnTo>
                <a:lnTo>
                  <a:pt x="2202" y="312"/>
                </a:lnTo>
                <a:lnTo>
                  <a:pt x="2313" y="379"/>
                </a:lnTo>
                <a:lnTo>
                  <a:pt x="2380" y="445"/>
                </a:lnTo>
                <a:lnTo>
                  <a:pt x="2380" y="445"/>
                </a:lnTo>
                <a:lnTo>
                  <a:pt x="2491" y="579"/>
                </a:lnTo>
                <a:lnTo>
                  <a:pt x="2558" y="735"/>
                </a:lnTo>
                <a:lnTo>
                  <a:pt x="2603" y="913"/>
                </a:lnTo>
                <a:lnTo>
                  <a:pt x="2603" y="1090"/>
                </a:lnTo>
                <a:lnTo>
                  <a:pt x="2603" y="1090"/>
                </a:lnTo>
                <a:lnTo>
                  <a:pt x="2603" y="1246"/>
                </a:lnTo>
                <a:lnTo>
                  <a:pt x="2558" y="1380"/>
                </a:lnTo>
                <a:lnTo>
                  <a:pt x="2491" y="1513"/>
                </a:lnTo>
                <a:lnTo>
                  <a:pt x="2380" y="1624"/>
                </a:lnTo>
                <a:lnTo>
                  <a:pt x="2247" y="1736"/>
                </a:lnTo>
                <a:lnTo>
                  <a:pt x="2091" y="1847"/>
                </a:lnTo>
                <a:lnTo>
                  <a:pt x="1913" y="1958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2047"/>
                </a:lnTo>
                <a:lnTo>
                  <a:pt x="1646" y="2047"/>
                </a:lnTo>
                <a:lnTo>
                  <a:pt x="1646" y="2047"/>
                </a:lnTo>
                <a:lnTo>
                  <a:pt x="1513" y="2114"/>
                </a:lnTo>
                <a:lnTo>
                  <a:pt x="1513" y="2114"/>
                </a:lnTo>
                <a:lnTo>
                  <a:pt x="1179" y="2203"/>
                </a:lnTo>
                <a:lnTo>
                  <a:pt x="890" y="2269"/>
                </a:lnTo>
                <a:lnTo>
                  <a:pt x="601" y="2292"/>
                </a:lnTo>
                <a:lnTo>
                  <a:pt x="356" y="2314"/>
                </a:lnTo>
                <a:lnTo>
                  <a:pt x="356" y="2314"/>
                </a:lnTo>
                <a:lnTo>
                  <a:pt x="200" y="1224"/>
                </a:lnTo>
                <a:lnTo>
                  <a:pt x="0" y="9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170;p43"/>
          <p:cNvSpPr/>
          <p:nvPr/>
        </p:nvSpPr>
        <p:spPr>
          <a:xfrm rot="232341">
            <a:off x="10603870" y="5835729"/>
            <a:ext cx="217088" cy="191450"/>
          </a:xfrm>
          <a:custGeom>
            <a:avLst/>
            <a:gdLst/>
            <a:ahLst/>
            <a:cxnLst/>
            <a:rect l="l" t="t" r="r" b="b"/>
            <a:pathLst>
              <a:path w="2625" h="2315" fill="none" extrusionOk="0">
                <a:moveTo>
                  <a:pt x="2402" y="468"/>
                </a:moveTo>
                <a:lnTo>
                  <a:pt x="2402" y="468"/>
                </a:lnTo>
                <a:lnTo>
                  <a:pt x="2491" y="601"/>
                </a:lnTo>
                <a:lnTo>
                  <a:pt x="2558" y="757"/>
                </a:lnTo>
                <a:lnTo>
                  <a:pt x="2603" y="935"/>
                </a:lnTo>
                <a:lnTo>
                  <a:pt x="2625" y="1135"/>
                </a:lnTo>
                <a:lnTo>
                  <a:pt x="2625" y="1135"/>
                </a:lnTo>
                <a:lnTo>
                  <a:pt x="2603" y="1269"/>
                </a:lnTo>
                <a:lnTo>
                  <a:pt x="2580" y="1402"/>
                </a:lnTo>
                <a:lnTo>
                  <a:pt x="2491" y="1513"/>
                </a:lnTo>
                <a:lnTo>
                  <a:pt x="2402" y="1647"/>
                </a:lnTo>
                <a:lnTo>
                  <a:pt x="2269" y="1758"/>
                </a:lnTo>
                <a:lnTo>
                  <a:pt x="2113" y="1847"/>
                </a:lnTo>
                <a:lnTo>
                  <a:pt x="1935" y="1958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2047"/>
                </a:lnTo>
                <a:lnTo>
                  <a:pt x="1668" y="2047"/>
                </a:lnTo>
                <a:lnTo>
                  <a:pt x="1668" y="2047"/>
                </a:lnTo>
                <a:lnTo>
                  <a:pt x="1513" y="2114"/>
                </a:lnTo>
                <a:lnTo>
                  <a:pt x="1513" y="2114"/>
                </a:lnTo>
                <a:lnTo>
                  <a:pt x="1179" y="2203"/>
                </a:lnTo>
                <a:lnTo>
                  <a:pt x="890" y="2270"/>
                </a:lnTo>
                <a:lnTo>
                  <a:pt x="623" y="2314"/>
                </a:lnTo>
                <a:lnTo>
                  <a:pt x="356" y="2314"/>
                </a:lnTo>
                <a:lnTo>
                  <a:pt x="356" y="2314"/>
                </a:lnTo>
                <a:lnTo>
                  <a:pt x="200" y="1246"/>
                </a:lnTo>
                <a:lnTo>
                  <a:pt x="0" y="90"/>
                </a:lnTo>
                <a:lnTo>
                  <a:pt x="0" y="90"/>
                </a:lnTo>
                <a:lnTo>
                  <a:pt x="556" y="23"/>
                </a:lnTo>
                <a:lnTo>
                  <a:pt x="801" y="1"/>
                </a:lnTo>
                <a:lnTo>
                  <a:pt x="1001" y="1"/>
                </a:lnTo>
                <a:lnTo>
                  <a:pt x="1001" y="1"/>
                </a:lnTo>
                <a:lnTo>
                  <a:pt x="1401" y="45"/>
                </a:lnTo>
                <a:lnTo>
                  <a:pt x="1401" y="45"/>
                </a:lnTo>
                <a:lnTo>
                  <a:pt x="1713" y="112"/>
                </a:lnTo>
                <a:lnTo>
                  <a:pt x="2002" y="201"/>
                </a:lnTo>
                <a:lnTo>
                  <a:pt x="2224" y="312"/>
                </a:lnTo>
                <a:lnTo>
                  <a:pt x="2313" y="379"/>
                </a:lnTo>
                <a:lnTo>
                  <a:pt x="2402" y="468"/>
                </a:lnTo>
                <a:lnTo>
                  <a:pt x="2402" y="46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1171;p43"/>
          <p:cNvGrpSpPr/>
          <p:nvPr/>
        </p:nvGrpSpPr>
        <p:grpSpPr>
          <a:xfrm rot="232341">
            <a:off x="11225331" y="5089091"/>
            <a:ext cx="699063" cy="815008"/>
            <a:chOff x="7460428" y="2833203"/>
            <a:chExt cx="699063" cy="815008"/>
          </a:xfrm>
        </p:grpSpPr>
        <p:sp>
          <p:nvSpPr>
            <p:cNvPr id="52" name="Google Shape;1172;p43"/>
            <p:cNvSpPr/>
            <p:nvPr/>
          </p:nvSpPr>
          <p:spPr>
            <a:xfrm>
              <a:off x="7662712" y="2840564"/>
              <a:ext cx="487599" cy="780026"/>
            </a:xfrm>
            <a:custGeom>
              <a:avLst/>
              <a:gdLst/>
              <a:ahLst/>
              <a:cxnLst/>
              <a:rect l="l" t="t" r="r" b="b"/>
              <a:pathLst>
                <a:path w="5896" h="9432" extrusionOk="0">
                  <a:moveTo>
                    <a:pt x="3626" y="1"/>
                  </a:moveTo>
                  <a:lnTo>
                    <a:pt x="2114" y="357"/>
                  </a:lnTo>
                  <a:lnTo>
                    <a:pt x="2447" y="1602"/>
                  </a:lnTo>
                  <a:lnTo>
                    <a:pt x="2603" y="2225"/>
                  </a:lnTo>
                  <a:lnTo>
                    <a:pt x="2314" y="2336"/>
                  </a:lnTo>
                  <a:lnTo>
                    <a:pt x="2025" y="2448"/>
                  </a:lnTo>
                  <a:lnTo>
                    <a:pt x="1758" y="2559"/>
                  </a:lnTo>
                  <a:lnTo>
                    <a:pt x="1513" y="2692"/>
                  </a:lnTo>
                  <a:lnTo>
                    <a:pt x="1335" y="2804"/>
                  </a:lnTo>
                  <a:lnTo>
                    <a:pt x="1157" y="2915"/>
                  </a:lnTo>
                  <a:lnTo>
                    <a:pt x="1002" y="3026"/>
                  </a:lnTo>
                  <a:lnTo>
                    <a:pt x="868" y="3159"/>
                  </a:lnTo>
                  <a:lnTo>
                    <a:pt x="646" y="3382"/>
                  </a:lnTo>
                  <a:lnTo>
                    <a:pt x="490" y="3604"/>
                  </a:lnTo>
                  <a:lnTo>
                    <a:pt x="334" y="3871"/>
                  </a:lnTo>
                  <a:lnTo>
                    <a:pt x="201" y="4160"/>
                  </a:lnTo>
                  <a:lnTo>
                    <a:pt x="112" y="4450"/>
                  </a:lnTo>
                  <a:lnTo>
                    <a:pt x="45" y="4783"/>
                  </a:lnTo>
                  <a:lnTo>
                    <a:pt x="1" y="5117"/>
                  </a:lnTo>
                  <a:lnTo>
                    <a:pt x="1" y="5473"/>
                  </a:lnTo>
                  <a:lnTo>
                    <a:pt x="1" y="5717"/>
                  </a:lnTo>
                  <a:lnTo>
                    <a:pt x="45" y="5940"/>
                  </a:lnTo>
                  <a:lnTo>
                    <a:pt x="90" y="6162"/>
                  </a:lnTo>
                  <a:lnTo>
                    <a:pt x="179" y="6362"/>
                  </a:lnTo>
                  <a:lnTo>
                    <a:pt x="268" y="6563"/>
                  </a:lnTo>
                  <a:lnTo>
                    <a:pt x="401" y="6741"/>
                  </a:lnTo>
                  <a:lnTo>
                    <a:pt x="557" y="6896"/>
                  </a:lnTo>
                  <a:lnTo>
                    <a:pt x="713" y="7052"/>
                  </a:lnTo>
                  <a:lnTo>
                    <a:pt x="890" y="7208"/>
                  </a:lnTo>
                  <a:lnTo>
                    <a:pt x="1091" y="7319"/>
                  </a:lnTo>
                  <a:lnTo>
                    <a:pt x="1313" y="7430"/>
                  </a:lnTo>
                  <a:lnTo>
                    <a:pt x="1513" y="7519"/>
                  </a:lnTo>
                  <a:lnTo>
                    <a:pt x="1780" y="7586"/>
                  </a:lnTo>
                  <a:lnTo>
                    <a:pt x="2047" y="7630"/>
                  </a:lnTo>
                  <a:lnTo>
                    <a:pt x="2314" y="7653"/>
                  </a:lnTo>
                  <a:lnTo>
                    <a:pt x="2603" y="7653"/>
                  </a:lnTo>
                  <a:lnTo>
                    <a:pt x="3404" y="7630"/>
                  </a:lnTo>
                  <a:lnTo>
                    <a:pt x="3715" y="7608"/>
                  </a:lnTo>
                  <a:lnTo>
                    <a:pt x="3982" y="7564"/>
                  </a:lnTo>
                  <a:lnTo>
                    <a:pt x="4427" y="9432"/>
                  </a:lnTo>
                  <a:lnTo>
                    <a:pt x="5895" y="9076"/>
                  </a:lnTo>
                  <a:lnTo>
                    <a:pt x="5495" y="7208"/>
                  </a:lnTo>
                  <a:lnTo>
                    <a:pt x="5450" y="7208"/>
                  </a:lnTo>
                  <a:lnTo>
                    <a:pt x="4071" y="7274"/>
                  </a:lnTo>
                  <a:lnTo>
                    <a:pt x="3782" y="7252"/>
                  </a:lnTo>
                  <a:lnTo>
                    <a:pt x="3515" y="7230"/>
                  </a:lnTo>
                  <a:lnTo>
                    <a:pt x="3248" y="7185"/>
                  </a:lnTo>
                  <a:lnTo>
                    <a:pt x="2981" y="7119"/>
                  </a:lnTo>
                  <a:lnTo>
                    <a:pt x="2781" y="7030"/>
                  </a:lnTo>
                  <a:lnTo>
                    <a:pt x="2559" y="6918"/>
                  </a:lnTo>
                  <a:lnTo>
                    <a:pt x="2381" y="6807"/>
                  </a:lnTo>
                  <a:lnTo>
                    <a:pt x="2203" y="6674"/>
                  </a:lnTo>
                  <a:lnTo>
                    <a:pt x="2025" y="6496"/>
                  </a:lnTo>
                  <a:lnTo>
                    <a:pt x="1869" y="6340"/>
                  </a:lnTo>
                  <a:lnTo>
                    <a:pt x="1758" y="6140"/>
                  </a:lnTo>
                  <a:lnTo>
                    <a:pt x="1647" y="5962"/>
                  </a:lnTo>
                  <a:lnTo>
                    <a:pt x="1580" y="5762"/>
                  </a:lnTo>
                  <a:lnTo>
                    <a:pt x="1513" y="5539"/>
                  </a:lnTo>
                  <a:lnTo>
                    <a:pt x="1491" y="5317"/>
                  </a:lnTo>
                  <a:lnTo>
                    <a:pt x="1469" y="5072"/>
                  </a:lnTo>
                  <a:lnTo>
                    <a:pt x="1491" y="4716"/>
                  </a:lnTo>
                  <a:lnTo>
                    <a:pt x="1513" y="4361"/>
                  </a:lnTo>
                  <a:lnTo>
                    <a:pt x="1580" y="4049"/>
                  </a:lnTo>
                  <a:lnTo>
                    <a:pt x="1691" y="3738"/>
                  </a:lnTo>
                  <a:lnTo>
                    <a:pt x="1802" y="3471"/>
                  </a:lnTo>
                  <a:lnTo>
                    <a:pt x="1958" y="3204"/>
                  </a:lnTo>
                  <a:lnTo>
                    <a:pt x="2114" y="2982"/>
                  </a:lnTo>
                  <a:lnTo>
                    <a:pt x="2314" y="2759"/>
                  </a:lnTo>
                  <a:lnTo>
                    <a:pt x="2470" y="2626"/>
                  </a:lnTo>
                  <a:lnTo>
                    <a:pt x="2625" y="2514"/>
                  </a:lnTo>
                  <a:lnTo>
                    <a:pt x="2803" y="2403"/>
                  </a:lnTo>
                  <a:lnTo>
                    <a:pt x="2981" y="2292"/>
                  </a:lnTo>
                  <a:lnTo>
                    <a:pt x="3248" y="2136"/>
                  </a:lnTo>
                  <a:lnTo>
                    <a:pt x="3560" y="2003"/>
                  </a:lnTo>
                  <a:lnTo>
                    <a:pt x="3560" y="2003"/>
                  </a:lnTo>
                  <a:lnTo>
                    <a:pt x="4049" y="1892"/>
                  </a:lnTo>
                  <a:lnTo>
                    <a:pt x="36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173;p43"/>
            <p:cNvSpPr/>
            <p:nvPr/>
          </p:nvSpPr>
          <p:spPr>
            <a:xfrm>
              <a:off x="7992024" y="3436582"/>
              <a:ext cx="158288" cy="184007"/>
            </a:xfrm>
            <a:custGeom>
              <a:avLst/>
              <a:gdLst/>
              <a:ahLst/>
              <a:cxnLst/>
              <a:rect l="l" t="t" r="r" b="b"/>
              <a:pathLst>
                <a:path w="1914" h="2225" fill="none" extrusionOk="0">
                  <a:moveTo>
                    <a:pt x="1513" y="1"/>
                  </a:moveTo>
                  <a:lnTo>
                    <a:pt x="1468" y="1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445" y="2225"/>
                  </a:lnTo>
                  <a:lnTo>
                    <a:pt x="1913" y="1869"/>
                  </a:lnTo>
                  <a:lnTo>
                    <a:pt x="15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174;p43"/>
            <p:cNvSpPr/>
            <p:nvPr/>
          </p:nvSpPr>
          <p:spPr>
            <a:xfrm>
              <a:off x="7837457" y="2840564"/>
              <a:ext cx="160107" cy="184090"/>
            </a:xfrm>
            <a:custGeom>
              <a:avLst/>
              <a:gdLst/>
              <a:ahLst/>
              <a:cxnLst/>
              <a:rect l="l" t="t" r="r" b="b"/>
              <a:pathLst>
                <a:path w="1936" h="2226" fill="none" extrusionOk="0">
                  <a:moveTo>
                    <a:pt x="1936" y="1892"/>
                  </a:moveTo>
                  <a:lnTo>
                    <a:pt x="1513" y="1"/>
                  </a:lnTo>
                  <a:lnTo>
                    <a:pt x="1" y="357"/>
                  </a:lnTo>
                  <a:lnTo>
                    <a:pt x="1" y="357"/>
                  </a:lnTo>
                  <a:lnTo>
                    <a:pt x="334" y="1602"/>
                  </a:lnTo>
                  <a:lnTo>
                    <a:pt x="334" y="1602"/>
                  </a:lnTo>
                  <a:lnTo>
                    <a:pt x="490" y="2225"/>
                  </a:lnTo>
                  <a:lnTo>
                    <a:pt x="1447" y="2003"/>
                  </a:lnTo>
                  <a:lnTo>
                    <a:pt x="1936" y="1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175;p43"/>
            <p:cNvSpPr/>
            <p:nvPr/>
          </p:nvSpPr>
          <p:spPr>
            <a:xfrm>
              <a:off x="7662712" y="3006129"/>
              <a:ext cx="450798" cy="467338"/>
            </a:xfrm>
            <a:custGeom>
              <a:avLst/>
              <a:gdLst/>
              <a:ahLst/>
              <a:cxnLst/>
              <a:rect l="l" t="t" r="r" b="b"/>
              <a:pathLst>
                <a:path w="5451" h="5651" fill="none" extrusionOk="0">
                  <a:moveTo>
                    <a:pt x="1513" y="690"/>
                  </a:moveTo>
                  <a:lnTo>
                    <a:pt x="1513" y="690"/>
                  </a:lnTo>
                  <a:lnTo>
                    <a:pt x="1335" y="802"/>
                  </a:lnTo>
                  <a:lnTo>
                    <a:pt x="1157" y="913"/>
                  </a:lnTo>
                  <a:lnTo>
                    <a:pt x="1002" y="1024"/>
                  </a:lnTo>
                  <a:lnTo>
                    <a:pt x="868" y="1157"/>
                  </a:lnTo>
                  <a:lnTo>
                    <a:pt x="868" y="1157"/>
                  </a:lnTo>
                  <a:lnTo>
                    <a:pt x="646" y="1380"/>
                  </a:lnTo>
                  <a:lnTo>
                    <a:pt x="490" y="1602"/>
                  </a:lnTo>
                  <a:lnTo>
                    <a:pt x="334" y="1869"/>
                  </a:lnTo>
                  <a:lnTo>
                    <a:pt x="201" y="2158"/>
                  </a:lnTo>
                  <a:lnTo>
                    <a:pt x="112" y="2448"/>
                  </a:lnTo>
                  <a:lnTo>
                    <a:pt x="45" y="2781"/>
                  </a:lnTo>
                  <a:lnTo>
                    <a:pt x="1" y="3115"/>
                  </a:lnTo>
                  <a:lnTo>
                    <a:pt x="1" y="3471"/>
                  </a:lnTo>
                  <a:lnTo>
                    <a:pt x="1" y="3471"/>
                  </a:lnTo>
                  <a:lnTo>
                    <a:pt x="1" y="3715"/>
                  </a:lnTo>
                  <a:lnTo>
                    <a:pt x="45" y="3938"/>
                  </a:lnTo>
                  <a:lnTo>
                    <a:pt x="90" y="4160"/>
                  </a:lnTo>
                  <a:lnTo>
                    <a:pt x="179" y="4360"/>
                  </a:lnTo>
                  <a:lnTo>
                    <a:pt x="268" y="4561"/>
                  </a:lnTo>
                  <a:lnTo>
                    <a:pt x="401" y="4739"/>
                  </a:lnTo>
                  <a:lnTo>
                    <a:pt x="557" y="4894"/>
                  </a:lnTo>
                  <a:lnTo>
                    <a:pt x="713" y="5050"/>
                  </a:lnTo>
                  <a:lnTo>
                    <a:pt x="713" y="5050"/>
                  </a:lnTo>
                  <a:lnTo>
                    <a:pt x="890" y="5206"/>
                  </a:lnTo>
                  <a:lnTo>
                    <a:pt x="1091" y="5317"/>
                  </a:lnTo>
                  <a:lnTo>
                    <a:pt x="1313" y="5428"/>
                  </a:lnTo>
                  <a:lnTo>
                    <a:pt x="1513" y="5517"/>
                  </a:lnTo>
                  <a:lnTo>
                    <a:pt x="1513" y="5517"/>
                  </a:lnTo>
                  <a:lnTo>
                    <a:pt x="1780" y="5584"/>
                  </a:lnTo>
                  <a:lnTo>
                    <a:pt x="2047" y="5628"/>
                  </a:lnTo>
                  <a:lnTo>
                    <a:pt x="2314" y="5651"/>
                  </a:lnTo>
                  <a:lnTo>
                    <a:pt x="2603" y="5651"/>
                  </a:lnTo>
                  <a:lnTo>
                    <a:pt x="2603" y="5651"/>
                  </a:lnTo>
                  <a:lnTo>
                    <a:pt x="3404" y="5628"/>
                  </a:lnTo>
                  <a:lnTo>
                    <a:pt x="3715" y="5606"/>
                  </a:lnTo>
                  <a:lnTo>
                    <a:pt x="3982" y="5562"/>
                  </a:lnTo>
                  <a:lnTo>
                    <a:pt x="5450" y="5206"/>
                  </a:lnTo>
                  <a:lnTo>
                    <a:pt x="5450" y="5206"/>
                  </a:lnTo>
                  <a:lnTo>
                    <a:pt x="4071" y="5272"/>
                  </a:lnTo>
                  <a:lnTo>
                    <a:pt x="4071" y="5272"/>
                  </a:lnTo>
                  <a:lnTo>
                    <a:pt x="3782" y="5250"/>
                  </a:lnTo>
                  <a:lnTo>
                    <a:pt x="3515" y="5228"/>
                  </a:lnTo>
                  <a:lnTo>
                    <a:pt x="3248" y="5183"/>
                  </a:lnTo>
                  <a:lnTo>
                    <a:pt x="2981" y="5117"/>
                  </a:lnTo>
                  <a:lnTo>
                    <a:pt x="2981" y="5117"/>
                  </a:lnTo>
                  <a:lnTo>
                    <a:pt x="2781" y="5028"/>
                  </a:lnTo>
                  <a:lnTo>
                    <a:pt x="2559" y="4916"/>
                  </a:lnTo>
                  <a:lnTo>
                    <a:pt x="2381" y="4805"/>
                  </a:lnTo>
                  <a:lnTo>
                    <a:pt x="2203" y="4672"/>
                  </a:lnTo>
                  <a:lnTo>
                    <a:pt x="2203" y="4672"/>
                  </a:lnTo>
                  <a:lnTo>
                    <a:pt x="2025" y="4494"/>
                  </a:lnTo>
                  <a:lnTo>
                    <a:pt x="1869" y="4338"/>
                  </a:lnTo>
                  <a:lnTo>
                    <a:pt x="1758" y="4138"/>
                  </a:lnTo>
                  <a:lnTo>
                    <a:pt x="1647" y="3960"/>
                  </a:lnTo>
                  <a:lnTo>
                    <a:pt x="1580" y="3760"/>
                  </a:lnTo>
                  <a:lnTo>
                    <a:pt x="1513" y="3537"/>
                  </a:lnTo>
                  <a:lnTo>
                    <a:pt x="1491" y="3315"/>
                  </a:lnTo>
                  <a:lnTo>
                    <a:pt x="1469" y="3070"/>
                  </a:lnTo>
                  <a:lnTo>
                    <a:pt x="1469" y="3070"/>
                  </a:lnTo>
                  <a:lnTo>
                    <a:pt x="1491" y="2714"/>
                  </a:lnTo>
                  <a:lnTo>
                    <a:pt x="1513" y="2359"/>
                  </a:lnTo>
                  <a:lnTo>
                    <a:pt x="1580" y="2047"/>
                  </a:lnTo>
                  <a:lnTo>
                    <a:pt x="1691" y="1736"/>
                  </a:lnTo>
                  <a:lnTo>
                    <a:pt x="1802" y="1469"/>
                  </a:lnTo>
                  <a:lnTo>
                    <a:pt x="1958" y="1202"/>
                  </a:lnTo>
                  <a:lnTo>
                    <a:pt x="2114" y="980"/>
                  </a:lnTo>
                  <a:lnTo>
                    <a:pt x="2314" y="757"/>
                  </a:lnTo>
                  <a:lnTo>
                    <a:pt x="2314" y="757"/>
                  </a:lnTo>
                  <a:lnTo>
                    <a:pt x="2470" y="624"/>
                  </a:lnTo>
                  <a:lnTo>
                    <a:pt x="2625" y="512"/>
                  </a:lnTo>
                  <a:lnTo>
                    <a:pt x="2803" y="401"/>
                  </a:lnTo>
                  <a:lnTo>
                    <a:pt x="2981" y="290"/>
                  </a:lnTo>
                  <a:lnTo>
                    <a:pt x="2981" y="290"/>
                  </a:lnTo>
                  <a:lnTo>
                    <a:pt x="3248" y="134"/>
                  </a:lnTo>
                  <a:lnTo>
                    <a:pt x="3560" y="1"/>
                  </a:lnTo>
                  <a:lnTo>
                    <a:pt x="2603" y="223"/>
                  </a:lnTo>
                  <a:lnTo>
                    <a:pt x="2603" y="223"/>
                  </a:lnTo>
                  <a:lnTo>
                    <a:pt x="2314" y="334"/>
                  </a:lnTo>
                  <a:lnTo>
                    <a:pt x="2025" y="446"/>
                  </a:lnTo>
                  <a:lnTo>
                    <a:pt x="1758" y="557"/>
                  </a:lnTo>
                  <a:lnTo>
                    <a:pt x="1513" y="690"/>
                  </a:lnTo>
                  <a:lnTo>
                    <a:pt x="1513" y="6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76;p43"/>
            <p:cNvSpPr/>
            <p:nvPr/>
          </p:nvSpPr>
          <p:spPr>
            <a:xfrm>
              <a:off x="7471427" y="2870005"/>
              <a:ext cx="557481" cy="767208"/>
            </a:xfrm>
            <a:custGeom>
              <a:avLst/>
              <a:gdLst/>
              <a:ahLst/>
              <a:cxnLst/>
              <a:rect l="l" t="t" r="r" b="b"/>
              <a:pathLst>
                <a:path w="6741" h="9277" extrusionOk="0">
                  <a:moveTo>
                    <a:pt x="4427" y="1"/>
                  </a:moveTo>
                  <a:lnTo>
                    <a:pt x="4115" y="112"/>
                  </a:lnTo>
                  <a:lnTo>
                    <a:pt x="3826" y="223"/>
                  </a:lnTo>
                  <a:lnTo>
                    <a:pt x="3404" y="379"/>
                  </a:lnTo>
                  <a:lnTo>
                    <a:pt x="3003" y="579"/>
                  </a:lnTo>
                  <a:lnTo>
                    <a:pt x="2558" y="802"/>
                  </a:lnTo>
                  <a:lnTo>
                    <a:pt x="2158" y="1069"/>
                  </a:lnTo>
                  <a:lnTo>
                    <a:pt x="1780" y="1313"/>
                  </a:lnTo>
                  <a:lnTo>
                    <a:pt x="1469" y="1602"/>
                  </a:lnTo>
                  <a:lnTo>
                    <a:pt x="1291" y="1780"/>
                  </a:lnTo>
                  <a:lnTo>
                    <a:pt x="1113" y="1980"/>
                  </a:lnTo>
                  <a:lnTo>
                    <a:pt x="979" y="2181"/>
                  </a:lnTo>
                  <a:lnTo>
                    <a:pt x="823" y="2381"/>
                  </a:lnTo>
                  <a:lnTo>
                    <a:pt x="690" y="2603"/>
                  </a:lnTo>
                  <a:lnTo>
                    <a:pt x="579" y="2826"/>
                  </a:lnTo>
                  <a:lnTo>
                    <a:pt x="468" y="3048"/>
                  </a:lnTo>
                  <a:lnTo>
                    <a:pt x="379" y="3293"/>
                  </a:lnTo>
                  <a:lnTo>
                    <a:pt x="290" y="3560"/>
                  </a:lnTo>
                  <a:lnTo>
                    <a:pt x="201" y="3804"/>
                  </a:lnTo>
                  <a:lnTo>
                    <a:pt x="89" y="4360"/>
                  </a:lnTo>
                  <a:lnTo>
                    <a:pt x="23" y="4939"/>
                  </a:lnTo>
                  <a:lnTo>
                    <a:pt x="0" y="5562"/>
                  </a:lnTo>
                  <a:lnTo>
                    <a:pt x="23" y="5962"/>
                  </a:lnTo>
                  <a:lnTo>
                    <a:pt x="89" y="6340"/>
                  </a:lnTo>
                  <a:lnTo>
                    <a:pt x="178" y="6718"/>
                  </a:lnTo>
                  <a:lnTo>
                    <a:pt x="312" y="7052"/>
                  </a:lnTo>
                  <a:lnTo>
                    <a:pt x="490" y="7385"/>
                  </a:lnTo>
                  <a:lnTo>
                    <a:pt x="712" y="7697"/>
                  </a:lnTo>
                  <a:lnTo>
                    <a:pt x="957" y="7986"/>
                  </a:lnTo>
                  <a:lnTo>
                    <a:pt x="1268" y="8253"/>
                  </a:lnTo>
                  <a:lnTo>
                    <a:pt x="1535" y="8475"/>
                  </a:lnTo>
                  <a:lnTo>
                    <a:pt x="1802" y="8653"/>
                  </a:lnTo>
                  <a:lnTo>
                    <a:pt x="2114" y="8809"/>
                  </a:lnTo>
                  <a:lnTo>
                    <a:pt x="2425" y="8942"/>
                  </a:lnTo>
                  <a:lnTo>
                    <a:pt x="2759" y="9054"/>
                  </a:lnTo>
                  <a:lnTo>
                    <a:pt x="3092" y="9143"/>
                  </a:lnTo>
                  <a:lnTo>
                    <a:pt x="3448" y="9209"/>
                  </a:lnTo>
                  <a:lnTo>
                    <a:pt x="3826" y="9254"/>
                  </a:lnTo>
                  <a:lnTo>
                    <a:pt x="4449" y="9276"/>
                  </a:lnTo>
                  <a:lnTo>
                    <a:pt x="5183" y="9254"/>
                  </a:lnTo>
                  <a:lnTo>
                    <a:pt x="5806" y="9209"/>
                  </a:lnTo>
                  <a:lnTo>
                    <a:pt x="6317" y="9165"/>
                  </a:lnTo>
                  <a:lnTo>
                    <a:pt x="6740" y="9076"/>
                  </a:lnTo>
                  <a:lnTo>
                    <a:pt x="6295" y="7208"/>
                  </a:lnTo>
                  <a:lnTo>
                    <a:pt x="6028" y="7252"/>
                  </a:lnTo>
                  <a:lnTo>
                    <a:pt x="5717" y="7274"/>
                  </a:lnTo>
                  <a:lnTo>
                    <a:pt x="4916" y="7297"/>
                  </a:lnTo>
                  <a:lnTo>
                    <a:pt x="4627" y="7297"/>
                  </a:lnTo>
                  <a:lnTo>
                    <a:pt x="4360" y="7274"/>
                  </a:lnTo>
                  <a:lnTo>
                    <a:pt x="4093" y="7230"/>
                  </a:lnTo>
                  <a:lnTo>
                    <a:pt x="3826" y="7163"/>
                  </a:lnTo>
                  <a:lnTo>
                    <a:pt x="3626" y="7074"/>
                  </a:lnTo>
                  <a:lnTo>
                    <a:pt x="3404" y="6963"/>
                  </a:lnTo>
                  <a:lnTo>
                    <a:pt x="3203" y="6852"/>
                  </a:lnTo>
                  <a:lnTo>
                    <a:pt x="3026" y="6696"/>
                  </a:lnTo>
                  <a:lnTo>
                    <a:pt x="2870" y="6540"/>
                  </a:lnTo>
                  <a:lnTo>
                    <a:pt x="2714" y="6385"/>
                  </a:lnTo>
                  <a:lnTo>
                    <a:pt x="2581" y="6207"/>
                  </a:lnTo>
                  <a:lnTo>
                    <a:pt x="2492" y="6006"/>
                  </a:lnTo>
                  <a:lnTo>
                    <a:pt x="2403" y="5806"/>
                  </a:lnTo>
                  <a:lnTo>
                    <a:pt x="2358" y="5584"/>
                  </a:lnTo>
                  <a:lnTo>
                    <a:pt x="2314" y="5361"/>
                  </a:lnTo>
                  <a:lnTo>
                    <a:pt x="2314" y="5117"/>
                  </a:lnTo>
                  <a:lnTo>
                    <a:pt x="2314" y="4761"/>
                  </a:lnTo>
                  <a:lnTo>
                    <a:pt x="2358" y="4427"/>
                  </a:lnTo>
                  <a:lnTo>
                    <a:pt x="2425" y="4094"/>
                  </a:lnTo>
                  <a:lnTo>
                    <a:pt x="2514" y="3804"/>
                  </a:lnTo>
                  <a:lnTo>
                    <a:pt x="2647" y="3515"/>
                  </a:lnTo>
                  <a:lnTo>
                    <a:pt x="2803" y="3248"/>
                  </a:lnTo>
                  <a:lnTo>
                    <a:pt x="2959" y="3026"/>
                  </a:lnTo>
                  <a:lnTo>
                    <a:pt x="3181" y="2803"/>
                  </a:lnTo>
                  <a:lnTo>
                    <a:pt x="3315" y="2670"/>
                  </a:lnTo>
                  <a:lnTo>
                    <a:pt x="3470" y="2559"/>
                  </a:lnTo>
                  <a:lnTo>
                    <a:pt x="3648" y="2448"/>
                  </a:lnTo>
                  <a:lnTo>
                    <a:pt x="3826" y="2336"/>
                  </a:lnTo>
                  <a:lnTo>
                    <a:pt x="4071" y="2203"/>
                  </a:lnTo>
                  <a:lnTo>
                    <a:pt x="4338" y="2092"/>
                  </a:lnTo>
                  <a:lnTo>
                    <a:pt x="4627" y="1980"/>
                  </a:lnTo>
                  <a:lnTo>
                    <a:pt x="4916" y="1869"/>
                  </a:lnTo>
                  <a:lnTo>
                    <a:pt x="4760" y="1246"/>
                  </a:lnTo>
                  <a:lnTo>
                    <a:pt x="4427" y="1"/>
                  </a:lnTo>
                  <a:close/>
                </a:path>
              </a:pathLst>
            </a:custGeom>
            <a:solidFill>
              <a:srgbClr val="EE75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177;p43"/>
            <p:cNvSpPr/>
            <p:nvPr/>
          </p:nvSpPr>
          <p:spPr>
            <a:xfrm>
              <a:off x="7460428" y="2862644"/>
              <a:ext cx="662262" cy="785567"/>
            </a:xfrm>
            <a:custGeom>
              <a:avLst/>
              <a:gdLst/>
              <a:ahLst/>
              <a:cxnLst/>
              <a:rect l="l" t="t" r="r" b="b"/>
              <a:pathLst>
                <a:path w="8008" h="9499" extrusionOk="0">
                  <a:moveTo>
                    <a:pt x="5143" y="2063"/>
                  </a:moveTo>
                  <a:lnTo>
                    <a:pt x="5094" y="2092"/>
                  </a:lnTo>
                  <a:lnTo>
                    <a:pt x="4849" y="2270"/>
                  </a:lnTo>
                  <a:lnTo>
                    <a:pt x="4604" y="2492"/>
                  </a:lnTo>
                  <a:lnTo>
                    <a:pt x="4404" y="2715"/>
                  </a:lnTo>
                  <a:lnTo>
                    <a:pt x="4226" y="2981"/>
                  </a:lnTo>
                  <a:lnTo>
                    <a:pt x="4070" y="3271"/>
                  </a:lnTo>
                  <a:lnTo>
                    <a:pt x="3981" y="3515"/>
                  </a:lnTo>
                  <a:lnTo>
                    <a:pt x="3893" y="3804"/>
                  </a:lnTo>
                  <a:lnTo>
                    <a:pt x="3826" y="4094"/>
                  </a:lnTo>
                  <a:lnTo>
                    <a:pt x="3804" y="4383"/>
                  </a:lnTo>
                  <a:lnTo>
                    <a:pt x="3781" y="4694"/>
                  </a:lnTo>
                  <a:lnTo>
                    <a:pt x="3804" y="4983"/>
                  </a:lnTo>
                  <a:lnTo>
                    <a:pt x="3848" y="5272"/>
                  </a:lnTo>
                  <a:lnTo>
                    <a:pt x="3915" y="5539"/>
                  </a:lnTo>
                  <a:lnTo>
                    <a:pt x="4048" y="5829"/>
                  </a:lnTo>
                  <a:lnTo>
                    <a:pt x="4204" y="6095"/>
                  </a:lnTo>
                  <a:lnTo>
                    <a:pt x="4382" y="6318"/>
                  </a:lnTo>
                  <a:lnTo>
                    <a:pt x="4604" y="6518"/>
                  </a:lnTo>
                  <a:lnTo>
                    <a:pt x="4827" y="6674"/>
                  </a:lnTo>
                  <a:lnTo>
                    <a:pt x="5071" y="6785"/>
                  </a:lnTo>
                  <a:lnTo>
                    <a:pt x="5316" y="6896"/>
                  </a:lnTo>
                  <a:lnTo>
                    <a:pt x="5605" y="6963"/>
                  </a:lnTo>
                  <a:lnTo>
                    <a:pt x="5872" y="7030"/>
                  </a:lnTo>
                  <a:lnTo>
                    <a:pt x="6161" y="7052"/>
                  </a:lnTo>
                  <a:lnTo>
                    <a:pt x="6473" y="7074"/>
                  </a:lnTo>
                  <a:lnTo>
                    <a:pt x="6762" y="7096"/>
                  </a:lnTo>
                  <a:lnTo>
                    <a:pt x="6767" y="7096"/>
                  </a:lnTo>
                  <a:lnTo>
                    <a:pt x="6767" y="7096"/>
                  </a:lnTo>
                  <a:lnTo>
                    <a:pt x="6339" y="7185"/>
                  </a:lnTo>
                  <a:lnTo>
                    <a:pt x="5828" y="7274"/>
                  </a:lnTo>
                  <a:lnTo>
                    <a:pt x="5316" y="7319"/>
                  </a:lnTo>
                  <a:lnTo>
                    <a:pt x="4804" y="7319"/>
                  </a:lnTo>
                  <a:lnTo>
                    <a:pt x="4560" y="7274"/>
                  </a:lnTo>
                  <a:lnTo>
                    <a:pt x="4293" y="7230"/>
                  </a:lnTo>
                  <a:lnTo>
                    <a:pt x="4070" y="7163"/>
                  </a:lnTo>
                  <a:lnTo>
                    <a:pt x="3826" y="7074"/>
                  </a:lnTo>
                  <a:lnTo>
                    <a:pt x="3603" y="6985"/>
                  </a:lnTo>
                  <a:lnTo>
                    <a:pt x="3425" y="6852"/>
                  </a:lnTo>
                  <a:lnTo>
                    <a:pt x="3247" y="6718"/>
                  </a:lnTo>
                  <a:lnTo>
                    <a:pt x="3092" y="6563"/>
                  </a:lnTo>
                  <a:lnTo>
                    <a:pt x="2958" y="6407"/>
                  </a:lnTo>
                  <a:lnTo>
                    <a:pt x="2847" y="6229"/>
                  </a:lnTo>
                  <a:lnTo>
                    <a:pt x="2758" y="6029"/>
                  </a:lnTo>
                  <a:lnTo>
                    <a:pt x="2669" y="5851"/>
                  </a:lnTo>
                  <a:lnTo>
                    <a:pt x="2625" y="5628"/>
                  </a:lnTo>
                  <a:lnTo>
                    <a:pt x="2580" y="5428"/>
                  </a:lnTo>
                  <a:lnTo>
                    <a:pt x="2558" y="5206"/>
                  </a:lnTo>
                  <a:lnTo>
                    <a:pt x="2558" y="5006"/>
                  </a:lnTo>
                  <a:lnTo>
                    <a:pt x="2580" y="4783"/>
                  </a:lnTo>
                  <a:lnTo>
                    <a:pt x="2602" y="4561"/>
                  </a:lnTo>
                  <a:lnTo>
                    <a:pt x="2647" y="4338"/>
                  </a:lnTo>
                  <a:lnTo>
                    <a:pt x="2714" y="4116"/>
                  </a:lnTo>
                  <a:lnTo>
                    <a:pt x="2780" y="3893"/>
                  </a:lnTo>
                  <a:lnTo>
                    <a:pt x="2869" y="3715"/>
                  </a:lnTo>
                  <a:lnTo>
                    <a:pt x="2958" y="3537"/>
                  </a:lnTo>
                  <a:lnTo>
                    <a:pt x="3092" y="3360"/>
                  </a:lnTo>
                  <a:lnTo>
                    <a:pt x="3203" y="3204"/>
                  </a:lnTo>
                  <a:lnTo>
                    <a:pt x="3336" y="3048"/>
                  </a:lnTo>
                  <a:lnTo>
                    <a:pt x="3492" y="2915"/>
                  </a:lnTo>
                  <a:lnTo>
                    <a:pt x="3648" y="2781"/>
                  </a:lnTo>
                  <a:lnTo>
                    <a:pt x="3981" y="2559"/>
                  </a:lnTo>
                  <a:lnTo>
                    <a:pt x="4337" y="2381"/>
                  </a:lnTo>
                  <a:lnTo>
                    <a:pt x="4715" y="2203"/>
                  </a:lnTo>
                  <a:lnTo>
                    <a:pt x="5116" y="2069"/>
                  </a:lnTo>
                  <a:lnTo>
                    <a:pt x="5143" y="2063"/>
                  </a:lnTo>
                  <a:close/>
                  <a:moveTo>
                    <a:pt x="4490" y="247"/>
                  </a:moveTo>
                  <a:lnTo>
                    <a:pt x="4693" y="1024"/>
                  </a:lnTo>
                  <a:lnTo>
                    <a:pt x="4916" y="1876"/>
                  </a:lnTo>
                  <a:lnTo>
                    <a:pt x="4916" y="1876"/>
                  </a:lnTo>
                  <a:lnTo>
                    <a:pt x="4604" y="1980"/>
                  </a:lnTo>
                  <a:lnTo>
                    <a:pt x="4204" y="2158"/>
                  </a:lnTo>
                  <a:lnTo>
                    <a:pt x="3848" y="2359"/>
                  </a:lnTo>
                  <a:lnTo>
                    <a:pt x="3492" y="2581"/>
                  </a:lnTo>
                  <a:lnTo>
                    <a:pt x="3336" y="2715"/>
                  </a:lnTo>
                  <a:lnTo>
                    <a:pt x="3181" y="2848"/>
                  </a:lnTo>
                  <a:lnTo>
                    <a:pt x="3047" y="3004"/>
                  </a:lnTo>
                  <a:lnTo>
                    <a:pt x="2914" y="3159"/>
                  </a:lnTo>
                  <a:lnTo>
                    <a:pt x="2803" y="3337"/>
                  </a:lnTo>
                  <a:lnTo>
                    <a:pt x="2691" y="3515"/>
                  </a:lnTo>
                  <a:lnTo>
                    <a:pt x="2602" y="3715"/>
                  </a:lnTo>
                  <a:lnTo>
                    <a:pt x="2513" y="3916"/>
                  </a:lnTo>
                  <a:lnTo>
                    <a:pt x="2402" y="4272"/>
                  </a:lnTo>
                  <a:lnTo>
                    <a:pt x="2336" y="4650"/>
                  </a:lnTo>
                  <a:lnTo>
                    <a:pt x="2313" y="5028"/>
                  </a:lnTo>
                  <a:lnTo>
                    <a:pt x="2336" y="5406"/>
                  </a:lnTo>
                  <a:lnTo>
                    <a:pt x="2358" y="5584"/>
                  </a:lnTo>
                  <a:lnTo>
                    <a:pt x="2402" y="5784"/>
                  </a:lnTo>
                  <a:lnTo>
                    <a:pt x="2469" y="5962"/>
                  </a:lnTo>
                  <a:lnTo>
                    <a:pt x="2536" y="6118"/>
                  </a:lnTo>
                  <a:lnTo>
                    <a:pt x="2625" y="6296"/>
                  </a:lnTo>
                  <a:lnTo>
                    <a:pt x="2714" y="6451"/>
                  </a:lnTo>
                  <a:lnTo>
                    <a:pt x="2825" y="6607"/>
                  </a:lnTo>
                  <a:lnTo>
                    <a:pt x="2958" y="6740"/>
                  </a:lnTo>
                  <a:lnTo>
                    <a:pt x="3225" y="6963"/>
                  </a:lnTo>
                  <a:lnTo>
                    <a:pt x="3492" y="7141"/>
                  </a:lnTo>
                  <a:lnTo>
                    <a:pt x="3781" y="7297"/>
                  </a:lnTo>
                  <a:lnTo>
                    <a:pt x="4070" y="7386"/>
                  </a:lnTo>
                  <a:lnTo>
                    <a:pt x="4382" y="7474"/>
                  </a:lnTo>
                  <a:lnTo>
                    <a:pt x="4715" y="7519"/>
                  </a:lnTo>
                  <a:lnTo>
                    <a:pt x="5027" y="7541"/>
                  </a:lnTo>
                  <a:lnTo>
                    <a:pt x="5361" y="7519"/>
                  </a:lnTo>
                  <a:lnTo>
                    <a:pt x="5694" y="7497"/>
                  </a:lnTo>
                  <a:lnTo>
                    <a:pt x="6028" y="7452"/>
                  </a:lnTo>
                  <a:lnTo>
                    <a:pt x="6340" y="7400"/>
                  </a:lnTo>
                  <a:lnTo>
                    <a:pt x="6340" y="7400"/>
                  </a:lnTo>
                  <a:lnTo>
                    <a:pt x="6539" y="8297"/>
                  </a:lnTo>
                  <a:lnTo>
                    <a:pt x="6651" y="8631"/>
                  </a:lnTo>
                  <a:lnTo>
                    <a:pt x="6695" y="8809"/>
                  </a:lnTo>
                  <a:lnTo>
                    <a:pt x="6717" y="8943"/>
                  </a:lnTo>
                  <a:lnTo>
                    <a:pt x="6695" y="9031"/>
                  </a:lnTo>
                  <a:lnTo>
                    <a:pt x="6673" y="9076"/>
                  </a:lnTo>
                  <a:lnTo>
                    <a:pt x="6517" y="9120"/>
                  </a:lnTo>
                  <a:lnTo>
                    <a:pt x="6272" y="9187"/>
                  </a:lnTo>
                  <a:lnTo>
                    <a:pt x="6006" y="9232"/>
                  </a:lnTo>
                  <a:lnTo>
                    <a:pt x="5716" y="9254"/>
                  </a:lnTo>
                  <a:lnTo>
                    <a:pt x="5450" y="9276"/>
                  </a:lnTo>
                  <a:lnTo>
                    <a:pt x="4871" y="9254"/>
                  </a:lnTo>
                  <a:lnTo>
                    <a:pt x="4360" y="9254"/>
                  </a:lnTo>
                  <a:lnTo>
                    <a:pt x="4048" y="9232"/>
                  </a:lnTo>
                  <a:lnTo>
                    <a:pt x="3759" y="9209"/>
                  </a:lnTo>
                  <a:lnTo>
                    <a:pt x="3448" y="9165"/>
                  </a:lnTo>
                  <a:lnTo>
                    <a:pt x="3159" y="9098"/>
                  </a:lnTo>
                  <a:lnTo>
                    <a:pt x="2869" y="9009"/>
                  </a:lnTo>
                  <a:lnTo>
                    <a:pt x="2580" y="8920"/>
                  </a:lnTo>
                  <a:lnTo>
                    <a:pt x="2291" y="8787"/>
                  </a:lnTo>
                  <a:lnTo>
                    <a:pt x="2024" y="8653"/>
                  </a:lnTo>
                  <a:lnTo>
                    <a:pt x="1779" y="8498"/>
                  </a:lnTo>
                  <a:lnTo>
                    <a:pt x="1535" y="8342"/>
                  </a:lnTo>
                  <a:lnTo>
                    <a:pt x="1312" y="8142"/>
                  </a:lnTo>
                  <a:lnTo>
                    <a:pt x="1090" y="7919"/>
                  </a:lnTo>
                  <a:lnTo>
                    <a:pt x="912" y="7697"/>
                  </a:lnTo>
                  <a:lnTo>
                    <a:pt x="734" y="7452"/>
                  </a:lnTo>
                  <a:lnTo>
                    <a:pt x="578" y="7185"/>
                  </a:lnTo>
                  <a:lnTo>
                    <a:pt x="467" y="6896"/>
                  </a:lnTo>
                  <a:lnTo>
                    <a:pt x="378" y="6629"/>
                  </a:lnTo>
                  <a:lnTo>
                    <a:pt x="311" y="6385"/>
                  </a:lnTo>
                  <a:lnTo>
                    <a:pt x="267" y="6118"/>
                  </a:lnTo>
                  <a:lnTo>
                    <a:pt x="245" y="5851"/>
                  </a:lnTo>
                  <a:lnTo>
                    <a:pt x="222" y="5584"/>
                  </a:lnTo>
                  <a:lnTo>
                    <a:pt x="222" y="5295"/>
                  </a:lnTo>
                  <a:lnTo>
                    <a:pt x="245" y="5028"/>
                  </a:lnTo>
                  <a:lnTo>
                    <a:pt x="267" y="4739"/>
                  </a:lnTo>
                  <a:lnTo>
                    <a:pt x="311" y="4472"/>
                  </a:lnTo>
                  <a:lnTo>
                    <a:pt x="378" y="4183"/>
                  </a:lnTo>
                  <a:lnTo>
                    <a:pt x="534" y="3649"/>
                  </a:lnTo>
                  <a:lnTo>
                    <a:pt x="623" y="3404"/>
                  </a:lnTo>
                  <a:lnTo>
                    <a:pt x="734" y="3159"/>
                  </a:lnTo>
                  <a:lnTo>
                    <a:pt x="845" y="2915"/>
                  </a:lnTo>
                  <a:lnTo>
                    <a:pt x="979" y="2692"/>
                  </a:lnTo>
                  <a:lnTo>
                    <a:pt x="1112" y="2448"/>
                  </a:lnTo>
                  <a:lnTo>
                    <a:pt x="1290" y="2225"/>
                  </a:lnTo>
                  <a:lnTo>
                    <a:pt x="1468" y="2003"/>
                  </a:lnTo>
                  <a:lnTo>
                    <a:pt x="1668" y="1803"/>
                  </a:lnTo>
                  <a:lnTo>
                    <a:pt x="1868" y="1625"/>
                  </a:lnTo>
                  <a:lnTo>
                    <a:pt x="2091" y="1447"/>
                  </a:lnTo>
                  <a:lnTo>
                    <a:pt x="2313" y="1269"/>
                  </a:lnTo>
                  <a:lnTo>
                    <a:pt x="2558" y="1113"/>
                  </a:lnTo>
                  <a:lnTo>
                    <a:pt x="3047" y="824"/>
                  </a:lnTo>
                  <a:lnTo>
                    <a:pt x="3559" y="601"/>
                  </a:lnTo>
                  <a:lnTo>
                    <a:pt x="4093" y="379"/>
                  </a:lnTo>
                  <a:lnTo>
                    <a:pt x="4490" y="247"/>
                  </a:lnTo>
                  <a:close/>
                  <a:moveTo>
                    <a:pt x="4515" y="1"/>
                  </a:moveTo>
                  <a:lnTo>
                    <a:pt x="3959" y="179"/>
                  </a:lnTo>
                  <a:lnTo>
                    <a:pt x="3425" y="379"/>
                  </a:lnTo>
                  <a:lnTo>
                    <a:pt x="2892" y="624"/>
                  </a:lnTo>
                  <a:lnTo>
                    <a:pt x="2402" y="913"/>
                  </a:lnTo>
                  <a:lnTo>
                    <a:pt x="2158" y="1091"/>
                  </a:lnTo>
                  <a:lnTo>
                    <a:pt x="1913" y="1246"/>
                  </a:lnTo>
                  <a:lnTo>
                    <a:pt x="1690" y="1447"/>
                  </a:lnTo>
                  <a:lnTo>
                    <a:pt x="1490" y="1625"/>
                  </a:lnTo>
                  <a:lnTo>
                    <a:pt x="1290" y="1847"/>
                  </a:lnTo>
                  <a:lnTo>
                    <a:pt x="1112" y="2047"/>
                  </a:lnTo>
                  <a:lnTo>
                    <a:pt x="934" y="2292"/>
                  </a:lnTo>
                  <a:lnTo>
                    <a:pt x="779" y="2537"/>
                  </a:lnTo>
                  <a:lnTo>
                    <a:pt x="534" y="2959"/>
                  </a:lnTo>
                  <a:lnTo>
                    <a:pt x="356" y="3449"/>
                  </a:lnTo>
                  <a:lnTo>
                    <a:pt x="200" y="3938"/>
                  </a:lnTo>
                  <a:lnTo>
                    <a:pt x="89" y="4449"/>
                  </a:lnTo>
                  <a:lnTo>
                    <a:pt x="22" y="4961"/>
                  </a:lnTo>
                  <a:lnTo>
                    <a:pt x="0" y="5473"/>
                  </a:lnTo>
                  <a:lnTo>
                    <a:pt x="22" y="5984"/>
                  </a:lnTo>
                  <a:lnTo>
                    <a:pt x="67" y="6229"/>
                  </a:lnTo>
                  <a:lnTo>
                    <a:pt x="111" y="6474"/>
                  </a:lnTo>
                  <a:lnTo>
                    <a:pt x="178" y="6740"/>
                  </a:lnTo>
                  <a:lnTo>
                    <a:pt x="267" y="7007"/>
                  </a:lnTo>
                  <a:lnTo>
                    <a:pt x="378" y="7252"/>
                  </a:lnTo>
                  <a:lnTo>
                    <a:pt x="489" y="7474"/>
                  </a:lnTo>
                  <a:lnTo>
                    <a:pt x="623" y="7697"/>
                  </a:lnTo>
                  <a:lnTo>
                    <a:pt x="779" y="7897"/>
                  </a:lnTo>
                  <a:lnTo>
                    <a:pt x="934" y="8075"/>
                  </a:lnTo>
                  <a:lnTo>
                    <a:pt x="1112" y="8253"/>
                  </a:lnTo>
                  <a:lnTo>
                    <a:pt x="1290" y="8409"/>
                  </a:lnTo>
                  <a:lnTo>
                    <a:pt x="1490" y="8564"/>
                  </a:lnTo>
                  <a:lnTo>
                    <a:pt x="1690" y="8698"/>
                  </a:lnTo>
                  <a:lnTo>
                    <a:pt x="1913" y="8831"/>
                  </a:lnTo>
                  <a:lnTo>
                    <a:pt x="2135" y="8943"/>
                  </a:lnTo>
                  <a:lnTo>
                    <a:pt x="2358" y="9031"/>
                  </a:lnTo>
                  <a:lnTo>
                    <a:pt x="2847" y="9209"/>
                  </a:lnTo>
                  <a:lnTo>
                    <a:pt x="3336" y="9343"/>
                  </a:lnTo>
                  <a:lnTo>
                    <a:pt x="3870" y="9432"/>
                  </a:lnTo>
                  <a:lnTo>
                    <a:pt x="4382" y="9476"/>
                  </a:lnTo>
                  <a:lnTo>
                    <a:pt x="4916" y="9499"/>
                  </a:lnTo>
                  <a:lnTo>
                    <a:pt x="5450" y="9499"/>
                  </a:lnTo>
                  <a:lnTo>
                    <a:pt x="5961" y="9432"/>
                  </a:lnTo>
                  <a:lnTo>
                    <a:pt x="6450" y="9365"/>
                  </a:lnTo>
                  <a:lnTo>
                    <a:pt x="6940" y="9276"/>
                  </a:lnTo>
                  <a:lnTo>
                    <a:pt x="6962" y="9254"/>
                  </a:lnTo>
                  <a:lnTo>
                    <a:pt x="6984" y="9232"/>
                  </a:lnTo>
                  <a:lnTo>
                    <a:pt x="6984" y="9165"/>
                  </a:lnTo>
                  <a:lnTo>
                    <a:pt x="6556" y="7364"/>
                  </a:lnTo>
                  <a:lnTo>
                    <a:pt x="6556" y="7364"/>
                  </a:lnTo>
                  <a:lnTo>
                    <a:pt x="6695" y="7341"/>
                  </a:lnTo>
                  <a:lnTo>
                    <a:pt x="7340" y="7208"/>
                  </a:lnTo>
                  <a:lnTo>
                    <a:pt x="7941" y="7052"/>
                  </a:lnTo>
                  <a:lnTo>
                    <a:pt x="7985" y="7030"/>
                  </a:lnTo>
                  <a:lnTo>
                    <a:pt x="8007" y="7007"/>
                  </a:lnTo>
                  <a:lnTo>
                    <a:pt x="8007" y="6963"/>
                  </a:lnTo>
                  <a:lnTo>
                    <a:pt x="8007" y="6941"/>
                  </a:lnTo>
                  <a:lnTo>
                    <a:pt x="7941" y="6852"/>
                  </a:lnTo>
                  <a:lnTo>
                    <a:pt x="7918" y="6852"/>
                  </a:lnTo>
                  <a:lnTo>
                    <a:pt x="7874" y="6829"/>
                  </a:lnTo>
                  <a:lnTo>
                    <a:pt x="7852" y="6830"/>
                  </a:lnTo>
                  <a:lnTo>
                    <a:pt x="7852" y="6830"/>
                  </a:lnTo>
                  <a:lnTo>
                    <a:pt x="7852" y="6829"/>
                  </a:lnTo>
                  <a:lnTo>
                    <a:pt x="7847" y="6830"/>
                  </a:lnTo>
                  <a:lnTo>
                    <a:pt x="7847" y="6830"/>
                  </a:lnTo>
                  <a:lnTo>
                    <a:pt x="7318" y="6852"/>
                  </a:lnTo>
                  <a:lnTo>
                    <a:pt x="6740" y="6874"/>
                  </a:lnTo>
                  <a:lnTo>
                    <a:pt x="6450" y="6874"/>
                  </a:lnTo>
                  <a:lnTo>
                    <a:pt x="6161" y="6852"/>
                  </a:lnTo>
                  <a:lnTo>
                    <a:pt x="5872" y="6807"/>
                  </a:lnTo>
                  <a:lnTo>
                    <a:pt x="5583" y="6740"/>
                  </a:lnTo>
                  <a:lnTo>
                    <a:pt x="5316" y="6674"/>
                  </a:lnTo>
                  <a:lnTo>
                    <a:pt x="5071" y="6563"/>
                  </a:lnTo>
                  <a:lnTo>
                    <a:pt x="4827" y="6429"/>
                  </a:lnTo>
                  <a:lnTo>
                    <a:pt x="4627" y="6273"/>
                  </a:lnTo>
                  <a:lnTo>
                    <a:pt x="4426" y="6095"/>
                  </a:lnTo>
                  <a:lnTo>
                    <a:pt x="4271" y="5851"/>
                  </a:lnTo>
                  <a:lnTo>
                    <a:pt x="4159" y="5584"/>
                  </a:lnTo>
                  <a:lnTo>
                    <a:pt x="4070" y="5272"/>
                  </a:lnTo>
                  <a:lnTo>
                    <a:pt x="4026" y="4983"/>
                  </a:lnTo>
                  <a:lnTo>
                    <a:pt x="4026" y="4694"/>
                  </a:lnTo>
                  <a:lnTo>
                    <a:pt x="4026" y="4427"/>
                  </a:lnTo>
                  <a:lnTo>
                    <a:pt x="4070" y="4160"/>
                  </a:lnTo>
                  <a:lnTo>
                    <a:pt x="4115" y="3893"/>
                  </a:lnTo>
                  <a:lnTo>
                    <a:pt x="4204" y="3649"/>
                  </a:lnTo>
                  <a:lnTo>
                    <a:pt x="4315" y="3404"/>
                  </a:lnTo>
                  <a:lnTo>
                    <a:pt x="4426" y="3182"/>
                  </a:lnTo>
                  <a:lnTo>
                    <a:pt x="4582" y="2981"/>
                  </a:lnTo>
                  <a:lnTo>
                    <a:pt x="4738" y="2781"/>
                  </a:lnTo>
                  <a:lnTo>
                    <a:pt x="4938" y="2581"/>
                  </a:lnTo>
                  <a:lnTo>
                    <a:pt x="5138" y="2403"/>
                  </a:lnTo>
                  <a:lnTo>
                    <a:pt x="5338" y="2247"/>
                  </a:lnTo>
                  <a:lnTo>
                    <a:pt x="5583" y="2092"/>
                  </a:lnTo>
                  <a:lnTo>
                    <a:pt x="5828" y="1958"/>
                  </a:lnTo>
                  <a:lnTo>
                    <a:pt x="6072" y="1847"/>
                  </a:lnTo>
                  <a:lnTo>
                    <a:pt x="6117" y="1825"/>
                  </a:lnTo>
                  <a:lnTo>
                    <a:pt x="6117" y="1780"/>
                  </a:lnTo>
                  <a:lnTo>
                    <a:pt x="6117" y="1736"/>
                  </a:lnTo>
                  <a:lnTo>
                    <a:pt x="6095" y="1714"/>
                  </a:lnTo>
                  <a:lnTo>
                    <a:pt x="6028" y="1647"/>
                  </a:lnTo>
                  <a:lnTo>
                    <a:pt x="5983" y="1625"/>
                  </a:lnTo>
                  <a:lnTo>
                    <a:pt x="5939" y="1625"/>
                  </a:lnTo>
                  <a:lnTo>
                    <a:pt x="5142" y="1814"/>
                  </a:lnTo>
                  <a:lnTo>
                    <a:pt x="5142" y="1814"/>
                  </a:lnTo>
                  <a:lnTo>
                    <a:pt x="4916" y="1024"/>
                  </a:lnTo>
                  <a:lnTo>
                    <a:pt x="4671" y="112"/>
                  </a:lnTo>
                  <a:lnTo>
                    <a:pt x="4649" y="45"/>
                  </a:lnTo>
                  <a:lnTo>
                    <a:pt x="4604" y="23"/>
                  </a:lnTo>
                  <a:lnTo>
                    <a:pt x="45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178;p43"/>
            <p:cNvSpPr/>
            <p:nvPr/>
          </p:nvSpPr>
          <p:spPr>
            <a:xfrm>
              <a:off x="7828278" y="2833203"/>
              <a:ext cx="178549" cy="182271"/>
            </a:xfrm>
            <a:custGeom>
              <a:avLst/>
              <a:gdLst/>
              <a:ahLst/>
              <a:cxnLst/>
              <a:rect l="l" t="t" r="r" b="b"/>
              <a:pathLst>
                <a:path w="2159" h="2204" extrusionOk="0">
                  <a:moveTo>
                    <a:pt x="1580" y="1"/>
                  </a:moveTo>
                  <a:lnTo>
                    <a:pt x="67" y="357"/>
                  </a:lnTo>
                  <a:lnTo>
                    <a:pt x="23" y="379"/>
                  </a:lnTo>
                  <a:lnTo>
                    <a:pt x="1" y="401"/>
                  </a:lnTo>
                  <a:lnTo>
                    <a:pt x="1" y="446"/>
                  </a:lnTo>
                  <a:lnTo>
                    <a:pt x="23" y="490"/>
                  </a:lnTo>
                  <a:lnTo>
                    <a:pt x="90" y="557"/>
                  </a:lnTo>
                  <a:lnTo>
                    <a:pt x="179" y="557"/>
                  </a:lnTo>
                  <a:lnTo>
                    <a:pt x="1544" y="236"/>
                  </a:lnTo>
                  <a:lnTo>
                    <a:pt x="1894" y="1889"/>
                  </a:lnTo>
                  <a:lnTo>
                    <a:pt x="1894" y="1889"/>
                  </a:lnTo>
                  <a:lnTo>
                    <a:pt x="1491" y="1981"/>
                  </a:lnTo>
                  <a:lnTo>
                    <a:pt x="1469" y="2003"/>
                  </a:lnTo>
                  <a:lnTo>
                    <a:pt x="1446" y="2047"/>
                  </a:lnTo>
                  <a:lnTo>
                    <a:pt x="1446" y="2092"/>
                  </a:lnTo>
                  <a:lnTo>
                    <a:pt x="1446" y="2114"/>
                  </a:lnTo>
                  <a:lnTo>
                    <a:pt x="1513" y="2181"/>
                  </a:lnTo>
                  <a:lnTo>
                    <a:pt x="1558" y="2203"/>
                  </a:lnTo>
                  <a:lnTo>
                    <a:pt x="1602" y="2203"/>
                  </a:lnTo>
                  <a:lnTo>
                    <a:pt x="2091" y="2092"/>
                  </a:lnTo>
                  <a:lnTo>
                    <a:pt x="2114" y="2070"/>
                  </a:lnTo>
                  <a:lnTo>
                    <a:pt x="2136" y="2047"/>
                  </a:lnTo>
                  <a:lnTo>
                    <a:pt x="2158" y="1981"/>
                  </a:lnTo>
                  <a:lnTo>
                    <a:pt x="1736" y="112"/>
                  </a:lnTo>
                  <a:lnTo>
                    <a:pt x="1713" y="45"/>
                  </a:lnTo>
                  <a:lnTo>
                    <a:pt x="1691" y="23"/>
                  </a:lnTo>
                  <a:lnTo>
                    <a:pt x="16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179;p43"/>
            <p:cNvSpPr/>
            <p:nvPr/>
          </p:nvSpPr>
          <p:spPr>
            <a:xfrm>
              <a:off x="8019563" y="3427403"/>
              <a:ext cx="139928" cy="202450"/>
            </a:xfrm>
            <a:custGeom>
              <a:avLst/>
              <a:gdLst/>
              <a:ahLst/>
              <a:cxnLst/>
              <a:rect l="l" t="t" r="r" b="b"/>
              <a:pathLst>
                <a:path w="1692" h="2448" extrusionOk="0">
                  <a:moveTo>
                    <a:pt x="1091" y="0"/>
                  </a:moveTo>
                  <a:lnTo>
                    <a:pt x="1046" y="23"/>
                  </a:lnTo>
                  <a:lnTo>
                    <a:pt x="1024" y="67"/>
                  </a:lnTo>
                  <a:lnTo>
                    <a:pt x="1024" y="112"/>
                  </a:lnTo>
                  <a:lnTo>
                    <a:pt x="1046" y="156"/>
                  </a:lnTo>
                  <a:lnTo>
                    <a:pt x="1088" y="197"/>
                  </a:lnTo>
                  <a:lnTo>
                    <a:pt x="1246" y="912"/>
                  </a:lnTo>
                  <a:lnTo>
                    <a:pt x="1358" y="1491"/>
                  </a:lnTo>
                  <a:lnTo>
                    <a:pt x="1402" y="1713"/>
                  </a:lnTo>
                  <a:lnTo>
                    <a:pt x="1424" y="1824"/>
                  </a:lnTo>
                  <a:lnTo>
                    <a:pt x="1441" y="1891"/>
                  </a:lnTo>
                  <a:lnTo>
                    <a:pt x="1424" y="1891"/>
                  </a:lnTo>
                  <a:lnTo>
                    <a:pt x="1335" y="1913"/>
                  </a:lnTo>
                  <a:lnTo>
                    <a:pt x="1202" y="1936"/>
                  </a:lnTo>
                  <a:lnTo>
                    <a:pt x="957" y="2002"/>
                  </a:lnTo>
                  <a:lnTo>
                    <a:pt x="68" y="2225"/>
                  </a:lnTo>
                  <a:lnTo>
                    <a:pt x="23" y="2247"/>
                  </a:lnTo>
                  <a:lnTo>
                    <a:pt x="1" y="2269"/>
                  </a:lnTo>
                  <a:lnTo>
                    <a:pt x="1" y="2314"/>
                  </a:lnTo>
                  <a:lnTo>
                    <a:pt x="23" y="2358"/>
                  </a:lnTo>
                  <a:lnTo>
                    <a:pt x="90" y="2425"/>
                  </a:lnTo>
                  <a:lnTo>
                    <a:pt x="134" y="2447"/>
                  </a:lnTo>
                  <a:lnTo>
                    <a:pt x="179" y="2447"/>
                  </a:lnTo>
                  <a:lnTo>
                    <a:pt x="1625" y="2091"/>
                  </a:lnTo>
                  <a:lnTo>
                    <a:pt x="1669" y="2091"/>
                  </a:lnTo>
                  <a:lnTo>
                    <a:pt x="1691" y="2047"/>
                  </a:lnTo>
                  <a:lnTo>
                    <a:pt x="1691" y="1980"/>
                  </a:lnTo>
                  <a:lnTo>
                    <a:pt x="1291" y="112"/>
                  </a:lnTo>
                  <a:lnTo>
                    <a:pt x="1269" y="67"/>
                  </a:lnTo>
                  <a:lnTo>
                    <a:pt x="1224" y="23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180;p43"/>
          <p:cNvGrpSpPr/>
          <p:nvPr/>
        </p:nvGrpSpPr>
        <p:grpSpPr>
          <a:xfrm rot="232341">
            <a:off x="9425194" y="5427565"/>
            <a:ext cx="794747" cy="734045"/>
            <a:chOff x="5504357" y="3177352"/>
            <a:chExt cx="794747" cy="734045"/>
          </a:xfrm>
        </p:grpSpPr>
        <p:sp>
          <p:nvSpPr>
            <p:cNvPr id="61" name="Google Shape;1181;p43"/>
            <p:cNvSpPr/>
            <p:nvPr/>
          </p:nvSpPr>
          <p:spPr>
            <a:xfrm>
              <a:off x="5682741" y="3186532"/>
              <a:ext cx="607183" cy="715603"/>
            </a:xfrm>
            <a:custGeom>
              <a:avLst/>
              <a:gdLst/>
              <a:ahLst/>
              <a:cxnLst/>
              <a:rect l="l" t="t" r="r" b="b"/>
              <a:pathLst>
                <a:path w="7342" h="8653" extrusionOk="0">
                  <a:moveTo>
                    <a:pt x="1825" y="1980"/>
                  </a:moveTo>
                  <a:lnTo>
                    <a:pt x="1558" y="2692"/>
                  </a:lnTo>
                  <a:lnTo>
                    <a:pt x="1402" y="3203"/>
                  </a:lnTo>
                  <a:lnTo>
                    <a:pt x="1269" y="3782"/>
                  </a:lnTo>
                  <a:lnTo>
                    <a:pt x="2181" y="3804"/>
                  </a:lnTo>
                  <a:lnTo>
                    <a:pt x="2492" y="2736"/>
                  </a:lnTo>
                  <a:lnTo>
                    <a:pt x="2626" y="2314"/>
                  </a:lnTo>
                  <a:lnTo>
                    <a:pt x="2759" y="2024"/>
                  </a:lnTo>
                  <a:lnTo>
                    <a:pt x="1825" y="1980"/>
                  </a:lnTo>
                  <a:close/>
                  <a:moveTo>
                    <a:pt x="4094" y="0"/>
                  </a:moveTo>
                  <a:lnTo>
                    <a:pt x="4605" y="2047"/>
                  </a:lnTo>
                  <a:lnTo>
                    <a:pt x="5295" y="4605"/>
                  </a:lnTo>
                  <a:lnTo>
                    <a:pt x="5829" y="6740"/>
                  </a:lnTo>
                  <a:lnTo>
                    <a:pt x="6251" y="8430"/>
                  </a:lnTo>
                  <a:lnTo>
                    <a:pt x="6741" y="8430"/>
                  </a:lnTo>
                  <a:lnTo>
                    <a:pt x="7230" y="8386"/>
                  </a:lnTo>
                  <a:lnTo>
                    <a:pt x="7341" y="8341"/>
                  </a:lnTo>
                  <a:lnTo>
                    <a:pt x="6918" y="6651"/>
                  </a:lnTo>
                  <a:lnTo>
                    <a:pt x="6362" y="4538"/>
                  </a:lnTo>
                  <a:lnTo>
                    <a:pt x="5184" y="45"/>
                  </a:lnTo>
                  <a:lnTo>
                    <a:pt x="4094" y="0"/>
                  </a:lnTo>
                  <a:close/>
                  <a:moveTo>
                    <a:pt x="1536" y="5895"/>
                  </a:moveTo>
                  <a:lnTo>
                    <a:pt x="1046" y="5939"/>
                  </a:lnTo>
                  <a:lnTo>
                    <a:pt x="735" y="6673"/>
                  </a:lnTo>
                  <a:lnTo>
                    <a:pt x="1" y="8653"/>
                  </a:lnTo>
                  <a:lnTo>
                    <a:pt x="891" y="8631"/>
                  </a:lnTo>
                  <a:lnTo>
                    <a:pt x="1024" y="8608"/>
                  </a:lnTo>
                  <a:lnTo>
                    <a:pt x="1135" y="8186"/>
                  </a:lnTo>
                  <a:lnTo>
                    <a:pt x="1291" y="7719"/>
                  </a:lnTo>
                  <a:lnTo>
                    <a:pt x="1469" y="7229"/>
                  </a:lnTo>
                  <a:lnTo>
                    <a:pt x="1669" y="6718"/>
                  </a:lnTo>
                  <a:lnTo>
                    <a:pt x="1981" y="5895"/>
                  </a:lnTo>
                  <a:close/>
                </a:path>
              </a:pathLst>
            </a:custGeom>
            <a:solidFill>
              <a:srgbClr val="F07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182;p43"/>
            <p:cNvSpPr/>
            <p:nvPr/>
          </p:nvSpPr>
          <p:spPr>
            <a:xfrm>
              <a:off x="5682741" y="3673965"/>
              <a:ext cx="163829" cy="228169"/>
            </a:xfrm>
            <a:custGeom>
              <a:avLst/>
              <a:gdLst/>
              <a:ahLst/>
              <a:cxnLst/>
              <a:rect l="l" t="t" r="r" b="b"/>
              <a:pathLst>
                <a:path w="1981" h="2759" fill="none" extrusionOk="0">
                  <a:moveTo>
                    <a:pt x="735" y="779"/>
                  </a:moveTo>
                  <a:lnTo>
                    <a:pt x="735" y="779"/>
                  </a:lnTo>
                  <a:lnTo>
                    <a:pt x="1" y="2759"/>
                  </a:lnTo>
                  <a:lnTo>
                    <a:pt x="1" y="2759"/>
                  </a:lnTo>
                  <a:lnTo>
                    <a:pt x="891" y="2737"/>
                  </a:lnTo>
                  <a:lnTo>
                    <a:pt x="891" y="2737"/>
                  </a:lnTo>
                  <a:lnTo>
                    <a:pt x="1024" y="2714"/>
                  </a:lnTo>
                  <a:lnTo>
                    <a:pt x="1024" y="2714"/>
                  </a:lnTo>
                  <a:lnTo>
                    <a:pt x="1135" y="2292"/>
                  </a:lnTo>
                  <a:lnTo>
                    <a:pt x="1291" y="1825"/>
                  </a:lnTo>
                  <a:lnTo>
                    <a:pt x="1469" y="1335"/>
                  </a:lnTo>
                  <a:lnTo>
                    <a:pt x="1669" y="824"/>
                  </a:lnTo>
                  <a:lnTo>
                    <a:pt x="1669" y="824"/>
                  </a:lnTo>
                  <a:lnTo>
                    <a:pt x="1981" y="1"/>
                  </a:lnTo>
                  <a:lnTo>
                    <a:pt x="1981" y="1"/>
                  </a:lnTo>
                  <a:lnTo>
                    <a:pt x="1536" y="1"/>
                  </a:lnTo>
                  <a:lnTo>
                    <a:pt x="1046" y="45"/>
                  </a:lnTo>
                  <a:lnTo>
                    <a:pt x="1046" y="45"/>
                  </a:lnTo>
                  <a:lnTo>
                    <a:pt x="735" y="7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183;p43"/>
            <p:cNvSpPr/>
            <p:nvPr/>
          </p:nvSpPr>
          <p:spPr>
            <a:xfrm>
              <a:off x="5787605" y="3350195"/>
              <a:ext cx="123388" cy="150928"/>
            </a:xfrm>
            <a:custGeom>
              <a:avLst/>
              <a:gdLst/>
              <a:ahLst/>
              <a:cxnLst/>
              <a:rect l="l" t="t" r="r" b="b"/>
              <a:pathLst>
                <a:path w="1492" h="1825" fill="none" extrusionOk="0">
                  <a:moveTo>
                    <a:pt x="557" y="1"/>
                  </a:moveTo>
                  <a:lnTo>
                    <a:pt x="557" y="1"/>
                  </a:lnTo>
                  <a:lnTo>
                    <a:pt x="290" y="713"/>
                  </a:lnTo>
                  <a:lnTo>
                    <a:pt x="290" y="713"/>
                  </a:lnTo>
                  <a:lnTo>
                    <a:pt x="134" y="1224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913" y="1825"/>
                  </a:lnTo>
                  <a:lnTo>
                    <a:pt x="913" y="1825"/>
                  </a:lnTo>
                  <a:lnTo>
                    <a:pt x="1224" y="757"/>
                  </a:lnTo>
                  <a:lnTo>
                    <a:pt x="1224" y="757"/>
                  </a:lnTo>
                  <a:lnTo>
                    <a:pt x="1358" y="335"/>
                  </a:lnTo>
                  <a:lnTo>
                    <a:pt x="1491" y="45"/>
                  </a:lnTo>
                  <a:lnTo>
                    <a:pt x="5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184;p43"/>
            <p:cNvSpPr/>
            <p:nvPr/>
          </p:nvSpPr>
          <p:spPr>
            <a:xfrm>
              <a:off x="5513537" y="3186532"/>
              <a:ext cx="686245" cy="715603"/>
            </a:xfrm>
            <a:custGeom>
              <a:avLst/>
              <a:gdLst/>
              <a:ahLst/>
              <a:cxnLst/>
              <a:rect l="l" t="t" r="r" b="b"/>
              <a:pathLst>
                <a:path w="8298" h="8653" extrusionOk="0">
                  <a:moveTo>
                    <a:pt x="3871" y="1980"/>
                  </a:moveTo>
                  <a:lnTo>
                    <a:pt x="4805" y="2024"/>
                  </a:lnTo>
                  <a:lnTo>
                    <a:pt x="5183" y="2047"/>
                  </a:lnTo>
                  <a:lnTo>
                    <a:pt x="5294" y="2914"/>
                  </a:lnTo>
                  <a:lnTo>
                    <a:pt x="5428" y="3826"/>
                  </a:lnTo>
                  <a:lnTo>
                    <a:pt x="4227" y="3804"/>
                  </a:lnTo>
                  <a:lnTo>
                    <a:pt x="3315" y="3782"/>
                  </a:lnTo>
                  <a:lnTo>
                    <a:pt x="3448" y="3203"/>
                  </a:lnTo>
                  <a:lnTo>
                    <a:pt x="3604" y="2692"/>
                  </a:lnTo>
                  <a:lnTo>
                    <a:pt x="3871" y="1980"/>
                  </a:lnTo>
                  <a:close/>
                  <a:moveTo>
                    <a:pt x="2714" y="0"/>
                  </a:moveTo>
                  <a:lnTo>
                    <a:pt x="2492" y="534"/>
                  </a:lnTo>
                  <a:lnTo>
                    <a:pt x="2225" y="1224"/>
                  </a:lnTo>
                  <a:lnTo>
                    <a:pt x="1936" y="2047"/>
                  </a:lnTo>
                  <a:lnTo>
                    <a:pt x="1624" y="3048"/>
                  </a:lnTo>
                  <a:lnTo>
                    <a:pt x="868" y="5494"/>
                  </a:lnTo>
                  <a:lnTo>
                    <a:pt x="1" y="8564"/>
                  </a:lnTo>
                  <a:lnTo>
                    <a:pt x="290" y="8586"/>
                  </a:lnTo>
                  <a:lnTo>
                    <a:pt x="557" y="8608"/>
                  </a:lnTo>
                  <a:lnTo>
                    <a:pt x="913" y="8631"/>
                  </a:lnTo>
                  <a:lnTo>
                    <a:pt x="1647" y="8631"/>
                  </a:lnTo>
                  <a:lnTo>
                    <a:pt x="2047" y="8653"/>
                  </a:lnTo>
                  <a:lnTo>
                    <a:pt x="2781" y="6673"/>
                  </a:lnTo>
                  <a:lnTo>
                    <a:pt x="3092" y="5939"/>
                  </a:lnTo>
                  <a:lnTo>
                    <a:pt x="3582" y="5895"/>
                  </a:lnTo>
                  <a:lnTo>
                    <a:pt x="5472" y="5895"/>
                  </a:lnTo>
                  <a:lnTo>
                    <a:pt x="5561" y="5917"/>
                  </a:lnTo>
                  <a:lnTo>
                    <a:pt x="5828" y="7318"/>
                  </a:lnTo>
                  <a:lnTo>
                    <a:pt x="6028" y="8586"/>
                  </a:lnTo>
                  <a:lnTo>
                    <a:pt x="7096" y="8519"/>
                  </a:lnTo>
                  <a:lnTo>
                    <a:pt x="7630" y="8497"/>
                  </a:lnTo>
                  <a:lnTo>
                    <a:pt x="8186" y="8453"/>
                  </a:lnTo>
                  <a:lnTo>
                    <a:pt x="8275" y="8430"/>
                  </a:lnTo>
                  <a:lnTo>
                    <a:pt x="8297" y="8430"/>
                  </a:lnTo>
                  <a:lnTo>
                    <a:pt x="7875" y="6740"/>
                  </a:lnTo>
                  <a:lnTo>
                    <a:pt x="7341" y="4605"/>
                  </a:lnTo>
                  <a:lnTo>
                    <a:pt x="6651" y="2047"/>
                  </a:lnTo>
                  <a:lnTo>
                    <a:pt x="6140" y="0"/>
                  </a:lnTo>
                  <a:close/>
                </a:path>
              </a:pathLst>
            </a:custGeom>
            <a:solidFill>
              <a:srgbClr val="FFDC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185;p43"/>
            <p:cNvSpPr/>
            <p:nvPr/>
          </p:nvSpPr>
          <p:spPr>
            <a:xfrm>
              <a:off x="5513537" y="3186532"/>
              <a:ext cx="686245" cy="715603"/>
            </a:xfrm>
            <a:custGeom>
              <a:avLst/>
              <a:gdLst/>
              <a:ahLst/>
              <a:cxnLst/>
              <a:rect l="l" t="t" r="r" b="b"/>
              <a:pathLst>
                <a:path w="8298" h="8653" fill="none" extrusionOk="0">
                  <a:moveTo>
                    <a:pt x="6140" y="0"/>
                  </a:moveTo>
                  <a:lnTo>
                    <a:pt x="6140" y="0"/>
                  </a:lnTo>
                  <a:lnTo>
                    <a:pt x="6051" y="0"/>
                  </a:lnTo>
                  <a:lnTo>
                    <a:pt x="6051" y="0"/>
                  </a:lnTo>
                  <a:lnTo>
                    <a:pt x="2714" y="0"/>
                  </a:lnTo>
                  <a:lnTo>
                    <a:pt x="2714" y="0"/>
                  </a:lnTo>
                  <a:lnTo>
                    <a:pt x="2492" y="534"/>
                  </a:lnTo>
                  <a:lnTo>
                    <a:pt x="2225" y="1224"/>
                  </a:lnTo>
                  <a:lnTo>
                    <a:pt x="1936" y="2047"/>
                  </a:lnTo>
                  <a:lnTo>
                    <a:pt x="1624" y="3048"/>
                  </a:lnTo>
                  <a:lnTo>
                    <a:pt x="868" y="5494"/>
                  </a:lnTo>
                  <a:lnTo>
                    <a:pt x="1" y="8564"/>
                  </a:lnTo>
                  <a:lnTo>
                    <a:pt x="1" y="8564"/>
                  </a:lnTo>
                  <a:lnTo>
                    <a:pt x="290" y="8586"/>
                  </a:lnTo>
                  <a:lnTo>
                    <a:pt x="557" y="8608"/>
                  </a:lnTo>
                  <a:lnTo>
                    <a:pt x="557" y="8608"/>
                  </a:lnTo>
                  <a:lnTo>
                    <a:pt x="913" y="8631"/>
                  </a:lnTo>
                  <a:lnTo>
                    <a:pt x="913" y="8631"/>
                  </a:lnTo>
                  <a:lnTo>
                    <a:pt x="1268" y="8631"/>
                  </a:lnTo>
                  <a:lnTo>
                    <a:pt x="1268" y="8631"/>
                  </a:lnTo>
                  <a:lnTo>
                    <a:pt x="1647" y="8631"/>
                  </a:lnTo>
                  <a:lnTo>
                    <a:pt x="2047" y="8653"/>
                  </a:lnTo>
                  <a:lnTo>
                    <a:pt x="2047" y="8653"/>
                  </a:lnTo>
                  <a:lnTo>
                    <a:pt x="2781" y="6673"/>
                  </a:lnTo>
                  <a:lnTo>
                    <a:pt x="2781" y="6673"/>
                  </a:lnTo>
                  <a:lnTo>
                    <a:pt x="3092" y="5939"/>
                  </a:lnTo>
                  <a:lnTo>
                    <a:pt x="3092" y="5939"/>
                  </a:lnTo>
                  <a:lnTo>
                    <a:pt x="3582" y="5895"/>
                  </a:lnTo>
                  <a:lnTo>
                    <a:pt x="4027" y="5895"/>
                  </a:lnTo>
                  <a:lnTo>
                    <a:pt x="4027" y="5895"/>
                  </a:lnTo>
                  <a:lnTo>
                    <a:pt x="5339" y="5895"/>
                  </a:lnTo>
                  <a:lnTo>
                    <a:pt x="5339" y="5895"/>
                  </a:lnTo>
                  <a:lnTo>
                    <a:pt x="5472" y="5895"/>
                  </a:lnTo>
                  <a:lnTo>
                    <a:pt x="5561" y="5917"/>
                  </a:lnTo>
                  <a:lnTo>
                    <a:pt x="5561" y="5917"/>
                  </a:lnTo>
                  <a:lnTo>
                    <a:pt x="5828" y="7318"/>
                  </a:lnTo>
                  <a:lnTo>
                    <a:pt x="6028" y="8586"/>
                  </a:lnTo>
                  <a:lnTo>
                    <a:pt x="7096" y="8519"/>
                  </a:lnTo>
                  <a:lnTo>
                    <a:pt x="7096" y="8519"/>
                  </a:lnTo>
                  <a:lnTo>
                    <a:pt x="7630" y="8497"/>
                  </a:lnTo>
                  <a:lnTo>
                    <a:pt x="8186" y="8453"/>
                  </a:lnTo>
                  <a:lnTo>
                    <a:pt x="8186" y="8453"/>
                  </a:lnTo>
                  <a:lnTo>
                    <a:pt x="8275" y="8430"/>
                  </a:lnTo>
                  <a:lnTo>
                    <a:pt x="8297" y="8430"/>
                  </a:lnTo>
                  <a:lnTo>
                    <a:pt x="8297" y="8430"/>
                  </a:lnTo>
                  <a:lnTo>
                    <a:pt x="7875" y="6740"/>
                  </a:lnTo>
                  <a:lnTo>
                    <a:pt x="7341" y="4605"/>
                  </a:lnTo>
                  <a:lnTo>
                    <a:pt x="7341" y="4605"/>
                  </a:lnTo>
                  <a:lnTo>
                    <a:pt x="6651" y="2047"/>
                  </a:lnTo>
                  <a:lnTo>
                    <a:pt x="61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186;p43"/>
            <p:cNvSpPr/>
            <p:nvPr/>
          </p:nvSpPr>
          <p:spPr>
            <a:xfrm>
              <a:off x="5787605" y="3350195"/>
              <a:ext cx="174828" cy="152830"/>
            </a:xfrm>
            <a:custGeom>
              <a:avLst/>
              <a:gdLst/>
              <a:ahLst/>
              <a:cxnLst/>
              <a:rect l="l" t="t" r="r" b="b"/>
              <a:pathLst>
                <a:path w="2114" h="1848" fill="none" extrusionOk="0">
                  <a:moveTo>
                    <a:pt x="290" y="713"/>
                  </a:moveTo>
                  <a:lnTo>
                    <a:pt x="290" y="713"/>
                  </a:lnTo>
                  <a:lnTo>
                    <a:pt x="557" y="1"/>
                  </a:lnTo>
                  <a:lnTo>
                    <a:pt x="1491" y="45"/>
                  </a:lnTo>
                  <a:lnTo>
                    <a:pt x="1869" y="68"/>
                  </a:lnTo>
                  <a:lnTo>
                    <a:pt x="1869" y="68"/>
                  </a:lnTo>
                  <a:lnTo>
                    <a:pt x="1980" y="935"/>
                  </a:lnTo>
                  <a:lnTo>
                    <a:pt x="2114" y="1847"/>
                  </a:lnTo>
                  <a:lnTo>
                    <a:pt x="2114" y="1847"/>
                  </a:lnTo>
                  <a:lnTo>
                    <a:pt x="913" y="1825"/>
                  </a:lnTo>
                  <a:lnTo>
                    <a:pt x="913" y="1825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34" y="1224"/>
                  </a:lnTo>
                  <a:lnTo>
                    <a:pt x="290" y="713"/>
                  </a:lnTo>
                  <a:lnTo>
                    <a:pt x="290" y="7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187;p43"/>
            <p:cNvSpPr/>
            <p:nvPr/>
          </p:nvSpPr>
          <p:spPr>
            <a:xfrm>
              <a:off x="5778425" y="3341015"/>
              <a:ext cx="193270" cy="171189"/>
            </a:xfrm>
            <a:custGeom>
              <a:avLst/>
              <a:gdLst/>
              <a:ahLst/>
              <a:cxnLst/>
              <a:rect l="l" t="t" r="r" b="b"/>
              <a:pathLst>
                <a:path w="2337" h="2070" extrusionOk="0">
                  <a:moveTo>
                    <a:pt x="824" y="223"/>
                  </a:moveTo>
                  <a:lnTo>
                    <a:pt x="890" y="245"/>
                  </a:lnTo>
                  <a:lnTo>
                    <a:pt x="1426" y="266"/>
                  </a:lnTo>
                  <a:lnTo>
                    <a:pt x="1426" y="266"/>
                  </a:lnTo>
                  <a:lnTo>
                    <a:pt x="1313" y="535"/>
                  </a:lnTo>
                  <a:lnTo>
                    <a:pt x="1157" y="979"/>
                  </a:lnTo>
                  <a:lnTo>
                    <a:pt x="926" y="1821"/>
                  </a:lnTo>
                  <a:lnTo>
                    <a:pt x="926" y="1821"/>
                  </a:lnTo>
                  <a:lnTo>
                    <a:pt x="264" y="1789"/>
                  </a:lnTo>
                  <a:lnTo>
                    <a:pt x="264" y="1789"/>
                  </a:lnTo>
                  <a:lnTo>
                    <a:pt x="379" y="1313"/>
                  </a:lnTo>
                  <a:lnTo>
                    <a:pt x="601" y="690"/>
                  </a:lnTo>
                  <a:lnTo>
                    <a:pt x="668" y="468"/>
                  </a:lnTo>
                  <a:lnTo>
                    <a:pt x="712" y="334"/>
                  </a:lnTo>
                  <a:lnTo>
                    <a:pt x="757" y="245"/>
                  </a:lnTo>
                  <a:lnTo>
                    <a:pt x="824" y="223"/>
                  </a:lnTo>
                  <a:close/>
                  <a:moveTo>
                    <a:pt x="1691" y="277"/>
                  </a:moveTo>
                  <a:lnTo>
                    <a:pt x="1882" y="284"/>
                  </a:lnTo>
                  <a:lnTo>
                    <a:pt x="1882" y="284"/>
                  </a:lnTo>
                  <a:lnTo>
                    <a:pt x="1980" y="1068"/>
                  </a:lnTo>
                  <a:lnTo>
                    <a:pt x="2097" y="1845"/>
                  </a:lnTo>
                  <a:lnTo>
                    <a:pt x="2097" y="1845"/>
                  </a:lnTo>
                  <a:lnTo>
                    <a:pt x="1177" y="1828"/>
                  </a:lnTo>
                  <a:lnTo>
                    <a:pt x="1177" y="1828"/>
                  </a:lnTo>
                  <a:lnTo>
                    <a:pt x="1380" y="1091"/>
                  </a:lnTo>
                  <a:lnTo>
                    <a:pt x="1535" y="646"/>
                  </a:lnTo>
                  <a:lnTo>
                    <a:pt x="1691" y="277"/>
                  </a:lnTo>
                  <a:close/>
                  <a:moveTo>
                    <a:pt x="646" y="1"/>
                  </a:moveTo>
                  <a:lnTo>
                    <a:pt x="579" y="23"/>
                  </a:lnTo>
                  <a:lnTo>
                    <a:pt x="557" y="68"/>
                  </a:lnTo>
                  <a:lnTo>
                    <a:pt x="245" y="957"/>
                  </a:lnTo>
                  <a:lnTo>
                    <a:pt x="112" y="1402"/>
                  </a:lnTo>
                  <a:lnTo>
                    <a:pt x="1" y="1847"/>
                  </a:lnTo>
                  <a:lnTo>
                    <a:pt x="1" y="1914"/>
                  </a:lnTo>
                  <a:lnTo>
                    <a:pt x="23" y="1958"/>
                  </a:lnTo>
                  <a:lnTo>
                    <a:pt x="67" y="2003"/>
                  </a:lnTo>
                  <a:lnTo>
                    <a:pt x="134" y="2025"/>
                  </a:lnTo>
                  <a:lnTo>
                    <a:pt x="1046" y="2047"/>
                  </a:lnTo>
                  <a:lnTo>
                    <a:pt x="2247" y="2069"/>
                  </a:lnTo>
                  <a:lnTo>
                    <a:pt x="2292" y="2069"/>
                  </a:lnTo>
                  <a:lnTo>
                    <a:pt x="2336" y="2047"/>
                  </a:lnTo>
                  <a:lnTo>
                    <a:pt x="2336" y="2003"/>
                  </a:lnTo>
                  <a:lnTo>
                    <a:pt x="2336" y="1958"/>
                  </a:lnTo>
                  <a:lnTo>
                    <a:pt x="2225" y="1068"/>
                  </a:lnTo>
                  <a:lnTo>
                    <a:pt x="2114" y="179"/>
                  </a:lnTo>
                  <a:lnTo>
                    <a:pt x="2091" y="134"/>
                  </a:lnTo>
                  <a:lnTo>
                    <a:pt x="2047" y="112"/>
                  </a:lnTo>
                  <a:lnTo>
                    <a:pt x="2002" y="90"/>
                  </a:lnTo>
                  <a:lnTo>
                    <a:pt x="1958" y="68"/>
                  </a:lnTo>
                  <a:lnTo>
                    <a:pt x="1611" y="50"/>
                  </a:lnTo>
                  <a:lnTo>
                    <a:pt x="1602" y="45"/>
                  </a:lnTo>
                  <a:lnTo>
                    <a:pt x="1558" y="45"/>
                  </a:lnTo>
                  <a:lnTo>
                    <a:pt x="1554" y="47"/>
                  </a:lnTo>
                  <a:lnTo>
                    <a:pt x="1554" y="47"/>
                  </a:lnTo>
                  <a:lnTo>
                    <a:pt x="6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88;p43"/>
            <p:cNvSpPr/>
            <p:nvPr/>
          </p:nvSpPr>
          <p:spPr>
            <a:xfrm>
              <a:off x="5504357" y="3177352"/>
              <a:ext cx="794747" cy="734045"/>
            </a:xfrm>
            <a:custGeom>
              <a:avLst/>
              <a:gdLst/>
              <a:ahLst/>
              <a:cxnLst/>
              <a:rect l="l" t="t" r="r" b="b"/>
              <a:pathLst>
                <a:path w="9610" h="8876" extrusionOk="0">
                  <a:moveTo>
                    <a:pt x="7118" y="200"/>
                  </a:moveTo>
                  <a:lnTo>
                    <a:pt x="7252" y="223"/>
                  </a:lnTo>
                  <a:lnTo>
                    <a:pt x="7318" y="267"/>
                  </a:lnTo>
                  <a:lnTo>
                    <a:pt x="7296" y="312"/>
                  </a:lnTo>
                  <a:lnTo>
                    <a:pt x="7341" y="512"/>
                  </a:lnTo>
                  <a:lnTo>
                    <a:pt x="7430" y="890"/>
                  </a:lnTo>
                  <a:lnTo>
                    <a:pt x="7696" y="1913"/>
                  </a:lnTo>
                  <a:lnTo>
                    <a:pt x="8319" y="4293"/>
                  </a:lnTo>
                  <a:lnTo>
                    <a:pt x="8942" y="6673"/>
                  </a:lnTo>
                  <a:lnTo>
                    <a:pt x="9187" y="7674"/>
                  </a:lnTo>
                  <a:lnTo>
                    <a:pt x="9253" y="7919"/>
                  </a:lnTo>
                  <a:lnTo>
                    <a:pt x="9298" y="8052"/>
                  </a:lnTo>
                  <a:lnTo>
                    <a:pt x="9298" y="8163"/>
                  </a:lnTo>
                  <a:lnTo>
                    <a:pt x="9342" y="8319"/>
                  </a:lnTo>
                  <a:lnTo>
                    <a:pt x="9253" y="8363"/>
                  </a:lnTo>
                  <a:lnTo>
                    <a:pt x="9164" y="8386"/>
                  </a:lnTo>
                  <a:lnTo>
                    <a:pt x="9075" y="8408"/>
                  </a:lnTo>
                  <a:lnTo>
                    <a:pt x="8987" y="8408"/>
                  </a:lnTo>
                  <a:lnTo>
                    <a:pt x="8542" y="8475"/>
                  </a:lnTo>
                  <a:lnTo>
                    <a:pt x="8498" y="8477"/>
                  </a:lnTo>
                  <a:lnTo>
                    <a:pt x="8498" y="8477"/>
                  </a:lnTo>
                  <a:lnTo>
                    <a:pt x="7986" y="6428"/>
                  </a:lnTo>
                  <a:lnTo>
                    <a:pt x="7452" y="4338"/>
                  </a:lnTo>
                  <a:lnTo>
                    <a:pt x="6896" y="2224"/>
                  </a:lnTo>
                  <a:lnTo>
                    <a:pt x="6389" y="218"/>
                  </a:lnTo>
                  <a:lnTo>
                    <a:pt x="6389" y="218"/>
                  </a:lnTo>
                  <a:lnTo>
                    <a:pt x="6829" y="200"/>
                  </a:lnTo>
                  <a:close/>
                  <a:moveTo>
                    <a:pt x="6139" y="178"/>
                  </a:moveTo>
                  <a:lnTo>
                    <a:pt x="6184" y="223"/>
                  </a:lnTo>
                  <a:lnTo>
                    <a:pt x="6273" y="578"/>
                  </a:lnTo>
                  <a:lnTo>
                    <a:pt x="6429" y="1290"/>
                  </a:lnTo>
                  <a:lnTo>
                    <a:pt x="6784" y="2669"/>
                  </a:lnTo>
                  <a:lnTo>
                    <a:pt x="7563" y="5605"/>
                  </a:lnTo>
                  <a:lnTo>
                    <a:pt x="7941" y="7073"/>
                  </a:lnTo>
                  <a:lnTo>
                    <a:pt x="8284" y="8487"/>
                  </a:lnTo>
                  <a:lnTo>
                    <a:pt x="8284" y="8487"/>
                  </a:lnTo>
                  <a:lnTo>
                    <a:pt x="8075" y="8497"/>
                  </a:lnTo>
                  <a:lnTo>
                    <a:pt x="7163" y="8519"/>
                  </a:lnTo>
                  <a:lnTo>
                    <a:pt x="6629" y="8586"/>
                  </a:lnTo>
                  <a:lnTo>
                    <a:pt x="6317" y="8608"/>
                  </a:lnTo>
                  <a:lnTo>
                    <a:pt x="6206" y="8608"/>
                  </a:lnTo>
                  <a:lnTo>
                    <a:pt x="6139" y="8586"/>
                  </a:lnTo>
                  <a:lnTo>
                    <a:pt x="6162" y="8586"/>
                  </a:lnTo>
                  <a:lnTo>
                    <a:pt x="6184" y="8541"/>
                  </a:lnTo>
                  <a:lnTo>
                    <a:pt x="6184" y="8363"/>
                  </a:lnTo>
                  <a:lnTo>
                    <a:pt x="6162" y="8074"/>
                  </a:lnTo>
                  <a:lnTo>
                    <a:pt x="6050" y="7429"/>
                  </a:lnTo>
                  <a:lnTo>
                    <a:pt x="5784" y="6028"/>
                  </a:lnTo>
                  <a:lnTo>
                    <a:pt x="5739" y="5961"/>
                  </a:lnTo>
                  <a:lnTo>
                    <a:pt x="5672" y="5917"/>
                  </a:lnTo>
                  <a:lnTo>
                    <a:pt x="5494" y="5895"/>
                  </a:lnTo>
                  <a:lnTo>
                    <a:pt x="5294" y="5872"/>
                  </a:lnTo>
                  <a:lnTo>
                    <a:pt x="4894" y="5872"/>
                  </a:lnTo>
                  <a:lnTo>
                    <a:pt x="4115" y="5895"/>
                  </a:lnTo>
                  <a:lnTo>
                    <a:pt x="4049" y="5917"/>
                  </a:lnTo>
                  <a:lnTo>
                    <a:pt x="4026" y="5961"/>
                  </a:lnTo>
                  <a:lnTo>
                    <a:pt x="3715" y="6762"/>
                  </a:lnTo>
                  <a:lnTo>
                    <a:pt x="3404" y="7585"/>
                  </a:lnTo>
                  <a:lnTo>
                    <a:pt x="3315" y="7874"/>
                  </a:lnTo>
                  <a:lnTo>
                    <a:pt x="3226" y="8186"/>
                  </a:lnTo>
                  <a:lnTo>
                    <a:pt x="3181" y="8341"/>
                  </a:lnTo>
                  <a:lnTo>
                    <a:pt x="3092" y="8475"/>
                  </a:lnTo>
                  <a:lnTo>
                    <a:pt x="3003" y="8564"/>
                  </a:lnTo>
                  <a:lnTo>
                    <a:pt x="2914" y="8630"/>
                  </a:lnTo>
                  <a:lnTo>
                    <a:pt x="2759" y="8675"/>
                  </a:lnTo>
                  <a:lnTo>
                    <a:pt x="2225" y="8675"/>
                  </a:lnTo>
                  <a:lnTo>
                    <a:pt x="1869" y="8653"/>
                  </a:lnTo>
                  <a:lnTo>
                    <a:pt x="1557" y="8630"/>
                  </a:lnTo>
                  <a:lnTo>
                    <a:pt x="823" y="8608"/>
                  </a:lnTo>
                  <a:lnTo>
                    <a:pt x="270" y="8575"/>
                  </a:lnTo>
                  <a:lnTo>
                    <a:pt x="270" y="8575"/>
                  </a:lnTo>
                  <a:lnTo>
                    <a:pt x="1024" y="5895"/>
                  </a:lnTo>
                  <a:lnTo>
                    <a:pt x="1446" y="4471"/>
                  </a:lnTo>
                  <a:lnTo>
                    <a:pt x="1891" y="3070"/>
                  </a:lnTo>
                  <a:lnTo>
                    <a:pt x="2180" y="2158"/>
                  </a:lnTo>
                  <a:lnTo>
                    <a:pt x="2492" y="1268"/>
                  </a:lnTo>
                  <a:lnTo>
                    <a:pt x="2736" y="623"/>
                  </a:lnTo>
                  <a:lnTo>
                    <a:pt x="2825" y="423"/>
                  </a:lnTo>
                  <a:lnTo>
                    <a:pt x="2848" y="356"/>
                  </a:lnTo>
                  <a:lnTo>
                    <a:pt x="2892" y="312"/>
                  </a:lnTo>
                  <a:lnTo>
                    <a:pt x="2936" y="267"/>
                  </a:lnTo>
                  <a:lnTo>
                    <a:pt x="3025" y="245"/>
                  </a:lnTo>
                  <a:lnTo>
                    <a:pt x="3226" y="223"/>
                  </a:lnTo>
                  <a:lnTo>
                    <a:pt x="5227" y="223"/>
                  </a:lnTo>
                  <a:lnTo>
                    <a:pt x="5739" y="178"/>
                  </a:lnTo>
                  <a:close/>
                  <a:moveTo>
                    <a:pt x="2803" y="0"/>
                  </a:moveTo>
                  <a:lnTo>
                    <a:pt x="2736" y="22"/>
                  </a:lnTo>
                  <a:lnTo>
                    <a:pt x="2714" y="67"/>
                  </a:lnTo>
                  <a:lnTo>
                    <a:pt x="2492" y="578"/>
                  </a:lnTo>
                  <a:lnTo>
                    <a:pt x="2269" y="1090"/>
                  </a:lnTo>
                  <a:lnTo>
                    <a:pt x="1891" y="2135"/>
                  </a:lnTo>
                  <a:lnTo>
                    <a:pt x="1535" y="3203"/>
                  </a:lnTo>
                  <a:lnTo>
                    <a:pt x="1202" y="4293"/>
                  </a:lnTo>
                  <a:lnTo>
                    <a:pt x="890" y="5383"/>
                  </a:lnTo>
                  <a:lnTo>
                    <a:pt x="579" y="6473"/>
                  </a:lnTo>
                  <a:lnTo>
                    <a:pt x="0" y="8630"/>
                  </a:lnTo>
                  <a:lnTo>
                    <a:pt x="0" y="8675"/>
                  </a:lnTo>
                  <a:lnTo>
                    <a:pt x="23" y="8742"/>
                  </a:lnTo>
                  <a:lnTo>
                    <a:pt x="67" y="8786"/>
                  </a:lnTo>
                  <a:lnTo>
                    <a:pt x="134" y="8786"/>
                  </a:lnTo>
                  <a:lnTo>
                    <a:pt x="912" y="8831"/>
                  </a:lnTo>
                  <a:lnTo>
                    <a:pt x="1669" y="8875"/>
                  </a:lnTo>
                  <a:lnTo>
                    <a:pt x="2825" y="8875"/>
                  </a:lnTo>
                  <a:lnTo>
                    <a:pt x="3203" y="8853"/>
                  </a:lnTo>
                  <a:lnTo>
                    <a:pt x="3248" y="8831"/>
                  </a:lnTo>
                  <a:lnTo>
                    <a:pt x="3292" y="8786"/>
                  </a:lnTo>
                  <a:lnTo>
                    <a:pt x="3515" y="8030"/>
                  </a:lnTo>
                  <a:lnTo>
                    <a:pt x="3782" y="7296"/>
                  </a:lnTo>
                  <a:lnTo>
                    <a:pt x="3915" y="6873"/>
                  </a:lnTo>
                  <a:lnTo>
                    <a:pt x="4004" y="6651"/>
                  </a:lnTo>
                  <a:lnTo>
                    <a:pt x="4093" y="6451"/>
                  </a:lnTo>
                  <a:lnTo>
                    <a:pt x="4160" y="6339"/>
                  </a:lnTo>
                  <a:lnTo>
                    <a:pt x="4227" y="6250"/>
                  </a:lnTo>
                  <a:lnTo>
                    <a:pt x="4293" y="6184"/>
                  </a:lnTo>
                  <a:lnTo>
                    <a:pt x="4382" y="6161"/>
                  </a:lnTo>
                  <a:lnTo>
                    <a:pt x="4449" y="6139"/>
                  </a:lnTo>
                  <a:lnTo>
                    <a:pt x="4538" y="6117"/>
                  </a:lnTo>
                  <a:lnTo>
                    <a:pt x="4805" y="6117"/>
                  </a:lnTo>
                  <a:lnTo>
                    <a:pt x="5139" y="6095"/>
                  </a:lnTo>
                  <a:lnTo>
                    <a:pt x="5428" y="6095"/>
                  </a:lnTo>
                  <a:lnTo>
                    <a:pt x="5472" y="6117"/>
                  </a:lnTo>
                  <a:lnTo>
                    <a:pt x="5561" y="6184"/>
                  </a:lnTo>
                  <a:lnTo>
                    <a:pt x="5606" y="6273"/>
                  </a:lnTo>
                  <a:lnTo>
                    <a:pt x="5650" y="6384"/>
                  </a:lnTo>
                  <a:lnTo>
                    <a:pt x="5672" y="6517"/>
                  </a:lnTo>
                  <a:lnTo>
                    <a:pt x="5717" y="6762"/>
                  </a:lnTo>
                  <a:lnTo>
                    <a:pt x="5739" y="6984"/>
                  </a:lnTo>
                  <a:lnTo>
                    <a:pt x="5895" y="7830"/>
                  </a:lnTo>
                  <a:lnTo>
                    <a:pt x="6028" y="8697"/>
                  </a:lnTo>
                  <a:lnTo>
                    <a:pt x="6050" y="8742"/>
                  </a:lnTo>
                  <a:lnTo>
                    <a:pt x="6073" y="8764"/>
                  </a:lnTo>
                  <a:lnTo>
                    <a:pt x="6117" y="8786"/>
                  </a:lnTo>
                  <a:lnTo>
                    <a:pt x="6162" y="8808"/>
                  </a:lnTo>
                  <a:lnTo>
                    <a:pt x="6762" y="8764"/>
                  </a:lnTo>
                  <a:lnTo>
                    <a:pt x="7341" y="8742"/>
                  </a:lnTo>
                  <a:lnTo>
                    <a:pt x="7897" y="8742"/>
                  </a:lnTo>
                  <a:lnTo>
                    <a:pt x="8453" y="8719"/>
                  </a:lnTo>
                  <a:lnTo>
                    <a:pt x="9009" y="8675"/>
                  </a:lnTo>
                  <a:lnTo>
                    <a:pt x="9276" y="8630"/>
                  </a:lnTo>
                  <a:lnTo>
                    <a:pt x="9543" y="8564"/>
                  </a:lnTo>
                  <a:lnTo>
                    <a:pt x="9565" y="8564"/>
                  </a:lnTo>
                  <a:lnTo>
                    <a:pt x="9587" y="8541"/>
                  </a:lnTo>
                  <a:lnTo>
                    <a:pt x="9609" y="8475"/>
                  </a:lnTo>
                  <a:lnTo>
                    <a:pt x="9098" y="6384"/>
                  </a:lnTo>
                  <a:lnTo>
                    <a:pt x="8542" y="4315"/>
                  </a:lnTo>
                  <a:lnTo>
                    <a:pt x="7452" y="156"/>
                  </a:lnTo>
                  <a:lnTo>
                    <a:pt x="7430" y="111"/>
                  </a:lnTo>
                  <a:lnTo>
                    <a:pt x="7407" y="67"/>
                  </a:lnTo>
                  <a:lnTo>
                    <a:pt x="7363" y="45"/>
                  </a:lnTo>
                  <a:lnTo>
                    <a:pt x="7318" y="45"/>
                  </a:lnTo>
                  <a:lnTo>
                    <a:pt x="6277" y="2"/>
                  </a:lnTo>
                  <a:lnTo>
                    <a:pt x="6277" y="2"/>
                  </a:lnTo>
                  <a:lnTo>
                    <a:pt x="62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189;p43"/>
            <p:cNvSpPr/>
            <p:nvPr/>
          </p:nvSpPr>
          <p:spPr>
            <a:xfrm>
              <a:off x="5671742" y="3664786"/>
              <a:ext cx="184007" cy="246611"/>
            </a:xfrm>
            <a:custGeom>
              <a:avLst/>
              <a:gdLst/>
              <a:ahLst/>
              <a:cxnLst/>
              <a:rect l="l" t="t" r="r" b="b"/>
              <a:pathLst>
                <a:path w="2225" h="2982" extrusionOk="0">
                  <a:moveTo>
                    <a:pt x="2091" y="1"/>
                  </a:moveTo>
                  <a:lnTo>
                    <a:pt x="1624" y="23"/>
                  </a:lnTo>
                  <a:lnTo>
                    <a:pt x="1157" y="45"/>
                  </a:lnTo>
                  <a:lnTo>
                    <a:pt x="1113" y="45"/>
                  </a:lnTo>
                  <a:lnTo>
                    <a:pt x="1068" y="89"/>
                  </a:lnTo>
                  <a:lnTo>
                    <a:pt x="779" y="757"/>
                  </a:lnTo>
                  <a:lnTo>
                    <a:pt x="512" y="1446"/>
                  </a:lnTo>
                  <a:lnTo>
                    <a:pt x="23" y="2803"/>
                  </a:lnTo>
                  <a:lnTo>
                    <a:pt x="1" y="2848"/>
                  </a:lnTo>
                  <a:lnTo>
                    <a:pt x="23" y="2892"/>
                  </a:lnTo>
                  <a:lnTo>
                    <a:pt x="90" y="2959"/>
                  </a:lnTo>
                  <a:lnTo>
                    <a:pt x="134" y="2981"/>
                  </a:lnTo>
                  <a:lnTo>
                    <a:pt x="178" y="2981"/>
                  </a:lnTo>
                  <a:lnTo>
                    <a:pt x="201" y="2959"/>
                  </a:lnTo>
                  <a:lnTo>
                    <a:pt x="245" y="2914"/>
                  </a:lnTo>
                  <a:lnTo>
                    <a:pt x="912" y="1135"/>
                  </a:lnTo>
                  <a:lnTo>
                    <a:pt x="1046" y="757"/>
                  </a:lnTo>
                  <a:lnTo>
                    <a:pt x="1113" y="557"/>
                  </a:lnTo>
                  <a:lnTo>
                    <a:pt x="1202" y="401"/>
                  </a:lnTo>
                  <a:lnTo>
                    <a:pt x="1291" y="312"/>
                  </a:lnTo>
                  <a:lnTo>
                    <a:pt x="1402" y="267"/>
                  </a:lnTo>
                  <a:lnTo>
                    <a:pt x="1513" y="245"/>
                  </a:lnTo>
                  <a:lnTo>
                    <a:pt x="1624" y="223"/>
                  </a:lnTo>
                  <a:lnTo>
                    <a:pt x="2180" y="223"/>
                  </a:lnTo>
                  <a:lnTo>
                    <a:pt x="2203" y="178"/>
                  </a:lnTo>
                  <a:lnTo>
                    <a:pt x="2225" y="156"/>
                  </a:lnTo>
                  <a:lnTo>
                    <a:pt x="2225" y="112"/>
                  </a:lnTo>
                  <a:lnTo>
                    <a:pt x="2158" y="45"/>
                  </a:lnTo>
                  <a:lnTo>
                    <a:pt x="21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1190;p43"/>
          <p:cNvGrpSpPr/>
          <p:nvPr/>
        </p:nvGrpSpPr>
        <p:grpSpPr>
          <a:xfrm rot="232341">
            <a:off x="10397910" y="5614426"/>
            <a:ext cx="756126" cy="728504"/>
            <a:chOff x="6527795" y="3348368"/>
            <a:chExt cx="756126" cy="728504"/>
          </a:xfrm>
        </p:grpSpPr>
        <p:sp>
          <p:nvSpPr>
            <p:cNvPr id="71" name="Google Shape;1191;p43"/>
            <p:cNvSpPr/>
            <p:nvPr/>
          </p:nvSpPr>
          <p:spPr>
            <a:xfrm>
              <a:off x="6682361" y="3359450"/>
              <a:ext cx="590561" cy="676982"/>
            </a:xfrm>
            <a:custGeom>
              <a:avLst/>
              <a:gdLst/>
              <a:ahLst/>
              <a:cxnLst/>
              <a:rect l="l" t="t" r="r" b="b"/>
              <a:pathLst>
                <a:path w="7141" h="8186" extrusionOk="0">
                  <a:moveTo>
                    <a:pt x="556" y="1402"/>
                  </a:moveTo>
                  <a:lnTo>
                    <a:pt x="289" y="1446"/>
                  </a:lnTo>
                  <a:lnTo>
                    <a:pt x="0" y="1491"/>
                  </a:lnTo>
                  <a:lnTo>
                    <a:pt x="200" y="2625"/>
                  </a:lnTo>
                  <a:lnTo>
                    <a:pt x="356" y="3715"/>
                  </a:lnTo>
                  <a:lnTo>
                    <a:pt x="601" y="3693"/>
                  </a:lnTo>
                  <a:lnTo>
                    <a:pt x="890" y="3670"/>
                  </a:lnTo>
                  <a:lnTo>
                    <a:pt x="1179" y="3604"/>
                  </a:lnTo>
                  <a:lnTo>
                    <a:pt x="1513" y="3515"/>
                  </a:lnTo>
                  <a:lnTo>
                    <a:pt x="1646" y="3448"/>
                  </a:lnTo>
                  <a:lnTo>
                    <a:pt x="1713" y="3448"/>
                  </a:lnTo>
                  <a:lnTo>
                    <a:pt x="1691" y="3314"/>
                  </a:lnTo>
                  <a:lnTo>
                    <a:pt x="1646" y="3181"/>
                  </a:lnTo>
                  <a:lnTo>
                    <a:pt x="1535" y="2314"/>
                  </a:lnTo>
                  <a:lnTo>
                    <a:pt x="1379" y="1424"/>
                  </a:lnTo>
                  <a:lnTo>
                    <a:pt x="1201" y="1424"/>
                  </a:lnTo>
                  <a:lnTo>
                    <a:pt x="1001" y="1402"/>
                  </a:lnTo>
                  <a:close/>
                  <a:moveTo>
                    <a:pt x="1357" y="5094"/>
                  </a:moveTo>
                  <a:lnTo>
                    <a:pt x="1112" y="5116"/>
                  </a:lnTo>
                  <a:lnTo>
                    <a:pt x="556" y="5183"/>
                  </a:lnTo>
                  <a:lnTo>
                    <a:pt x="756" y="6339"/>
                  </a:lnTo>
                  <a:lnTo>
                    <a:pt x="912" y="7407"/>
                  </a:lnTo>
                  <a:lnTo>
                    <a:pt x="1179" y="7407"/>
                  </a:lnTo>
                  <a:lnTo>
                    <a:pt x="1446" y="7363"/>
                  </a:lnTo>
                  <a:lnTo>
                    <a:pt x="1735" y="7296"/>
                  </a:lnTo>
                  <a:lnTo>
                    <a:pt x="2069" y="7207"/>
                  </a:lnTo>
                  <a:lnTo>
                    <a:pt x="2224" y="7140"/>
                  </a:lnTo>
                  <a:lnTo>
                    <a:pt x="2269" y="7140"/>
                  </a:lnTo>
                  <a:lnTo>
                    <a:pt x="2224" y="6896"/>
                  </a:lnTo>
                  <a:lnTo>
                    <a:pt x="2091" y="6028"/>
                  </a:lnTo>
                  <a:lnTo>
                    <a:pt x="1957" y="5138"/>
                  </a:lnTo>
                  <a:lnTo>
                    <a:pt x="1557" y="5094"/>
                  </a:lnTo>
                  <a:close/>
                  <a:moveTo>
                    <a:pt x="3804" y="0"/>
                  </a:moveTo>
                  <a:lnTo>
                    <a:pt x="2313" y="23"/>
                  </a:lnTo>
                  <a:lnTo>
                    <a:pt x="957" y="67"/>
                  </a:lnTo>
                  <a:lnTo>
                    <a:pt x="1535" y="89"/>
                  </a:lnTo>
                  <a:lnTo>
                    <a:pt x="1935" y="111"/>
                  </a:lnTo>
                  <a:lnTo>
                    <a:pt x="2313" y="178"/>
                  </a:lnTo>
                  <a:lnTo>
                    <a:pt x="2691" y="245"/>
                  </a:lnTo>
                  <a:lnTo>
                    <a:pt x="3025" y="356"/>
                  </a:lnTo>
                  <a:lnTo>
                    <a:pt x="3337" y="490"/>
                  </a:lnTo>
                  <a:lnTo>
                    <a:pt x="3626" y="645"/>
                  </a:lnTo>
                  <a:lnTo>
                    <a:pt x="3893" y="823"/>
                  </a:lnTo>
                  <a:lnTo>
                    <a:pt x="4137" y="1023"/>
                  </a:lnTo>
                  <a:lnTo>
                    <a:pt x="4293" y="1179"/>
                  </a:lnTo>
                  <a:lnTo>
                    <a:pt x="4426" y="1357"/>
                  </a:lnTo>
                  <a:lnTo>
                    <a:pt x="4560" y="1535"/>
                  </a:lnTo>
                  <a:lnTo>
                    <a:pt x="4649" y="1713"/>
                  </a:lnTo>
                  <a:lnTo>
                    <a:pt x="4738" y="1913"/>
                  </a:lnTo>
                  <a:lnTo>
                    <a:pt x="4782" y="2113"/>
                  </a:lnTo>
                  <a:lnTo>
                    <a:pt x="4805" y="2291"/>
                  </a:lnTo>
                  <a:lnTo>
                    <a:pt x="4827" y="2491"/>
                  </a:lnTo>
                  <a:lnTo>
                    <a:pt x="4805" y="2625"/>
                  </a:lnTo>
                  <a:lnTo>
                    <a:pt x="4782" y="2758"/>
                  </a:lnTo>
                  <a:lnTo>
                    <a:pt x="4760" y="2870"/>
                  </a:lnTo>
                  <a:lnTo>
                    <a:pt x="4693" y="2981"/>
                  </a:lnTo>
                  <a:lnTo>
                    <a:pt x="4627" y="3092"/>
                  </a:lnTo>
                  <a:lnTo>
                    <a:pt x="4538" y="3203"/>
                  </a:lnTo>
                  <a:lnTo>
                    <a:pt x="4315" y="3426"/>
                  </a:lnTo>
                  <a:lnTo>
                    <a:pt x="4026" y="3626"/>
                  </a:lnTo>
                  <a:lnTo>
                    <a:pt x="3670" y="3804"/>
                  </a:lnTo>
                  <a:lnTo>
                    <a:pt x="3248" y="3982"/>
                  </a:lnTo>
                  <a:lnTo>
                    <a:pt x="2758" y="4137"/>
                  </a:lnTo>
                  <a:lnTo>
                    <a:pt x="3025" y="4182"/>
                  </a:lnTo>
                  <a:lnTo>
                    <a:pt x="3270" y="4226"/>
                  </a:lnTo>
                  <a:lnTo>
                    <a:pt x="3492" y="4271"/>
                  </a:lnTo>
                  <a:lnTo>
                    <a:pt x="3715" y="4338"/>
                  </a:lnTo>
                  <a:lnTo>
                    <a:pt x="3893" y="4427"/>
                  </a:lnTo>
                  <a:lnTo>
                    <a:pt x="4071" y="4516"/>
                  </a:lnTo>
                  <a:lnTo>
                    <a:pt x="4226" y="4605"/>
                  </a:lnTo>
                  <a:lnTo>
                    <a:pt x="4382" y="4716"/>
                  </a:lnTo>
                  <a:lnTo>
                    <a:pt x="4493" y="4849"/>
                  </a:lnTo>
                  <a:lnTo>
                    <a:pt x="4604" y="5005"/>
                  </a:lnTo>
                  <a:lnTo>
                    <a:pt x="4693" y="5183"/>
                  </a:lnTo>
                  <a:lnTo>
                    <a:pt x="4782" y="5405"/>
                  </a:lnTo>
                  <a:lnTo>
                    <a:pt x="4849" y="5628"/>
                  </a:lnTo>
                  <a:lnTo>
                    <a:pt x="4894" y="5895"/>
                  </a:lnTo>
                  <a:lnTo>
                    <a:pt x="4916" y="6184"/>
                  </a:lnTo>
                  <a:lnTo>
                    <a:pt x="4938" y="6495"/>
                  </a:lnTo>
                  <a:lnTo>
                    <a:pt x="4916" y="6740"/>
                  </a:lnTo>
                  <a:lnTo>
                    <a:pt x="4871" y="6985"/>
                  </a:lnTo>
                  <a:lnTo>
                    <a:pt x="4760" y="7207"/>
                  </a:lnTo>
                  <a:lnTo>
                    <a:pt x="4627" y="7407"/>
                  </a:lnTo>
                  <a:lnTo>
                    <a:pt x="4449" y="7585"/>
                  </a:lnTo>
                  <a:lnTo>
                    <a:pt x="4248" y="7763"/>
                  </a:lnTo>
                  <a:lnTo>
                    <a:pt x="3982" y="7919"/>
                  </a:lnTo>
                  <a:lnTo>
                    <a:pt x="3692" y="8052"/>
                  </a:lnTo>
                  <a:lnTo>
                    <a:pt x="3492" y="8141"/>
                  </a:lnTo>
                  <a:lnTo>
                    <a:pt x="3314" y="8186"/>
                  </a:lnTo>
                  <a:lnTo>
                    <a:pt x="3314" y="8186"/>
                  </a:lnTo>
                  <a:lnTo>
                    <a:pt x="4204" y="8052"/>
                  </a:lnTo>
                  <a:lnTo>
                    <a:pt x="4960" y="7896"/>
                  </a:lnTo>
                  <a:lnTo>
                    <a:pt x="5316" y="7808"/>
                  </a:lnTo>
                  <a:lnTo>
                    <a:pt x="5628" y="7719"/>
                  </a:lnTo>
                  <a:lnTo>
                    <a:pt x="5917" y="7607"/>
                  </a:lnTo>
                  <a:lnTo>
                    <a:pt x="6161" y="7496"/>
                  </a:lnTo>
                  <a:lnTo>
                    <a:pt x="6384" y="7363"/>
                  </a:lnTo>
                  <a:lnTo>
                    <a:pt x="6584" y="7251"/>
                  </a:lnTo>
                  <a:lnTo>
                    <a:pt x="6740" y="7096"/>
                  </a:lnTo>
                  <a:lnTo>
                    <a:pt x="6895" y="6962"/>
                  </a:lnTo>
                  <a:lnTo>
                    <a:pt x="6984" y="6807"/>
                  </a:lnTo>
                  <a:lnTo>
                    <a:pt x="7073" y="6651"/>
                  </a:lnTo>
                  <a:lnTo>
                    <a:pt x="7118" y="6473"/>
                  </a:lnTo>
                  <a:lnTo>
                    <a:pt x="7140" y="6317"/>
                  </a:lnTo>
                  <a:lnTo>
                    <a:pt x="7140" y="5961"/>
                  </a:lnTo>
                  <a:lnTo>
                    <a:pt x="7118" y="5672"/>
                  </a:lnTo>
                  <a:lnTo>
                    <a:pt x="7073" y="5383"/>
                  </a:lnTo>
                  <a:lnTo>
                    <a:pt x="7029" y="5138"/>
                  </a:lnTo>
                  <a:lnTo>
                    <a:pt x="6940" y="4894"/>
                  </a:lnTo>
                  <a:lnTo>
                    <a:pt x="6851" y="4694"/>
                  </a:lnTo>
                  <a:lnTo>
                    <a:pt x="6762" y="4538"/>
                  </a:lnTo>
                  <a:lnTo>
                    <a:pt x="6628" y="4382"/>
                  </a:lnTo>
                  <a:lnTo>
                    <a:pt x="6495" y="4271"/>
                  </a:lnTo>
                  <a:lnTo>
                    <a:pt x="6339" y="4160"/>
                  </a:lnTo>
                  <a:lnTo>
                    <a:pt x="6161" y="4071"/>
                  </a:lnTo>
                  <a:lnTo>
                    <a:pt x="5961" y="4004"/>
                  </a:lnTo>
                  <a:lnTo>
                    <a:pt x="5761" y="3960"/>
                  </a:lnTo>
                  <a:lnTo>
                    <a:pt x="5516" y="3937"/>
                  </a:lnTo>
                  <a:lnTo>
                    <a:pt x="5005" y="3937"/>
                  </a:lnTo>
                  <a:lnTo>
                    <a:pt x="5494" y="3737"/>
                  </a:lnTo>
                  <a:lnTo>
                    <a:pt x="5917" y="3537"/>
                  </a:lnTo>
                  <a:lnTo>
                    <a:pt x="6273" y="3314"/>
                  </a:lnTo>
                  <a:lnTo>
                    <a:pt x="6584" y="3092"/>
                  </a:lnTo>
                  <a:lnTo>
                    <a:pt x="6806" y="2870"/>
                  </a:lnTo>
                  <a:lnTo>
                    <a:pt x="6895" y="2758"/>
                  </a:lnTo>
                  <a:lnTo>
                    <a:pt x="6962" y="2625"/>
                  </a:lnTo>
                  <a:lnTo>
                    <a:pt x="7029" y="2514"/>
                  </a:lnTo>
                  <a:lnTo>
                    <a:pt x="7073" y="2380"/>
                  </a:lnTo>
                  <a:lnTo>
                    <a:pt x="7096" y="2269"/>
                  </a:lnTo>
                  <a:lnTo>
                    <a:pt x="7096" y="2136"/>
                  </a:lnTo>
                  <a:lnTo>
                    <a:pt x="7096" y="1935"/>
                  </a:lnTo>
                  <a:lnTo>
                    <a:pt x="7051" y="1735"/>
                  </a:lnTo>
                  <a:lnTo>
                    <a:pt x="6984" y="1557"/>
                  </a:lnTo>
                  <a:lnTo>
                    <a:pt x="6895" y="1357"/>
                  </a:lnTo>
                  <a:lnTo>
                    <a:pt x="6784" y="1179"/>
                  </a:lnTo>
                  <a:lnTo>
                    <a:pt x="6651" y="1001"/>
                  </a:lnTo>
                  <a:lnTo>
                    <a:pt x="6495" y="846"/>
                  </a:lnTo>
                  <a:lnTo>
                    <a:pt x="6295" y="690"/>
                  </a:lnTo>
                  <a:lnTo>
                    <a:pt x="6072" y="534"/>
                  </a:lnTo>
                  <a:lnTo>
                    <a:pt x="5828" y="378"/>
                  </a:lnTo>
                  <a:lnTo>
                    <a:pt x="5561" y="267"/>
                  </a:lnTo>
                  <a:lnTo>
                    <a:pt x="5272" y="178"/>
                  </a:lnTo>
                  <a:lnTo>
                    <a:pt x="4938" y="111"/>
                  </a:lnTo>
                  <a:lnTo>
                    <a:pt x="4582" y="45"/>
                  </a:lnTo>
                  <a:lnTo>
                    <a:pt x="4204" y="23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192;p43"/>
            <p:cNvSpPr/>
            <p:nvPr/>
          </p:nvSpPr>
          <p:spPr>
            <a:xfrm>
              <a:off x="6538877" y="3364991"/>
              <a:ext cx="551857" cy="702702"/>
            </a:xfrm>
            <a:custGeom>
              <a:avLst/>
              <a:gdLst/>
              <a:ahLst/>
              <a:cxnLst/>
              <a:rect l="l" t="t" r="r" b="b"/>
              <a:pathLst>
                <a:path w="6673" h="8497" extrusionOk="0">
                  <a:moveTo>
                    <a:pt x="2736" y="1335"/>
                  </a:moveTo>
                  <a:lnTo>
                    <a:pt x="2936" y="1357"/>
                  </a:lnTo>
                  <a:lnTo>
                    <a:pt x="3114" y="1357"/>
                  </a:lnTo>
                  <a:lnTo>
                    <a:pt x="3448" y="1424"/>
                  </a:lnTo>
                  <a:lnTo>
                    <a:pt x="3737" y="1513"/>
                  </a:lnTo>
                  <a:lnTo>
                    <a:pt x="3937" y="1646"/>
                  </a:lnTo>
                  <a:lnTo>
                    <a:pt x="4048" y="1713"/>
                  </a:lnTo>
                  <a:lnTo>
                    <a:pt x="4115" y="1779"/>
                  </a:lnTo>
                  <a:lnTo>
                    <a:pt x="4226" y="1913"/>
                  </a:lnTo>
                  <a:lnTo>
                    <a:pt x="4293" y="2069"/>
                  </a:lnTo>
                  <a:lnTo>
                    <a:pt x="4338" y="2247"/>
                  </a:lnTo>
                  <a:lnTo>
                    <a:pt x="4338" y="2424"/>
                  </a:lnTo>
                  <a:lnTo>
                    <a:pt x="4338" y="2580"/>
                  </a:lnTo>
                  <a:lnTo>
                    <a:pt x="4293" y="2714"/>
                  </a:lnTo>
                  <a:lnTo>
                    <a:pt x="4226" y="2847"/>
                  </a:lnTo>
                  <a:lnTo>
                    <a:pt x="4115" y="2958"/>
                  </a:lnTo>
                  <a:lnTo>
                    <a:pt x="3982" y="3070"/>
                  </a:lnTo>
                  <a:lnTo>
                    <a:pt x="3826" y="3181"/>
                  </a:lnTo>
                  <a:lnTo>
                    <a:pt x="3648" y="3292"/>
                  </a:lnTo>
                  <a:lnTo>
                    <a:pt x="3448" y="3381"/>
                  </a:lnTo>
                  <a:lnTo>
                    <a:pt x="3381" y="3381"/>
                  </a:lnTo>
                  <a:lnTo>
                    <a:pt x="3248" y="3448"/>
                  </a:lnTo>
                  <a:lnTo>
                    <a:pt x="2914" y="3537"/>
                  </a:lnTo>
                  <a:lnTo>
                    <a:pt x="2625" y="3603"/>
                  </a:lnTo>
                  <a:lnTo>
                    <a:pt x="2336" y="3626"/>
                  </a:lnTo>
                  <a:lnTo>
                    <a:pt x="2091" y="3648"/>
                  </a:lnTo>
                  <a:lnTo>
                    <a:pt x="1935" y="2558"/>
                  </a:lnTo>
                  <a:lnTo>
                    <a:pt x="1735" y="1424"/>
                  </a:lnTo>
                  <a:lnTo>
                    <a:pt x="2024" y="1379"/>
                  </a:lnTo>
                  <a:lnTo>
                    <a:pt x="2291" y="1335"/>
                  </a:lnTo>
                  <a:close/>
                  <a:moveTo>
                    <a:pt x="3292" y="5027"/>
                  </a:moveTo>
                  <a:lnTo>
                    <a:pt x="3692" y="5071"/>
                  </a:lnTo>
                  <a:lnTo>
                    <a:pt x="4004" y="5138"/>
                  </a:lnTo>
                  <a:lnTo>
                    <a:pt x="4293" y="5227"/>
                  </a:lnTo>
                  <a:lnTo>
                    <a:pt x="4515" y="5338"/>
                  </a:lnTo>
                  <a:lnTo>
                    <a:pt x="4604" y="5405"/>
                  </a:lnTo>
                  <a:lnTo>
                    <a:pt x="4693" y="5494"/>
                  </a:lnTo>
                  <a:lnTo>
                    <a:pt x="4782" y="5627"/>
                  </a:lnTo>
                  <a:lnTo>
                    <a:pt x="4849" y="5783"/>
                  </a:lnTo>
                  <a:lnTo>
                    <a:pt x="4894" y="5961"/>
                  </a:lnTo>
                  <a:lnTo>
                    <a:pt x="4916" y="6161"/>
                  </a:lnTo>
                  <a:lnTo>
                    <a:pt x="4894" y="6295"/>
                  </a:lnTo>
                  <a:lnTo>
                    <a:pt x="4871" y="6428"/>
                  </a:lnTo>
                  <a:lnTo>
                    <a:pt x="4782" y="6539"/>
                  </a:lnTo>
                  <a:lnTo>
                    <a:pt x="4693" y="6673"/>
                  </a:lnTo>
                  <a:lnTo>
                    <a:pt x="4560" y="6784"/>
                  </a:lnTo>
                  <a:lnTo>
                    <a:pt x="4404" y="6873"/>
                  </a:lnTo>
                  <a:lnTo>
                    <a:pt x="4226" y="6984"/>
                  </a:lnTo>
                  <a:lnTo>
                    <a:pt x="4004" y="7073"/>
                  </a:lnTo>
                  <a:lnTo>
                    <a:pt x="3959" y="7073"/>
                  </a:lnTo>
                  <a:lnTo>
                    <a:pt x="3804" y="7140"/>
                  </a:lnTo>
                  <a:lnTo>
                    <a:pt x="3470" y="7229"/>
                  </a:lnTo>
                  <a:lnTo>
                    <a:pt x="3181" y="7296"/>
                  </a:lnTo>
                  <a:lnTo>
                    <a:pt x="2914" y="7340"/>
                  </a:lnTo>
                  <a:lnTo>
                    <a:pt x="2647" y="7340"/>
                  </a:lnTo>
                  <a:lnTo>
                    <a:pt x="2491" y="6272"/>
                  </a:lnTo>
                  <a:lnTo>
                    <a:pt x="2291" y="5116"/>
                  </a:lnTo>
                  <a:lnTo>
                    <a:pt x="2847" y="5049"/>
                  </a:lnTo>
                  <a:lnTo>
                    <a:pt x="3092" y="5027"/>
                  </a:lnTo>
                  <a:close/>
                  <a:moveTo>
                    <a:pt x="2692" y="0"/>
                  </a:moveTo>
                  <a:lnTo>
                    <a:pt x="2558" y="22"/>
                  </a:lnTo>
                  <a:lnTo>
                    <a:pt x="2269" y="22"/>
                  </a:lnTo>
                  <a:lnTo>
                    <a:pt x="1668" y="67"/>
                  </a:lnTo>
                  <a:lnTo>
                    <a:pt x="1090" y="156"/>
                  </a:lnTo>
                  <a:lnTo>
                    <a:pt x="534" y="289"/>
                  </a:lnTo>
                  <a:lnTo>
                    <a:pt x="0" y="467"/>
                  </a:lnTo>
                  <a:lnTo>
                    <a:pt x="156" y="2069"/>
                  </a:lnTo>
                  <a:lnTo>
                    <a:pt x="378" y="4604"/>
                  </a:lnTo>
                  <a:lnTo>
                    <a:pt x="623" y="7007"/>
                  </a:lnTo>
                  <a:lnTo>
                    <a:pt x="801" y="8497"/>
                  </a:lnTo>
                  <a:lnTo>
                    <a:pt x="2336" y="8430"/>
                  </a:lnTo>
                  <a:lnTo>
                    <a:pt x="3492" y="8341"/>
                  </a:lnTo>
                  <a:lnTo>
                    <a:pt x="4293" y="8274"/>
                  </a:lnTo>
                  <a:lnTo>
                    <a:pt x="4738" y="8208"/>
                  </a:lnTo>
                  <a:lnTo>
                    <a:pt x="4805" y="8185"/>
                  </a:lnTo>
                  <a:lnTo>
                    <a:pt x="5049" y="8119"/>
                  </a:lnTo>
                  <a:lnTo>
                    <a:pt x="5227" y="8074"/>
                  </a:lnTo>
                  <a:lnTo>
                    <a:pt x="5427" y="7985"/>
                  </a:lnTo>
                  <a:lnTo>
                    <a:pt x="5717" y="7852"/>
                  </a:lnTo>
                  <a:lnTo>
                    <a:pt x="5983" y="7696"/>
                  </a:lnTo>
                  <a:lnTo>
                    <a:pt x="6184" y="7518"/>
                  </a:lnTo>
                  <a:lnTo>
                    <a:pt x="6362" y="7340"/>
                  </a:lnTo>
                  <a:lnTo>
                    <a:pt x="6495" y="7140"/>
                  </a:lnTo>
                  <a:lnTo>
                    <a:pt x="6606" y="6918"/>
                  </a:lnTo>
                  <a:lnTo>
                    <a:pt x="6651" y="6673"/>
                  </a:lnTo>
                  <a:lnTo>
                    <a:pt x="6673" y="6428"/>
                  </a:lnTo>
                  <a:lnTo>
                    <a:pt x="6651" y="6117"/>
                  </a:lnTo>
                  <a:lnTo>
                    <a:pt x="6629" y="5828"/>
                  </a:lnTo>
                  <a:lnTo>
                    <a:pt x="6584" y="5561"/>
                  </a:lnTo>
                  <a:lnTo>
                    <a:pt x="6517" y="5338"/>
                  </a:lnTo>
                  <a:lnTo>
                    <a:pt x="6428" y="5116"/>
                  </a:lnTo>
                  <a:lnTo>
                    <a:pt x="6339" y="4938"/>
                  </a:lnTo>
                  <a:lnTo>
                    <a:pt x="6228" y="4782"/>
                  </a:lnTo>
                  <a:lnTo>
                    <a:pt x="6117" y="4649"/>
                  </a:lnTo>
                  <a:lnTo>
                    <a:pt x="5961" y="4538"/>
                  </a:lnTo>
                  <a:lnTo>
                    <a:pt x="5806" y="4449"/>
                  </a:lnTo>
                  <a:lnTo>
                    <a:pt x="5628" y="4360"/>
                  </a:lnTo>
                  <a:lnTo>
                    <a:pt x="5450" y="4271"/>
                  </a:lnTo>
                  <a:lnTo>
                    <a:pt x="5227" y="4204"/>
                  </a:lnTo>
                  <a:lnTo>
                    <a:pt x="5005" y="4159"/>
                  </a:lnTo>
                  <a:lnTo>
                    <a:pt x="4760" y="4115"/>
                  </a:lnTo>
                  <a:lnTo>
                    <a:pt x="4493" y="4070"/>
                  </a:lnTo>
                  <a:lnTo>
                    <a:pt x="4983" y="3915"/>
                  </a:lnTo>
                  <a:lnTo>
                    <a:pt x="5405" y="3737"/>
                  </a:lnTo>
                  <a:lnTo>
                    <a:pt x="5761" y="3559"/>
                  </a:lnTo>
                  <a:lnTo>
                    <a:pt x="6050" y="3359"/>
                  </a:lnTo>
                  <a:lnTo>
                    <a:pt x="6273" y="3136"/>
                  </a:lnTo>
                  <a:lnTo>
                    <a:pt x="6362" y="3025"/>
                  </a:lnTo>
                  <a:lnTo>
                    <a:pt x="6428" y="2914"/>
                  </a:lnTo>
                  <a:lnTo>
                    <a:pt x="6495" y="2803"/>
                  </a:lnTo>
                  <a:lnTo>
                    <a:pt x="6517" y="2691"/>
                  </a:lnTo>
                  <a:lnTo>
                    <a:pt x="6540" y="2558"/>
                  </a:lnTo>
                  <a:lnTo>
                    <a:pt x="6562" y="2424"/>
                  </a:lnTo>
                  <a:lnTo>
                    <a:pt x="6540" y="2224"/>
                  </a:lnTo>
                  <a:lnTo>
                    <a:pt x="6517" y="2046"/>
                  </a:lnTo>
                  <a:lnTo>
                    <a:pt x="6473" y="1846"/>
                  </a:lnTo>
                  <a:lnTo>
                    <a:pt x="6384" y="1646"/>
                  </a:lnTo>
                  <a:lnTo>
                    <a:pt x="6295" y="1468"/>
                  </a:lnTo>
                  <a:lnTo>
                    <a:pt x="6161" y="1290"/>
                  </a:lnTo>
                  <a:lnTo>
                    <a:pt x="6028" y="1112"/>
                  </a:lnTo>
                  <a:lnTo>
                    <a:pt x="5872" y="956"/>
                  </a:lnTo>
                  <a:lnTo>
                    <a:pt x="5628" y="756"/>
                  </a:lnTo>
                  <a:lnTo>
                    <a:pt x="5361" y="578"/>
                  </a:lnTo>
                  <a:lnTo>
                    <a:pt x="5072" y="423"/>
                  </a:lnTo>
                  <a:lnTo>
                    <a:pt x="4760" y="289"/>
                  </a:lnTo>
                  <a:lnTo>
                    <a:pt x="4426" y="178"/>
                  </a:lnTo>
                  <a:lnTo>
                    <a:pt x="4048" y="111"/>
                  </a:lnTo>
                  <a:lnTo>
                    <a:pt x="3670" y="44"/>
                  </a:lnTo>
                  <a:lnTo>
                    <a:pt x="3270" y="22"/>
                  </a:lnTo>
                  <a:lnTo>
                    <a:pt x="26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193;p43"/>
            <p:cNvSpPr/>
            <p:nvPr/>
          </p:nvSpPr>
          <p:spPr>
            <a:xfrm>
              <a:off x="6527795" y="3348368"/>
              <a:ext cx="756126" cy="728504"/>
            </a:xfrm>
            <a:custGeom>
              <a:avLst/>
              <a:gdLst/>
              <a:ahLst/>
              <a:cxnLst/>
              <a:rect l="l" t="t" r="r" b="b"/>
              <a:pathLst>
                <a:path w="9143" h="8809" extrusionOk="0">
                  <a:moveTo>
                    <a:pt x="5406" y="245"/>
                  </a:moveTo>
                  <a:lnTo>
                    <a:pt x="6140" y="268"/>
                  </a:lnTo>
                  <a:lnTo>
                    <a:pt x="6562" y="312"/>
                  </a:lnTo>
                  <a:lnTo>
                    <a:pt x="7029" y="401"/>
                  </a:lnTo>
                  <a:lnTo>
                    <a:pt x="7252" y="468"/>
                  </a:lnTo>
                  <a:lnTo>
                    <a:pt x="7474" y="557"/>
                  </a:lnTo>
                  <a:lnTo>
                    <a:pt x="7697" y="646"/>
                  </a:lnTo>
                  <a:lnTo>
                    <a:pt x="7919" y="757"/>
                  </a:lnTo>
                  <a:lnTo>
                    <a:pt x="8119" y="891"/>
                  </a:lnTo>
                  <a:lnTo>
                    <a:pt x="8297" y="1024"/>
                  </a:lnTo>
                  <a:lnTo>
                    <a:pt x="8453" y="1180"/>
                  </a:lnTo>
                  <a:lnTo>
                    <a:pt x="8609" y="1358"/>
                  </a:lnTo>
                  <a:lnTo>
                    <a:pt x="8720" y="1536"/>
                  </a:lnTo>
                  <a:lnTo>
                    <a:pt x="8787" y="1758"/>
                  </a:lnTo>
                  <a:lnTo>
                    <a:pt x="8831" y="1980"/>
                  </a:lnTo>
                  <a:lnTo>
                    <a:pt x="8853" y="2247"/>
                  </a:lnTo>
                  <a:lnTo>
                    <a:pt x="8831" y="2403"/>
                  </a:lnTo>
                  <a:lnTo>
                    <a:pt x="8787" y="2581"/>
                  </a:lnTo>
                  <a:lnTo>
                    <a:pt x="8720" y="2737"/>
                  </a:lnTo>
                  <a:lnTo>
                    <a:pt x="8631" y="2870"/>
                  </a:lnTo>
                  <a:lnTo>
                    <a:pt x="8520" y="3004"/>
                  </a:lnTo>
                  <a:lnTo>
                    <a:pt x="8386" y="3137"/>
                  </a:lnTo>
                  <a:lnTo>
                    <a:pt x="8253" y="3248"/>
                  </a:lnTo>
                  <a:lnTo>
                    <a:pt x="8097" y="3359"/>
                  </a:lnTo>
                  <a:lnTo>
                    <a:pt x="7786" y="3537"/>
                  </a:lnTo>
                  <a:lnTo>
                    <a:pt x="7452" y="3715"/>
                  </a:lnTo>
                  <a:lnTo>
                    <a:pt x="6807" y="3960"/>
                  </a:lnTo>
                  <a:lnTo>
                    <a:pt x="6785" y="3982"/>
                  </a:lnTo>
                  <a:lnTo>
                    <a:pt x="6763" y="4027"/>
                  </a:lnTo>
                  <a:lnTo>
                    <a:pt x="6763" y="4049"/>
                  </a:lnTo>
                  <a:lnTo>
                    <a:pt x="6763" y="4094"/>
                  </a:lnTo>
                  <a:lnTo>
                    <a:pt x="6807" y="4160"/>
                  </a:lnTo>
                  <a:lnTo>
                    <a:pt x="6851" y="4182"/>
                  </a:lnTo>
                  <a:lnTo>
                    <a:pt x="7252" y="4182"/>
                  </a:lnTo>
                  <a:lnTo>
                    <a:pt x="7563" y="4227"/>
                  </a:lnTo>
                  <a:lnTo>
                    <a:pt x="7875" y="4294"/>
                  </a:lnTo>
                  <a:lnTo>
                    <a:pt x="8008" y="4360"/>
                  </a:lnTo>
                  <a:lnTo>
                    <a:pt x="8142" y="4427"/>
                  </a:lnTo>
                  <a:lnTo>
                    <a:pt x="8253" y="4494"/>
                  </a:lnTo>
                  <a:lnTo>
                    <a:pt x="8364" y="4583"/>
                  </a:lnTo>
                  <a:lnTo>
                    <a:pt x="8453" y="4694"/>
                  </a:lnTo>
                  <a:lnTo>
                    <a:pt x="8564" y="4805"/>
                  </a:lnTo>
                  <a:lnTo>
                    <a:pt x="8631" y="4939"/>
                  </a:lnTo>
                  <a:lnTo>
                    <a:pt x="8698" y="5094"/>
                  </a:lnTo>
                  <a:lnTo>
                    <a:pt x="8764" y="5250"/>
                  </a:lnTo>
                  <a:lnTo>
                    <a:pt x="8809" y="5428"/>
                  </a:lnTo>
                  <a:lnTo>
                    <a:pt x="8876" y="5851"/>
                  </a:lnTo>
                  <a:lnTo>
                    <a:pt x="8898" y="6051"/>
                  </a:lnTo>
                  <a:lnTo>
                    <a:pt x="8898" y="6273"/>
                  </a:lnTo>
                  <a:lnTo>
                    <a:pt x="8876" y="6473"/>
                  </a:lnTo>
                  <a:lnTo>
                    <a:pt x="8831" y="6696"/>
                  </a:lnTo>
                  <a:lnTo>
                    <a:pt x="8742" y="6874"/>
                  </a:lnTo>
                  <a:lnTo>
                    <a:pt x="8631" y="7052"/>
                  </a:lnTo>
                  <a:lnTo>
                    <a:pt x="8475" y="7208"/>
                  </a:lnTo>
                  <a:lnTo>
                    <a:pt x="8297" y="7341"/>
                  </a:lnTo>
                  <a:lnTo>
                    <a:pt x="8097" y="7474"/>
                  </a:lnTo>
                  <a:lnTo>
                    <a:pt x="7897" y="7586"/>
                  </a:lnTo>
                  <a:lnTo>
                    <a:pt x="7697" y="7697"/>
                  </a:lnTo>
                  <a:lnTo>
                    <a:pt x="7452" y="7786"/>
                  </a:lnTo>
                  <a:lnTo>
                    <a:pt x="6985" y="7919"/>
                  </a:lnTo>
                  <a:lnTo>
                    <a:pt x="6496" y="8030"/>
                  </a:lnTo>
                  <a:lnTo>
                    <a:pt x="6029" y="8097"/>
                  </a:lnTo>
                  <a:lnTo>
                    <a:pt x="5983" y="8103"/>
                  </a:lnTo>
                  <a:lnTo>
                    <a:pt x="6073" y="8053"/>
                  </a:lnTo>
                  <a:lnTo>
                    <a:pt x="6229" y="7942"/>
                  </a:lnTo>
                  <a:lnTo>
                    <a:pt x="6384" y="7808"/>
                  </a:lnTo>
                  <a:lnTo>
                    <a:pt x="6496" y="7652"/>
                  </a:lnTo>
                  <a:lnTo>
                    <a:pt x="6607" y="7519"/>
                  </a:lnTo>
                  <a:lnTo>
                    <a:pt x="6718" y="7341"/>
                  </a:lnTo>
                  <a:lnTo>
                    <a:pt x="6785" y="7163"/>
                  </a:lnTo>
                  <a:lnTo>
                    <a:pt x="6851" y="6985"/>
                  </a:lnTo>
                  <a:lnTo>
                    <a:pt x="6874" y="6785"/>
                  </a:lnTo>
                  <a:lnTo>
                    <a:pt x="6896" y="6585"/>
                  </a:lnTo>
                  <a:lnTo>
                    <a:pt x="6896" y="6362"/>
                  </a:lnTo>
                  <a:lnTo>
                    <a:pt x="6896" y="6118"/>
                  </a:lnTo>
                  <a:lnTo>
                    <a:pt x="6851" y="5873"/>
                  </a:lnTo>
                  <a:lnTo>
                    <a:pt x="6807" y="5673"/>
                  </a:lnTo>
                  <a:lnTo>
                    <a:pt x="6740" y="5473"/>
                  </a:lnTo>
                  <a:lnTo>
                    <a:pt x="6651" y="5295"/>
                  </a:lnTo>
                  <a:lnTo>
                    <a:pt x="6562" y="5139"/>
                  </a:lnTo>
                  <a:lnTo>
                    <a:pt x="6451" y="4983"/>
                  </a:lnTo>
                  <a:lnTo>
                    <a:pt x="6340" y="4850"/>
                  </a:lnTo>
                  <a:lnTo>
                    <a:pt x="6206" y="4739"/>
                  </a:lnTo>
                  <a:lnTo>
                    <a:pt x="6073" y="4627"/>
                  </a:lnTo>
                  <a:lnTo>
                    <a:pt x="5917" y="4538"/>
                  </a:lnTo>
                  <a:lnTo>
                    <a:pt x="5739" y="4449"/>
                  </a:lnTo>
                  <a:lnTo>
                    <a:pt x="5406" y="4316"/>
                  </a:lnTo>
                  <a:lnTo>
                    <a:pt x="5075" y="4242"/>
                  </a:lnTo>
                  <a:lnTo>
                    <a:pt x="5075" y="4242"/>
                  </a:lnTo>
                  <a:lnTo>
                    <a:pt x="5117" y="4227"/>
                  </a:lnTo>
                  <a:lnTo>
                    <a:pt x="5561" y="4049"/>
                  </a:lnTo>
                  <a:lnTo>
                    <a:pt x="5762" y="3938"/>
                  </a:lnTo>
                  <a:lnTo>
                    <a:pt x="5962" y="3827"/>
                  </a:lnTo>
                  <a:lnTo>
                    <a:pt x="6162" y="3693"/>
                  </a:lnTo>
                  <a:lnTo>
                    <a:pt x="6318" y="3560"/>
                  </a:lnTo>
                  <a:lnTo>
                    <a:pt x="6473" y="3404"/>
                  </a:lnTo>
                  <a:lnTo>
                    <a:pt x="6607" y="3248"/>
                  </a:lnTo>
                  <a:lnTo>
                    <a:pt x="6696" y="3070"/>
                  </a:lnTo>
                  <a:lnTo>
                    <a:pt x="6763" y="2870"/>
                  </a:lnTo>
                  <a:lnTo>
                    <a:pt x="6807" y="2670"/>
                  </a:lnTo>
                  <a:lnTo>
                    <a:pt x="6785" y="2425"/>
                  </a:lnTo>
                  <a:lnTo>
                    <a:pt x="6763" y="2181"/>
                  </a:lnTo>
                  <a:lnTo>
                    <a:pt x="6674" y="1936"/>
                  </a:lnTo>
                  <a:lnTo>
                    <a:pt x="6540" y="1669"/>
                  </a:lnTo>
                  <a:lnTo>
                    <a:pt x="6384" y="1424"/>
                  </a:lnTo>
                  <a:lnTo>
                    <a:pt x="6206" y="1202"/>
                  </a:lnTo>
                  <a:lnTo>
                    <a:pt x="6006" y="1002"/>
                  </a:lnTo>
                  <a:lnTo>
                    <a:pt x="5784" y="846"/>
                  </a:lnTo>
                  <a:lnTo>
                    <a:pt x="5561" y="690"/>
                  </a:lnTo>
                  <a:lnTo>
                    <a:pt x="5317" y="557"/>
                  </a:lnTo>
                  <a:lnTo>
                    <a:pt x="5050" y="446"/>
                  </a:lnTo>
                  <a:lnTo>
                    <a:pt x="4783" y="357"/>
                  </a:lnTo>
                  <a:lnTo>
                    <a:pt x="4494" y="268"/>
                  </a:lnTo>
                  <a:lnTo>
                    <a:pt x="4433" y="254"/>
                  </a:lnTo>
                  <a:lnTo>
                    <a:pt x="4433" y="254"/>
                  </a:lnTo>
                  <a:lnTo>
                    <a:pt x="4694" y="245"/>
                  </a:lnTo>
                  <a:close/>
                  <a:moveTo>
                    <a:pt x="2814" y="318"/>
                  </a:moveTo>
                  <a:lnTo>
                    <a:pt x="2848" y="334"/>
                  </a:lnTo>
                  <a:lnTo>
                    <a:pt x="3359" y="334"/>
                  </a:lnTo>
                  <a:lnTo>
                    <a:pt x="3893" y="379"/>
                  </a:lnTo>
                  <a:lnTo>
                    <a:pt x="4160" y="401"/>
                  </a:lnTo>
                  <a:lnTo>
                    <a:pt x="4427" y="468"/>
                  </a:lnTo>
                  <a:lnTo>
                    <a:pt x="4672" y="535"/>
                  </a:lnTo>
                  <a:lnTo>
                    <a:pt x="4939" y="601"/>
                  </a:lnTo>
                  <a:lnTo>
                    <a:pt x="5161" y="713"/>
                  </a:lnTo>
                  <a:lnTo>
                    <a:pt x="5406" y="824"/>
                  </a:lnTo>
                  <a:lnTo>
                    <a:pt x="5628" y="957"/>
                  </a:lnTo>
                  <a:lnTo>
                    <a:pt x="5828" y="1113"/>
                  </a:lnTo>
                  <a:lnTo>
                    <a:pt x="6006" y="1291"/>
                  </a:lnTo>
                  <a:lnTo>
                    <a:pt x="6184" y="1491"/>
                  </a:lnTo>
                  <a:lnTo>
                    <a:pt x="6318" y="1714"/>
                  </a:lnTo>
                  <a:lnTo>
                    <a:pt x="6429" y="1958"/>
                  </a:lnTo>
                  <a:lnTo>
                    <a:pt x="6518" y="2203"/>
                  </a:lnTo>
                  <a:lnTo>
                    <a:pt x="6562" y="2425"/>
                  </a:lnTo>
                  <a:lnTo>
                    <a:pt x="6562" y="2625"/>
                  </a:lnTo>
                  <a:lnTo>
                    <a:pt x="6518" y="2803"/>
                  </a:lnTo>
                  <a:lnTo>
                    <a:pt x="6451" y="2981"/>
                  </a:lnTo>
                  <a:lnTo>
                    <a:pt x="6362" y="3159"/>
                  </a:lnTo>
                  <a:lnTo>
                    <a:pt x="6229" y="3293"/>
                  </a:lnTo>
                  <a:lnTo>
                    <a:pt x="6095" y="3426"/>
                  </a:lnTo>
                  <a:lnTo>
                    <a:pt x="5940" y="3560"/>
                  </a:lnTo>
                  <a:lnTo>
                    <a:pt x="5762" y="3671"/>
                  </a:lnTo>
                  <a:lnTo>
                    <a:pt x="5383" y="3871"/>
                  </a:lnTo>
                  <a:lnTo>
                    <a:pt x="4983" y="4027"/>
                  </a:lnTo>
                  <a:lnTo>
                    <a:pt x="4583" y="4160"/>
                  </a:lnTo>
                  <a:lnTo>
                    <a:pt x="4538" y="4182"/>
                  </a:lnTo>
                  <a:lnTo>
                    <a:pt x="4516" y="4227"/>
                  </a:lnTo>
                  <a:lnTo>
                    <a:pt x="4516" y="4249"/>
                  </a:lnTo>
                  <a:lnTo>
                    <a:pt x="4516" y="4294"/>
                  </a:lnTo>
                  <a:lnTo>
                    <a:pt x="4583" y="4360"/>
                  </a:lnTo>
                  <a:lnTo>
                    <a:pt x="4649" y="4383"/>
                  </a:lnTo>
                  <a:lnTo>
                    <a:pt x="5028" y="4449"/>
                  </a:lnTo>
                  <a:lnTo>
                    <a:pt x="5406" y="4516"/>
                  </a:lnTo>
                  <a:lnTo>
                    <a:pt x="5584" y="4583"/>
                  </a:lnTo>
                  <a:lnTo>
                    <a:pt x="5762" y="4650"/>
                  </a:lnTo>
                  <a:lnTo>
                    <a:pt x="5917" y="4739"/>
                  </a:lnTo>
                  <a:lnTo>
                    <a:pt x="6073" y="4828"/>
                  </a:lnTo>
                  <a:lnTo>
                    <a:pt x="6206" y="4961"/>
                  </a:lnTo>
                  <a:lnTo>
                    <a:pt x="6340" y="5117"/>
                  </a:lnTo>
                  <a:lnTo>
                    <a:pt x="6429" y="5272"/>
                  </a:lnTo>
                  <a:lnTo>
                    <a:pt x="6496" y="5428"/>
                  </a:lnTo>
                  <a:lnTo>
                    <a:pt x="6562" y="5606"/>
                  </a:lnTo>
                  <a:lnTo>
                    <a:pt x="6607" y="5784"/>
                  </a:lnTo>
                  <a:lnTo>
                    <a:pt x="6651" y="6162"/>
                  </a:lnTo>
                  <a:lnTo>
                    <a:pt x="6674" y="6362"/>
                  </a:lnTo>
                  <a:lnTo>
                    <a:pt x="6674" y="6562"/>
                  </a:lnTo>
                  <a:lnTo>
                    <a:pt x="6651" y="6740"/>
                  </a:lnTo>
                  <a:lnTo>
                    <a:pt x="6607" y="6918"/>
                  </a:lnTo>
                  <a:lnTo>
                    <a:pt x="6562" y="7074"/>
                  </a:lnTo>
                  <a:lnTo>
                    <a:pt x="6496" y="7230"/>
                  </a:lnTo>
                  <a:lnTo>
                    <a:pt x="6429" y="7363"/>
                  </a:lnTo>
                  <a:lnTo>
                    <a:pt x="6318" y="7497"/>
                  </a:lnTo>
                  <a:lnTo>
                    <a:pt x="6229" y="7608"/>
                  </a:lnTo>
                  <a:lnTo>
                    <a:pt x="6095" y="7719"/>
                  </a:lnTo>
                  <a:lnTo>
                    <a:pt x="5962" y="7830"/>
                  </a:lnTo>
                  <a:lnTo>
                    <a:pt x="5828" y="7919"/>
                  </a:lnTo>
                  <a:lnTo>
                    <a:pt x="5495" y="8075"/>
                  </a:lnTo>
                  <a:lnTo>
                    <a:pt x="5117" y="8208"/>
                  </a:lnTo>
                  <a:lnTo>
                    <a:pt x="4694" y="8320"/>
                  </a:lnTo>
                  <a:lnTo>
                    <a:pt x="4227" y="8386"/>
                  </a:lnTo>
                  <a:lnTo>
                    <a:pt x="3782" y="8453"/>
                  </a:lnTo>
                  <a:lnTo>
                    <a:pt x="3315" y="8475"/>
                  </a:lnTo>
                  <a:lnTo>
                    <a:pt x="2403" y="8520"/>
                  </a:lnTo>
                  <a:lnTo>
                    <a:pt x="1491" y="8564"/>
                  </a:lnTo>
                  <a:lnTo>
                    <a:pt x="1224" y="8587"/>
                  </a:lnTo>
                  <a:lnTo>
                    <a:pt x="1046" y="8587"/>
                  </a:lnTo>
                  <a:lnTo>
                    <a:pt x="1024" y="8564"/>
                  </a:lnTo>
                  <a:lnTo>
                    <a:pt x="1002" y="8498"/>
                  </a:lnTo>
                  <a:lnTo>
                    <a:pt x="979" y="8409"/>
                  </a:lnTo>
                  <a:lnTo>
                    <a:pt x="979" y="8231"/>
                  </a:lnTo>
                  <a:lnTo>
                    <a:pt x="868" y="7208"/>
                  </a:lnTo>
                  <a:lnTo>
                    <a:pt x="579" y="4227"/>
                  </a:lnTo>
                  <a:lnTo>
                    <a:pt x="357" y="1869"/>
                  </a:lnTo>
                  <a:lnTo>
                    <a:pt x="312" y="1424"/>
                  </a:lnTo>
                  <a:lnTo>
                    <a:pt x="290" y="1202"/>
                  </a:lnTo>
                  <a:lnTo>
                    <a:pt x="268" y="980"/>
                  </a:lnTo>
                  <a:lnTo>
                    <a:pt x="268" y="824"/>
                  </a:lnTo>
                  <a:lnTo>
                    <a:pt x="290" y="779"/>
                  </a:lnTo>
                  <a:lnTo>
                    <a:pt x="379" y="713"/>
                  </a:lnTo>
                  <a:lnTo>
                    <a:pt x="446" y="668"/>
                  </a:lnTo>
                  <a:lnTo>
                    <a:pt x="535" y="624"/>
                  </a:lnTo>
                  <a:lnTo>
                    <a:pt x="757" y="557"/>
                  </a:lnTo>
                  <a:lnTo>
                    <a:pt x="1157" y="490"/>
                  </a:lnTo>
                  <a:lnTo>
                    <a:pt x="1691" y="401"/>
                  </a:lnTo>
                  <a:lnTo>
                    <a:pt x="2203" y="357"/>
                  </a:lnTo>
                  <a:lnTo>
                    <a:pt x="2814" y="318"/>
                  </a:lnTo>
                  <a:close/>
                  <a:moveTo>
                    <a:pt x="5005" y="1"/>
                  </a:moveTo>
                  <a:lnTo>
                    <a:pt x="4516" y="23"/>
                  </a:lnTo>
                  <a:lnTo>
                    <a:pt x="3515" y="68"/>
                  </a:lnTo>
                  <a:lnTo>
                    <a:pt x="2960" y="96"/>
                  </a:lnTo>
                  <a:lnTo>
                    <a:pt x="2960" y="96"/>
                  </a:lnTo>
                  <a:lnTo>
                    <a:pt x="2803" y="90"/>
                  </a:lnTo>
                  <a:lnTo>
                    <a:pt x="2772" y="106"/>
                  </a:lnTo>
                  <a:lnTo>
                    <a:pt x="2772" y="106"/>
                  </a:lnTo>
                  <a:lnTo>
                    <a:pt x="2648" y="112"/>
                  </a:lnTo>
                  <a:lnTo>
                    <a:pt x="2203" y="134"/>
                  </a:lnTo>
                  <a:lnTo>
                    <a:pt x="1780" y="179"/>
                  </a:lnTo>
                  <a:lnTo>
                    <a:pt x="1358" y="245"/>
                  </a:lnTo>
                  <a:lnTo>
                    <a:pt x="913" y="312"/>
                  </a:lnTo>
                  <a:lnTo>
                    <a:pt x="490" y="423"/>
                  </a:lnTo>
                  <a:lnTo>
                    <a:pt x="67" y="557"/>
                  </a:lnTo>
                  <a:lnTo>
                    <a:pt x="45" y="579"/>
                  </a:lnTo>
                  <a:lnTo>
                    <a:pt x="23" y="601"/>
                  </a:lnTo>
                  <a:lnTo>
                    <a:pt x="1" y="668"/>
                  </a:lnTo>
                  <a:lnTo>
                    <a:pt x="223" y="2670"/>
                  </a:lnTo>
                  <a:lnTo>
                    <a:pt x="401" y="4694"/>
                  </a:lnTo>
                  <a:lnTo>
                    <a:pt x="579" y="6696"/>
                  </a:lnTo>
                  <a:lnTo>
                    <a:pt x="690" y="7697"/>
                  </a:lnTo>
                  <a:lnTo>
                    <a:pt x="824" y="8698"/>
                  </a:lnTo>
                  <a:lnTo>
                    <a:pt x="824" y="8742"/>
                  </a:lnTo>
                  <a:lnTo>
                    <a:pt x="868" y="8787"/>
                  </a:lnTo>
                  <a:lnTo>
                    <a:pt x="913" y="8809"/>
                  </a:lnTo>
                  <a:lnTo>
                    <a:pt x="957" y="8809"/>
                  </a:lnTo>
                  <a:lnTo>
                    <a:pt x="2025" y="8787"/>
                  </a:lnTo>
                  <a:lnTo>
                    <a:pt x="3115" y="8742"/>
                  </a:lnTo>
                  <a:lnTo>
                    <a:pt x="3649" y="8698"/>
                  </a:lnTo>
                  <a:lnTo>
                    <a:pt x="4182" y="8631"/>
                  </a:lnTo>
                  <a:lnTo>
                    <a:pt x="4716" y="8564"/>
                  </a:lnTo>
                  <a:lnTo>
                    <a:pt x="5228" y="8431"/>
                  </a:lnTo>
                  <a:lnTo>
                    <a:pt x="5695" y="8386"/>
                  </a:lnTo>
                  <a:lnTo>
                    <a:pt x="6251" y="8297"/>
                  </a:lnTo>
                  <a:lnTo>
                    <a:pt x="6829" y="8186"/>
                  </a:lnTo>
                  <a:lnTo>
                    <a:pt x="7141" y="8119"/>
                  </a:lnTo>
                  <a:lnTo>
                    <a:pt x="7430" y="8053"/>
                  </a:lnTo>
                  <a:lnTo>
                    <a:pt x="7719" y="7942"/>
                  </a:lnTo>
                  <a:lnTo>
                    <a:pt x="8008" y="7830"/>
                  </a:lnTo>
                  <a:lnTo>
                    <a:pt x="8253" y="7697"/>
                  </a:lnTo>
                  <a:lnTo>
                    <a:pt x="8497" y="7541"/>
                  </a:lnTo>
                  <a:lnTo>
                    <a:pt x="8698" y="7385"/>
                  </a:lnTo>
                  <a:lnTo>
                    <a:pt x="8876" y="7185"/>
                  </a:lnTo>
                  <a:lnTo>
                    <a:pt x="9009" y="6963"/>
                  </a:lnTo>
                  <a:lnTo>
                    <a:pt x="9098" y="6718"/>
                  </a:lnTo>
                  <a:lnTo>
                    <a:pt x="9142" y="6473"/>
                  </a:lnTo>
                  <a:lnTo>
                    <a:pt x="9142" y="6207"/>
                  </a:lnTo>
                  <a:lnTo>
                    <a:pt x="9142" y="5940"/>
                  </a:lnTo>
                  <a:lnTo>
                    <a:pt x="9098" y="5673"/>
                  </a:lnTo>
                  <a:lnTo>
                    <a:pt x="9054" y="5384"/>
                  </a:lnTo>
                  <a:lnTo>
                    <a:pt x="8965" y="5139"/>
                  </a:lnTo>
                  <a:lnTo>
                    <a:pt x="8876" y="4894"/>
                  </a:lnTo>
                  <a:lnTo>
                    <a:pt x="8764" y="4672"/>
                  </a:lnTo>
                  <a:lnTo>
                    <a:pt x="8675" y="4561"/>
                  </a:lnTo>
                  <a:lnTo>
                    <a:pt x="8586" y="4472"/>
                  </a:lnTo>
                  <a:lnTo>
                    <a:pt x="8386" y="4294"/>
                  </a:lnTo>
                  <a:lnTo>
                    <a:pt x="8142" y="4160"/>
                  </a:lnTo>
                  <a:lnTo>
                    <a:pt x="7897" y="4071"/>
                  </a:lnTo>
                  <a:lnTo>
                    <a:pt x="7652" y="4005"/>
                  </a:lnTo>
                  <a:lnTo>
                    <a:pt x="7399" y="3983"/>
                  </a:lnTo>
                  <a:lnTo>
                    <a:pt x="7399" y="3983"/>
                  </a:lnTo>
                  <a:lnTo>
                    <a:pt x="7563" y="3916"/>
                  </a:lnTo>
                  <a:lnTo>
                    <a:pt x="7897" y="3760"/>
                  </a:lnTo>
                  <a:lnTo>
                    <a:pt x="8208" y="3582"/>
                  </a:lnTo>
                  <a:lnTo>
                    <a:pt x="8497" y="3359"/>
                  </a:lnTo>
                  <a:lnTo>
                    <a:pt x="8631" y="3248"/>
                  </a:lnTo>
                  <a:lnTo>
                    <a:pt x="8764" y="3115"/>
                  </a:lnTo>
                  <a:lnTo>
                    <a:pt x="8853" y="2981"/>
                  </a:lnTo>
                  <a:lnTo>
                    <a:pt x="8942" y="2826"/>
                  </a:lnTo>
                  <a:lnTo>
                    <a:pt x="9009" y="2670"/>
                  </a:lnTo>
                  <a:lnTo>
                    <a:pt x="9054" y="2514"/>
                  </a:lnTo>
                  <a:lnTo>
                    <a:pt x="9098" y="2314"/>
                  </a:lnTo>
                  <a:lnTo>
                    <a:pt x="9098" y="2136"/>
                  </a:lnTo>
                  <a:lnTo>
                    <a:pt x="9076" y="1958"/>
                  </a:lnTo>
                  <a:lnTo>
                    <a:pt x="9031" y="1802"/>
                  </a:lnTo>
                  <a:lnTo>
                    <a:pt x="8965" y="1625"/>
                  </a:lnTo>
                  <a:lnTo>
                    <a:pt x="8876" y="1469"/>
                  </a:lnTo>
                  <a:lnTo>
                    <a:pt x="8787" y="1313"/>
                  </a:lnTo>
                  <a:lnTo>
                    <a:pt x="8675" y="1157"/>
                  </a:lnTo>
                  <a:lnTo>
                    <a:pt x="8542" y="1024"/>
                  </a:lnTo>
                  <a:lnTo>
                    <a:pt x="8408" y="891"/>
                  </a:lnTo>
                  <a:lnTo>
                    <a:pt x="8119" y="646"/>
                  </a:lnTo>
                  <a:lnTo>
                    <a:pt x="7808" y="468"/>
                  </a:lnTo>
                  <a:lnTo>
                    <a:pt x="7497" y="312"/>
                  </a:lnTo>
                  <a:lnTo>
                    <a:pt x="7252" y="245"/>
                  </a:lnTo>
                  <a:lnTo>
                    <a:pt x="7029" y="179"/>
                  </a:lnTo>
                  <a:lnTo>
                    <a:pt x="6540" y="68"/>
                  </a:lnTo>
                  <a:lnTo>
                    <a:pt x="6029" y="23"/>
                  </a:lnTo>
                  <a:lnTo>
                    <a:pt x="55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194;p43"/>
            <p:cNvSpPr/>
            <p:nvPr/>
          </p:nvSpPr>
          <p:spPr>
            <a:xfrm>
              <a:off x="6673099" y="3466133"/>
              <a:ext cx="235530" cy="209810"/>
            </a:xfrm>
            <a:custGeom>
              <a:avLst/>
              <a:gdLst/>
              <a:ahLst/>
              <a:cxnLst/>
              <a:rect l="l" t="t" r="r" b="b"/>
              <a:pathLst>
                <a:path w="2848" h="2537" extrusionOk="0">
                  <a:moveTo>
                    <a:pt x="1642" y="267"/>
                  </a:moveTo>
                  <a:lnTo>
                    <a:pt x="1647" y="267"/>
                  </a:lnTo>
                  <a:lnTo>
                    <a:pt x="1847" y="334"/>
                  </a:lnTo>
                  <a:lnTo>
                    <a:pt x="2069" y="401"/>
                  </a:lnTo>
                  <a:lnTo>
                    <a:pt x="2247" y="512"/>
                  </a:lnTo>
                  <a:lnTo>
                    <a:pt x="2336" y="556"/>
                  </a:lnTo>
                  <a:lnTo>
                    <a:pt x="2403" y="645"/>
                  </a:lnTo>
                  <a:lnTo>
                    <a:pt x="2470" y="734"/>
                  </a:lnTo>
                  <a:lnTo>
                    <a:pt x="2514" y="823"/>
                  </a:lnTo>
                  <a:lnTo>
                    <a:pt x="2559" y="935"/>
                  </a:lnTo>
                  <a:lnTo>
                    <a:pt x="2581" y="1046"/>
                  </a:lnTo>
                  <a:lnTo>
                    <a:pt x="2603" y="1246"/>
                  </a:lnTo>
                  <a:lnTo>
                    <a:pt x="2559" y="1402"/>
                  </a:lnTo>
                  <a:lnTo>
                    <a:pt x="2470" y="1557"/>
                  </a:lnTo>
                  <a:lnTo>
                    <a:pt x="2359" y="1691"/>
                  </a:lnTo>
                  <a:lnTo>
                    <a:pt x="2225" y="1802"/>
                  </a:lnTo>
                  <a:lnTo>
                    <a:pt x="2069" y="1891"/>
                  </a:lnTo>
                  <a:lnTo>
                    <a:pt x="1906" y="1967"/>
                  </a:lnTo>
                  <a:lnTo>
                    <a:pt x="1906" y="1967"/>
                  </a:lnTo>
                  <a:lnTo>
                    <a:pt x="1780" y="1157"/>
                  </a:lnTo>
                  <a:lnTo>
                    <a:pt x="1642" y="267"/>
                  </a:lnTo>
                  <a:close/>
                  <a:moveTo>
                    <a:pt x="757" y="201"/>
                  </a:moveTo>
                  <a:lnTo>
                    <a:pt x="1202" y="223"/>
                  </a:lnTo>
                  <a:lnTo>
                    <a:pt x="1399" y="242"/>
                  </a:lnTo>
                  <a:lnTo>
                    <a:pt x="1399" y="242"/>
                  </a:lnTo>
                  <a:lnTo>
                    <a:pt x="1558" y="1157"/>
                  </a:lnTo>
                  <a:lnTo>
                    <a:pt x="1699" y="2062"/>
                  </a:lnTo>
                  <a:lnTo>
                    <a:pt x="1699" y="2062"/>
                  </a:lnTo>
                  <a:lnTo>
                    <a:pt x="1669" y="2069"/>
                  </a:lnTo>
                  <a:lnTo>
                    <a:pt x="1469" y="2136"/>
                  </a:lnTo>
                  <a:lnTo>
                    <a:pt x="1224" y="2202"/>
                  </a:lnTo>
                  <a:lnTo>
                    <a:pt x="957" y="2269"/>
                  </a:lnTo>
                  <a:lnTo>
                    <a:pt x="713" y="2291"/>
                  </a:lnTo>
                  <a:lnTo>
                    <a:pt x="561" y="2304"/>
                  </a:lnTo>
                  <a:lnTo>
                    <a:pt x="357" y="957"/>
                  </a:lnTo>
                  <a:lnTo>
                    <a:pt x="312" y="779"/>
                  </a:lnTo>
                  <a:lnTo>
                    <a:pt x="268" y="601"/>
                  </a:lnTo>
                  <a:lnTo>
                    <a:pt x="268" y="490"/>
                  </a:lnTo>
                  <a:lnTo>
                    <a:pt x="290" y="401"/>
                  </a:lnTo>
                  <a:lnTo>
                    <a:pt x="312" y="334"/>
                  </a:lnTo>
                  <a:lnTo>
                    <a:pt x="357" y="267"/>
                  </a:lnTo>
                  <a:lnTo>
                    <a:pt x="424" y="245"/>
                  </a:lnTo>
                  <a:lnTo>
                    <a:pt x="512" y="223"/>
                  </a:lnTo>
                  <a:lnTo>
                    <a:pt x="757" y="201"/>
                  </a:lnTo>
                  <a:close/>
                  <a:moveTo>
                    <a:pt x="690" y="0"/>
                  </a:moveTo>
                  <a:lnTo>
                    <a:pt x="357" y="45"/>
                  </a:lnTo>
                  <a:lnTo>
                    <a:pt x="68" y="89"/>
                  </a:lnTo>
                  <a:lnTo>
                    <a:pt x="23" y="89"/>
                  </a:lnTo>
                  <a:lnTo>
                    <a:pt x="1" y="134"/>
                  </a:lnTo>
                  <a:lnTo>
                    <a:pt x="1" y="201"/>
                  </a:lnTo>
                  <a:lnTo>
                    <a:pt x="179" y="1313"/>
                  </a:lnTo>
                  <a:lnTo>
                    <a:pt x="357" y="2425"/>
                  </a:lnTo>
                  <a:lnTo>
                    <a:pt x="379" y="2469"/>
                  </a:lnTo>
                  <a:lnTo>
                    <a:pt x="401" y="2492"/>
                  </a:lnTo>
                  <a:lnTo>
                    <a:pt x="446" y="2514"/>
                  </a:lnTo>
                  <a:lnTo>
                    <a:pt x="490" y="2536"/>
                  </a:lnTo>
                  <a:lnTo>
                    <a:pt x="846" y="2514"/>
                  </a:lnTo>
                  <a:lnTo>
                    <a:pt x="1224" y="2469"/>
                  </a:lnTo>
                  <a:lnTo>
                    <a:pt x="1580" y="2380"/>
                  </a:lnTo>
                  <a:lnTo>
                    <a:pt x="1736" y="2314"/>
                  </a:lnTo>
                  <a:lnTo>
                    <a:pt x="1843" y="2268"/>
                  </a:lnTo>
                  <a:lnTo>
                    <a:pt x="1843" y="2268"/>
                  </a:lnTo>
                  <a:lnTo>
                    <a:pt x="1847" y="2269"/>
                  </a:lnTo>
                  <a:lnTo>
                    <a:pt x="1892" y="2247"/>
                  </a:lnTo>
                  <a:lnTo>
                    <a:pt x="1892" y="2247"/>
                  </a:lnTo>
                  <a:lnTo>
                    <a:pt x="1892" y="2247"/>
                  </a:lnTo>
                  <a:lnTo>
                    <a:pt x="1936" y="2225"/>
                  </a:lnTo>
                  <a:lnTo>
                    <a:pt x="1936" y="2225"/>
                  </a:lnTo>
                  <a:lnTo>
                    <a:pt x="1936" y="2225"/>
                  </a:lnTo>
                  <a:lnTo>
                    <a:pt x="2158" y="2113"/>
                  </a:lnTo>
                  <a:lnTo>
                    <a:pt x="2381" y="1958"/>
                  </a:lnTo>
                  <a:lnTo>
                    <a:pt x="2581" y="1758"/>
                  </a:lnTo>
                  <a:lnTo>
                    <a:pt x="2670" y="1646"/>
                  </a:lnTo>
                  <a:lnTo>
                    <a:pt x="2737" y="1535"/>
                  </a:lnTo>
                  <a:lnTo>
                    <a:pt x="2803" y="1424"/>
                  </a:lnTo>
                  <a:lnTo>
                    <a:pt x="2826" y="1290"/>
                  </a:lnTo>
                  <a:lnTo>
                    <a:pt x="2848" y="1179"/>
                  </a:lnTo>
                  <a:lnTo>
                    <a:pt x="2848" y="1046"/>
                  </a:lnTo>
                  <a:lnTo>
                    <a:pt x="2826" y="912"/>
                  </a:lnTo>
                  <a:lnTo>
                    <a:pt x="2759" y="779"/>
                  </a:lnTo>
                  <a:lnTo>
                    <a:pt x="2692" y="645"/>
                  </a:lnTo>
                  <a:lnTo>
                    <a:pt x="2581" y="512"/>
                  </a:lnTo>
                  <a:lnTo>
                    <a:pt x="2470" y="401"/>
                  </a:lnTo>
                  <a:lnTo>
                    <a:pt x="2336" y="290"/>
                  </a:lnTo>
                  <a:lnTo>
                    <a:pt x="2203" y="223"/>
                  </a:lnTo>
                  <a:lnTo>
                    <a:pt x="2047" y="156"/>
                  </a:lnTo>
                  <a:lnTo>
                    <a:pt x="1892" y="89"/>
                  </a:lnTo>
                  <a:lnTo>
                    <a:pt x="1736" y="45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195;p43"/>
            <p:cNvSpPr/>
            <p:nvPr/>
          </p:nvSpPr>
          <p:spPr>
            <a:xfrm>
              <a:off x="6901268" y="3675860"/>
              <a:ext cx="204186" cy="34982"/>
            </a:xfrm>
            <a:custGeom>
              <a:avLst/>
              <a:gdLst/>
              <a:ahLst/>
              <a:cxnLst/>
              <a:rect l="l" t="t" r="r" b="b"/>
              <a:pathLst>
                <a:path w="2469" h="423" extrusionOk="0">
                  <a:moveTo>
                    <a:pt x="2335" y="0"/>
                  </a:moveTo>
                  <a:lnTo>
                    <a:pt x="89" y="200"/>
                  </a:lnTo>
                  <a:lnTo>
                    <a:pt x="44" y="222"/>
                  </a:lnTo>
                  <a:lnTo>
                    <a:pt x="22" y="245"/>
                  </a:lnTo>
                  <a:lnTo>
                    <a:pt x="0" y="289"/>
                  </a:lnTo>
                  <a:lnTo>
                    <a:pt x="0" y="334"/>
                  </a:lnTo>
                  <a:lnTo>
                    <a:pt x="44" y="400"/>
                  </a:lnTo>
                  <a:lnTo>
                    <a:pt x="89" y="423"/>
                  </a:lnTo>
                  <a:lnTo>
                    <a:pt x="133" y="423"/>
                  </a:lnTo>
                  <a:lnTo>
                    <a:pt x="2380" y="222"/>
                  </a:lnTo>
                  <a:lnTo>
                    <a:pt x="2424" y="222"/>
                  </a:lnTo>
                  <a:lnTo>
                    <a:pt x="2447" y="178"/>
                  </a:lnTo>
                  <a:lnTo>
                    <a:pt x="2469" y="156"/>
                  </a:lnTo>
                  <a:lnTo>
                    <a:pt x="2469" y="111"/>
                  </a:lnTo>
                  <a:lnTo>
                    <a:pt x="2424" y="22"/>
                  </a:lnTo>
                  <a:lnTo>
                    <a:pt x="23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196;p43"/>
            <p:cNvSpPr/>
            <p:nvPr/>
          </p:nvSpPr>
          <p:spPr>
            <a:xfrm>
              <a:off x="6719080" y="3773280"/>
              <a:ext cx="237432" cy="207990"/>
            </a:xfrm>
            <a:custGeom>
              <a:avLst/>
              <a:gdLst/>
              <a:ahLst/>
              <a:cxnLst/>
              <a:rect l="l" t="t" r="r" b="b"/>
              <a:pathLst>
                <a:path w="2871" h="2515" extrusionOk="0">
                  <a:moveTo>
                    <a:pt x="1647" y="277"/>
                  </a:moveTo>
                  <a:lnTo>
                    <a:pt x="1825" y="312"/>
                  </a:lnTo>
                  <a:lnTo>
                    <a:pt x="2003" y="357"/>
                  </a:lnTo>
                  <a:lnTo>
                    <a:pt x="2159" y="424"/>
                  </a:lnTo>
                  <a:lnTo>
                    <a:pt x="2292" y="490"/>
                  </a:lnTo>
                  <a:lnTo>
                    <a:pt x="2403" y="601"/>
                  </a:lnTo>
                  <a:lnTo>
                    <a:pt x="2514" y="735"/>
                  </a:lnTo>
                  <a:lnTo>
                    <a:pt x="2581" y="913"/>
                  </a:lnTo>
                  <a:lnTo>
                    <a:pt x="2626" y="1046"/>
                  </a:lnTo>
                  <a:lnTo>
                    <a:pt x="2626" y="1180"/>
                  </a:lnTo>
                  <a:lnTo>
                    <a:pt x="2603" y="1291"/>
                  </a:lnTo>
                  <a:lnTo>
                    <a:pt x="2559" y="1402"/>
                  </a:lnTo>
                  <a:lnTo>
                    <a:pt x="2514" y="1513"/>
                  </a:lnTo>
                  <a:lnTo>
                    <a:pt x="2425" y="1625"/>
                  </a:lnTo>
                  <a:lnTo>
                    <a:pt x="2336" y="1714"/>
                  </a:lnTo>
                  <a:lnTo>
                    <a:pt x="2247" y="1780"/>
                  </a:lnTo>
                  <a:lnTo>
                    <a:pt x="2047" y="1914"/>
                  </a:lnTo>
                  <a:lnTo>
                    <a:pt x="1923" y="1976"/>
                  </a:lnTo>
                  <a:lnTo>
                    <a:pt x="1847" y="1625"/>
                  </a:lnTo>
                  <a:lnTo>
                    <a:pt x="1780" y="1135"/>
                  </a:lnTo>
                  <a:lnTo>
                    <a:pt x="1647" y="277"/>
                  </a:lnTo>
                  <a:close/>
                  <a:moveTo>
                    <a:pt x="913" y="201"/>
                  </a:moveTo>
                  <a:lnTo>
                    <a:pt x="1113" y="223"/>
                  </a:lnTo>
                  <a:lnTo>
                    <a:pt x="1399" y="238"/>
                  </a:lnTo>
                  <a:lnTo>
                    <a:pt x="1399" y="238"/>
                  </a:lnTo>
                  <a:lnTo>
                    <a:pt x="1558" y="1135"/>
                  </a:lnTo>
                  <a:lnTo>
                    <a:pt x="1625" y="1625"/>
                  </a:lnTo>
                  <a:lnTo>
                    <a:pt x="1701" y="2062"/>
                  </a:lnTo>
                  <a:lnTo>
                    <a:pt x="1701" y="2062"/>
                  </a:lnTo>
                  <a:lnTo>
                    <a:pt x="1602" y="2092"/>
                  </a:lnTo>
                  <a:lnTo>
                    <a:pt x="1380" y="2181"/>
                  </a:lnTo>
                  <a:lnTo>
                    <a:pt x="1135" y="2225"/>
                  </a:lnTo>
                  <a:lnTo>
                    <a:pt x="913" y="2270"/>
                  </a:lnTo>
                  <a:lnTo>
                    <a:pt x="668" y="2292"/>
                  </a:lnTo>
                  <a:lnTo>
                    <a:pt x="564" y="2292"/>
                  </a:lnTo>
                  <a:lnTo>
                    <a:pt x="468" y="1580"/>
                  </a:lnTo>
                  <a:lnTo>
                    <a:pt x="335" y="757"/>
                  </a:lnTo>
                  <a:lnTo>
                    <a:pt x="290" y="513"/>
                  </a:lnTo>
                  <a:lnTo>
                    <a:pt x="290" y="424"/>
                  </a:lnTo>
                  <a:lnTo>
                    <a:pt x="312" y="357"/>
                  </a:lnTo>
                  <a:lnTo>
                    <a:pt x="357" y="312"/>
                  </a:lnTo>
                  <a:lnTo>
                    <a:pt x="446" y="268"/>
                  </a:lnTo>
                  <a:lnTo>
                    <a:pt x="535" y="246"/>
                  </a:lnTo>
                  <a:lnTo>
                    <a:pt x="691" y="223"/>
                  </a:lnTo>
                  <a:lnTo>
                    <a:pt x="913" y="201"/>
                  </a:lnTo>
                  <a:close/>
                  <a:moveTo>
                    <a:pt x="779" y="1"/>
                  </a:moveTo>
                  <a:lnTo>
                    <a:pt x="424" y="23"/>
                  </a:lnTo>
                  <a:lnTo>
                    <a:pt x="68" y="68"/>
                  </a:lnTo>
                  <a:lnTo>
                    <a:pt x="23" y="90"/>
                  </a:lnTo>
                  <a:lnTo>
                    <a:pt x="1" y="112"/>
                  </a:lnTo>
                  <a:lnTo>
                    <a:pt x="1" y="179"/>
                  </a:lnTo>
                  <a:lnTo>
                    <a:pt x="201" y="1291"/>
                  </a:lnTo>
                  <a:lnTo>
                    <a:pt x="357" y="2403"/>
                  </a:lnTo>
                  <a:lnTo>
                    <a:pt x="379" y="2448"/>
                  </a:lnTo>
                  <a:lnTo>
                    <a:pt x="401" y="2492"/>
                  </a:lnTo>
                  <a:lnTo>
                    <a:pt x="446" y="2514"/>
                  </a:lnTo>
                  <a:lnTo>
                    <a:pt x="779" y="2514"/>
                  </a:lnTo>
                  <a:lnTo>
                    <a:pt x="1113" y="2470"/>
                  </a:lnTo>
                  <a:lnTo>
                    <a:pt x="1447" y="2403"/>
                  </a:lnTo>
                  <a:lnTo>
                    <a:pt x="1803" y="2314"/>
                  </a:lnTo>
                  <a:lnTo>
                    <a:pt x="2136" y="2181"/>
                  </a:lnTo>
                  <a:lnTo>
                    <a:pt x="2270" y="2092"/>
                  </a:lnTo>
                  <a:lnTo>
                    <a:pt x="2403" y="2003"/>
                  </a:lnTo>
                  <a:lnTo>
                    <a:pt x="2537" y="1892"/>
                  </a:lnTo>
                  <a:lnTo>
                    <a:pt x="2648" y="1780"/>
                  </a:lnTo>
                  <a:lnTo>
                    <a:pt x="2737" y="1647"/>
                  </a:lnTo>
                  <a:lnTo>
                    <a:pt x="2804" y="1513"/>
                  </a:lnTo>
                  <a:lnTo>
                    <a:pt x="2848" y="1358"/>
                  </a:lnTo>
                  <a:lnTo>
                    <a:pt x="2870" y="1202"/>
                  </a:lnTo>
                  <a:lnTo>
                    <a:pt x="2870" y="1069"/>
                  </a:lnTo>
                  <a:lnTo>
                    <a:pt x="2848" y="935"/>
                  </a:lnTo>
                  <a:lnTo>
                    <a:pt x="2804" y="802"/>
                  </a:lnTo>
                  <a:lnTo>
                    <a:pt x="2737" y="690"/>
                  </a:lnTo>
                  <a:lnTo>
                    <a:pt x="2648" y="579"/>
                  </a:lnTo>
                  <a:lnTo>
                    <a:pt x="2559" y="490"/>
                  </a:lnTo>
                  <a:lnTo>
                    <a:pt x="2448" y="401"/>
                  </a:lnTo>
                  <a:lnTo>
                    <a:pt x="2314" y="312"/>
                  </a:lnTo>
                  <a:lnTo>
                    <a:pt x="2047" y="179"/>
                  </a:lnTo>
                  <a:lnTo>
                    <a:pt x="1780" y="90"/>
                  </a:lnTo>
                  <a:lnTo>
                    <a:pt x="1513" y="23"/>
                  </a:lnTo>
                  <a:lnTo>
                    <a:pt x="1469" y="23"/>
                  </a:lnTo>
                  <a:lnTo>
                    <a:pt x="11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1108155" y="1442487"/>
            <a:ext cx="9183972" cy="3120144"/>
            <a:chOff x="1023583" y="818866"/>
            <a:chExt cx="7670042" cy="3548418"/>
          </a:xfrm>
        </p:grpSpPr>
        <p:sp>
          <p:nvSpPr>
            <p:cNvPr id="119" name="Rectangle: Rounded Corners 118"/>
            <p:cNvSpPr/>
            <p:nvPr/>
          </p:nvSpPr>
          <p:spPr>
            <a:xfrm>
              <a:off x="1023583" y="818866"/>
              <a:ext cx="7670042" cy="3548418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20" name="Rectangle: Rounded Corners 119"/>
            <p:cNvSpPr/>
            <p:nvPr/>
          </p:nvSpPr>
          <p:spPr>
            <a:xfrm>
              <a:off x="1175983" y="971266"/>
              <a:ext cx="7340220" cy="323224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2324885" y="1985256"/>
            <a:ext cx="66631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CHÚC CÁC EM HỌC TỐT</a:t>
            </a:r>
          </a:p>
        </p:txBody>
      </p:sp>
      <p:pic>
        <p:nvPicPr>
          <p:cNvPr id="123" name="Picture 12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38" b="90000" l="2236" r="97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8" y="3456749"/>
            <a:ext cx="4529282" cy="3834696"/>
          </a:xfrm>
          <a:prstGeom prst="rect">
            <a:avLst/>
          </a:prstGeom>
        </p:spPr>
      </p:pic>
      <p:grpSp>
        <p:nvGrpSpPr>
          <p:cNvPr id="77" name="Google Shape;1197;p43"/>
          <p:cNvGrpSpPr/>
          <p:nvPr/>
        </p:nvGrpSpPr>
        <p:grpSpPr>
          <a:xfrm rot="-1625686">
            <a:off x="9361080" y="686291"/>
            <a:ext cx="2417533" cy="2553099"/>
            <a:chOff x="5858316" y="1224583"/>
            <a:chExt cx="1671329" cy="1765051"/>
          </a:xfrm>
        </p:grpSpPr>
        <p:sp>
          <p:nvSpPr>
            <p:cNvPr id="78" name="Google Shape;1198;p43"/>
            <p:cNvSpPr/>
            <p:nvPr/>
          </p:nvSpPr>
          <p:spPr>
            <a:xfrm rot="2192941">
              <a:off x="6585155" y="2147033"/>
              <a:ext cx="283299" cy="253415"/>
            </a:xfrm>
            <a:custGeom>
              <a:avLst/>
              <a:gdLst/>
              <a:ahLst/>
              <a:cxnLst/>
              <a:rect l="l" t="t" r="r" b="b"/>
              <a:pathLst>
                <a:path w="2114" h="1891" extrusionOk="0">
                  <a:moveTo>
                    <a:pt x="1713" y="0"/>
                  </a:moveTo>
                  <a:lnTo>
                    <a:pt x="1624" y="22"/>
                  </a:lnTo>
                  <a:lnTo>
                    <a:pt x="1557" y="45"/>
                  </a:lnTo>
                  <a:lnTo>
                    <a:pt x="1513" y="89"/>
                  </a:lnTo>
                  <a:lnTo>
                    <a:pt x="1446" y="134"/>
                  </a:lnTo>
                  <a:lnTo>
                    <a:pt x="1401" y="200"/>
                  </a:lnTo>
                  <a:lnTo>
                    <a:pt x="1379" y="289"/>
                  </a:lnTo>
                  <a:lnTo>
                    <a:pt x="1379" y="401"/>
                  </a:lnTo>
                  <a:lnTo>
                    <a:pt x="1379" y="534"/>
                  </a:lnTo>
                  <a:lnTo>
                    <a:pt x="1401" y="667"/>
                  </a:lnTo>
                  <a:lnTo>
                    <a:pt x="1468" y="823"/>
                  </a:lnTo>
                  <a:lnTo>
                    <a:pt x="1535" y="979"/>
                  </a:lnTo>
                  <a:lnTo>
                    <a:pt x="1624" y="1157"/>
                  </a:lnTo>
                  <a:lnTo>
                    <a:pt x="1668" y="1246"/>
                  </a:lnTo>
                  <a:lnTo>
                    <a:pt x="1757" y="1335"/>
                  </a:lnTo>
                  <a:lnTo>
                    <a:pt x="1846" y="1224"/>
                  </a:lnTo>
                  <a:lnTo>
                    <a:pt x="1935" y="1090"/>
                  </a:lnTo>
                  <a:lnTo>
                    <a:pt x="2024" y="934"/>
                  </a:lnTo>
                  <a:lnTo>
                    <a:pt x="2091" y="779"/>
                  </a:lnTo>
                  <a:lnTo>
                    <a:pt x="2113" y="601"/>
                  </a:lnTo>
                  <a:lnTo>
                    <a:pt x="2113" y="467"/>
                  </a:lnTo>
                  <a:lnTo>
                    <a:pt x="2091" y="312"/>
                  </a:lnTo>
                  <a:lnTo>
                    <a:pt x="2046" y="200"/>
                  </a:lnTo>
                  <a:lnTo>
                    <a:pt x="1957" y="89"/>
                  </a:lnTo>
                  <a:lnTo>
                    <a:pt x="1891" y="22"/>
                  </a:lnTo>
                  <a:lnTo>
                    <a:pt x="1802" y="0"/>
                  </a:lnTo>
                  <a:close/>
                  <a:moveTo>
                    <a:pt x="67" y="1135"/>
                  </a:moveTo>
                  <a:lnTo>
                    <a:pt x="22" y="1179"/>
                  </a:lnTo>
                  <a:lnTo>
                    <a:pt x="0" y="1224"/>
                  </a:lnTo>
                  <a:lnTo>
                    <a:pt x="0" y="1290"/>
                  </a:lnTo>
                  <a:lnTo>
                    <a:pt x="0" y="1379"/>
                  </a:lnTo>
                  <a:lnTo>
                    <a:pt x="22" y="1513"/>
                  </a:lnTo>
                  <a:lnTo>
                    <a:pt x="89" y="1646"/>
                  </a:lnTo>
                  <a:lnTo>
                    <a:pt x="178" y="1735"/>
                  </a:lnTo>
                  <a:lnTo>
                    <a:pt x="289" y="1824"/>
                  </a:lnTo>
                  <a:lnTo>
                    <a:pt x="445" y="1869"/>
                  </a:lnTo>
                  <a:lnTo>
                    <a:pt x="623" y="1891"/>
                  </a:lnTo>
                  <a:lnTo>
                    <a:pt x="801" y="1869"/>
                  </a:lnTo>
                  <a:lnTo>
                    <a:pt x="956" y="1846"/>
                  </a:lnTo>
                  <a:lnTo>
                    <a:pt x="845" y="1646"/>
                  </a:lnTo>
                  <a:lnTo>
                    <a:pt x="712" y="1490"/>
                  </a:lnTo>
                  <a:lnTo>
                    <a:pt x="556" y="1357"/>
                  </a:lnTo>
                  <a:lnTo>
                    <a:pt x="423" y="1246"/>
                  </a:lnTo>
                  <a:lnTo>
                    <a:pt x="289" y="1179"/>
                  </a:lnTo>
                  <a:lnTo>
                    <a:pt x="200" y="1135"/>
                  </a:lnTo>
                  <a:close/>
                </a:path>
              </a:pathLst>
            </a:custGeom>
            <a:solidFill>
              <a:srgbClr val="F7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199;p43"/>
            <p:cNvSpPr/>
            <p:nvPr/>
          </p:nvSpPr>
          <p:spPr>
            <a:xfrm rot="2192941">
              <a:off x="6555151" y="2237892"/>
              <a:ext cx="128249" cy="101446"/>
            </a:xfrm>
            <a:custGeom>
              <a:avLst/>
              <a:gdLst/>
              <a:ahLst/>
              <a:cxnLst/>
              <a:rect l="l" t="t" r="r" b="b"/>
              <a:pathLst>
                <a:path w="957" h="757" fill="none" extrusionOk="0">
                  <a:moveTo>
                    <a:pt x="0" y="245"/>
                  </a:moveTo>
                  <a:lnTo>
                    <a:pt x="0" y="245"/>
                  </a:lnTo>
                  <a:lnTo>
                    <a:pt x="22" y="379"/>
                  </a:lnTo>
                  <a:lnTo>
                    <a:pt x="89" y="512"/>
                  </a:lnTo>
                  <a:lnTo>
                    <a:pt x="89" y="512"/>
                  </a:lnTo>
                  <a:lnTo>
                    <a:pt x="178" y="601"/>
                  </a:lnTo>
                  <a:lnTo>
                    <a:pt x="289" y="690"/>
                  </a:lnTo>
                  <a:lnTo>
                    <a:pt x="445" y="735"/>
                  </a:lnTo>
                  <a:lnTo>
                    <a:pt x="623" y="757"/>
                  </a:lnTo>
                  <a:lnTo>
                    <a:pt x="623" y="757"/>
                  </a:lnTo>
                  <a:lnTo>
                    <a:pt x="801" y="735"/>
                  </a:lnTo>
                  <a:lnTo>
                    <a:pt x="956" y="712"/>
                  </a:lnTo>
                  <a:lnTo>
                    <a:pt x="956" y="712"/>
                  </a:lnTo>
                  <a:lnTo>
                    <a:pt x="845" y="512"/>
                  </a:lnTo>
                  <a:lnTo>
                    <a:pt x="712" y="356"/>
                  </a:lnTo>
                  <a:lnTo>
                    <a:pt x="556" y="223"/>
                  </a:lnTo>
                  <a:lnTo>
                    <a:pt x="423" y="112"/>
                  </a:lnTo>
                  <a:lnTo>
                    <a:pt x="423" y="112"/>
                  </a:lnTo>
                  <a:lnTo>
                    <a:pt x="289" y="45"/>
                  </a:lnTo>
                  <a:lnTo>
                    <a:pt x="200" y="1"/>
                  </a:lnTo>
                  <a:lnTo>
                    <a:pt x="134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22" y="45"/>
                  </a:lnTo>
                  <a:lnTo>
                    <a:pt x="0" y="90"/>
                  </a:lnTo>
                  <a:lnTo>
                    <a:pt x="0" y="156"/>
                  </a:lnTo>
                  <a:lnTo>
                    <a:pt x="0" y="2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00;p43"/>
            <p:cNvSpPr/>
            <p:nvPr/>
          </p:nvSpPr>
          <p:spPr>
            <a:xfrm rot="2192941">
              <a:off x="6773971" y="2209385"/>
              <a:ext cx="98498" cy="178905"/>
            </a:xfrm>
            <a:custGeom>
              <a:avLst/>
              <a:gdLst/>
              <a:ahLst/>
              <a:cxnLst/>
              <a:rect l="l" t="t" r="r" b="b"/>
              <a:pathLst>
                <a:path w="735" h="1335" fill="none" extrusionOk="0">
                  <a:moveTo>
                    <a:pt x="667" y="200"/>
                  </a:moveTo>
                  <a:lnTo>
                    <a:pt x="667" y="200"/>
                  </a:lnTo>
                  <a:lnTo>
                    <a:pt x="578" y="89"/>
                  </a:lnTo>
                  <a:lnTo>
                    <a:pt x="512" y="22"/>
                  </a:lnTo>
                  <a:lnTo>
                    <a:pt x="423" y="0"/>
                  </a:lnTo>
                  <a:lnTo>
                    <a:pt x="334" y="0"/>
                  </a:lnTo>
                  <a:lnTo>
                    <a:pt x="334" y="0"/>
                  </a:lnTo>
                  <a:lnTo>
                    <a:pt x="245" y="22"/>
                  </a:lnTo>
                  <a:lnTo>
                    <a:pt x="178" y="45"/>
                  </a:lnTo>
                  <a:lnTo>
                    <a:pt x="134" y="89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22" y="200"/>
                  </a:lnTo>
                  <a:lnTo>
                    <a:pt x="0" y="289"/>
                  </a:lnTo>
                  <a:lnTo>
                    <a:pt x="0" y="401"/>
                  </a:lnTo>
                  <a:lnTo>
                    <a:pt x="0" y="534"/>
                  </a:lnTo>
                  <a:lnTo>
                    <a:pt x="0" y="534"/>
                  </a:lnTo>
                  <a:lnTo>
                    <a:pt x="22" y="667"/>
                  </a:lnTo>
                  <a:lnTo>
                    <a:pt x="89" y="823"/>
                  </a:lnTo>
                  <a:lnTo>
                    <a:pt x="156" y="979"/>
                  </a:lnTo>
                  <a:lnTo>
                    <a:pt x="245" y="1157"/>
                  </a:lnTo>
                  <a:lnTo>
                    <a:pt x="245" y="1157"/>
                  </a:lnTo>
                  <a:lnTo>
                    <a:pt x="289" y="1246"/>
                  </a:lnTo>
                  <a:lnTo>
                    <a:pt x="378" y="1335"/>
                  </a:lnTo>
                  <a:lnTo>
                    <a:pt x="378" y="1335"/>
                  </a:lnTo>
                  <a:lnTo>
                    <a:pt x="467" y="1224"/>
                  </a:lnTo>
                  <a:lnTo>
                    <a:pt x="556" y="1090"/>
                  </a:lnTo>
                  <a:lnTo>
                    <a:pt x="645" y="934"/>
                  </a:lnTo>
                  <a:lnTo>
                    <a:pt x="712" y="779"/>
                  </a:lnTo>
                  <a:lnTo>
                    <a:pt x="712" y="779"/>
                  </a:lnTo>
                  <a:lnTo>
                    <a:pt x="734" y="601"/>
                  </a:lnTo>
                  <a:lnTo>
                    <a:pt x="734" y="467"/>
                  </a:lnTo>
                  <a:lnTo>
                    <a:pt x="712" y="312"/>
                  </a:lnTo>
                  <a:lnTo>
                    <a:pt x="667" y="200"/>
                  </a:lnTo>
                  <a:lnTo>
                    <a:pt x="667" y="2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01;p43"/>
            <p:cNvSpPr/>
            <p:nvPr/>
          </p:nvSpPr>
          <p:spPr>
            <a:xfrm rot="2192941">
              <a:off x="6591195" y="2839941"/>
              <a:ext cx="86571" cy="77592"/>
            </a:xfrm>
            <a:custGeom>
              <a:avLst/>
              <a:gdLst/>
              <a:ahLst/>
              <a:cxnLst/>
              <a:rect l="l" t="t" r="r" b="b"/>
              <a:pathLst>
                <a:path w="646" h="579" extrusionOk="0">
                  <a:moveTo>
                    <a:pt x="579" y="0"/>
                  </a:moveTo>
                  <a:lnTo>
                    <a:pt x="290" y="178"/>
                  </a:lnTo>
                  <a:lnTo>
                    <a:pt x="0" y="312"/>
                  </a:lnTo>
                  <a:lnTo>
                    <a:pt x="45" y="401"/>
                  </a:lnTo>
                  <a:lnTo>
                    <a:pt x="89" y="468"/>
                  </a:lnTo>
                  <a:lnTo>
                    <a:pt x="134" y="534"/>
                  </a:lnTo>
                  <a:lnTo>
                    <a:pt x="201" y="556"/>
                  </a:lnTo>
                  <a:lnTo>
                    <a:pt x="290" y="579"/>
                  </a:lnTo>
                  <a:lnTo>
                    <a:pt x="356" y="579"/>
                  </a:lnTo>
                  <a:lnTo>
                    <a:pt x="423" y="556"/>
                  </a:lnTo>
                  <a:lnTo>
                    <a:pt x="512" y="512"/>
                  </a:lnTo>
                  <a:lnTo>
                    <a:pt x="579" y="468"/>
                  </a:lnTo>
                  <a:lnTo>
                    <a:pt x="623" y="379"/>
                  </a:lnTo>
                  <a:lnTo>
                    <a:pt x="645" y="290"/>
                  </a:lnTo>
                  <a:lnTo>
                    <a:pt x="623" y="156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95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02;p43"/>
            <p:cNvSpPr/>
            <p:nvPr/>
          </p:nvSpPr>
          <p:spPr>
            <a:xfrm rot="2192941">
              <a:off x="6218846" y="1507590"/>
              <a:ext cx="998651" cy="1114972"/>
            </a:xfrm>
            <a:custGeom>
              <a:avLst/>
              <a:gdLst/>
              <a:ahLst/>
              <a:cxnLst/>
              <a:rect l="l" t="t" r="r" b="b"/>
              <a:pathLst>
                <a:path w="7452" h="8320" extrusionOk="0">
                  <a:moveTo>
                    <a:pt x="4315" y="601"/>
                  </a:moveTo>
                  <a:lnTo>
                    <a:pt x="4493" y="624"/>
                  </a:lnTo>
                  <a:lnTo>
                    <a:pt x="4649" y="646"/>
                  </a:lnTo>
                  <a:lnTo>
                    <a:pt x="4805" y="690"/>
                  </a:lnTo>
                  <a:lnTo>
                    <a:pt x="4938" y="757"/>
                  </a:lnTo>
                  <a:lnTo>
                    <a:pt x="5049" y="846"/>
                  </a:lnTo>
                  <a:lnTo>
                    <a:pt x="5161" y="935"/>
                  </a:lnTo>
                  <a:lnTo>
                    <a:pt x="5250" y="1024"/>
                  </a:lnTo>
                  <a:lnTo>
                    <a:pt x="5338" y="1157"/>
                  </a:lnTo>
                  <a:lnTo>
                    <a:pt x="5383" y="1313"/>
                  </a:lnTo>
                  <a:lnTo>
                    <a:pt x="5405" y="1469"/>
                  </a:lnTo>
                  <a:lnTo>
                    <a:pt x="5383" y="1536"/>
                  </a:lnTo>
                  <a:lnTo>
                    <a:pt x="5361" y="1625"/>
                  </a:lnTo>
                  <a:lnTo>
                    <a:pt x="5294" y="1669"/>
                  </a:lnTo>
                  <a:lnTo>
                    <a:pt x="5227" y="1736"/>
                  </a:lnTo>
                  <a:lnTo>
                    <a:pt x="5138" y="1691"/>
                  </a:lnTo>
                  <a:lnTo>
                    <a:pt x="4871" y="1580"/>
                  </a:lnTo>
                  <a:lnTo>
                    <a:pt x="3893" y="1135"/>
                  </a:lnTo>
                  <a:lnTo>
                    <a:pt x="3826" y="1002"/>
                  </a:lnTo>
                  <a:lnTo>
                    <a:pt x="3804" y="891"/>
                  </a:lnTo>
                  <a:lnTo>
                    <a:pt x="3804" y="779"/>
                  </a:lnTo>
                  <a:lnTo>
                    <a:pt x="3848" y="713"/>
                  </a:lnTo>
                  <a:lnTo>
                    <a:pt x="3915" y="646"/>
                  </a:lnTo>
                  <a:lnTo>
                    <a:pt x="4004" y="624"/>
                  </a:lnTo>
                  <a:lnTo>
                    <a:pt x="4160" y="601"/>
                  </a:lnTo>
                  <a:close/>
                  <a:moveTo>
                    <a:pt x="5984" y="1647"/>
                  </a:moveTo>
                  <a:lnTo>
                    <a:pt x="6050" y="1691"/>
                  </a:lnTo>
                  <a:lnTo>
                    <a:pt x="6139" y="1803"/>
                  </a:lnTo>
                  <a:lnTo>
                    <a:pt x="6161" y="1869"/>
                  </a:lnTo>
                  <a:lnTo>
                    <a:pt x="6139" y="1958"/>
                  </a:lnTo>
                  <a:lnTo>
                    <a:pt x="6117" y="2025"/>
                  </a:lnTo>
                  <a:lnTo>
                    <a:pt x="6095" y="2069"/>
                  </a:lnTo>
                  <a:lnTo>
                    <a:pt x="6006" y="2158"/>
                  </a:lnTo>
                  <a:lnTo>
                    <a:pt x="5872" y="2203"/>
                  </a:lnTo>
                  <a:lnTo>
                    <a:pt x="5783" y="2203"/>
                  </a:lnTo>
                  <a:lnTo>
                    <a:pt x="5694" y="2158"/>
                  </a:lnTo>
                  <a:lnTo>
                    <a:pt x="5628" y="2069"/>
                  </a:lnTo>
                  <a:lnTo>
                    <a:pt x="5583" y="1958"/>
                  </a:lnTo>
                  <a:lnTo>
                    <a:pt x="5605" y="1847"/>
                  </a:lnTo>
                  <a:lnTo>
                    <a:pt x="5650" y="1758"/>
                  </a:lnTo>
                  <a:lnTo>
                    <a:pt x="5761" y="1691"/>
                  </a:lnTo>
                  <a:lnTo>
                    <a:pt x="5872" y="1647"/>
                  </a:lnTo>
                  <a:close/>
                  <a:moveTo>
                    <a:pt x="5450" y="4427"/>
                  </a:moveTo>
                  <a:lnTo>
                    <a:pt x="5539" y="4449"/>
                  </a:lnTo>
                  <a:lnTo>
                    <a:pt x="5605" y="4516"/>
                  </a:lnTo>
                  <a:lnTo>
                    <a:pt x="5694" y="4627"/>
                  </a:lnTo>
                  <a:lnTo>
                    <a:pt x="5739" y="4739"/>
                  </a:lnTo>
                  <a:lnTo>
                    <a:pt x="5761" y="4894"/>
                  </a:lnTo>
                  <a:lnTo>
                    <a:pt x="5761" y="5028"/>
                  </a:lnTo>
                  <a:lnTo>
                    <a:pt x="5739" y="5206"/>
                  </a:lnTo>
                  <a:lnTo>
                    <a:pt x="5672" y="5361"/>
                  </a:lnTo>
                  <a:lnTo>
                    <a:pt x="5583" y="5517"/>
                  </a:lnTo>
                  <a:lnTo>
                    <a:pt x="5494" y="5651"/>
                  </a:lnTo>
                  <a:lnTo>
                    <a:pt x="5405" y="5762"/>
                  </a:lnTo>
                  <a:lnTo>
                    <a:pt x="5316" y="5673"/>
                  </a:lnTo>
                  <a:lnTo>
                    <a:pt x="5272" y="5584"/>
                  </a:lnTo>
                  <a:lnTo>
                    <a:pt x="5183" y="5406"/>
                  </a:lnTo>
                  <a:lnTo>
                    <a:pt x="5116" y="5250"/>
                  </a:lnTo>
                  <a:lnTo>
                    <a:pt x="5049" y="5094"/>
                  </a:lnTo>
                  <a:lnTo>
                    <a:pt x="5027" y="4961"/>
                  </a:lnTo>
                  <a:lnTo>
                    <a:pt x="5027" y="4828"/>
                  </a:lnTo>
                  <a:lnTo>
                    <a:pt x="5027" y="4716"/>
                  </a:lnTo>
                  <a:lnTo>
                    <a:pt x="5049" y="4627"/>
                  </a:lnTo>
                  <a:lnTo>
                    <a:pt x="5094" y="4561"/>
                  </a:lnTo>
                  <a:lnTo>
                    <a:pt x="5161" y="4516"/>
                  </a:lnTo>
                  <a:lnTo>
                    <a:pt x="5205" y="4472"/>
                  </a:lnTo>
                  <a:lnTo>
                    <a:pt x="5272" y="4449"/>
                  </a:lnTo>
                  <a:lnTo>
                    <a:pt x="5361" y="4427"/>
                  </a:lnTo>
                  <a:close/>
                  <a:moveTo>
                    <a:pt x="3848" y="5562"/>
                  </a:moveTo>
                  <a:lnTo>
                    <a:pt x="3937" y="5606"/>
                  </a:lnTo>
                  <a:lnTo>
                    <a:pt x="4071" y="5673"/>
                  </a:lnTo>
                  <a:lnTo>
                    <a:pt x="4204" y="5784"/>
                  </a:lnTo>
                  <a:lnTo>
                    <a:pt x="4360" y="5917"/>
                  </a:lnTo>
                  <a:lnTo>
                    <a:pt x="4493" y="6073"/>
                  </a:lnTo>
                  <a:lnTo>
                    <a:pt x="4604" y="6273"/>
                  </a:lnTo>
                  <a:lnTo>
                    <a:pt x="4449" y="6296"/>
                  </a:lnTo>
                  <a:lnTo>
                    <a:pt x="4271" y="6318"/>
                  </a:lnTo>
                  <a:lnTo>
                    <a:pt x="4093" y="6296"/>
                  </a:lnTo>
                  <a:lnTo>
                    <a:pt x="3937" y="6251"/>
                  </a:lnTo>
                  <a:lnTo>
                    <a:pt x="3826" y="6162"/>
                  </a:lnTo>
                  <a:lnTo>
                    <a:pt x="3737" y="6073"/>
                  </a:lnTo>
                  <a:lnTo>
                    <a:pt x="3670" y="5940"/>
                  </a:lnTo>
                  <a:lnTo>
                    <a:pt x="3648" y="5806"/>
                  </a:lnTo>
                  <a:lnTo>
                    <a:pt x="3648" y="5717"/>
                  </a:lnTo>
                  <a:lnTo>
                    <a:pt x="3648" y="5651"/>
                  </a:lnTo>
                  <a:lnTo>
                    <a:pt x="3670" y="5606"/>
                  </a:lnTo>
                  <a:lnTo>
                    <a:pt x="3715" y="5562"/>
                  </a:lnTo>
                  <a:close/>
                  <a:moveTo>
                    <a:pt x="1958" y="6029"/>
                  </a:moveTo>
                  <a:lnTo>
                    <a:pt x="2158" y="6051"/>
                  </a:lnTo>
                  <a:lnTo>
                    <a:pt x="2313" y="6095"/>
                  </a:lnTo>
                  <a:lnTo>
                    <a:pt x="2425" y="6162"/>
                  </a:lnTo>
                  <a:lnTo>
                    <a:pt x="2491" y="6251"/>
                  </a:lnTo>
                  <a:lnTo>
                    <a:pt x="2536" y="6340"/>
                  </a:lnTo>
                  <a:lnTo>
                    <a:pt x="2536" y="6429"/>
                  </a:lnTo>
                  <a:lnTo>
                    <a:pt x="2514" y="6496"/>
                  </a:lnTo>
                  <a:lnTo>
                    <a:pt x="2491" y="6540"/>
                  </a:lnTo>
                  <a:lnTo>
                    <a:pt x="2447" y="6585"/>
                  </a:lnTo>
                  <a:lnTo>
                    <a:pt x="2380" y="6629"/>
                  </a:lnTo>
                  <a:lnTo>
                    <a:pt x="2269" y="6674"/>
                  </a:lnTo>
                  <a:lnTo>
                    <a:pt x="2158" y="6696"/>
                  </a:lnTo>
                  <a:lnTo>
                    <a:pt x="2047" y="6674"/>
                  </a:lnTo>
                  <a:lnTo>
                    <a:pt x="1935" y="6629"/>
                  </a:lnTo>
                  <a:lnTo>
                    <a:pt x="1824" y="6540"/>
                  </a:lnTo>
                  <a:lnTo>
                    <a:pt x="1757" y="6429"/>
                  </a:lnTo>
                  <a:lnTo>
                    <a:pt x="1713" y="6340"/>
                  </a:lnTo>
                  <a:lnTo>
                    <a:pt x="1691" y="6251"/>
                  </a:lnTo>
                  <a:lnTo>
                    <a:pt x="1668" y="6162"/>
                  </a:lnTo>
                  <a:lnTo>
                    <a:pt x="1691" y="6118"/>
                  </a:lnTo>
                  <a:lnTo>
                    <a:pt x="1713" y="6073"/>
                  </a:lnTo>
                  <a:lnTo>
                    <a:pt x="1780" y="6029"/>
                  </a:lnTo>
                  <a:close/>
                  <a:moveTo>
                    <a:pt x="3737" y="1"/>
                  </a:moveTo>
                  <a:lnTo>
                    <a:pt x="3381" y="23"/>
                  </a:lnTo>
                  <a:lnTo>
                    <a:pt x="3047" y="90"/>
                  </a:lnTo>
                  <a:lnTo>
                    <a:pt x="2692" y="179"/>
                  </a:lnTo>
                  <a:lnTo>
                    <a:pt x="2358" y="312"/>
                  </a:lnTo>
                  <a:lnTo>
                    <a:pt x="2024" y="468"/>
                  </a:lnTo>
                  <a:lnTo>
                    <a:pt x="1958" y="512"/>
                  </a:lnTo>
                  <a:lnTo>
                    <a:pt x="1891" y="535"/>
                  </a:lnTo>
                  <a:lnTo>
                    <a:pt x="1579" y="735"/>
                  </a:lnTo>
                  <a:lnTo>
                    <a:pt x="1290" y="957"/>
                  </a:lnTo>
                  <a:lnTo>
                    <a:pt x="1023" y="1202"/>
                  </a:lnTo>
                  <a:lnTo>
                    <a:pt x="801" y="1447"/>
                  </a:lnTo>
                  <a:lnTo>
                    <a:pt x="601" y="1736"/>
                  </a:lnTo>
                  <a:lnTo>
                    <a:pt x="423" y="2047"/>
                  </a:lnTo>
                  <a:lnTo>
                    <a:pt x="267" y="2381"/>
                  </a:lnTo>
                  <a:lnTo>
                    <a:pt x="156" y="2714"/>
                  </a:lnTo>
                  <a:lnTo>
                    <a:pt x="67" y="3093"/>
                  </a:lnTo>
                  <a:lnTo>
                    <a:pt x="22" y="3448"/>
                  </a:lnTo>
                  <a:lnTo>
                    <a:pt x="0" y="3804"/>
                  </a:lnTo>
                  <a:lnTo>
                    <a:pt x="22" y="4138"/>
                  </a:lnTo>
                  <a:lnTo>
                    <a:pt x="89" y="4494"/>
                  </a:lnTo>
                  <a:lnTo>
                    <a:pt x="178" y="4828"/>
                  </a:lnTo>
                  <a:lnTo>
                    <a:pt x="312" y="5161"/>
                  </a:lnTo>
                  <a:lnTo>
                    <a:pt x="467" y="5495"/>
                  </a:lnTo>
                  <a:lnTo>
                    <a:pt x="668" y="5828"/>
                  </a:lnTo>
                  <a:lnTo>
                    <a:pt x="868" y="6095"/>
                  </a:lnTo>
                  <a:lnTo>
                    <a:pt x="1112" y="6362"/>
                  </a:lnTo>
                  <a:lnTo>
                    <a:pt x="1379" y="6585"/>
                  </a:lnTo>
                  <a:lnTo>
                    <a:pt x="1668" y="6785"/>
                  </a:lnTo>
                  <a:lnTo>
                    <a:pt x="1958" y="6963"/>
                  </a:lnTo>
                  <a:lnTo>
                    <a:pt x="2291" y="7119"/>
                  </a:lnTo>
                  <a:lnTo>
                    <a:pt x="2647" y="7230"/>
                  </a:lnTo>
                  <a:lnTo>
                    <a:pt x="2736" y="7274"/>
                  </a:lnTo>
                  <a:lnTo>
                    <a:pt x="3337" y="7474"/>
                  </a:lnTo>
                  <a:lnTo>
                    <a:pt x="3848" y="7652"/>
                  </a:lnTo>
                  <a:lnTo>
                    <a:pt x="4315" y="7830"/>
                  </a:lnTo>
                  <a:lnTo>
                    <a:pt x="4671" y="7986"/>
                  </a:lnTo>
                  <a:lnTo>
                    <a:pt x="4960" y="8142"/>
                  </a:lnTo>
                  <a:lnTo>
                    <a:pt x="5183" y="8320"/>
                  </a:lnTo>
                  <a:lnTo>
                    <a:pt x="5494" y="8253"/>
                  </a:lnTo>
                  <a:lnTo>
                    <a:pt x="5806" y="8119"/>
                  </a:lnTo>
                  <a:lnTo>
                    <a:pt x="6095" y="7964"/>
                  </a:lnTo>
                  <a:lnTo>
                    <a:pt x="6384" y="7786"/>
                  </a:lnTo>
                  <a:lnTo>
                    <a:pt x="6651" y="7586"/>
                  </a:lnTo>
                  <a:lnTo>
                    <a:pt x="6895" y="7385"/>
                  </a:lnTo>
                  <a:lnTo>
                    <a:pt x="6873" y="7230"/>
                  </a:lnTo>
                  <a:lnTo>
                    <a:pt x="6851" y="7096"/>
                  </a:lnTo>
                  <a:lnTo>
                    <a:pt x="6851" y="6941"/>
                  </a:lnTo>
                  <a:lnTo>
                    <a:pt x="6873" y="6785"/>
                  </a:lnTo>
                  <a:lnTo>
                    <a:pt x="6918" y="6385"/>
                  </a:lnTo>
                  <a:lnTo>
                    <a:pt x="7007" y="5895"/>
                  </a:lnTo>
                  <a:lnTo>
                    <a:pt x="7118" y="5361"/>
                  </a:lnTo>
                  <a:lnTo>
                    <a:pt x="7274" y="4761"/>
                  </a:lnTo>
                  <a:lnTo>
                    <a:pt x="7296" y="4672"/>
                  </a:lnTo>
                  <a:lnTo>
                    <a:pt x="7385" y="4294"/>
                  </a:lnTo>
                  <a:lnTo>
                    <a:pt x="7452" y="3938"/>
                  </a:lnTo>
                  <a:lnTo>
                    <a:pt x="7452" y="3582"/>
                  </a:lnTo>
                  <a:lnTo>
                    <a:pt x="7429" y="3248"/>
                  </a:lnTo>
                  <a:lnTo>
                    <a:pt x="7385" y="2892"/>
                  </a:lnTo>
                  <a:lnTo>
                    <a:pt x="7296" y="2559"/>
                  </a:lnTo>
                  <a:lnTo>
                    <a:pt x="7162" y="2225"/>
                  </a:lnTo>
                  <a:lnTo>
                    <a:pt x="6984" y="1891"/>
                  </a:lnTo>
                  <a:lnTo>
                    <a:pt x="6807" y="1580"/>
                  </a:lnTo>
                  <a:lnTo>
                    <a:pt x="6584" y="1291"/>
                  </a:lnTo>
                  <a:lnTo>
                    <a:pt x="6339" y="1024"/>
                  </a:lnTo>
                  <a:lnTo>
                    <a:pt x="6073" y="802"/>
                  </a:lnTo>
                  <a:lnTo>
                    <a:pt x="5806" y="601"/>
                  </a:lnTo>
                  <a:lnTo>
                    <a:pt x="5494" y="423"/>
                  </a:lnTo>
                  <a:lnTo>
                    <a:pt x="5161" y="268"/>
                  </a:lnTo>
                  <a:lnTo>
                    <a:pt x="4805" y="157"/>
                  </a:lnTo>
                  <a:lnTo>
                    <a:pt x="4449" y="68"/>
                  </a:lnTo>
                  <a:lnTo>
                    <a:pt x="4093" y="23"/>
                  </a:lnTo>
                  <a:lnTo>
                    <a:pt x="3737" y="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203;p43"/>
            <p:cNvSpPr/>
            <p:nvPr/>
          </p:nvSpPr>
          <p:spPr>
            <a:xfrm rot="2192941">
              <a:off x="6558517" y="2356349"/>
              <a:ext cx="274321" cy="333956"/>
            </a:xfrm>
            <a:custGeom>
              <a:avLst/>
              <a:gdLst/>
              <a:ahLst/>
              <a:cxnLst/>
              <a:rect l="l" t="t" r="r" b="b"/>
              <a:pathLst>
                <a:path w="2047" h="2492" fill="none" extrusionOk="0">
                  <a:moveTo>
                    <a:pt x="2047" y="1825"/>
                  </a:moveTo>
                  <a:lnTo>
                    <a:pt x="801" y="1"/>
                  </a:lnTo>
                  <a:lnTo>
                    <a:pt x="801" y="1"/>
                  </a:lnTo>
                  <a:lnTo>
                    <a:pt x="557" y="223"/>
                  </a:lnTo>
                  <a:lnTo>
                    <a:pt x="290" y="401"/>
                  </a:lnTo>
                  <a:lnTo>
                    <a:pt x="290" y="401"/>
                  </a:lnTo>
                  <a:lnTo>
                    <a:pt x="134" y="46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56" y="757"/>
                  </a:lnTo>
                  <a:lnTo>
                    <a:pt x="156" y="757"/>
                  </a:lnTo>
                  <a:lnTo>
                    <a:pt x="312" y="1068"/>
                  </a:lnTo>
                  <a:lnTo>
                    <a:pt x="512" y="1513"/>
                  </a:lnTo>
                  <a:lnTo>
                    <a:pt x="512" y="1513"/>
                  </a:lnTo>
                  <a:lnTo>
                    <a:pt x="712" y="2003"/>
                  </a:lnTo>
                  <a:lnTo>
                    <a:pt x="890" y="2492"/>
                  </a:lnTo>
                  <a:lnTo>
                    <a:pt x="890" y="2492"/>
                  </a:lnTo>
                  <a:lnTo>
                    <a:pt x="1202" y="2358"/>
                  </a:lnTo>
                  <a:lnTo>
                    <a:pt x="1491" y="2203"/>
                  </a:lnTo>
                  <a:lnTo>
                    <a:pt x="1780" y="2025"/>
                  </a:lnTo>
                  <a:lnTo>
                    <a:pt x="2047" y="18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204;p43"/>
            <p:cNvSpPr/>
            <p:nvPr/>
          </p:nvSpPr>
          <p:spPr>
            <a:xfrm rot="2192941">
              <a:off x="6218846" y="1507590"/>
              <a:ext cx="998651" cy="1114972"/>
            </a:xfrm>
            <a:custGeom>
              <a:avLst/>
              <a:gdLst/>
              <a:ahLst/>
              <a:cxnLst/>
              <a:rect l="l" t="t" r="r" b="b"/>
              <a:pathLst>
                <a:path w="7452" h="8320" fill="none" extrusionOk="0">
                  <a:moveTo>
                    <a:pt x="6984" y="1891"/>
                  </a:moveTo>
                  <a:lnTo>
                    <a:pt x="6984" y="1891"/>
                  </a:lnTo>
                  <a:lnTo>
                    <a:pt x="6807" y="1580"/>
                  </a:lnTo>
                  <a:lnTo>
                    <a:pt x="6584" y="1291"/>
                  </a:lnTo>
                  <a:lnTo>
                    <a:pt x="6339" y="1024"/>
                  </a:lnTo>
                  <a:lnTo>
                    <a:pt x="6073" y="802"/>
                  </a:lnTo>
                  <a:lnTo>
                    <a:pt x="5806" y="601"/>
                  </a:lnTo>
                  <a:lnTo>
                    <a:pt x="5494" y="423"/>
                  </a:lnTo>
                  <a:lnTo>
                    <a:pt x="5161" y="268"/>
                  </a:lnTo>
                  <a:lnTo>
                    <a:pt x="4805" y="157"/>
                  </a:lnTo>
                  <a:lnTo>
                    <a:pt x="4805" y="157"/>
                  </a:lnTo>
                  <a:lnTo>
                    <a:pt x="4449" y="68"/>
                  </a:lnTo>
                  <a:lnTo>
                    <a:pt x="4093" y="23"/>
                  </a:lnTo>
                  <a:lnTo>
                    <a:pt x="3737" y="1"/>
                  </a:lnTo>
                  <a:lnTo>
                    <a:pt x="3381" y="23"/>
                  </a:lnTo>
                  <a:lnTo>
                    <a:pt x="3047" y="90"/>
                  </a:lnTo>
                  <a:lnTo>
                    <a:pt x="2692" y="179"/>
                  </a:lnTo>
                  <a:lnTo>
                    <a:pt x="2358" y="312"/>
                  </a:lnTo>
                  <a:lnTo>
                    <a:pt x="2024" y="468"/>
                  </a:lnTo>
                  <a:lnTo>
                    <a:pt x="2024" y="468"/>
                  </a:lnTo>
                  <a:lnTo>
                    <a:pt x="1958" y="512"/>
                  </a:lnTo>
                  <a:lnTo>
                    <a:pt x="1958" y="512"/>
                  </a:lnTo>
                  <a:lnTo>
                    <a:pt x="1891" y="535"/>
                  </a:lnTo>
                  <a:lnTo>
                    <a:pt x="1891" y="535"/>
                  </a:lnTo>
                  <a:lnTo>
                    <a:pt x="1579" y="735"/>
                  </a:lnTo>
                  <a:lnTo>
                    <a:pt x="1290" y="957"/>
                  </a:lnTo>
                  <a:lnTo>
                    <a:pt x="1023" y="1202"/>
                  </a:lnTo>
                  <a:lnTo>
                    <a:pt x="801" y="1447"/>
                  </a:lnTo>
                  <a:lnTo>
                    <a:pt x="601" y="1736"/>
                  </a:lnTo>
                  <a:lnTo>
                    <a:pt x="423" y="2047"/>
                  </a:lnTo>
                  <a:lnTo>
                    <a:pt x="267" y="2381"/>
                  </a:lnTo>
                  <a:lnTo>
                    <a:pt x="156" y="2714"/>
                  </a:lnTo>
                  <a:lnTo>
                    <a:pt x="156" y="2714"/>
                  </a:lnTo>
                  <a:lnTo>
                    <a:pt x="67" y="3093"/>
                  </a:lnTo>
                  <a:lnTo>
                    <a:pt x="22" y="3448"/>
                  </a:lnTo>
                  <a:lnTo>
                    <a:pt x="0" y="3804"/>
                  </a:lnTo>
                  <a:lnTo>
                    <a:pt x="22" y="4138"/>
                  </a:lnTo>
                  <a:lnTo>
                    <a:pt x="89" y="4494"/>
                  </a:lnTo>
                  <a:lnTo>
                    <a:pt x="178" y="4828"/>
                  </a:lnTo>
                  <a:lnTo>
                    <a:pt x="312" y="5161"/>
                  </a:lnTo>
                  <a:lnTo>
                    <a:pt x="467" y="5495"/>
                  </a:lnTo>
                  <a:lnTo>
                    <a:pt x="467" y="5495"/>
                  </a:lnTo>
                  <a:lnTo>
                    <a:pt x="668" y="5828"/>
                  </a:lnTo>
                  <a:lnTo>
                    <a:pt x="868" y="6095"/>
                  </a:lnTo>
                  <a:lnTo>
                    <a:pt x="1112" y="6362"/>
                  </a:lnTo>
                  <a:lnTo>
                    <a:pt x="1379" y="6585"/>
                  </a:lnTo>
                  <a:lnTo>
                    <a:pt x="1668" y="6785"/>
                  </a:lnTo>
                  <a:lnTo>
                    <a:pt x="1958" y="6963"/>
                  </a:lnTo>
                  <a:lnTo>
                    <a:pt x="2291" y="7119"/>
                  </a:lnTo>
                  <a:lnTo>
                    <a:pt x="2647" y="7230"/>
                  </a:lnTo>
                  <a:lnTo>
                    <a:pt x="2647" y="7230"/>
                  </a:lnTo>
                  <a:lnTo>
                    <a:pt x="2736" y="7274"/>
                  </a:lnTo>
                  <a:lnTo>
                    <a:pt x="2736" y="7274"/>
                  </a:lnTo>
                  <a:lnTo>
                    <a:pt x="3337" y="7474"/>
                  </a:lnTo>
                  <a:lnTo>
                    <a:pt x="3848" y="7652"/>
                  </a:lnTo>
                  <a:lnTo>
                    <a:pt x="4315" y="7830"/>
                  </a:lnTo>
                  <a:lnTo>
                    <a:pt x="4671" y="7986"/>
                  </a:lnTo>
                  <a:lnTo>
                    <a:pt x="4671" y="7986"/>
                  </a:lnTo>
                  <a:lnTo>
                    <a:pt x="4960" y="8142"/>
                  </a:lnTo>
                  <a:lnTo>
                    <a:pt x="5183" y="8320"/>
                  </a:lnTo>
                  <a:lnTo>
                    <a:pt x="5183" y="8320"/>
                  </a:lnTo>
                  <a:lnTo>
                    <a:pt x="5494" y="8253"/>
                  </a:lnTo>
                  <a:lnTo>
                    <a:pt x="5494" y="8253"/>
                  </a:lnTo>
                  <a:lnTo>
                    <a:pt x="5316" y="7764"/>
                  </a:lnTo>
                  <a:lnTo>
                    <a:pt x="5116" y="7274"/>
                  </a:lnTo>
                  <a:lnTo>
                    <a:pt x="5116" y="7274"/>
                  </a:lnTo>
                  <a:lnTo>
                    <a:pt x="4916" y="6829"/>
                  </a:lnTo>
                  <a:lnTo>
                    <a:pt x="4760" y="6518"/>
                  </a:lnTo>
                  <a:lnTo>
                    <a:pt x="4760" y="6518"/>
                  </a:lnTo>
                  <a:lnTo>
                    <a:pt x="4604" y="6273"/>
                  </a:lnTo>
                  <a:lnTo>
                    <a:pt x="4604" y="6273"/>
                  </a:lnTo>
                  <a:lnTo>
                    <a:pt x="4449" y="6296"/>
                  </a:lnTo>
                  <a:lnTo>
                    <a:pt x="4271" y="6318"/>
                  </a:lnTo>
                  <a:lnTo>
                    <a:pt x="4271" y="6318"/>
                  </a:lnTo>
                  <a:lnTo>
                    <a:pt x="4093" y="6296"/>
                  </a:lnTo>
                  <a:lnTo>
                    <a:pt x="3937" y="6251"/>
                  </a:lnTo>
                  <a:lnTo>
                    <a:pt x="3826" y="6162"/>
                  </a:lnTo>
                  <a:lnTo>
                    <a:pt x="3737" y="6073"/>
                  </a:lnTo>
                  <a:lnTo>
                    <a:pt x="3737" y="6073"/>
                  </a:lnTo>
                  <a:lnTo>
                    <a:pt x="3670" y="5940"/>
                  </a:lnTo>
                  <a:lnTo>
                    <a:pt x="3648" y="5806"/>
                  </a:lnTo>
                  <a:lnTo>
                    <a:pt x="3648" y="5806"/>
                  </a:lnTo>
                  <a:lnTo>
                    <a:pt x="3648" y="5717"/>
                  </a:lnTo>
                  <a:lnTo>
                    <a:pt x="3648" y="5651"/>
                  </a:lnTo>
                  <a:lnTo>
                    <a:pt x="3670" y="5606"/>
                  </a:lnTo>
                  <a:lnTo>
                    <a:pt x="3715" y="5562"/>
                  </a:lnTo>
                  <a:lnTo>
                    <a:pt x="3715" y="5562"/>
                  </a:lnTo>
                  <a:lnTo>
                    <a:pt x="3782" y="5562"/>
                  </a:lnTo>
                  <a:lnTo>
                    <a:pt x="3848" y="5562"/>
                  </a:lnTo>
                  <a:lnTo>
                    <a:pt x="3937" y="5606"/>
                  </a:lnTo>
                  <a:lnTo>
                    <a:pt x="4071" y="5673"/>
                  </a:lnTo>
                  <a:lnTo>
                    <a:pt x="4071" y="5673"/>
                  </a:lnTo>
                  <a:lnTo>
                    <a:pt x="4204" y="5784"/>
                  </a:lnTo>
                  <a:lnTo>
                    <a:pt x="4360" y="5917"/>
                  </a:lnTo>
                  <a:lnTo>
                    <a:pt x="4493" y="6073"/>
                  </a:lnTo>
                  <a:lnTo>
                    <a:pt x="4604" y="6273"/>
                  </a:lnTo>
                  <a:lnTo>
                    <a:pt x="4604" y="6273"/>
                  </a:lnTo>
                  <a:lnTo>
                    <a:pt x="4738" y="6229"/>
                  </a:lnTo>
                  <a:lnTo>
                    <a:pt x="4894" y="6162"/>
                  </a:lnTo>
                  <a:lnTo>
                    <a:pt x="4894" y="6162"/>
                  </a:lnTo>
                  <a:lnTo>
                    <a:pt x="5161" y="5984"/>
                  </a:lnTo>
                  <a:lnTo>
                    <a:pt x="5405" y="5762"/>
                  </a:lnTo>
                  <a:lnTo>
                    <a:pt x="5405" y="5762"/>
                  </a:lnTo>
                  <a:lnTo>
                    <a:pt x="5316" y="5673"/>
                  </a:lnTo>
                  <a:lnTo>
                    <a:pt x="5272" y="5584"/>
                  </a:lnTo>
                  <a:lnTo>
                    <a:pt x="5272" y="5584"/>
                  </a:lnTo>
                  <a:lnTo>
                    <a:pt x="5183" y="5406"/>
                  </a:lnTo>
                  <a:lnTo>
                    <a:pt x="5116" y="5250"/>
                  </a:lnTo>
                  <a:lnTo>
                    <a:pt x="5049" y="5094"/>
                  </a:lnTo>
                  <a:lnTo>
                    <a:pt x="5027" y="4961"/>
                  </a:lnTo>
                  <a:lnTo>
                    <a:pt x="5027" y="4961"/>
                  </a:lnTo>
                  <a:lnTo>
                    <a:pt x="5027" y="4828"/>
                  </a:lnTo>
                  <a:lnTo>
                    <a:pt x="5027" y="4716"/>
                  </a:lnTo>
                  <a:lnTo>
                    <a:pt x="5049" y="4627"/>
                  </a:lnTo>
                  <a:lnTo>
                    <a:pt x="5094" y="4561"/>
                  </a:lnTo>
                  <a:lnTo>
                    <a:pt x="5094" y="4561"/>
                  </a:lnTo>
                  <a:lnTo>
                    <a:pt x="5161" y="4516"/>
                  </a:lnTo>
                  <a:lnTo>
                    <a:pt x="5205" y="4472"/>
                  </a:lnTo>
                  <a:lnTo>
                    <a:pt x="5272" y="4449"/>
                  </a:lnTo>
                  <a:lnTo>
                    <a:pt x="5361" y="4427"/>
                  </a:lnTo>
                  <a:lnTo>
                    <a:pt x="5361" y="4427"/>
                  </a:lnTo>
                  <a:lnTo>
                    <a:pt x="5450" y="4427"/>
                  </a:lnTo>
                  <a:lnTo>
                    <a:pt x="5539" y="4449"/>
                  </a:lnTo>
                  <a:lnTo>
                    <a:pt x="5605" y="4516"/>
                  </a:lnTo>
                  <a:lnTo>
                    <a:pt x="5694" y="4627"/>
                  </a:lnTo>
                  <a:lnTo>
                    <a:pt x="5694" y="4627"/>
                  </a:lnTo>
                  <a:lnTo>
                    <a:pt x="5739" y="4739"/>
                  </a:lnTo>
                  <a:lnTo>
                    <a:pt x="5761" y="4894"/>
                  </a:lnTo>
                  <a:lnTo>
                    <a:pt x="5761" y="5028"/>
                  </a:lnTo>
                  <a:lnTo>
                    <a:pt x="5739" y="5206"/>
                  </a:lnTo>
                  <a:lnTo>
                    <a:pt x="5739" y="5206"/>
                  </a:lnTo>
                  <a:lnTo>
                    <a:pt x="5672" y="5361"/>
                  </a:lnTo>
                  <a:lnTo>
                    <a:pt x="5583" y="5517"/>
                  </a:lnTo>
                  <a:lnTo>
                    <a:pt x="5494" y="5651"/>
                  </a:lnTo>
                  <a:lnTo>
                    <a:pt x="5405" y="5762"/>
                  </a:lnTo>
                  <a:lnTo>
                    <a:pt x="6651" y="7586"/>
                  </a:lnTo>
                  <a:lnTo>
                    <a:pt x="6651" y="7586"/>
                  </a:lnTo>
                  <a:lnTo>
                    <a:pt x="6895" y="7385"/>
                  </a:lnTo>
                  <a:lnTo>
                    <a:pt x="6895" y="7385"/>
                  </a:lnTo>
                  <a:lnTo>
                    <a:pt x="6873" y="7230"/>
                  </a:lnTo>
                  <a:lnTo>
                    <a:pt x="6851" y="7096"/>
                  </a:lnTo>
                  <a:lnTo>
                    <a:pt x="6851" y="6941"/>
                  </a:lnTo>
                  <a:lnTo>
                    <a:pt x="6873" y="6785"/>
                  </a:lnTo>
                  <a:lnTo>
                    <a:pt x="6873" y="6785"/>
                  </a:lnTo>
                  <a:lnTo>
                    <a:pt x="6918" y="6385"/>
                  </a:lnTo>
                  <a:lnTo>
                    <a:pt x="7007" y="5895"/>
                  </a:lnTo>
                  <a:lnTo>
                    <a:pt x="7118" y="5361"/>
                  </a:lnTo>
                  <a:lnTo>
                    <a:pt x="7274" y="4761"/>
                  </a:lnTo>
                  <a:lnTo>
                    <a:pt x="7274" y="4761"/>
                  </a:lnTo>
                  <a:lnTo>
                    <a:pt x="7296" y="4672"/>
                  </a:lnTo>
                  <a:lnTo>
                    <a:pt x="7296" y="4672"/>
                  </a:lnTo>
                  <a:lnTo>
                    <a:pt x="7385" y="4294"/>
                  </a:lnTo>
                  <a:lnTo>
                    <a:pt x="7452" y="3938"/>
                  </a:lnTo>
                  <a:lnTo>
                    <a:pt x="7452" y="3582"/>
                  </a:lnTo>
                  <a:lnTo>
                    <a:pt x="7429" y="3248"/>
                  </a:lnTo>
                  <a:lnTo>
                    <a:pt x="7385" y="2892"/>
                  </a:lnTo>
                  <a:lnTo>
                    <a:pt x="7296" y="2559"/>
                  </a:lnTo>
                  <a:lnTo>
                    <a:pt x="7162" y="2225"/>
                  </a:lnTo>
                  <a:lnTo>
                    <a:pt x="6984" y="1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205;p43"/>
            <p:cNvSpPr/>
            <p:nvPr/>
          </p:nvSpPr>
          <p:spPr>
            <a:xfrm rot="2192941">
              <a:off x="6944075" y="1737077"/>
              <a:ext cx="214820" cy="152103"/>
            </a:xfrm>
            <a:custGeom>
              <a:avLst/>
              <a:gdLst/>
              <a:ahLst/>
              <a:cxnLst/>
              <a:rect l="l" t="t" r="r" b="b"/>
              <a:pathLst>
                <a:path w="1603" h="1135" fill="none" extrusionOk="0">
                  <a:moveTo>
                    <a:pt x="1424" y="1135"/>
                  </a:moveTo>
                  <a:lnTo>
                    <a:pt x="1424" y="1135"/>
                  </a:lnTo>
                  <a:lnTo>
                    <a:pt x="1335" y="1090"/>
                  </a:lnTo>
                  <a:lnTo>
                    <a:pt x="1068" y="979"/>
                  </a:lnTo>
                  <a:lnTo>
                    <a:pt x="90" y="534"/>
                  </a:lnTo>
                  <a:lnTo>
                    <a:pt x="90" y="534"/>
                  </a:lnTo>
                  <a:lnTo>
                    <a:pt x="23" y="401"/>
                  </a:lnTo>
                  <a:lnTo>
                    <a:pt x="1" y="290"/>
                  </a:lnTo>
                  <a:lnTo>
                    <a:pt x="1" y="178"/>
                  </a:lnTo>
                  <a:lnTo>
                    <a:pt x="45" y="112"/>
                  </a:lnTo>
                  <a:lnTo>
                    <a:pt x="112" y="45"/>
                  </a:lnTo>
                  <a:lnTo>
                    <a:pt x="201" y="23"/>
                  </a:lnTo>
                  <a:lnTo>
                    <a:pt x="357" y="0"/>
                  </a:lnTo>
                  <a:lnTo>
                    <a:pt x="512" y="0"/>
                  </a:lnTo>
                  <a:lnTo>
                    <a:pt x="512" y="0"/>
                  </a:lnTo>
                  <a:lnTo>
                    <a:pt x="690" y="23"/>
                  </a:lnTo>
                  <a:lnTo>
                    <a:pt x="846" y="45"/>
                  </a:lnTo>
                  <a:lnTo>
                    <a:pt x="1002" y="89"/>
                  </a:lnTo>
                  <a:lnTo>
                    <a:pt x="1135" y="156"/>
                  </a:lnTo>
                  <a:lnTo>
                    <a:pt x="1246" y="245"/>
                  </a:lnTo>
                  <a:lnTo>
                    <a:pt x="1358" y="334"/>
                  </a:lnTo>
                  <a:lnTo>
                    <a:pt x="1447" y="423"/>
                  </a:lnTo>
                  <a:lnTo>
                    <a:pt x="1535" y="556"/>
                  </a:lnTo>
                  <a:lnTo>
                    <a:pt x="1535" y="556"/>
                  </a:lnTo>
                  <a:lnTo>
                    <a:pt x="1580" y="712"/>
                  </a:lnTo>
                  <a:lnTo>
                    <a:pt x="1602" y="868"/>
                  </a:lnTo>
                  <a:lnTo>
                    <a:pt x="1602" y="868"/>
                  </a:lnTo>
                  <a:lnTo>
                    <a:pt x="1580" y="935"/>
                  </a:lnTo>
                  <a:lnTo>
                    <a:pt x="1558" y="1024"/>
                  </a:lnTo>
                  <a:lnTo>
                    <a:pt x="1491" y="1068"/>
                  </a:lnTo>
                  <a:lnTo>
                    <a:pt x="1424" y="11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206;p43"/>
            <p:cNvSpPr/>
            <p:nvPr/>
          </p:nvSpPr>
          <p:spPr>
            <a:xfrm rot="2192941">
              <a:off x="7088866" y="1958388"/>
              <a:ext cx="77592" cy="74644"/>
            </a:xfrm>
            <a:custGeom>
              <a:avLst/>
              <a:gdLst/>
              <a:ahLst/>
              <a:cxnLst/>
              <a:rect l="l" t="t" r="r" b="b"/>
              <a:pathLst>
                <a:path w="579" h="557" fill="none" extrusionOk="0">
                  <a:moveTo>
                    <a:pt x="45" y="423"/>
                  </a:moveTo>
                  <a:lnTo>
                    <a:pt x="45" y="423"/>
                  </a:lnTo>
                  <a:lnTo>
                    <a:pt x="0" y="312"/>
                  </a:lnTo>
                  <a:lnTo>
                    <a:pt x="22" y="201"/>
                  </a:lnTo>
                  <a:lnTo>
                    <a:pt x="67" y="112"/>
                  </a:lnTo>
                  <a:lnTo>
                    <a:pt x="178" y="45"/>
                  </a:lnTo>
                  <a:lnTo>
                    <a:pt x="178" y="45"/>
                  </a:lnTo>
                  <a:lnTo>
                    <a:pt x="289" y="1"/>
                  </a:lnTo>
                  <a:lnTo>
                    <a:pt x="401" y="1"/>
                  </a:lnTo>
                  <a:lnTo>
                    <a:pt x="467" y="45"/>
                  </a:lnTo>
                  <a:lnTo>
                    <a:pt x="556" y="157"/>
                  </a:lnTo>
                  <a:lnTo>
                    <a:pt x="556" y="157"/>
                  </a:lnTo>
                  <a:lnTo>
                    <a:pt x="578" y="223"/>
                  </a:lnTo>
                  <a:lnTo>
                    <a:pt x="556" y="312"/>
                  </a:lnTo>
                  <a:lnTo>
                    <a:pt x="556" y="312"/>
                  </a:lnTo>
                  <a:lnTo>
                    <a:pt x="534" y="379"/>
                  </a:lnTo>
                  <a:lnTo>
                    <a:pt x="512" y="423"/>
                  </a:lnTo>
                  <a:lnTo>
                    <a:pt x="423" y="512"/>
                  </a:lnTo>
                  <a:lnTo>
                    <a:pt x="423" y="512"/>
                  </a:lnTo>
                  <a:lnTo>
                    <a:pt x="289" y="557"/>
                  </a:lnTo>
                  <a:lnTo>
                    <a:pt x="200" y="557"/>
                  </a:lnTo>
                  <a:lnTo>
                    <a:pt x="111" y="512"/>
                  </a:lnTo>
                  <a:lnTo>
                    <a:pt x="45" y="4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207;p43"/>
            <p:cNvSpPr/>
            <p:nvPr/>
          </p:nvSpPr>
          <p:spPr>
            <a:xfrm rot="2192941">
              <a:off x="6309444" y="2127775"/>
              <a:ext cx="116322" cy="89519"/>
            </a:xfrm>
            <a:custGeom>
              <a:avLst/>
              <a:gdLst/>
              <a:ahLst/>
              <a:cxnLst/>
              <a:rect l="l" t="t" r="r" b="b"/>
              <a:pathLst>
                <a:path w="868" h="668" fill="none" extrusionOk="0">
                  <a:moveTo>
                    <a:pt x="712" y="601"/>
                  </a:moveTo>
                  <a:lnTo>
                    <a:pt x="712" y="601"/>
                  </a:lnTo>
                  <a:lnTo>
                    <a:pt x="601" y="646"/>
                  </a:lnTo>
                  <a:lnTo>
                    <a:pt x="490" y="668"/>
                  </a:lnTo>
                  <a:lnTo>
                    <a:pt x="379" y="646"/>
                  </a:lnTo>
                  <a:lnTo>
                    <a:pt x="267" y="601"/>
                  </a:lnTo>
                  <a:lnTo>
                    <a:pt x="267" y="601"/>
                  </a:lnTo>
                  <a:lnTo>
                    <a:pt x="156" y="51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45" y="312"/>
                  </a:lnTo>
                  <a:lnTo>
                    <a:pt x="23" y="223"/>
                  </a:lnTo>
                  <a:lnTo>
                    <a:pt x="0" y="134"/>
                  </a:lnTo>
                  <a:lnTo>
                    <a:pt x="23" y="90"/>
                  </a:lnTo>
                  <a:lnTo>
                    <a:pt x="45" y="45"/>
                  </a:lnTo>
                  <a:lnTo>
                    <a:pt x="112" y="1"/>
                  </a:lnTo>
                  <a:lnTo>
                    <a:pt x="178" y="1"/>
                  </a:lnTo>
                  <a:lnTo>
                    <a:pt x="290" y="1"/>
                  </a:lnTo>
                  <a:lnTo>
                    <a:pt x="290" y="1"/>
                  </a:lnTo>
                  <a:lnTo>
                    <a:pt x="490" y="23"/>
                  </a:lnTo>
                  <a:lnTo>
                    <a:pt x="645" y="67"/>
                  </a:lnTo>
                  <a:lnTo>
                    <a:pt x="757" y="134"/>
                  </a:lnTo>
                  <a:lnTo>
                    <a:pt x="823" y="223"/>
                  </a:lnTo>
                  <a:lnTo>
                    <a:pt x="823" y="223"/>
                  </a:lnTo>
                  <a:lnTo>
                    <a:pt x="868" y="312"/>
                  </a:lnTo>
                  <a:lnTo>
                    <a:pt x="868" y="401"/>
                  </a:lnTo>
                  <a:lnTo>
                    <a:pt x="868" y="401"/>
                  </a:lnTo>
                  <a:lnTo>
                    <a:pt x="846" y="468"/>
                  </a:lnTo>
                  <a:lnTo>
                    <a:pt x="823" y="512"/>
                  </a:lnTo>
                  <a:lnTo>
                    <a:pt x="779" y="557"/>
                  </a:lnTo>
                  <a:lnTo>
                    <a:pt x="712" y="601"/>
                  </a:lnTo>
                  <a:lnTo>
                    <a:pt x="712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208;p43"/>
            <p:cNvSpPr/>
            <p:nvPr/>
          </p:nvSpPr>
          <p:spPr>
            <a:xfrm rot="2192941">
              <a:off x="6495592" y="2596528"/>
              <a:ext cx="328059" cy="301257"/>
            </a:xfrm>
            <a:custGeom>
              <a:avLst/>
              <a:gdLst/>
              <a:ahLst/>
              <a:cxnLst/>
              <a:rect l="l" t="t" r="r" b="b"/>
              <a:pathLst>
                <a:path w="2448" h="2248" extrusionOk="0">
                  <a:moveTo>
                    <a:pt x="1713" y="0"/>
                  </a:moveTo>
                  <a:lnTo>
                    <a:pt x="1469" y="201"/>
                  </a:lnTo>
                  <a:lnTo>
                    <a:pt x="1202" y="401"/>
                  </a:lnTo>
                  <a:lnTo>
                    <a:pt x="913" y="579"/>
                  </a:lnTo>
                  <a:lnTo>
                    <a:pt x="624" y="734"/>
                  </a:lnTo>
                  <a:lnTo>
                    <a:pt x="312" y="868"/>
                  </a:lnTo>
                  <a:lnTo>
                    <a:pt x="1" y="935"/>
                  </a:lnTo>
                  <a:lnTo>
                    <a:pt x="1" y="1090"/>
                  </a:lnTo>
                  <a:lnTo>
                    <a:pt x="45" y="1202"/>
                  </a:lnTo>
                  <a:lnTo>
                    <a:pt x="112" y="1313"/>
                  </a:lnTo>
                  <a:lnTo>
                    <a:pt x="223" y="1402"/>
                  </a:lnTo>
                  <a:lnTo>
                    <a:pt x="245" y="1557"/>
                  </a:lnTo>
                  <a:lnTo>
                    <a:pt x="290" y="1691"/>
                  </a:lnTo>
                  <a:lnTo>
                    <a:pt x="379" y="1802"/>
                  </a:lnTo>
                  <a:lnTo>
                    <a:pt x="490" y="1891"/>
                  </a:lnTo>
                  <a:lnTo>
                    <a:pt x="512" y="2025"/>
                  </a:lnTo>
                  <a:lnTo>
                    <a:pt x="557" y="2114"/>
                  </a:lnTo>
                  <a:lnTo>
                    <a:pt x="646" y="2203"/>
                  </a:lnTo>
                  <a:lnTo>
                    <a:pt x="735" y="2247"/>
                  </a:lnTo>
                  <a:lnTo>
                    <a:pt x="1046" y="2158"/>
                  </a:lnTo>
                  <a:lnTo>
                    <a:pt x="1335" y="2047"/>
                  </a:lnTo>
                  <a:lnTo>
                    <a:pt x="1625" y="1913"/>
                  </a:lnTo>
                  <a:lnTo>
                    <a:pt x="1914" y="1735"/>
                  </a:lnTo>
                  <a:lnTo>
                    <a:pt x="2181" y="1535"/>
                  </a:lnTo>
                  <a:lnTo>
                    <a:pt x="2425" y="1313"/>
                  </a:lnTo>
                  <a:lnTo>
                    <a:pt x="2447" y="1179"/>
                  </a:lnTo>
                  <a:lnTo>
                    <a:pt x="2425" y="1068"/>
                  </a:lnTo>
                  <a:lnTo>
                    <a:pt x="2359" y="979"/>
                  </a:lnTo>
                  <a:lnTo>
                    <a:pt x="2247" y="935"/>
                  </a:lnTo>
                  <a:lnTo>
                    <a:pt x="2247" y="779"/>
                  </a:lnTo>
                  <a:lnTo>
                    <a:pt x="2203" y="646"/>
                  </a:lnTo>
                  <a:lnTo>
                    <a:pt x="2114" y="534"/>
                  </a:lnTo>
                  <a:lnTo>
                    <a:pt x="2003" y="445"/>
                  </a:lnTo>
                  <a:lnTo>
                    <a:pt x="1980" y="290"/>
                  </a:lnTo>
                  <a:lnTo>
                    <a:pt x="1914" y="178"/>
                  </a:lnTo>
                  <a:lnTo>
                    <a:pt x="1825" y="89"/>
                  </a:lnTo>
                  <a:lnTo>
                    <a:pt x="1713" y="0"/>
                  </a:lnTo>
                  <a:close/>
                </a:path>
              </a:pathLst>
            </a:custGeom>
            <a:solidFill>
              <a:srgbClr val="DB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209;p43"/>
            <p:cNvSpPr/>
            <p:nvPr/>
          </p:nvSpPr>
          <p:spPr>
            <a:xfrm rot="2192941">
              <a:off x="6495592" y="2596528"/>
              <a:ext cx="328059" cy="301257"/>
            </a:xfrm>
            <a:custGeom>
              <a:avLst/>
              <a:gdLst/>
              <a:ahLst/>
              <a:cxnLst/>
              <a:rect l="l" t="t" r="r" b="b"/>
              <a:pathLst>
                <a:path w="2448" h="2248" fill="none" extrusionOk="0">
                  <a:moveTo>
                    <a:pt x="1713" y="0"/>
                  </a:moveTo>
                  <a:lnTo>
                    <a:pt x="1713" y="0"/>
                  </a:lnTo>
                  <a:lnTo>
                    <a:pt x="1469" y="201"/>
                  </a:lnTo>
                  <a:lnTo>
                    <a:pt x="1469" y="201"/>
                  </a:lnTo>
                  <a:lnTo>
                    <a:pt x="1202" y="401"/>
                  </a:lnTo>
                  <a:lnTo>
                    <a:pt x="913" y="579"/>
                  </a:lnTo>
                  <a:lnTo>
                    <a:pt x="624" y="734"/>
                  </a:lnTo>
                  <a:lnTo>
                    <a:pt x="312" y="868"/>
                  </a:lnTo>
                  <a:lnTo>
                    <a:pt x="312" y="868"/>
                  </a:lnTo>
                  <a:lnTo>
                    <a:pt x="1" y="935"/>
                  </a:lnTo>
                  <a:lnTo>
                    <a:pt x="1" y="935"/>
                  </a:lnTo>
                  <a:lnTo>
                    <a:pt x="1" y="1090"/>
                  </a:lnTo>
                  <a:lnTo>
                    <a:pt x="45" y="1202"/>
                  </a:lnTo>
                  <a:lnTo>
                    <a:pt x="112" y="1313"/>
                  </a:lnTo>
                  <a:lnTo>
                    <a:pt x="223" y="1402"/>
                  </a:lnTo>
                  <a:lnTo>
                    <a:pt x="223" y="1402"/>
                  </a:lnTo>
                  <a:lnTo>
                    <a:pt x="646" y="1246"/>
                  </a:lnTo>
                  <a:lnTo>
                    <a:pt x="646" y="1246"/>
                  </a:lnTo>
                  <a:lnTo>
                    <a:pt x="223" y="1402"/>
                  </a:lnTo>
                  <a:lnTo>
                    <a:pt x="223" y="1402"/>
                  </a:lnTo>
                  <a:lnTo>
                    <a:pt x="245" y="1557"/>
                  </a:lnTo>
                  <a:lnTo>
                    <a:pt x="290" y="1691"/>
                  </a:lnTo>
                  <a:lnTo>
                    <a:pt x="379" y="1802"/>
                  </a:lnTo>
                  <a:lnTo>
                    <a:pt x="490" y="1891"/>
                  </a:lnTo>
                  <a:lnTo>
                    <a:pt x="490" y="1891"/>
                  </a:lnTo>
                  <a:lnTo>
                    <a:pt x="824" y="1758"/>
                  </a:lnTo>
                  <a:lnTo>
                    <a:pt x="1224" y="1557"/>
                  </a:lnTo>
                  <a:lnTo>
                    <a:pt x="1224" y="1557"/>
                  </a:lnTo>
                  <a:lnTo>
                    <a:pt x="824" y="1758"/>
                  </a:lnTo>
                  <a:lnTo>
                    <a:pt x="490" y="1891"/>
                  </a:lnTo>
                  <a:lnTo>
                    <a:pt x="490" y="1891"/>
                  </a:lnTo>
                  <a:lnTo>
                    <a:pt x="512" y="2025"/>
                  </a:lnTo>
                  <a:lnTo>
                    <a:pt x="557" y="2114"/>
                  </a:lnTo>
                  <a:lnTo>
                    <a:pt x="646" y="2203"/>
                  </a:lnTo>
                  <a:lnTo>
                    <a:pt x="735" y="2247"/>
                  </a:lnTo>
                  <a:lnTo>
                    <a:pt x="735" y="2247"/>
                  </a:lnTo>
                  <a:lnTo>
                    <a:pt x="1046" y="2158"/>
                  </a:lnTo>
                  <a:lnTo>
                    <a:pt x="1335" y="2047"/>
                  </a:lnTo>
                  <a:lnTo>
                    <a:pt x="1335" y="2047"/>
                  </a:lnTo>
                  <a:lnTo>
                    <a:pt x="1625" y="1913"/>
                  </a:lnTo>
                  <a:lnTo>
                    <a:pt x="1914" y="1735"/>
                  </a:lnTo>
                  <a:lnTo>
                    <a:pt x="1914" y="1735"/>
                  </a:lnTo>
                  <a:lnTo>
                    <a:pt x="2181" y="1535"/>
                  </a:lnTo>
                  <a:lnTo>
                    <a:pt x="2425" y="1313"/>
                  </a:lnTo>
                  <a:lnTo>
                    <a:pt x="2425" y="1313"/>
                  </a:lnTo>
                  <a:lnTo>
                    <a:pt x="2447" y="1179"/>
                  </a:lnTo>
                  <a:lnTo>
                    <a:pt x="2425" y="1068"/>
                  </a:lnTo>
                  <a:lnTo>
                    <a:pt x="2359" y="979"/>
                  </a:lnTo>
                  <a:lnTo>
                    <a:pt x="2247" y="935"/>
                  </a:lnTo>
                  <a:lnTo>
                    <a:pt x="2247" y="935"/>
                  </a:lnTo>
                  <a:lnTo>
                    <a:pt x="1980" y="1090"/>
                  </a:lnTo>
                  <a:lnTo>
                    <a:pt x="1980" y="1090"/>
                  </a:lnTo>
                  <a:lnTo>
                    <a:pt x="2247" y="935"/>
                  </a:lnTo>
                  <a:lnTo>
                    <a:pt x="2247" y="935"/>
                  </a:lnTo>
                  <a:lnTo>
                    <a:pt x="2247" y="779"/>
                  </a:lnTo>
                  <a:lnTo>
                    <a:pt x="2203" y="646"/>
                  </a:lnTo>
                  <a:lnTo>
                    <a:pt x="2114" y="534"/>
                  </a:lnTo>
                  <a:lnTo>
                    <a:pt x="2003" y="445"/>
                  </a:lnTo>
                  <a:lnTo>
                    <a:pt x="2003" y="445"/>
                  </a:lnTo>
                  <a:lnTo>
                    <a:pt x="1558" y="734"/>
                  </a:lnTo>
                  <a:lnTo>
                    <a:pt x="1157" y="979"/>
                  </a:lnTo>
                  <a:lnTo>
                    <a:pt x="1157" y="979"/>
                  </a:lnTo>
                  <a:lnTo>
                    <a:pt x="1558" y="734"/>
                  </a:lnTo>
                  <a:lnTo>
                    <a:pt x="2003" y="445"/>
                  </a:lnTo>
                  <a:lnTo>
                    <a:pt x="2003" y="445"/>
                  </a:lnTo>
                  <a:lnTo>
                    <a:pt x="1980" y="290"/>
                  </a:lnTo>
                  <a:lnTo>
                    <a:pt x="1914" y="178"/>
                  </a:lnTo>
                  <a:lnTo>
                    <a:pt x="1825" y="89"/>
                  </a:lnTo>
                  <a:lnTo>
                    <a:pt x="17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210;p43"/>
            <p:cNvSpPr/>
            <p:nvPr/>
          </p:nvSpPr>
          <p:spPr>
            <a:xfrm rot="2192941">
              <a:off x="6680511" y="2797011"/>
              <a:ext cx="15009" cy="9113"/>
            </a:xfrm>
            <a:custGeom>
              <a:avLst/>
              <a:gdLst/>
              <a:ahLst/>
              <a:cxnLst/>
              <a:rect l="l" t="t" r="r" b="b"/>
              <a:pathLst>
                <a:path w="112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0" y="67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211;p43"/>
            <p:cNvSpPr/>
            <p:nvPr/>
          </p:nvSpPr>
          <p:spPr>
            <a:xfrm rot="2192941">
              <a:off x="6478216" y="1616694"/>
              <a:ext cx="602246" cy="816798"/>
            </a:xfrm>
            <a:custGeom>
              <a:avLst/>
              <a:gdLst/>
              <a:ahLst/>
              <a:cxnLst/>
              <a:rect l="l" t="t" r="r" b="b"/>
              <a:pathLst>
                <a:path w="4494" h="6095" extrusionOk="0">
                  <a:moveTo>
                    <a:pt x="2492" y="0"/>
                  </a:moveTo>
                  <a:lnTo>
                    <a:pt x="2336" y="23"/>
                  </a:lnTo>
                  <a:lnTo>
                    <a:pt x="2247" y="45"/>
                  </a:lnTo>
                  <a:lnTo>
                    <a:pt x="2180" y="112"/>
                  </a:lnTo>
                  <a:lnTo>
                    <a:pt x="2136" y="178"/>
                  </a:lnTo>
                  <a:lnTo>
                    <a:pt x="2136" y="290"/>
                  </a:lnTo>
                  <a:lnTo>
                    <a:pt x="2158" y="401"/>
                  </a:lnTo>
                  <a:lnTo>
                    <a:pt x="2225" y="534"/>
                  </a:lnTo>
                  <a:lnTo>
                    <a:pt x="3203" y="979"/>
                  </a:lnTo>
                  <a:lnTo>
                    <a:pt x="3470" y="1090"/>
                  </a:lnTo>
                  <a:lnTo>
                    <a:pt x="3559" y="1135"/>
                  </a:lnTo>
                  <a:lnTo>
                    <a:pt x="3626" y="1068"/>
                  </a:lnTo>
                  <a:lnTo>
                    <a:pt x="3693" y="1024"/>
                  </a:lnTo>
                  <a:lnTo>
                    <a:pt x="3715" y="935"/>
                  </a:lnTo>
                  <a:lnTo>
                    <a:pt x="3737" y="868"/>
                  </a:lnTo>
                  <a:lnTo>
                    <a:pt x="3715" y="712"/>
                  </a:lnTo>
                  <a:lnTo>
                    <a:pt x="3670" y="556"/>
                  </a:lnTo>
                  <a:lnTo>
                    <a:pt x="3582" y="423"/>
                  </a:lnTo>
                  <a:lnTo>
                    <a:pt x="3493" y="334"/>
                  </a:lnTo>
                  <a:lnTo>
                    <a:pt x="3381" y="245"/>
                  </a:lnTo>
                  <a:lnTo>
                    <a:pt x="3270" y="156"/>
                  </a:lnTo>
                  <a:lnTo>
                    <a:pt x="3137" y="89"/>
                  </a:lnTo>
                  <a:lnTo>
                    <a:pt x="2981" y="45"/>
                  </a:lnTo>
                  <a:lnTo>
                    <a:pt x="2825" y="23"/>
                  </a:lnTo>
                  <a:lnTo>
                    <a:pt x="2647" y="0"/>
                  </a:lnTo>
                  <a:close/>
                  <a:moveTo>
                    <a:pt x="4204" y="1046"/>
                  </a:moveTo>
                  <a:lnTo>
                    <a:pt x="4093" y="1090"/>
                  </a:lnTo>
                  <a:lnTo>
                    <a:pt x="3982" y="1157"/>
                  </a:lnTo>
                  <a:lnTo>
                    <a:pt x="3937" y="1246"/>
                  </a:lnTo>
                  <a:lnTo>
                    <a:pt x="3915" y="1357"/>
                  </a:lnTo>
                  <a:lnTo>
                    <a:pt x="3960" y="1468"/>
                  </a:lnTo>
                  <a:lnTo>
                    <a:pt x="4026" y="1557"/>
                  </a:lnTo>
                  <a:lnTo>
                    <a:pt x="4115" y="1602"/>
                  </a:lnTo>
                  <a:lnTo>
                    <a:pt x="4204" y="1602"/>
                  </a:lnTo>
                  <a:lnTo>
                    <a:pt x="4338" y="1557"/>
                  </a:lnTo>
                  <a:lnTo>
                    <a:pt x="4427" y="1468"/>
                  </a:lnTo>
                  <a:lnTo>
                    <a:pt x="4449" y="1424"/>
                  </a:lnTo>
                  <a:lnTo>
                    <a:pt x="4471" y="1357"/>
                  </a:lnTo>
                  <a:lnTo>
                    <a:pt x="4493" y="1268"/>
                  </a:lnTo>
                  <a:lnTo>
                    <a:pt x="4471" y="1202"/>
                  </a:lnTo>
                  <a:lnTo>
                    <a:pt x="4382" y="1090"/>
                  </a:lnTo>
                  <a:lnTo>
                    <a:pt x="4316" y="1046"/>
                  </a:lnTo>
                  <a:close/>
                  <a:moveTo>
                    <a:pt x="112" y="5428"/>
                  </a:moveTo>
                  <a:lnTo>
                    <a:pt x="45" y="5472"/>
                  </a:lnTo>
                  <a:lnTo>
                    <a:pt x="23" y="5517"/>
                  </a:lnTo>
                  <a:lnTo>
                    <a:pt x="0" y="5561"/>
                  </a:lnTo>
                  <a:lnTo>
                    <a:pt x="23" y="5650"/>
                  </a:lnTo>
                  <a:lnTo>
                    <a:pt x="45" y="5739"/>
                  </a:lnTo>
                  <a:lnTo>
                    <a:pt x="89" y="5828"/>
                  </a:lnTo>
                  <a:lnTo>
                    <a:pt x="156" y="5939"/>
                  </a:lnTo>
                  <a:lnTo>
                    <a:pt x="267" y="6028"/>
                  </a:lnTo>
                  <a:lnTo>
                    <a:pt x="379" y="6073"/>
                  </a:lnTo>
                  <a:lnTo>
                    <a:pt x="490" y="6095"/>
                  </a:lnTo>
                  <a:lnTo>
                    <a:pt x="601" y="6073"/>
                  </a:lnTo>
                  <a:lnTo>
                    <a:pt x="712" y="6028"/>
                  </a:lnTo>
                  <a:lnTo>
                    <a:pt x="779" y="5984"/>
                  </a:lnTo>
                  <a:lnTo>
                    <a:pt x="823" y="5939"/>
                  </a:lnTo>
                  <a:lnTo>
                    <a:pt x="846" y="5895"/>
                  </a:lnTo>
                  <a:lnTo>
                    <a:pt x="868" y="5828"/>
                  </a:lnTo>
                  <a:lnTo>
                    <a:pt x="868" y="5739"/>
                  </a:lnTo>
                  <a:lnTo>
                    <a:pt x="823" y="5650"/>
                  </a:lnTo>
                  <a:lnTo>
                    <a:pt x="757" y="5561"/>
                  </a:lnTo>
                  <a:lnTo>
                    <a:pt x="645" y="5494"/>
                  </a:lnTo>
                  <a:lnTo>
                    <a:pt x="490" y="5450"/>
                  </a:lnTo>
                  <a:lnTo>
                    <a:pt x="290" y="54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212;p43"/>
            <p:cNvSpPr/>
            <p:nvPr/>
          </p:nvSpPr>
          <p:spPr>
            <a:xfrm rot="2192941">
              <a:off x="6309444" y="2127775"/>
              <a:ext cx="116322" cy="89519"/>
            </a:xfrm>
            <a:custGeom>
              <a:avLst/>
              <a:gdLst/>
              <a:ahLst/>
              <a:cxnLst/>
              <a:rect l="l" t="t" r="r" b="b"/>
              <a:pathLst>
                <a:path w="868" h="668" fill="none" extrusionOk="0">
                  <a:moveTo>
                    <a:pt x="267" y="601"/>
                  </a:moveTo>
                  <a:lnTo>
                    <a:pt x="267" y="601"/>
                  </a:lnTo>
                  <a:lnTo>
                    <a:pt x="379" y="646"/>
                  </a:lnTo>
                  <a:lnTo>
                    <a:pt x="490" y="668"/>
                  </a:lnTo>
                  <a:lnTo>
                    <a:pt x="601" y="646"/>
                  </a:lnTo>
                  <a:lnTo>
                    <a:pt x="712" y="601"/>
                  </a:lnTo>
                  <a:lnTo>
                    <a:pt x="712" y="601"/>
                  </a:lnTo>
                  <a:lnTo>
                    <a:pt x="779" y="557"/>
                  </a:lnTo>
                  <a:lnTo>
                    <a:pt x="823" y="512"/>
                  </a:lnTo>
                  <a:lnTo>
                    <a:pt x="846" y="468"/>
                  </a:lnTo>
                  <a:lnTo>
                    <a:pt x="868" y="401"/>
                  </a:lnTo>
                  <a:lnTo>
                    <a:pt x="868" y="401"/>
                  </a:lnTo>
                  <a:lnTo>
                    <a:pt x="868" y="312"/>
                  </a:lnTo>
                  <a:lnTo>
                    <a:pt x="823" y="223"/>
                  </a:lnTo>
                  <a:lnTo>
                    <a:pt x="823" y="223"/>
                  </a:lnTo>
                  <a:lnTo>
                    <a:pt x="757" y="134"/>
                  </a:lnTo>
                  <a:lnTo>
                    <a:pt x="645" y="67"/>
                  </a:lnTo>
                  <a:lnTo>
                    <a:pt x="490" y="23"/>
                  </a:lnTo>
                  <a:lnTo>
                    <a:pt x="290" y="1"/>
                  </a:lnTo>
                  <a:lnTo>
                    <a:pt x="290" y="1"/>
                  </a:lnTo>
                  <a:lnTo>
                    <a:pt x="178" y="1"/>
                  </a:lnTo>
                  <a:lnTo>
                    <a:pt x="112" y="1"/>
                  </a:lnTo>
                  <a:lnTo>
                    <a:pt x="45" y="45"/>
                  </a:lnTo>
                  <a:lnTo>
                    <a:pt x="23" y="90"/>
                  </a:lnTo>
                  <a:lnTo>
                    <a:pt x="0" y="134"/>
                  </a:lnTo>
                  <a:lnTo>
                    <a:pt x="23" y="223"/>
                  </a:lnTo>
                  <a:lnTo>
                    <a:pt x="45" y="31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156" y="512"/>
                  </a:lnTo>
                  <a:lnTo>
                    <a:pt x="26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213;p43"/>
            <p:cNvSpPr/>
            <p:nvPr/>
          </p:nvSpPr>
          <p:spPr>
            <a:xfrm rot="2192941">
              <a:off x="7088866" y="1958388"/>
              <a:ext cx="77592" cy="74644"/>
            </a:xfrm>
            <a:custGeom>
              <a:avLst/>
              <a:gdLst/>
              <a:ahLst/>
              <a:cxnLst/>
              <a:rect l="l" t="t" r="r" b="b"/>
              <a:pathLst>
                <a:path w="579" h="557" fill="none" extrusionOk="0">
                  <a:moveTo>
                    <a:pt x="178" y="45"/>
                  </a:moveTo>
                  <a:lnTo>
                    <a:pt x="178" y="45"/>
                  </a:lnTo>
                  <a:lnTo>
                    <a:pt x="67" y="112"/>
                  </a:lnTo>
                  <a:lnTo>
                    <a:pt x="22" y="201"/>
                  </a:lnTo>
                  <a:lnTo>
                    <a:pt x="0" y="312"/>
                  </a:lnTo>
                  <a:lnTo>
                    <a:pt x="45" y="423"/>
                  </a:lnTo>
                  <a:lnTo>
                    <a:pt x="45" y="423"/>
                  </a:lnTo>
                  <a:lnTo>
                    <a:pt x="111" y="512"/>
                  </a:lnTo>
                  <a:lnTo>
                    <a:pt x="200" y="557"/>
                  </a:lnTo>
                  <a:lnTo>
                    <a:pt x="289" y="557"/>
                  </a:lnTo>
                  <a:lnTo>
                    <a:pt x="423" y="512"/>
                  </a:lnTo>
                  <a:lnTo>
                    <a:pt x="423" y="512"/>
                  </a:lnTo>
                  <a:lnTo>
                    <a:pt x="512" y="423"/>
                  </a:lnTo>
                  <a:lnTo>
                    <a:pt x="534" y="379"/>
                  </a:lnTo>
                  <a:lnTo>
                    <a:pt x="556" y="312"/>
                  </a:lnTo>
                  <a:lnTo>
                    <a:pt x="556" y="312"/>
                  </a:lnTo>
                  <a:lnTo>
                    <a:pt x="578" y="223"/>
                  </a:lnTo>
                  <a:lnTo>
                    <a:pt x="556" y="157"/>
                  </a:lnTo>
                  <a:lnTo>
                    <a:pt x="556" y="157"/>
                  </a:lnTo>
                  <a:lnTo>
                    <a:pt x="467" y="45"/>
                  </a:lnTo>
                  <a:lnTo>
                    <a:pt x="401" y="1"/>
                  </a:lnTo>
                  <a:lnTo>
                    <a:pt x="289" y="1"/>
                  </a:lnTo>
                  <a:lnTo>
                    <a:pt x="178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214;p43"/>
            <p:cNvSpPr/>
            <p:nvPr/>
          </p:nvSpPr>
          <p:spPr>
            <a:xfrm rot="2192941">
              <a:off x="6944075" y="1737077"/>
              <a:ext cx="214820" cy="152103"/>
            </a:xfrm>
            <a:custGeom>
              <a:avLst/>
              <a:gdLst/>
              <a:ahLst/>
              <a:cxnLst/>
              <a:rect l="l" t="t" r="r" b="b"/>
              <a:pathLst>
                <a:path w="1603" h="1135" fill="none" extrusionOk="0">
                  <a:moveTo>
                    <a:pt x="90" y="534"/>
                  </a:moveTo>
                  <a:lnTo>
                    <a:pt x="90" y="534"/>
                  </a:lnTo>
                  <a:lnTo>
                    <a:pt x="1068" y="979"/>
                  </a:lnTo>
                  <a:lnTo>
                    <a:pt x="1335" y="1090"/>
                  </a:lnTo>
                  <a:lnTo>
                    <a:pt x="1424" y="1135"/>
                  </a:lnTo>
                  <a:lnTo>
                    <a:pt x="1424" y="1135"/>
                  </a:lnTo>
                  <a:lnTo>
                    <a:pt x="1491" y="1068"/>
                  </a:lnTo>
                  <a:lnTo>
                    <a:pt x="1558" y="1024"/>
                  </a:lnTo>
                  <a:lnTo>
                    <a:pt x="1580" y="935"/>
                  </a:lnTo>
                  <a:lnTo>
                    <a:pt x="1602" y="868"/>
                  </a:lnTo>
                  <a:lnTo>
                    <a:pt x="1602" y="868"/>
                  </a:lnTo>
                  <a:lnTo>
                    <a:pt x="1580" y="712"/>
                  </a:lnTo>
                  <a:lnTo>
                    <a:pt x="1535" y="556"/>
                  </a:lnTo>
                  <a:lnTo>
                    <a:pt x="1535" y="556"/>
                  </a:lnTo>
                  <a:lnTo>
                    <a:pt x="1447" y="423"/>
                  </a:lnTo>
                  <a:lnTo>
                    <a:pt x="1358" y="334"/>
                  </a:lnTo>
                  <a:lnTo>
                    <a:pt x="1246" y="245"/>
                  </a:lnTo>
                  <a:lnTo>
                    <a:pt x="1135" y="156"/>
                  </a:lnTo>
                  <a:lnTo>
                    <a:pt x="1002" y="89"/>
                  </a:lnTo>
                  <a:lnTo>
                    <a:pt x="846" y="45"/>
                  </a:lnTo>
                  <a:lnTo>
                    <a:pt x="690" y="23"/>
                  </a:lnTo>
                  <a:lnTo>
                    <a:pt x="512" y="0"/>
                  </a:lnTo>
                  <a:lnTo>
                    <a:pt x="512" y="0"/>
                  </a:lnTo>
                  <a:lnTo>
                    <a:pt x="357" y="0"/>
                  </a:lnTo>
                  <a:lnTo>
                    <a:pt x="201" y="23"/>
                  </a:lnTo>
                  <a:lnTo>
                    <a:pt x="112" y="45"/>
                  </a:lnTo>
                  <a:lnTo>
                    <a:pt x="45" y="112"/>
                  </a:lnTo>
                  <a:lnTo>
                    <a:pt x="1" y="178"/>
                  </a:lnTo>
                  <a:lnTo>
                    <a:pt x="1" y="290"/>
                  </a:lnTo>
                  <a:lnTo>
                    <a:pt x="23" y="401"/>
                  </a:lnTo>
                  <a:lnTo>
                    <a:pt x="90" y="534"/>
                  </a:lnTo>
                  <a:lnTo>
                    <a:pt x="90" y="5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215;p43"/>
            <p:cNvSpPr/>
            <p:nvPr/>
          </p:nvSpPr>
          <p:spPr>
            <a:xfrm rot="2192941">
              <a:off x="7240189" y="1540964"/>
              <a:ext cx="32967" cy="65665"/>
            </a:xfrm>
            <a:custGeom>
              <a:avLst/>
              <a:gdLst/>
              <a:ahLst/>
              <a:cxnLst/>
              <a:rect l="l" t="t" r="r" b="b"/>
              <a:pathLst>
                <a:path w="246" h="490" extrusionOk="0">
                  <a:moveTo>
                    <a:pt x="179" y="0"/>
                  </a:moveTo>
                  <a:lnTo>
                    <a:pt x="112" y="23"/>
                  </a:lnTo>
                  <a:lnTo>
                    <a:pt x="68" y="45"/>
                  </a:lnTo>
                  <a:lnTo>
                    <a:pt x="68" y="89"/>
                  </a:lnTo>
                  <a:lnTo>
                    <a:pt x="23" y="245"/>
                  </a:lnTo>
                  <a:lnTo>
                    <a:pt x="1" y="423"/>
                  </a:lnTo>
                  <a:lnTo>
                    <a:pt x="23" y="445"/>
                  </a:lnTo>
                  <a:lnTo>
                    <a:pt x="45" y="490"/>
                  </a:lnTo>
                  <a:lnTo>
                    <a:pt x="90" y="490"/>
                  </a:lnTo>
                  <a:lnTo>
                    <a:pt x="157" y="467"/>
                  </a:lnTo>
                  <a:lnTo>
                    <a:pt x="179" y="445"/>
                  </a:lnTo>
                  <a:lnTo>
                    <a:pt x="201" y="401"/>
                  </a:lnTo>
                  <a:lnTo>
                    <a:pt x="223" y="267"/>
                  </a:lnTo>
                  <a:lnTo>
                    <a:pt x="246" y="112"/>
                  </a:lnTo>
                  <a:lnTo>
                    <a:pt x="246" y="67"/>
                  </a:lnTo>
                  <a:lnTo>
                    <a:pt x="223" y="45"/>
                  </a:lnTo>
                  <a:lnTo>
                    <a:pt x="201" y="2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216;p43"/>
            <p:cNvSpPr/>
            <p:nvPr/>
          </p:nvSpPr>
          <p:spPr>
            <a:xfrm rot="2192941">
              <a:off x="7326533" y="1447148"/>
              <a:ext cx="44894" cy="104395"/>
            </a:xfrm>
            <a:custGeom>
              <a:avLst/>
              <a:gdLst/>
              <a:ahLst/>
              <a:cxnLst/>
              <a:rect l="l" t="t" r="r" b="b"/>
              <a:pathLst>
                <a:path w="335" h="779" extrusionOk="0">
                  <a:moveTo>
                    <a:pt x="246" y="0"/>
                  </a:moveTo>
                  <a:lnTo>
                    <a:pt x="179" y="23"/>
                  </a:lnTo>
                  <a:lnTo>
                    <a:pt x="157" y="45"/>
                  </a:lnTo>
                  <a:lnTo>
                    <a:pt x="157" y="89"/>
                  </a:lnTo>
                  <a:lnTo>
                    <a:pt x="134" y="223"/>
                  </a:lnTo>
                  <a:lnTo>
                    <a:pt x="90" y="379"/>
                  </a:lnTo>
                  <a:lnTo>
                    <a:pt x="1" y="668"/>
                  </a:lnTo>
                  <a:lnTo>
                    <a:pt x="1" y="712"/>
                  </a:lnTo>
                  <a:lnTo>
                    <a:pt x="23" y="734"/>
                  </a:lnTo>
                  <a:lnTo>
                    <a:pt x="45" y="757"/>
                  </a:lnTo>
                  <a:lnTo>
                    <a:pt x="68" y="779"/>
                  </a:lnTo>
                  <a:lnTo>
                    <a:pt x="134" y="757"/>
                  </a:lnTo>
                  <a:lnTo>
                    <a:pt x="157" y="734"/>
                  </a:lnTo>
                  <a:lnTo>
                    <a:pt x="179" y="690"/>
                  </a:lnTo>
                  <a:lnTo>
                    <a:pt x="268" y="401"/>
                  </a:lnTo>
                  <a:lnTo>
                    <a:pt x="312" y="223"/>
                  </a:lnTo>
                  <a:lnTo>
                    <a:pt x="335" y="67"/>
                  </a:lnTo>
                  <a:lnTo>
                    <a:pt x="335" y="45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217;p43"/>
            <p:cNvSpPr/>
            <p:nvPr/>
          </p:nvSpPr>
          <p:spPr>
            <a:xfrm rot="2192941">
              <a:off x="6149548" y="1484595"/>
              <a:ext cx="1046359" cy="1323628"/>
            </a:xfrm>
            <a:custGeom>
              <a:avLst/>
              <a:gdLst/>
              <a:ahLst/>
              <a:cxnLst/>
              <a:rect l="l" t="t" r="r" b="b"/>
              <a:pathLst>
                <a:path w="7808" h="9877" extrusionOk="0">
                  <a:moveTo>
                    <a:pt x="3959" y="201"/>
                  </a:moveTo>
                  <a:lnTo>
                    <a:pt x="4293" y="223"/>
                  </a:lnTo>
                  <a:lnTo>
                    <a:pt x="4605" y="268"/>
                  </a:lnTo>
                  <a:lnTo>
                    <a:pt x="4916" y="357"/>
                  </a:lnTo>
                  <a:lnTo>
                    <a:pt x="5227" y="446"/>
                  </a:lnTo>
                  <a:lnTo>
                    <a:pt x="5516" y="579"/>
                  </a:lnTo>
                  <a:lnTo>
                    <a:pt x="5806" y="735"/>
                  </a:lnTo>
                  <a:lnTo>
                    <a:pt x="6050" y="913"/>
                  </a:lnTo>
                  <a:lnTo>
                    <a:pt x="6295" y="1113"/>
                  </a:lnTo>
                  <a:lnTo>
                    <a:pt x="6517" y="1335"/>
                  </a:lnTo>
                  <a:lnTo>
                    <a:pt x="6695" y="1580"/>
                  </a:lnTo>
                  <a:lnTo>
                    <a:pt x="6873" y="1847"/>
                  </a:lnTo>
                  <a:lnTo>
                    <a:pt x="7029" y="2114"/>
                  </a:lnTo>
                  <a:lnTo>
                    <a:pt x="7162" y="2403"/>
                  </a:lnTo>
                  <a:lnTo>
                    <a:pt x="7296" y="2737"/>
                  </a:lnTo>
                  <a:lnTo>
                    <a:pt x="7363" y="3070"/>
                  </a:lnTo>
                  <a:lnTo>
                    <a:pt x="7407" y="3404"/>
                  </a:lnTo>
                  <a:lnTo>
                    <a:pt x="7407" y="3738"/>
                  </a:lnTo>
                  <a:lnTo>
                    <a:pt x="7385" y="4071"/>
                  </a:lnTo>
                  <a:lnTo>
                    <a:pt x="7340" y="4405"/>
                  </a:lnTo>
                  <a:lnTo>
                    <a:pt x="7274" y="4739"/>
                  </a:lnTo>
                  <a:lnTo>
                    <a:pt x="7185" y="5094"/>
                  </a:lnTo>
                  <a:lnTo>
                    <a:pt x="7051" y="5628"/>
                  </a:lnTo>
                  <a:lnTo>
                    <a:pt x="6918" y="6207"/>
                  </a:lnTo>
                  <a:lnTo>
                    <a:pt x="6873" y="6496"/>
                  </a:lnTo>
                  <a:lnTo>
                    <a:pt x="6851" y="6785"/>
                  </a:lnTo>
                  <a:lnTo>
                    <a:pt x="6829" y="7074"/>
                  </a:lnTo>
                  <a:lnTo>
                    <a:pt x="6851" y="7341"/>
                  </a:lnTo>
                  <a:lnTo>
                    <a:pt x="6873" y="7474"/>
                  </a:lnTo>
                  <a:lnTo>
                    <a:pt x="6918" y="7563"/>
                  </a:lnTo>
                  <a:lnTo>
                    <a:pt x="7051" y="7719"/>
                  </a:lnTo>
                  <a:lnTo>
                    <a:pt x="7162" y="7897"/>
                  </a:lnTo>
                  <a:lnTo>
                    <a:pt x="7207" y="7986"/>
                  </a:lnTo>
                  <a:lnTo>
                    <a:pt x="7318" y="8208"/>
                  </a:lnTo>
                  <a:lnTo>
                    <a:pt x="7385" y="8320"/>
                  </a:lnTo>
                  <a:lnTo>
                    <a:pt x="7429" y="8453"/>
                  </a:lnTo>
                  <a:lnTo>
                    <a:pt x="7474" y="8475"/>
                  </a:lnTo>
                  <a:lnTo>
                    <a:pt x="7496" y="8609"/>
                  </a:lnTo>
                  <a:lnTo>
                    <a:pt x="7496" y="8720"/>
                  </a:lnTo>
                  <a:lnTo>
                    <a:pt x="7474" y="8787"/>
                  </a:lnTo>
                  <a:lnTo>
                    <a:pt x="7452" y="8876"/>
                  </a:lnTo>
                  <a:lnTo>
                    <a:pt x="7385" y="8943"/>
                  </a:lnTo>
                  <a:lnTo>
                    <a:pt x="7318" y="9009"/>
                  </a:lnTo>
                  <a:lnTo>
                    <a:pt x="7140" y="9143"/>
                  </a:lnTo>
                  <a:lnTo>
                    <a:pt x="7096" y="9187"/>
                  </a:lnTo>
                  <a:lnTo>
                    <a:pt x="7073" y="9209"/>
                  </a:lnTo>
                  <a:lnTo>
                    <a:pt x="7073" y="9254"/>
                  </a:lnTo>
                  <a:lnTo>
                    <a:pt x="7118" y="9321"/>
                  </a:lnTo>
                  <a:lnTo>
                    <a:pt x="7118" y="9365"/>
                  </a:lnTo>
                  <a:lnTo>
                    <a:pt x="7118" y="9410"/>
                  </a:lnTo>
                  <a:lnTo>
                    <a:pt x="7096" y="9454"/>
                  </a:lnTo>
                  <a:lnTo>
                    <a:pt x="7051" y="9476"/>
                  </a:lnTo>
                  <a:lnTo>
                    <a:pt x="6896" y="9499"/>
                  </a:lnTo>
                  <a:lnTo>
                    <a:pt x="6673" y="9476"/>
                  </a:lnTo>
                  <a:lnTo>
                    <a:pt x="6629" y="9432"/>
                  </a:lnTo>
                  <a:lnTo>
                    <a:pt x="6584" y="9432"/>
                  </a:lnTo>
                  <a:lnTo>
                    <a:pt x="6339" y="9543"/>
                  </a:lnTo>
                  <a:lnTo>
                    <a:pt x="6250" y="9565"/>
                  </a:lnTo>
                  <a:lnTo>
                    <a:pt x="6162" y="9565"/>
                  </a:lnTo>
                  <a:lnTo>
                    <a:pt x="6095" y="9543"/>
                  </a:lnTo>
                  <a:lnTo>
                    <a:pt x="6006" y="9499"/>
                  </a:lnTo>
                  <a:lnTo>
                    <a:pt x="5917" y="9410"/>
                  </a:lnTo>
                  <a:lnTo>
                    <a:pt x="5806" y="9298"/>
                  </a:lnTo>
                  <a:lnTo>
                    <a:pt x="5717" y="9143"/>
                  </a:lnTo>
                  <a:lnTo>
                    <a:pt x="5561" y="8876"/>
                  </a:lnTo>
                  <a:lnTo>
                    <a:pt x="5427" y="8587"/>
                  </a:lnTo>
                  <a:lnTo>
                    <a:pt x="5383" y="8475"/>
                  </a:lnTo>
                  <a:lnTo>
                    <a:pt x="5368" y="8431"/>
                  </a:lnTo>
                  <a:lnTo>
                    <a:pt x="5383" y="8409"/>
                  </a:lnTo>
                  <a:lnTo>
                    <a:pt x="5361" y="8364"/>
                  </a:lnTo>
                  <a:lnTo>
                    <a:pt x="5339" y="8342"/>
                  </a:lnTo>
                  <a:lnTo>
                    <a:pt x="5316" y="8320"/>
                  </a:lnTo>
                  <a:lnTo>
                    <a:pt x="5311" y="8320"/>
                  </a:lnTo>
                  <a:lnTo>
                    <a:pt x="5116" y="8164"/>
                  </a:lnTo>
                  <a:lnTo>
                    <a:pt x="4894" y="8031"/>
                  </a:lnTo>
                  <a:lnTo>
                    <a:pt x="4649" y="7897"/>
                  </a:lnTo>
                  <a:lnTo>
                    <a:pt x="4404" y="7786"/>
                  </a:lnTo>
                  <a:lnTo>
                    <a:pt x="3871" y="7586"/>
                  </a:lnTo>
                  <a:lnTo>
                    <a:pt x="3359" y="7430"/>
                  </a:lnTo>
                  <a:lnTo>
                    <a:pt x="2825" y="7252"/>
                  </a:lnTo>
                  <a:lnTo>
                    <a:pt x="2314" y="7052"/>
                  </a:lnTo>
                  <a:lnTo>
                    <a:pt x="2047" y="6941"/>
                  </a:lnTo>
                  <a:lnTo>
                    <a:pt x="1824" y="6807"/>
                  </a:lnTo>
                  <a:lnTo>
                    <a:pt x="1580" y="6651"/>
                  </a:lnTo>
                  <a:lnTo>
                    <a:pt x="1379" y="6474"/>
                  </a:lnTo>
                  <a:lnTo>
                    <a:pt x="1135" y="6229"/>
                  </a:lnTo>
                  <a:lnTo>
                    <a:pt x="912" y="5984"/>
                  </a:lnTo>
                  <a:lnTo>
                    <a:pt x="734" y="5717"/>
                  </a:lnTo>
                  <a:lnTo>
                    <a:pt x="579" y="5428"/>
                  </a:lnTo>
                  <a:lnTo>
                    <a:pt x="445" y="5117"/>
                  </a:lnTo>
                  <a:lnTo>
                    <a:pt x="334" y="4805"/>
                  </a:lnTo>
                  <a:lnTo>
                    <a:pt x="267" y="4494"/>
                  </a:lnTo>
                  <a:lnTo>
                    <a:pt x="223" y="4183"/>
                  </a:lnTo>
                  <a:lnTo>
                    <a:pt x="200" y="3849"/>
                  </a:lnTo>
                  <a:lnTo>
                    <a:pt x="200" y="3537"/>
                  </a:lnTo>
                  <a:lnTo>
                    <a:pt x="245" y="3204"/>
                  </a:lnTo>
                  <a:lnTo>
                    <a:pt x="312" y="2892"/>
                  </a:lnTo>
                  <a:lnTo>
                    <a:pt x="401" y="2581"/>
                  </a:lnTo>
                  <a:lnTo>
                    <a:pt x="534" y="2270"/>
                  </a:lnTo>
                  <a:lnTo>
                    <a:pt x="690" y="1980"/>
                  </a:lnTo>
                  <a:lnTo>
                    <a:pt x="868" y="1691"/>
                  </a:lnTo>
                  <a:lnTo>
                    <a:pt x="1090" y="1424"/>
                  </a:lnTo>
                  <a:lnTo>
                    <a:pt x="1313" y="1202"/>
                  </a:lnTo>
                  <a:lnTo>
                    <a:pt x="1557" y="1002"/>
                  </a:lnTo>
                  <a:lnTo>
                    <a:pt x="1824" y="802"/>
                  </a:lnTo>
                  <a:lnTo>
                    <a:pt x="2113" y="646"/>
                  </a:lnTo>
                  <a:lnTo>
                    <a:pt x="2402" y="512"/>
                  </a:lnTo>
                  <a:lnTo>
                    <a:pt x="2692" y="401"/>
                  </a:lnTo>
                  <a:lnTo>
                    <a:pt x="3003" y="312"/>
                  </a:lnTo>
                  <a:lnTo>
                    <a:pt x="3314" y="246"/>
                  </a:lnTo>
                  <a:lnTo>
                    <a:pt x="3648" y="201"/>
                  </a:lnTo>
                  <a:close/>
                  <a:moveTo>
                    <a:pt x="3715" y="1"/>
                  </a:moveTo>
                  <a:lnTo>
                    <a:pt x="3337" y="23"/>
                  </a:lnTo>
                  <a:lnTo>
                    <a:pt x="2959" y="112"/>
                  </a:lnTo>
                  <a:lnTo>
                    <a:pt x="2580" y="223"/>
                  </a:lnTo>
                  <a:lnTo>
                    <a:pt x="2225" y="379"/>
                  </a:lnTo>
                  <a:lnTo>
                    <a:pt x="1891" y="557"/>
                  </a:lnTo>
                  <a:lnTo>
                    <a:pt x="1557" y="779"/>
                  </a:lnTo>
                  <a:lnTo>
                    <a:pt x="1268" y="1024"/>
                  </a:lnTo>
                  <a:lnTo>
                    <a:pt x="1001" y="1291"/>
                  </a:lnTo>
                  <a:lnTo>
                    <a:pt x="757" y="1602"/>
                  </a:lnTo>
                  <a:lnTo>
                    <a:pt x="534" y="1914"/>
                  </a:lnTo>
                  <a:lnTo>
                    <a:pt x="356" y="2270"/>
                  </a:lnTo>
                  <a:lnTo>
                    <a:pt x="200" y="2626"/>
                  </a:lnTo>
                  <a:lnTo>
                    <a:pt x="89" y="2981"/>
                  </a:lnTo>
                  <a:lnTo>
                    <a:pt x="23" y="3382"/>
                  </a:lnTo>
                  <a:lnTo>
                    <a:pt x="0" y="3782"/>
                  </a:lnTo>
                  <a:lnTo>
                    <a:pt x="0" y="4005"/>
                  </a:lnTo>
                  <a:lnTo>
                    <a:pt x="0" y="4227"/>
                  </a:lnTo>
                  <a:lnTo>
                    <a:pt x="45" y="4427"/>
                  </a:lnTo>
                  <a:lnTo>
                    <a:pt x="89" y="4650"/>
                  </a:lnTo>
                  <a:lnTo>
                    <a:pt x="200" y="5094"/>
                  </a:lnTo>
                  <a:lnTo>
                    <a:pt x="378" y="5495"/>
                  </a:lnTo>
                  <a:lnTo>
                    <a:pt x="601" y="5873"/>
                  </a:lnTo>
                  <a:lnTo>
                    <a:pt x="868" y="6251"/>
                  </a:lnTo>
                  <a:lnTo>
                    <a:pt x="1023" y="6407"/>
                  </a:lnTo>
                  <a:lnTo>
                    <a:pt x="1179" y="6563"/>
                  </a:lnTo>
                  <a:lnTo>
                    <a:pt x="1335" y="6718"/>
                  </a:lnTo>
                  <a:lnTo>
                    <a:pt x="1513" y="6852"/>
                  </a:lnTo>
                  <a:lnTo>
                    <a:pt x="1735" y="6985"/>
                  </a:lnTo>
                  <a:lnTo>
                    <a:pt x="1958" y="7119"/>
                  </a:lnTo>
                  <a:lnTo>
                    <a:pt x="2180" y="7230"/>
                  </a:lnTo>
                  <a:lnTo>
                    <a:pt x="2402" y="7319"/>
                  </a:lnTo>
                  <a:lnTo>
                    <a:pt x="2892" y="7474"/>
                  </a:lnTo>
                  <a:lnTo>
                    <a:pt x="3381" y="7630"/>
                  </a:lnTo>
                  <a:lnTo>
                    <a:pt x="3871" y="7786"/>
                  </a:lnTo>
                  <a:lnTo>
                    <a:pt x="4338" y="7964"/>
                  </a:lnTo>
                  <a:lnTo>
                    <a:pt x="4560" y="8075"/>
                  </a:lnTo>
                  <a:lnTo>
                    <a:pt x="4782" y="8186"/>
                  </a:lnTo>
                  <a:lnTo>
                    <a:pt x="5005" y="8320"/>
                  </a:lnTo>
                  <a:lnTo>
                    <a:pt x="5183" y="8458"/>
                  </a:lnTo>
                  <a:lnTo>
                    <a:pt x="5183" y="8542"/>
                  </a:lnTo>
                  <a:lnTo>
                    <a:pt x="5205" y="8653"/>
                  </a:lnTo>
                  <a:lnTo>
                    <a:pt x="5294" y="8876"/>
                  </a:lnTo>
                  <a:lnTo>
                    <a:pt x="5405" y="9076"/>
                  </a:lnTo>
                  <a:lnTo>
                    <a:pt x="5516" y="9276"/>
                  </a:lnTo>
                  <a:lnTo>
                    <a:pt x="5605" y="9454"/>
                  </a:lnTo>
                  <a:lnTo>
                    <a:pt x="5717" y="9610"/>
                  </a:lnTo>
                  <a:lnTo>
                    <a:pt x="5783" y="9699"/>
                  </a:lnTo>
                  <a:lnTo>
                    <a:pt x="5850" y="9743"/>
                  </a:lnTo>
                  <a:lnTo>
                    <a:pt x="5939" y="9788"/>
                  </a:lnTo>
                  <a:lnTo>
                    <a:pt x="6028" y="9810"/>
                  </a:lnTo>
                  <a:lnTo>
                    <a:pt x="6073" y="9810"/>
                  </a:lnTo>
                  <a:lnTo>
                    <a:pt x="6139" y="9788"/>
                  </a:lnTo>
                  <a:lnTo>
                    <a:pt x="6250" y="9743"/>
                  </a:lnTo>
                  <a:lnTo>
                    <a:pt x="6362" y="9699"/>
                  </a:lnTo>
                  <a:lnTo>
                    <a:pt x="6428" y="9677"/>
                  </a:lnTo>
                  <a:lnTo>
                    <a:pt x="6473" y="9677"/>
                  </a:lnTo>
                  <a:lnTo>
                    <a:pt x="6562" y="9699"/>
                  </a:lnTo>
                  <a:lnTo>
                    <a:pt x="6562" y="9721"/>
                  </a:lnTo>
                  <a:lnTo>
                    <a:pt x="6651" y="9788"/>
                  </a:lnTo>
                  <a:lnTo>
                    <a:pt x="6807" y="9854"/>
                  </a:lnTo>
                  <a:lnTo>
                    <a:pt x="6873" y="9877"/>
                  </a:lnTo>
                  <a:lnTo>
                    <a:pt x="6984" y="9877"/>
                  </a:lnTo>
                  <a:lnTo>
                    <a:pt x="7051" y="9854"/>
                  </a:lnTo>
                  <a:lnTo>
                    <a:pt x="7140" y="9810"/>
                  </a:lnTo>
                  <a:lnTo>
                    <a:pt x="7207" y="9765"/>
                  </a:lnTo>
                  <a:lnTo>
                    <a:pt x="7274" y="9699"/>
                  </a:lnTo>
                  <a:lnTo>
                    <a:pt x="7296" y="9654"/>
                  </a:lnTo>
                  <a:lnTo>
                    <a:pt x="7318" y="9610"/>
                  </a:lnTo>
                  <a:lnTo>
                    <a:pt x="7318" y="9499"/>
                  </a:lnTo>
                  <a:lnTo>
                    <a:pt x="7296" y="9410"/>
                  </a:lnTo>
                  <a:lnTo>
                    <a:pt x="7318" y="9321"/>
                  </a:lnTo>
                  <a:lnTo>
                    <a:pt x="7385" y="9187"/>
                  </a:lnTo>
                  <a:lnTo>
                    <a:pt x="7452" y="9098"/>
                  </a:lnTo>
                  <a:lnTo>
                    <a:pt x="7652" y="8943"/>
                  </a:lnTo>
                  <a:lnTo>
                    <a:pt x="7741" y="8854"/>
                  </a:lnTo>
                  <a:lnTo>
                    <a:pt x="7785" y="8765"/>
                  </a:lnTo>
                  <a:lnTo>
                    <a:pt x="7807" y="8653"/>
                  </a:lnTo>
                  <a:lnTo>
                    <a:pt x="7763" y="8498"/>
                  </a:lnTo>
                  <a:lnTo>
                    <a:pt x="7696" y="8364"/>
                  </a:lnTo>
                  <a:lnTo>
                    <a:pt x="7607" y="8253"/>
                  </a:lnTo>
                  <a:lnTo>
                    <a:pt x="7474" y="7942"/>
                  </a:lnTo>
                  <a:lnTo>
                    <a:pt x="7318" y="7675"/>
                  </a:lnTo>
                  <a:lnTo>
                    <a:pt x="7229" y="7541"/>
                  </a:lnTo>
                  <a:lnTo>
                    <a:pt x="7140" y="7452"/>
                  </a:lnTo>
                  <a:lnTo>
                    <a:pt x="7073" y="7319"/>
                  </a:lnTo>
                  <a:lnTo>
                    <a:pt x="7029" y="7163"/>
                  </a:lnTo>
                  <a:lnTo>
                    <a:pt x="7029" y="7007"/>
                  </a:lnTo>
                  <a:lnTo>
                    <a:pt x="7051" y="6852"/>
                  </a:lnTo>
                  <a:lnTo>
                    <a:pt x="7096" y="6518"/>
                  </a:lnTo>
                  <a:lnTo>
                    <a:pt x="7185" y="5984"/>
                  </a:lnTo>
                  <a:lnTo>
                    <a:pt x="7318" y="5473"/>
                  </a:lnTo>
                  <a:lnTo>
                    <a:pt x="7429" y="4961"/>
                  </a:lnTo>
                  <a:lnTo>
                    <a:pt x="7563" y="4449"/>
                  </a:lnTo>
                  <a:lnTo>
                    <a:pt x="7607" y="4027"/>
                  </a:lnTo>
                  <a:lnTo>
                    <a:pt x="7630" y="3626"/>
                  </a:lnTo>
                  <a:lnTo>
                    <a:pt x="7585" y="3226"/>
                  </a:lnTo>
                  <a:lnTo>
                    <a:pt x="7518" y="2848"/>
                  </a:lnTo>
                  <a:lnTo>
                    <a:pt x="7407" y="2470"/>
                  </a:lnTo>
                  <a:lnTo>
                    <a:pt x="7251" y="2114"/>
                  </a:lnTo>
                  <a:lnTo>
                    <a:pt x="7051" y="1780"/>
                  </a:lnTo>
                  <a:lnTo>
                    <a:pt x="6829" y="1447"/>
                  </a:lnTo>
                  <a:lnTo>
                    <a:pt x="6584" y="1158"/>
                  </a:lnTo>
                  <a:lnTo>
                    <a:pt x="6295" y="891"/>
                  </a:lnTo>
                  <a:lnTo>
                    <a:pt x="5984" y="668"/>
                  </a:lnTo>
                  <a:lnTo>
                    <a:pt x="5650" y="446"/>
                  </a:lnTo>
                  <a:lnTo>
                    <a:pt x="5294" y="290"/>
                  </a:lnTo>
                  <a:lnTo>
                    <a:pt x="4916" y="157"/>
                  </a:lnTo>
                  <a:lnTo>
                    <a:pt x="4538" y="45"/>
                  </a:lnTo>
                  <a:lnTo>
                    <a:pt x="4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218;p43"/>
            <p:cNvSpPr/>
            <p:nvPr/>
          </p:nvSpPr>
          <p:spPr>
            <a:xfrm rot="2192941">
              <a:off x="6479318" y="2151196"/>
              <a:ext cx="459122" cy="548641"/>
            </a:xfrm>
            <a:custGeom>
              <a:avLst/>
              <a:gdLst/>
              <a:ahLst/>
              <a:cxnLst/>
              <a:rect l="l" t="t" r="r" b="b"/>
              <a:pathLst>
                <a:path w="3426" h="4094" extrusionOk="0">
                  <a:moveTo>
                    <a:pt x="1646" y="646"/>
                  </a:moveTo>
                  <a:lnTo>
                    <a:pt x="1713" y="668"/>
                  </a:lnTo>
                  <a:lnTo>
                    <a:pt x="1802" y="713"/>
                  </a:lnTo>
                  <a:lnTo>
                    <a:pt x="2069" y="868"/>
                  </a:lnTo>
                  <a:lnTo>
                    <a:pt x="2024" y="1002"/>
                  </a:lnTo>
                  <a:lnTo>
                    <a:pt x="1957" y="1135"/>
                  </a:lnTo>
                  <a:lnTo>
                    <a:pt x="1868" y="1269"/>
                  </a:lnTo>
                  <a:lnTo>
                    <a:pt x="1846" y="1297"/>
                  </a:lnTo>
                  <a:lnTo>
                    <a:pt x="1846" y="1297"/>
                  </a:lnTo>
                  <a:lnTo>
                    <a:pt x="1824" y="1269"/>
                  </a:lnTo>
                  <a:lnTo>
                    <a:pt x="1735" y="1113"/>
                  </a:lnTo>
                  <a:lnTo>
                    <a:pt x="1646" y="980"/>
                  </a:lnTo>
                  <a:lnTo>
                    <a:pt x="1624" y="824"/>
                  </a:lnTo>
                  <a:lnTo>
                    <a:pt x="1579" y="757"/>
                  </a:lnTo>
                  <a:lnTo>
                    <a:pt x="1579" y="690"/>
                  </a:lnTo>
                  <a:lnTo>
                    <a:pt x="1602" y="668"/>
                  </a:lnTo>
                  <a:lnTo>
                    <a:pt x="1646" y="646"/>
                  </a:lnTo>
                  <a:close/>
                  <a:moveTo>
                    <a:pt x="423" y="1425"/>
                  </a:moveTo>
                  <a:lnTo>
                    <a:pt x="445" y="1447"/>
                  </a:lnTo>
                  <a:lnTo>
                    <a:pt x="489" y="1469"/>
                  </a:lnTo>
                  <a:lnTo>
                    <a:pt x="534" y="1513"/>
                  </a:lnTo>
                  <a:lnTo>
                    <a:pt x="601" y="1536"/>
                  </a:lnTo>
                  <a:lnTo>
                    <a:pt x="667" y="1602"/>
                  </a:lnTo>
                  <a:lnTo>
                    <a:pt x="779" y="1736"/>
                  </a:lnTo>
                  <a:lnTo>
                    <a:pt x="887" y="1898"/>
                  </a:lnTo>
                  <a:lnTo>
                    <a:pt x="887" y="1898"/>
                  </a:lnTo>
                  <a:lnTo>
                    <a:pt x="823" y="1914"/>
                  </a:lnTo>
                  <a:lnTo>
                    <a:pt x="712" y="1914"/>
                  </a:lnTo>
                  <a:lnTo>
                    <a:pt x="601" y="1892"/>
                  </a:lnTo>
                  <a:lnTo>
                    <a:pt x="512" y="1869"/>
                  </a:lnTo>
                  <a:lnTo>
                    <a:pt x="423" y="1825"/>
                  </a:lnTo>
                  <a:lnTo>
                    <a:pt x="334" y="1758"/>
                  </a:lnTo>
                  <a:lnTo>
                    <a:pt x="245" y="1691"/>
                  </a:lnTo>
                  <a:lnTo>
                    <a:pt x="311" y="1536"/>
                  </a:lnTo>
                  <a:lnTo>
                    <a:pt x="334" y="1491"/>
                  </a:lnTo>
                  <a:lnTo>
                    <a:pt x="378" y="1447"/>
                  </a:lnTo>
                  <a:lnTo>
                    <a:pt x="423" y="1425"/>
                  </a:lnTo>
                  <a:close/>
                  <a:moveTo>
                    <a:pt x="1868" y="1"/>
                  </a:moveTo>
                  <a:lnTo>
                    <a:pt x="1757" y="23"/>
                  </a:lnTo>
                  <a:lnTo>
                    <a:pt x="1646" y="68"/>
                  </a:lnTo>
                  <a:lnTo>
                    <a:pt x="1557" y="112"/>
                  </a:lnTo>
                  <a:lnTo>
                    <a:pt x="1468" y="179"/>
                  </a:lnTo>
                  <a:lnTo>
                    <a:pt x="1424" y="268"/>
                  </a:lnTo>
                  <a:lnTo>
                    <a:pt x="1379" y="357"/>
                  </a:lnTo>
                  <a:lnTo>
                    <a:pt x="1357" y="446"/>
                  </a:lnTo>
                  <a:lnTo>
                    <a:pt x="1357" y="557"/>
                  </a:lnTo>
                  <a:lnTo>
                    <a:pt x="1379" y="757"/>
                  </a:lnTo>
                  <a:lnTo>
                    <a:pt x="1468" y="980"/>
                  </a:lnTo>
                  <a:lnTo>
                    <a:pt x="1557" y="1202"/>
                  </a:lnTo>
                  <a:lnTo>
                    <a:pt x="1668" y="1380"/>
                  </a:lnTo>
                  <a:lnTo>
                    <a:pt x="1713" y="1447"/>
                  </a:lnTo>
                  <a:lnTo>
                    <a:pt x="1624" y="1536"/>
                  </a:lnTo>
                  <a:lnTo>
                    <a:pt x="1446" y="1669"/>
                  </a:lnTo>
                  <a:lnTo>
                    <a:pt x="1357" y="1736"/>
                  </a:lnTo>
                  <a:lnTo>
                    <a:pt x="1246" y="1780"/>
                  </a:lnTo>
                  <a:lnTo>
                    <a:pt x="1045" y="1780"/>
                  </a:lnTo>
                  <a:lnTo>
                    <a:pt x="957" y="1647"/>
                  </a:lnTo>
                  <a:lnTo>
                    <a:pt x="868" y="1536"/>
                  </a:lnTo>
                  <a:lnTo>
                    <a:pt x="734" y="1402"/>
                  </a:lnTo>
                  <a:lnTo>
                    <a:pt x="601" y="1291"/>
                  </a:lnTo>
                  <a:lnTo>
                    <a:pt x="423" y="1180"/>
                  </a:lnTo>
                  <a:lnTo>
                    <a:pt x="334" y="1158"/>
                  </a:lnTo>
                  <a:lnTo>
                    <a:pt x="156" y="1158"/>
                  </a:lnTo>
                  <a:lnTo>
                    <a:pt x="89" y="1202"/>
                  </a:lnTo>
                  <a:lnTo>
                    <a:pt x="45" y="1269"/>
                  </a:lnTo>
                  <a:lnTo>
                    <a:pt x="0" y="1336"/>
                  </a:lnTo>
                  <a:lnTo>
                    <a:pt x="0" y="1402"/>
                  </a:lnTo>
                  <a:lnTo>
                    <a:pt x="0" y="1491"/>
                  </a:lnTo>
                  <a:lnTo>
                    <a:pt x="22" y="1669"/>
                  </a:lnTo>
                  <a:lnTo>
                    <a:pt x="89" y="1803"/>
                  </a:lnTo>
                  <a:lnTo>
                    <a:pt x="156" y="1892"/>
                  </a:lnTo>
                  <a:lnTo>
                    <a:pt x="267" y="1981"/>
                  </a:lnTo>
                  <a:lnTo>
                    <a:pt x="378" y="2047"/>
                  </a:lnTo>
                  <a:lnTo>
                    <a:pt x="534" y="2092"/>
                  </a:lnTo>
                  <a:lnTo>
                    <a:pt x="801" y="2092"/>
                  </a:lnTo>
                  <a:lnTo>
                    <a:pt x="957" y="2070"/>
                  </a:lnTo>
                  <a:lnTo>
                    <a:pt x="979" y="2047"/>
                  </a:lnTo>
                  <a:lnTo>
                    <a:pt x="1045" y="2092"/>
                  </a:lnTo>
                  <a:lnTo>
                    <a:pt x="1090" y="2181"/>
                  </a:lnTo>
                  <a:lnTo>
                    <a:pt x="1223" y="2425"/>
                  </a:lnTo>
                  <a:lnTo>
                    <a:pt x="1401" y="2848"/>
                  </a:lnTo>
                  <a:lnTo>
                    <a:pt x="1602" y="3337"/>
                  </a:lnTo>
                  <a:lnTo>
                    <a:pt x="1691" y="3515"/>
                  </a:lnTo>
                  <a:lnTo>
                    <a:pt x="1757" y="3671"/>
                  </a:lnTo>
                  <a:lnTo>
                    <a:pt x="1779" y="3760"/>
                  </a:lnTo>
                  <a:lnTo>
                    <a:pt x="1757" y="3827"/>
                  </a:lnTo>
                  <a:lnTo>
                    <a:pt x="1713" y="3871"/>
                  </a:lnTo>
                  <a:lnTo>
                    <a:pt x="1602" y="3916"/>
                  </a:lnTo>
                  <a:lnTo>
                    <a:pt x="1579" y="3938"/>
                  </a:lnTo>
                  <a:lnTo>
                    <a:pt x="1557" y="3960"/>
                  </a:lnTo>
                  <a:lnTo>
                    <a:pt x="1535" y="4027"/>
                  </a:lnTo>
                  <a:lnTo>
                    <a:pt x="1557" y="4071"/>
                  </a:lnTo>
                  <a:lnTo>
                    <a:pt x="1579" y="4094"/>
                  </a:lnTo>
                  <a:lnTo>
                    <a:pt x="1646" y="4094"/>
                  </a:lnTo>
                  <a:lnTo>
                    <a:pt x="1935" y="4027"/>
                  </a:lnTo>
                  <a:lnTo>
                    <a:pt x="2002" y="3982"/>
                  </a:lnTo>
                  <a:lnTo>
                    <a:pt x="2024" y="3938"/>
                  </a:lnTo>
                  <a:lnTo>
                    <a:pt x="2024" y="3893"/>
                  </a:lnTo>
                  <a:lnTo>
                    <a:pt x="1824" y="3382"/>
                  </a:lnTo>
                  <a:lnTo>
                    <a:pt x="1624" y="2870"/>
                  </a:lnTo>
                  <a:lnTo>
                    <a:pt x="1379" y="2381"/>
                  </a:lnTo>
                  <a:lnTo>
                    <a:pt x="1183" y="1989"/>
                  </a:lnTo>
                  <a:lnTo>
                    <a:pt x="1183" y="1989"/>
                  </a:lnTo>
                  <a:lnTo>
                    <a:pt x="1290" y="1936"/>
                  </a:lnTo>
                  <a:lnTo>
                    <a:pt x="1513" y="1825"/>
                  </a:lnTo>
                  <a:lnTo>
                    <a:pt x="1713" y="1691"/>
                  </a:lnTo>
                  <a:lnTo>
                    <a:pt x="1811" y="1593"/>
                  </a:lnTo>
                  <a:lnTo>
                    <a:pt x="3003" y="3337"/>
                  </a:lnTo>
                  <a:lnTo>
                    <a:pt x="3047" y="3360"/>
                  </a:lnTo>
                  <a:lnTo>
                    <a:pt x="3114" y="3360"/>
                  </a:lnTo>
                  <a:lnTo>
                    <a:pt x="3159" y="3337"/>
                  </a:lnTo>
                  <a:lnTo>
                    <a:pt x="3381" y="3137"/>
                  </a:lnTo>
                  <a:lnTo>
                    <a:pt x="3403" y="3093"/>
                  </a:lnTo>
                  <a:lnTo>
                    <a:pt x="3425" y="3070"/>
                  </a:lnTo>
                  <a:lnTo>
                    <a:pt x="3403" y="3026"/>
                  </a:lnTo>
                  <a:lnTo>
                    <a:pt x="3403" y="3004"/>
                  </a:lnTo>
                  <a:lnTo>
                    <a:pt x="3336" y="2982"/>
                  </a:lnTo>
                  <a:lnTo>
                    <a:pt x="3292" y="2982"/>
                  </a:lnTo>
                  <a:lnTo>
                    <a:pt x="3270" y="3004"/>
                  </a:lnTo>
                  <a:lnTo>
                    <a:pt x="3115" y="3130"/>
                  </a:lnTo>
                  <a:lnTo>
                    <a:pt x="3115" y="3130"/>
                  </a:lnTo>
                  <a:lnTo>
                    <a:pt x="2469" y="2181"/>
                  </a:lnTo>
                  <a:lnTo>
                    <a:pt x="2224" y="1869"/>
                  </a:lnTo>
                  <a:lnTo>
                    <a:pt x="2113" y="1714"/>
                  </a:lnTo>
                  <a:lnTo>
                    <a:pt x="2024" y="1558"/>
                  </a:lnTo>
                  <a:lnTo>
                    <a:pt x="1980" y="1491"/>
                  </a:lnTo>
                  <a:lnTo>
                    <a:pt x="1935" y="1447"/>
                  </a:lnTo>
                  <a:lnTo>
                    <a:pt x="1935" y="1402"/>
                  </a:lnTo>
                  <a:lnTo>
                    <a:pt x="1980" y="1380"/>
                  </a:lnTo>
                  <a:lnTo>
                    <a:pt x="2069" y="1269"/>
                  </a:lnTo>
                  <a:lnTo>
                    <a:pt x="2180" y="1069"/>
                  </a:lnTo>
                  <a:lnTo>
                    <a:pt x="2247" y="913"/>
                  </a:lnTo>
                  <a:lnTo>
                    <a:pt x="2269" y="713"/>
                  </a:lnTo>
                  <a:lnTo>
                    <a:pt x="2247" y="513"/>
                  </a:lnTo>
                  <a:lnTo>
                    <a:pt x="2224" y="312"/>
                  </a:lnTo>
                  <a:lnTo>
                    <a:pt x="2180" y="246"/>
                  </a:lnTo>
                  <a:lnTo>
                    <a:pt x="2135" y="157"/>
                  </a:lnTo>
                  <a:lnTo>
                    <a:pt x="2091" y="90"/>
                  </a:lnTo>
                  <a:lnTo>
                    <a:pt x="2024" y="45"/>
                  </a:lnTo>
                  <a:lnTo>
                    <a:pt x="1957" y="23"/>
                  </a:lnTo>
                  <a:lnTo>
                    <a:pt x="18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219;p43"/>
            <p:cNvSpPr/>
            <p:nvPr/>
          </p:nvSpPr>
          <p:spPr>
            <a:xfrm rot="2192941">
              <a:off x="7448105" y="2042316"/>
              <a:ext cx="68748" cy="65665"/>
            </a:xfrm>
            <a:custGeom>
              <a:avLst/>
              <a:gdLst/>
              <a:ahLst/>
              <a:cxnLst/>
              <a:rect l="l" t="t" r="r" b="b"/>
              <a:pathLst>
                <a:path w="513" h="490" extrusionOk="0">
                  <a:moveTo>
                    <a:pt x="379" y="0"/>
                  </a:moveTo>
                  <a:lnTo>
                    <a:pt x="356" y="22"/>
                  </a:lnTo>
                  <a:lnTo>
                    <a:pt x="201" y="178"/>
                  </a:lnTo>
                  <a:lnTo>
                    <a:pt x="23" y="312"/>
                  </a:lnTo>
                  <a:lnTo>
                    <a:pt x="1" y="356"/>
                  </a:lnTo>
                  <a:lnTo>
                    <a:pt x="1" y="401"/>
                  </a:lnTo>
                  <a:lnTo>
                    <a:pt x="23" y="445"/>
                  </a:lnTo>
                  <a:lnTo>
                    <a:pt x="90" y="490"/>
                  </a:lnTo>
                  <a:lnTo>
                    <a:pt x="134" y="467"/>
                  </a:lnTo>
                  <a:lnTo>
                    <a:pt x="156" y="445"/>
                  </a:lnTo>
                  <a:lnTo>
                    <a:pt x="312" y="312"/>
                  </a:lnTo>
                  <a:lnTo>
                    <a:pt x="468" y="156"/>
                  </a:lnTo>
                  <a:lnTo>
                    <a:pt x="490" y="111"/>
                  </a:lnTo>
                  <a:lnTo>
                    <a:pt x="512" y="67"/>
                  </a:lnTo>
                  <a:lnTo>
                    <a:pt x="468" y="22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220;p43"/>
            <p:cNvSpPr/>
            <p:nvPr/>
          </p:nvSpPr>
          <p:spPr>
            <a:xfrm rot="2192941">
              <a:off x="7315888" y="2043486"/>
              <a:ext cx="92468" cy="77726"/>
            </a:xfrm>
            <a:custGeom>
              <a:avLst/>
              <a:gdLst/>
              <a:ahLst/>
              <a:cxnLst/>
              <a:rect l="l" t="t" r="r" b="b"/>
              <a:pathLst>
                <a:path w="690" h="580" extrusionOk="0">
                  <a:moveTo>
                    <a:pt x="601" y="1"/>
                  </a:moveTo>
                  <a:lnTo>
                    <a:pt x="556" y="23"/>
                  </a:lnTo>
                  <a:lnTo>
                    <a:pt x="45" y="401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0" y="535"/>
                  </a:lnTo>
                  <a:lnTo>
                    <a:pt x="22" y="579"/>
                  </a:lnTo>
                  <a:lnTo>
                    <a:pt x="89" y="579"/>
                  </a:lnTo>
                  <a:lnTo>
                    <a:pt x="134" y="557"/>
                  </a:lnTo>
                  <a:lnTo>
                    <a:pt x="645" y="179"/>
                  </a:lnTo>
                  <a:lnTo>
                    <a:pt x="667" y="157"/>
                  </a:lnTo>
                  <a:lnTo>
                    <a:pt x="690" y="112"/>
                  </a:lnTo>
                  <a:lnTo>
                    <a:pt x="667" y="45"/>
                  </a:lnTo>
                  <a:lnTo>
                    <a:pt x="645" y="23"/>
                  </a:lnTo>
                  <a:lnTo>
                    <a:pt x="6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221;p43"/>
            <p:cNvSpPr/>
            <p:nvPr/>
          </p:nvSpPr>
          <p:spPr>
            <a:xfrm rot="2192941">
              <a:off x="6992895" y="2627234"/>
              <a:ext cx="92468" cy="41811"/>
            </a:xfrm>
            <a:custGeom>
              <a:avLst/>
              <a:gdLst/>
              <a:ahLst/>
              <a:cxnLst/>
              <a:rect l="l" t="t" r="r" b="b"/>
              <a:pathLst>
                <a:path w="690" h="312" extrusionOk="0">
                  <a:moveTo>
                    <a:pt x="45" y="0"/>
                  </a:moveTo>
                  <a:lnTo>
                    <a:pt x="0" y="67"/>
                  </a:lnTo>
                  <a:lnTo>
                    <a:pt x="0" y="134"/>
                  </a:lnTo>
                  <a:lnTo>
                    <a:pt x="23" y="156"/>
                  </a:lnTo>
                  <a:lnTo>
                    <a:pt x="45" y="178"/>
                  </a:lnTo>
                  <a:lnTo>
                    <a:pt x="556" y="312"/>
                  </a:lnTo>
                  <a:lnTo>
                    <a:pt x="645" y="312"/>
                  </a:lnTo>
                  <a:lnTo>
                    <a:pt x="690" y="245"/>
                  </a:lnTo>
                  <a:lnTo>
                    <a:pt x="690" y="178"/>
                  </a:lnTo>
                  <a:lnTo>
                    <a:pt x="668" y="156"/>
                  </a:lnTo>
                  <a:lnTo>
                    <a:pt x="623" y="134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222;p43"/>
            <p:cNvSpPr/>
            <p:nvPr/>
          </p:nvSpPr>
          <p:spPr>
            <a:xfrm rot="2192941">
              <a:off x="7101740" y="2749180"/>
              <a:ext cx="53872" cy="41945"/>
            </a:xfrm>
            <a:custGeom>
              <a:avLst/>
              <a:gdLst/>
              <a:ahLst/>
              <a:cxnLst/>
              <a:rect l="l" t="t" r="r" b="b"/>
              <a:pathLst>
                <a:path w="402" h="313" extrusionOk="0">
                  <a:moveTo>
                    <a:pt x="67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56"/>
                  </a:lnTo>
                  <a:lnTo>
                    <a:pt x="23" y="179"/>
                  </a:lnTo>
                  <a:lnTo>
                    <a:pt x="45" y="201"/>
                  </a:lnTo>
                  <a:lnTo>
                    <a:pt x="156" y="245"/>
                  </a:lnTo>
                  <a:lnTo>
                    <a:pt x="268" y="290"/>
                  </a:lnTo>
                  <a:lnTo>
                    <a:pt x="290" y="312"/>
                  </a:lnTo>
                  <a:lnTo>
                    <a:pt x="334" y="312"/>
                  </a:lnTo>
                  <a:lnTo>
                    <a:pt x="379" y="245"/>
                  </a:lnTo>
                  <a:lnTo>
                    <a:pt x="401" y="179"/>
                  </a:lnTo>
                  <a:lnTo>
                    <a:pt x="401" y="156"/>
                  </a:lnTo>
                  <a:lnTo>
                    <a:pt x="357" y="134"/>
                  </a:lnTo>
                  <a:lnTo>
                    <a:pt x="245" y="68"/>
                  </a:lnTo>
                  <a:lnTo>
                    <a:pt x="112" y="23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223;p43"/>
            <p:cNvSpPr/>
            <p:nvPr/>
          </p:nvSpPr>
          <p:spPr>
            <a:xfrm rot="2192941">
              <a:off x="6666108" y="2783249"/>
              <a:ext cx="38863" cy="32967"/>
            </a:xfrm>
            <a:custGeom>
              <a:avLst/>
              <a:gdLst/>
              <a:ahLst/>
              <a:cxnLst/>
              <a:rect l="l" t="t" r="r" b="b"/>
              <a:pathLst>
                <a:path w="290" h="246" extrusionOk="0">
                  <a:moveTo>
                    <a:pt x="157" y="1"/>
                  </a:moveTo>
                  <a:lnTo>
                    <a:pt x="45" y="90"/>
                  </a:lnTo>
                  <a:lnTo>
                    <a:pt x="23" y="112"/>
                  </a:lnTo>
                  <a:lnTo>
                    <a:pt x="1" y="156"/>
                  </a:lnTo>
                  <a:lnTo>
                    <a:pt x="23" y="179"/>
                  </a:lnTo>
                  <a:lnTo>
                    <a:pt x="23" y="223"/>
                  </a:lnTo>
                  <a:lnTo>
                    <a:pt x="90" y="245"/>
                  </a:lnTo>
                  <a:lnTo>
                    <a:pt x="134" y="245"/>
                  </a:lnTo>
                  <a:lnTo>
                    <a:pt x="179" y="223"/>
                  </a:lnTo>
                  <a:lnTo>
                    <a:pt x="245" y="156"/>
                  </a:lnTo>
                  <a:lnTo>
                    <a:pt x="290" y="134"/>
                  </a:lnTo>
                  <a:lnTo>
                    <a:pt x="290" y="112"/>
                  </a:lnTo>
                  <a:lnTo>
                    <a:pt x="290" y="45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24;p43"/>
            <p:cNvSpPr/>
            <p:nvPr/>
          </p:nvSpPr>
          <p:spPr>
            <a:xfrm rot="2192941">
              <a:off x="6659516" y="2679665"/>
              <a:ext cx="140176" cy="101446"/>
            </a:xfrm>
            <a:custGeom>
              <a:avLst/>
              <a:gdLst/>
              <a:ahLst/>
              <a:cxnLst/>
              <a:rect l="l" t="t" r="r" b="b"/>
              <a:pathLst>
                <a:path w="1046" h="757" extrusionOk="0">
                  <a:moveTo>
                    <a:pt x="957" y="0"/>
                  </a:moveTo>
                  <a:lnTo>
                    <a:pt x="912" y="22"/>
                  </a:lnTo>
                  <a:lnTo>
                    <a:pt x="490" y="312"/>
                  </a:lnTo>
                  <a:lnTo>
                    <a:pt x="45" y="578"/>
                  </a:lnTo>
                  <a:lnTo>
                    <a:pt x="22" y="601"/>
                  </a:lnTo>
                  <a:lnTo>
                    <a:pt x="0" y="623"/>
                  </a:lnTo>
                  <a:lnTo>
                    <a:pt x="22" y="690"/>
                  </a:lnTo>
                  <a:lnTo>
                    <a:pt x="22" y="734"/>
                  </a:lnTo>
                  <a:lnTo>
                    <a:pt x="67" y="734"/>
                  </a:lnTo>
                  <a:lnTo>
                    <a:pt x="89" y="756"/>
                  </a:lnTo>
                  <a:lnTo>
                    <a:pt x="134" y="734"/>
                  </a:lnTo>
                  <a:lnTo>
                    <a:pt x="579" y="467"/>
                  </a:lnTo>
                  <a:lnTo>
                    <a:pt x="1001" y="178"/>
                  </a:lnTo>
                  <a:lnTo>
                    <a:pt x="1023" y="156"/>
                  </a:lnTo>
                  <a:lnTo>
                    <a:pt x="1046" y="134"/>
                  </a:lnTo>
                  <a:lnTo>
                    <a:pt x="1023" y="45"/>
                  </a:lnTo>
                  <a:lnTo>
                    <a:pt x="1001" y="22"/>
                  </a:lnTo>
                  <a:lnTo>
                    <a:pt x="979" y="22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25;p43"/>
            <p:cNvSpPr/>
            <p:nvPr/>
          </p:nvSpPr>
          <p:spPr>
            <a:xfrm rot="2192941">
              <a:off x="6735329" y="2781074"/>
              <a:ext cx="59769" cy="47842"/>
            </a:xfrm>
            <a:custGeom>
              <a:avLst/>
              <a:gdLst/>
              <a:ahLst/>
              <a:cxnLst/>
              <a:rect l="l" t="t" r="r" b="b"/>
              <a:pathLst>
                <a:path w="446" h="357" extrusionOk="0">
                  <a:moveTo>
                    <a:pt x="356" y="0"/>
                  </a:moveTo>
                  <a:lnTo>
                    <a:pt x="312" y="23"/>
                  </a:lnTo>
                  <a:lnTo>
                    <a:pt x="45" y="178"/>
                  </a:lnTo>
                  <a:lnTo>
                    <a:pt x="23" y="223"/>
                  </a:lnTo>
                  <a:lnTo>
                    <a:pt x="0" y="245"/>
                  </a:lnTo>
                  <a:lnTo>
                    <a:pt x="0" y="312"/>
                  </a:lnTo>
                  <a:lnTo>
                    <a:pt x="23" y="334"/>
                  </a:lnTo>
                  <a:lnTo>
                    <a:pt x="67" y="356"/>
                  </a:lnTo>
                  <a:lnTo>
                    <a:pt x="134" y="356"/>
                  </a:lnTo>
                  <a:lnTo>
                    <a:pt x="401" y="178"/>
                  </a:lnTo>
                  <a:lnTo>
                    <a:pt x="423" y="156"/>
                  </a:lnTo>
                  <a:lnTo>
                    <a:pt x="445" y="112"/>
                  </a:lnTo>
                  <a:lnTo>
                    <a:pt x="445" y="45"/>
                  </a:lnTo>
                  <a:lnTo>
                    <a:pt x="423" y="23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26;p43"/>
            <p:cNvSpPr/>
            <p:nvPr/>
          </p:nvSpPr>
          <p:spPr>
            <a:xfrm rot="2192941">
              <a:off x="6711424" y="1232078"/>
              <a:ext cx="41945" cy="50790"/>
            </a:xfrm>
            <a:custGeom>
              <a:avLst/>
              <a:gdLst/>
              <a:ahLst/>
              <a:cxnLst/>
              <a:rect l="l" t="t" r="r" b="b"/>
              <a:pathLst>
                <a:path w="313" h="379" extrusionOk="0">
                  <a:moveTo>
                    <a:pt x="90" y="1"/>
                  </a:moveTo>
                  <a:lnTo>
                    <a:pt x="23" y="45"/>
                  </a:lnTo>
                  <a:lnTo>
                    <a:pt x="1" y="112"/>
                  </a:lnTo>
                  <a:lnTo>
                    <a:pt x="1" y="156"/>
                  </a:lnTo>
                  <a:lnTo>
                    <a:pt x="1" y="179"/>
                  </a:lnTo>
                  <a:lnTo>
                    <a:pt x="134" y="334"/>
                  </a:lnTo>
                  <a:lnTo>
                    <a:pt x="157" y="357"/>
                  </a:lnTo>
                  <a:lnTo>
                    <a:pt x="201" y="379"/>
                  </a:lnTo>
                  <a:lnTo>
                    <a:pt x="268" y="357"/>
                  </a:lnTo>
                  <a:lnTo>
                    <a:pt x="312" y="290"/>
                  </a:lnTo>
                  <a:lnTo>
                    <a:pt x="312" y="268"/>
                  </a:lnTo>
                  <a:lnTo>
                    <a:pt x="290" y="223"/>
                  </a:lnTo>
                  <a:lnTo>
                    <a:pt x="157" y="45"/>
                  </a:lnTo>
                  <a:lnTo>
                    <a:pt x="112" y="23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227;p43"/>
            <p:cNvSpPr/>
            <p:nvPr/>
          </p:nvSpPr>
          <p:spPr>
            <a:xfrm rot="2192941">
              <a:off x="6037870" y="1623620"/>
              <a:ext cx="50790" cy="27070"/>
            </a:xfrm>
            <a:custGeom>
              <a:avLst/>
              <a:gdLst/>
              <a:ahLst/>
              <a:cxnLst/>
              <a:rect l="l" t="t" r="r" b="b"/>
              <a:pathLst>
                <a:path w="379" h="202" extrusionOk="0">
                  <a:moveTo>
                    <a:pt x="89" y="1"/>
                  </a:moveTo>
                  <a:lnTo>
                    <a:pt x="45" y="23"/>
                  </a:lnTo>
                  <a:lnTo>
                    <a:pt x="0" y="68"/>
                  </a:lnTo>
                  <a:lnTo>
                    <a:pt x="0" y="112"/>
                  </a:lnTo>
                  <a:lnTo>
                    <a:pt x="0" y="134"/>
                  </a:lnTo>
                  <a:lnTo>
                    <a:pt x="22" y="157"/>
                  </a:lnTo>
                  <a:lnTo>
                    <a:pt x="67" y="179"/>
                  </a:lnTo>
                  <a:lnTo>
                    <a:pt x="267" y="201"/>
                  </a:lnTo>
                  <a:lnTo>
                    <a:pt x="312" y="201"/>
                  </a:lnTo>
                  <a:lnTo>
                    <a:pt x="334" y="179"/>
                  </a:lnTo>
                  <a:lnTo>
                    <a:pt x="378" y="112"/>
                  </a:lnTo>
                  <a:lnTo>
                    <a:pt x="378" y="90"/>
                  </a:lnTo>
                  <a:lnTo>
                    <a:pt x="378" y="45"/>
                  </a:lnTo>
                  <a:lnTo>
                    <a:pt x="356" y="23"/>
                  </a:lnTo>
                  <a:lnTo>
                    <a:pt x="312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228;p43"/>
            <p:cNvSpPr/>
            <p:nvPr/>
          </p:nvSpPr>
          <p:spPr>
            <a:xfrm rot="2192941">
              <a:off x="6109261" y="1705384"/>
              <a:ext cx="98498" cy="26936"/>
            </a:xfrm>
            <a:custGeom>
              <a:avLst/>
              <a:gdLst/>
              <a:ahLst/>
              <a:cxnLst/>
              <a:rect l="l" t="t" r="r" b="b"/>
              <a:pathLst>
                <a:path w="735" h="201" extrusionOk="0">
                  <a:moveTo>
                    <a:pt x="67" y="1"/>
                  </a:moveTo>
                  <a:lnTo>
                    <a:pt x="45" y="23"/>
                  </a:lnTo>
                  <a:lnTo>
                    <a:pt x="0" y="90"/>
                  </a:lnTo>
                  <a:lnTo>
                    <a:pt x="23" y="156"/>
                  </a:lnTo>
                  <a:lnTo>
                    <a:pt x="45" y="179"/>
                  </a:lnTo>
                  <a:lnTo>
                    <a:pt x="89" y="179"/>
                  </a:lnTo>
                  <a:lnTo>
                    <a:pt x="312" y="201"/>
                  </a:lnTo>
                  <a:lnTo>
                    <a:pt x="468" y="179"/>
                  </a:lnTo>
                  <a:lnTo>
                    <a:pt x="668" y="179"/>
                  </a:lnTo>
                  <a:lnTo>
                    <a:pt x="712" y="112"/>
                  </a:lnTo>
                  <a:lnTo>
                    <a:pt x="734" y="67"/>
                  </a:lnTo>
                  <a:lnTo>
                    <a:pt x="712" y="45"/>
                  </a:lnTo>
                  <a:lnTo>
                    <a:pt x="690" y="23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229;p43"/>
            <p:cNvSpPr/>
            <p:nvPr/>
          </p:nvSpPr>
          <p:spPr>
            <a:xfrm rot="2192941">
              <a:off x="6701766" y="1361710"/>
              <a:ext cx="65799" cy="65799"/>
            </a:xfrm>
            <a:custGeom>
              <a:avLst/>
              <a:gdLst/>
              <a:ahLst/>
              <a:cxnLst/>
              <a:rect l="l" t="t" r="r" b="b"/>
              <a:pathLst>
                <a:path w="491" h="491" extrusionOk="0">
                  <a:moveTo>
                    <a:pt x="112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156" y="312"/>
                  </a:lnTo>
                  <a:lnTo>
                    <a:pt x="312" y="468"/>
                  </a:lnTo>
                  <a:lnTo>
                    <a:pt x="357" y="490"/>
                  </a:lnTo>
                  <a:lnTo>
                    <a:pt x="379" y="490"/>
                  </a:lnTo>
                  <a:lnTo>
                    <a:pt x="446" y="468"/>
                  </a:lnTo>
                  <a:lnTo>
                    <a:pt x="490" y="401"/>
                  </a:lnTo>
                  <a:lnTo>
                    <a:pt x="490" y="357"/>
                  </a:lnTo>
                  <a:lnTo>
                    <a:pt x="468" y="335"/>
                  </a:lnTo>
                  <a:lnTo>
                    <a:pt x="312" y="201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230;p43"/>
            <p:cNvSpPr/>
            <p:nvPr/>
          </p:nvSpPr>
          <p:spPr>
            <a:xfrm rot="2192941">
              <a:off x="6301375" y="2519096"/>
              <a:ext cx="35915" cy="62717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179" y="1"/>
                  </a:moveTo>
                  <a:lnTo>
                    <a:pt x="112" y="23"/>
                  </a:lnTo>
                  <a:lnTo>
                    <a:pt x="90" y="45"/>
                  </a:lnTo>
                  <a:lnTo>
                    <a:pt x="68" y="68"/>
                  </a:lnTo>
                  <a:lnTo>
                    <a:pt x="23" y="357"/>
                  </a:lnTo>
                  <a:lnTo>
                    <a:pt x="1" y="401"/>
                  </a:lnTo>
                  <a:lnTo>
                    <a:pt x="23" y="423"/>
                  </a:lnTo>
                  <a:lnTo>
                    <a:pt x="45" y="446"/>
                  </a:lnTo>
                  <a:lnTo>
                    <a:pt x="90" y="468"/>
                  </a:lnTo>
                  <a:lnTo>
                    <a:pt x="157" y="446"/>
                  </a:lnTo>
                  <a:lnTo>
                    <a:pt x="179" y="423"/>
                  </a:lnTo>
                  <a:lnTo>
                    <a:pt x="201" y="379"/>
                  </a:lnTo>
                  <a:lnTo>
                    <a:pt x="268" y="112"/>
                  </a:lnTo>
                  <a:lnTo>
                    <a:pt x="268" y="68"/>
                  </a:lnTo>
                  <a:lnTo>
                    <a:pt x="246" y="45"/>
                  </a:lnTo>
                  <a:lnTo>
                    <a:pt x="223" y="23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231;p43"/>
            <p:cNvSpPr/>
            <p:nvPr/>
          </p:nvSpPr>
          <p:spPr>
            <a:xfrm rot="2192941">
              <a:off x="5942464" y="2179552"/>
              <a:ext cx="62717" cy="77592"/>
            </a:xfrm>
            <a:custGeom>
              <a:avLst/>
              <a:gdLst/>
              <a:ahLst/>
              <a:cxnLst/>
              <a:rect l="l" t="t" r="r" b="b"/>
              <a:pathLst>
                <a:path w="468" h="579" extrusionOk="0">
                  <a:moveTo>
                    <a:pt x="356" y="0"/>
                  </a:moveTo>
                  <a:lnTo>
                    <a:pt x="311" y="45"/>
                  </a:lnTo>
                  <a:lnTo>
                    <a:pt x="22" y="423"/>
                  </a:lnTo>
                  <a:lnTo>
                    <a:pt x="0" y="445"/>
                  </a:lnTo>
                  <a:lnTo>
                    <a:pt x="0" y="490"/>
                  </a:lnTo>
                  <a:lnTo>
                    <a:pt x="22" y="556"/>
                  </a:lnTo>
                  <a:lnTo>
                    <a:pt x="67" y="579"/>
                  </a:lnTo>
                  <a:lnTo>
                    <a:pt x="89" y="579"/>
                  </a:lnTo>
                  <a:lnTo>
                    <a:pt x="134" y="556"/>
                  </a:lnTo>
                  <a:lnTo>
                    <a:pt x="156" y="534"/>
                  </a:lnTo>
                  <a:lnTo>
                    <a:pt x="445" y="156"/>
                  </a:lnTo>
                  <a:lnTo>
                    <a:pt x="467" y="134"/>
                  </a:lnTo>
                  <a:lnTo>
                    <a:pt x="467" y="89"/>
                  </a:lnTo>
                  <a:lnTo>
                    <a:pt x="445" y="22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232;p43"/>
            <p:cNvSpPr/>
            <p:nvPr/>
          </p:nvSpPr>
          <p:spPr>
            <a:xfrm rot="2192941">
              <a:off x="6073776" y="2151002"/>
              <a:ext cx="74644" cy="74644"/>
            </a:xfrm>
            <a:custGeom>
              <a:avLst/>
              <a:gdLst/>
              <a:ahLst/>
              <a:cxnLst/>
              <a:rect l="l" t="t" r="r" b="b"/>
              <a:pathLst>
                <a:path w="557" h="557" extrusionOk="0">
                  <a:moveTo>
                    <a:pt x="467" y="1"/>
                  </a:moveTo>
                  <a:lnTo>
                    <a:pt x="445" y="23"/>
                  </a:lnTo>
                  <a:lnTo>
                    <a:pt x="312" y="112"/>
                  </a:lnTo>
                  <a:lnTo>
                    <a:pt x="223" y="201"/>
                  </a:lnTo>
                  <a:lnTo>
                    <a:pt x="22" y="401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22" y="535"/>
                  </a:lnTo>
                  <a:lnTo>
                    <a:pt x="45" y="557"/>
                  </a:lnTo>
                  <a:lnTo>
                    <a:pt x="111" y="557"/>
                  </a:lnTo>
                  <a:lnTo>
                    <a:pt x="156" y="535"/>
                  </a:lnTo>
                  <a:lnTo>
                    <a:pt x="334" y="334"/>
                  </a:lnTo>
                  <a:lnTo>
                    <a:pt x="423" y="268"/>
                  </a:lnTo>
                  <a:lnTo>
                    <a:pt x="512" y="179"/>
                  </a:lnTo>
                  <a:lnTo>
                    <a:pt x="556" y="156"/>
                  </a:lnTo>
                  <a:lnTo>
                    <a:pt x="556" y="112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233;p43"/>
            <p:cNvSpPr/>
            <p:nvPr/>
          </p:nvSpPr>
          <p:spPr>
            <a:xfrm rot="2192941">
              <a:off x="6192148" y="2571583"/>
              <a:ext cx="50924" cy="137227"/>
            </a:xfrm>
            <a:custGeom>
              <a:avLst/>
              <a:gdLst/>
              <a:ahLst/>
              <a:cxnLst/>
              <a:rect l="l" t="t" r="r" b="b"/>
              <a:pathLst>
                <a:path w="380" h="1024" extrusionOk="0">
                  <a:moveTo>
                    <a:pt x="312" y="1"/>
                  </a:moveTo>
                  <a:lnTo>
                    <a:pt x="246" y="23"/>
                  </a:lnTo>
                  <a:lnTo>
                    <a:pt x="201" y="45"/>
                  </a:lnTo>
                  <a:lnTo>
                    <a:pt x="201" y="67"/>
                  </a:lnTo>
                  <a:lnTo>
                    <a:pt x="1" y="913"/>
                  </a:lnTo>
                  <a:lnTo>
                    <a:pt x="1" y="957"/>
                  </a:lnTo>
                  <a:lnTo>
                    <a:pt x="23" y="1002"/>
                  </a:lnTo>
                  <a:lnTo>
                    <a:pt x="45" y="1024"/>
                  </a:lnTo>
                  <a:lnTo>
                    <a:pt x="134" y="1024"/>
                  </a:lnTo>
                  <a:lnTo>
                    <a:pt x="157" y="1002"/>
                  </a:lnTo>
                  <a:lnTo>
                    <a:pt x="179" y="957"/>
                  </a:lnTo>
                  <a:lnTo>
                    <a:pt x="268" y="534"/>
                  </a:lnTo>
                  <a:lnTo>
                    <a:pt x="379" y="112"/>
                  </a:lnTo>
                  <a:lnTo>
                    <a:pt x="379" y="67"/>
                  </a:lnTo>
                  <a:lnTo>
                    <a:pt x="357" y="45"/>
                  </a:lnTo>
                  <a:lnTo>
                    <a:pt x="335" y="23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234;p43"/>
            <p:cNvSpPr/>
            <p:nvPr/>
          </p:nvSpPr>
          <p:spPr>
            <a:xfrm rot="2192941">
              <a:off x="6515736" y="2682424"/>
              <a:ext cx="83489" cy="44760"/>
            </a:xfrm>
            <a:custGeom>
              <a:avLst/>
              <a:gdLst/>
              <a:ahLst/>
              <a:cxnLst/>
              <a:rect l="l" t="t" r="r" b="b"/>
              <a:pathLst>
                <a:path w="623" h="334" extrusionOk="0">
                  <a:moveTo>
                    <a:pt x="512" y="0"/>
                  </a:moveTo>
                  <a:lnTo>
                    <a:pt x="89" y="156"/>
                  </a:lnTo>
                  <a:lnTo>
                    <a:pt x="44" y="178"/>
                  </a:lnTo>
                  <a:lnTo>
                    <a:pt x="22" y="200"/>
                  </a:lnTo>
                  <a:lnTo>
                    <a:pt x="0" y="267"/>
                  </a:lnTo>
                  <a:lnTo>
                    <a:pt x="22" y="289"/>
                  </a:lnTo>
                  <a:lnTo>
                    <a:pt x="44" y="312"/>
                  </a:lnTo>
                  <a:lnTo>
                    <a:pt x="89" y="334"/>
                  </a:lnTo>
                  <a:lnTo>
                    <a:pt x="111" y="334"/>
                  </a:lnTo>
                  <a:lnTo>
                    <a:pt x="556" y="178"/>
                  </a:lnTo>
                  <a:lnTo>
                    <a:pt x="578" y="156"/>
                  </a:lnTo>
                  <a:lnTo>
                    <a:pt x="601" y="134"/>
                  </a:lnTo>
                  <a:lnTo>
                    <a:pt x="623" y="45"/>
                  </a:lnTo>
                  <a:lnTo>
                    <a:pt x="601" y="22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235;p43"/>
            <p:cNvSpPr/>
            <p:nvPr/>
          </p:nvSpPr>
          <p:spPr>
            <a:xfrm rot="2192941">
              <a:off x="6589887" y="2828556"/>
              <a:ext cx="101446" cy="68748"/>
            </a:xfrm>
            <a:custGeom>
              <a:avLst/>
              <a:gdLst/>
              <a:ahLst/>
              <a:cxnLst/>
              <a:rect l="l" t="t" r="r" b="b"/>
              <a:pathLst>
                <a:path w="757" h="513" extrusionOk="0">
                  <a:moveTo>
                    <a:pt x="645" y="0"/>
                  </a:moveTo>
                  <a:lnTo>
                    <a:pt x="623" y="23"/>
                  </a:lnTo>
                  <a:lnTo>
                    <a:pt x="334" y="178"/>
                  </a:lnTo>
                  <a:lnTo>
                    <a:pt x="67" y="312"/>
                  </a:lnTo>
                  <a:lnTo>
                    <a:pt x="23" y="334"/>
                  </a:lnTo>
                  <a:lnTo>
                    <a:pt x="0" y="379"/>
                  </a:lnTo>
                  <a:lnTo>
                    <a:pt x="0" y="445"/>
                  </a:lnTo>
                  <a:lnTo>
                    <a:pt x="0" y="468"/>
                  </a:lnTo>
                  <a:lnTo>
                    <a:pt x="23" y="490"/>
                  </a:lnTo>
                  <a:lnTo>
                    <a:pt x="67" y="512"/>
                  </a:lnTo>
                  <a:lnTo>
                    <a:pt x="89" y="490"/>
                  </a:lnTo>
                  <a:lnTo>
                    <a:pt x="401" y="356"/>
                  </a:lnTo>
                  <a:lnTo>
                    <a:pt x="712" y="178"/>
                  </a:lnTo>
                  <a:lnTo>
                    <a:pt x="734" y="156"/>
                  </a:lnTo>
                  <a:lnTo>
                    <a:pt x="757" y="112"/>
                  </a:lnTo>
                  <a:lnTo>
                    <a:pt x="734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236;p43"/>
            <p:cNvSpPr/>
            <p:nvPr/>
          </p:nvSpPr>
          <p:spPr>
            <a:xfrm rot="2192941">
              <a:off x="6581351" y="2600337"/>
              <a:ext cx="178905" cy="113373"/>
            </a:xfrm>
            <a:custGeom>
              <a:avLst/>
              <a:gdLst/>
              <a:ahLst/>
              <a:cxnLst/>
              <a:rect l="l" t="t" r="r" b="b"/>
              <a:pathLst>
                <a:path w="1335" h="846" extrusionOk="0">
                  <a:moveTo>
                    <a:pt x="1246" y="1"/>
                  </a:moveTo>
                  <a:lnTo>
                    <a:pt x="1201" y="23"/>
                  </a:lnTo>
                  <a:lnTo>
                    <a:pt x="934" y="201"/>
                  </a:lnTo>
                  <a:lnTo>
                    <a:pt x="668" y="379"/>
                  </a:lnTo>
                  <a:lnTo>
                    <a:pt x="356" y="535"/>
                  </a:lnTo>
                  <a:lnTo>
                    <a:pt x="67" y="668"/>
                  </a:lnTo>
                  <a:lnTo>
                    <a:pt x="22" y="690"/>
                  </a:lnTo>
                  <a:lnTo>
                    <a:pt x="0" y="712"/>
                  </a:lnTo>
                  <a:lnTo>
                    <a:pt x="0" y="779"/>
                  </a:lnTo>
                  <a:lnTo>
                    <a:pt x="0" y="801"/>
                  </a:lnTo>
                  <a:lnTo>
                    <a:pt x="22" y="846"/>
                  </a:lnTo>
                  <a:lnTo>
                    <a:pt x="89" y="846"/>
                  </a:lnTo>
                  <a:lnTo>
                    <a:pt x="423" y="712"/>
                  </a:lnTo>
                  <a:lnTo>
                    <a:pt x="712" y="557"/>
                  </a:lnTo>
                  <a:lnTo>
                    <a:pt x="1023" y="379"/>
                  </a:lnTo>
                  <a:lnTo>
                    <a:pt x="1290" y="179"/>
                  </a:lnTo>
                  <a:lnTo>
                    <a:pt x="1313" y="134"/>
                  </a:lnTo>
                  <a:lnTo>
                    <a:pt x="1335" y="112"/>
                  </a:lnTo>
                  <a:lnTo>
                    <a:pt x="1313" y="45"/>
                  </a:lnTo>
                  <a:lnTo>
                    <a:pt x="13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237;p43"/>
            <p:cNvSpPr/>
            <p:nvPr/>
          </p:nvSpPr>
          <p:spPr>
            <a:xfrm rot="2192941">
              <a:off x="6511944" y="2745524"/>
              <a:ext cx="122352" cy="71696"/>
            </a:xfrm>
            <a:custGeom>
              <a:avLst/>
              <a:gdLst/>
              <a:ahLst/>
              <a:cxnLst/>
              <a:rect l="l" t="t" r="r" b="b"/>
              <a:pathLst>
                <a:path w="913" h="535" extrusionOk="0">
                  <a:moveTo>
                    <a:pt x="823" y="0"/>
                  </a:moveTo>
                  <a:lnTo>
                    <a:pt x="779" y="23"/>
                  </a:lnTo>
                  <a:lnTo>
                    <a:pt x="423" y="200"/>
                  </a:lnTo>
                  <a:lnTo>
                    <a:pt x="67" y="356"/>
                  </a:lnTo>
                  <a:lnTo>
                    <a:pt x="22" y="378"/>
                  </a:lnTo>
                  <a:lnTo>
                    <a:pt x="0" y="401"/>
                  </a:lnTo>
                  <a:lnTo>
                    <a:pt x="0" y="467"/>
                  </a:lnTo>
                  <a:lnTo>
                    <a:pt x="0" y="512"/>
                  </a:lnTo>
                  <a:lnTo>
                    <a:pt x="22" y="534"/>
                  </a:lnTo>
                  <a:lnTo>
                    <a:pt x="111" y="534"/>
                  </a:lnTo>
                  <a:lnTo>
                    <a:pt x="490" y="378"/>
                  </a:lnTo>
                  <a:lnTo>
                    <a:pt x="868" y="178"/>
                  </a:lnTo>
                  <a:lnTo>
                    <a:pt x="890" y="156"/>
                  </a:lnTo>
                  <a:lnTo>
                    <a:pt x="912" y="111"/>
                  </a:lnTo>
                  <a:lnTo>
                    <a:pt x="912" y="45"/>
                  </a:lnTo>
                  <a:lnTo>
                    <a:pt x="890" y="23"/>
                  </a:lnTo>
                  <a:lnTo>
                    <a:pt x="8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18665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93" y="215669"/>
            <a:ext cx="6888648" cy="4514594"/>
          </a:xfrm>
          <a:prstGeom prst="rect">
            <a:avLst/>
          </a:prstGeom>
        </p:spPr>
      </p:pic>
      <p:sp>
        <p:nvSpPr>
          <p:cNvPr id="4" name="Google Shape;1124;p43"/>
          <p:cNvSpPr/>
          <p:nvPr/>
        </p:nvSpPr>
        <p:spPr>
          <a:xfrm rot="232341">
            <a:off x="10368423" y="5225072"/>
            <a:ext cx="864629" cy="533498"/>
          </a:xfrm>
          <a:custGeom>
            <a:avLst/>
            <a:gdLst/>
            <a:ahLst/>
            <a:cxnLst/>
            <a:rect l="l" t="t" r="r" b="b"/>
            <a:pathLst>
              <a:path w="10455" h="6451" extrusionOk="0">
                <a:moveTo>
                  <a:pt x="9676" y="0"/>
                </a:moveTo>
                <a:lnTo>
                  <a:pt x="4805" y="1935"/>
                </a:lnTo>
                <a:lnTo>
                  <a:pt x="2469" y="2870"/>
                </a:lnTo>
                <a:lnTo>
                  <a:pt x="667" y="3604"/>
                </a:lnTo>
                <a:lnTo>
                  <a:pt x="534" y="3804"/>
                </a:lnTo>
                <a:lnTo>
                  <a:pt x="400" y="4004"/>
                </a:lnTo>
                <a:lnTo>
                  <a:pt x="289" y="4226"/>
                </a:lnTo>
                <a:lnTo>
                  <a:pt x="200" y="4427"/>
                </a:lnTo>
                <a:lnTo>
                  <a:pt x="200" y="4449"/>
                </a:lnTo>
                <a:lnTo>
                  <a:pt x="89" y="4894"/>
                </a:lnTo>
                <a:lnTo>
                  <a:pt x="22" y="5361"/>
                </a:lnTo>
                <a:lnTo>
                  <a:pt x="22" y="5516"/>
                </a:lnTo>
                <a:lnTo>
                  <a:pt x="0" y="5961"/>
                </a:lnTo>
                <a:lnTo>
                  <a:pt x="0" y="6162"/>
                </a:lnTo>
                <a:lnTo>
                  <a:pt x="89" y="6451"/>
                </a:lnTo>
                <a:lnTo>
                  <a:pt x="823" y="6184"/>
                </a:lnTo>
                <a:lnTo>
                  <a:pt x="1735" y="5850"/>
                </a:lnTo>
                <a:lnTo>
                  <a:pt x="2780" y="5428"/>
                </a:lnTo>
                <a:lnTo>
                  <a:pt x="4004" y="4938"/>
                </a:lnTo>
                <a:lnTo>
                  <a:pt x="6918" y="3693"/>
                </a:lnTo>
                <a:lnTo>
                  <a:pt x="10454" y="2158"/>
                </a:lnTo>
                <a:lnTo>
                  <a:pt x="10276" y="2002"/>
                </a:lnTo>
                <a:lnTo>
                  <a:pt x="10098" y="1824"/>
                </a:lnTo>
                <a:lnTo>
                  <a:pt x="9965" y="1624"/>
                </a:lnTo>
                <a:lnTo>
                  <a:pt x="9854" y="1357"/>
                </a:lnTo>
                <a:lnTo>
                  <a:pt x="9765" y="1068"/>
                </a:lnTo>
                <a:lnTo>
                  <a:pt x="9720" y="757"/>
                </a:lnTo>
                <a:lnTo>
                  <a:pt x="9676" y="401"/>
                </a:lnTo>
                <a:lnTo>
                  <a:pt x="96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25;p43"/>
          <p:cNvSpPr/>
          <p:nvPr/>
        </p:nvSpPr>
        <p:spPr>
          <a:xfrm rot="232341">
            <a:off x="10368423" y="5225072"/>
            <a:ext cx="864628" cy="533498"/>
          </a:xfrm>
          <a:custGeom>
            <a:avLst/>
            <a:gdLst/>
            <a:ahLst/>
            <a:cxnLst/>
            <a:rect l="l" t="t" r="r" b="b"/>
            <a:pathLst>
              <a:path w="10455" h="6451" fill="none" extrusionOk="0">
                <a:moveTo>
                  <a:pt x="10454" y="2158"/>
                </a:moveTo>
                <a:lnTo>
                  <a:pt x="10454" y="2158"/>
                </a:lnTo>
                <a:lnTo>
                  <a:pt x="10276" y="2002"/>
                </a:lnTo>
                <a:lnTo>
                  <a:pt x="10098" y="1824"/>
                </a:lnTo>
                <a:lnTo>
                  <a:pt x="9965" y="1624"/>
                </a:lnTo>
                <a:lnTo>
                  <a:pt x="9854" y="1357"/>
                </a:lnTo>
                <a:lnTo>
                  <a:pt x="9765" y="1068"/>
                </a:lnTo>
                <a:lnTo>
                  <a:pt x="9720" y="757"/>
                </a:lnTo>
                <a:lnTo>
                  <a:pt x="9676" y="401"/>
                </a:lnTo>
                <a:lnTo>
                  <a:pt x="9676" y="0"/>
                </a:lnTo>
                <a:lnTo>
                  <a:pt x="9676" y="0"/>
                </a:lnTo>
                <a:lnTo>
                  <a:pt x="4805" y="1935"/>
                </a:lnTo>
                <a:lnTo>
                  <a:pt x="4805" y="1935"/>
                </a:lnTo>
                <a:lnTo>
                  <a:pt x="2469" y="2870"/>
                </a:lnTo>
                <a:lnTo>
                  <a:pt x="667" y="3604"/>
                </a:lnTo>
                <a:lnTo>
                  <a:pt x="667" y="3604"/>
                </a:lnTo>
                <a:lnTo>
                  <a:pt x="534" y="3804"/>
                </a:lnTo>
                <a:lnTo>
                  <a:pt x="400" y="4004"/>
                </a:lnTo>
                <a:lnTo>
                  <a:pt x="289" y="4226"/>
                </a:lnTo>
                <a:lnTo>
                  <a:pt x="200" y="4427"/>
                </a:lnTo>
                <a:lnTo>
                  <a:pt x="200" y="4427"/>
                </a:lnTo>
                <a:lnTo>
                  <a:pt x="1646" y="3915"/>
                </a:lnTo>
                <a:lnTo>
                  <a:pt x="2647" y="3559"/>
                </a:lnTo>
                <a:lnTo>
                  <a:pt x="2647" y="3559"/>
                </a:lnTo>
                <a:lnTo>
                  <a:pt x="2736" y="3515"/>
                </a:lnTo>
                <a:lnTo>
                  <a:pt x="2736" y="3515"/>
                </a:lnTo>
                <a:lnTo>
                  <a:pt x="2647" y="3559"/>
                </a:lnTo>
                <a:lnTo>
                  <a:pt x="2647" y="3559"/>
                </a:lnTo>
                <a:lnTo>
                  <a:pt x="1646" y="3915"/>
                </a:lnTo>
                <a:lnTo>
                  <a:pt x="200" y="4427"/>
                </a:lnTo>
                <a:lnTo>
                  <a:pt x="200" y="4427"/>
                </a:lnTo>
                <a:lnTo>
                  <a:pt x="200" y="4471"/>
                </a:lnTo>
                <a:lnTo>
                  <a:pt x="200" y="4449"/>
                </a:lnTo>
                <a:lnTo>
                  <a:pt x="200" y="4449"/>
                </a:lnTo>
                <a:lnTo>
                  <a:pt x="89" y="4894"/>
                </a:lnTo>
                <a:lnTo>
                  <a:pt x="22" y="5361"/>
                </a:lnTo>
                <a:lnTo>
                  <a:pt x="22" y="5361"/>
                </a:lnTo>
                <a:lnTo>
                  <a:pt x="1090" y="4871"/>
                </a:lnTo>
                <a:lnTo>
                  <a:pt x="1757" y="4582"/>
                </a:lnTo>
                <a:lnTo>
                  <a:pt x="1757" y="4582"/>
                </a:lnTo>
                <a:lnTo>
                  <a:pt x="1090" y="4871"/>
                </a:lnTo>
                <a:lnTo>
                  <a:pt x="22" y="5361"/>
                </a:lnTo>
                <a:lnTo>
                  <a:pt x="22" y="5361"/>
                </a:lnTo>
                <a:lnTo>
                  <a:pt x="22" y="5516"/>
                </a:lnTo>
                <a:lnTo>
                  <a:pt x="22" y="5516"/>
                </a:lnTo>
                <a:lnTo>
                  <a:pt x="0" y="5961"/>
                </a:lnTo>
                <a:lnTo>
                  <a:pt x="0" y="5961"/>
                </a:lnTo>
                <a:lnTo>
                  <a:pt x="2358" y="4960"/>
                </a:lnTo>
                <a:lnTo>
                  <a:pt x="2358" y="4960"/>
                </a:lnTo>
                <a:lnTo>
                  <a:pt x="0" y="5961"/>
                </a:lnTo>
                <a:lnTo>
                  <a:pt x="0" y="5961"/>
                </a:lnTo>
                <a:lnTo>
                  <a:pt x="0" y="6162"/>
                </a:lnTo>
                <a:lnTo>
                  <a:pt x="0" y="6162"/>
                </a:lnTo>
                <a:lnTo>
                  <a:pt x="89" y="6451"/>
                </a:lnTo>
                <a:lnTo>
                  <a:pt x="89" y="6451"/>
                </a:lnTo>
                <a:lnTo>
                  <a:pt x="823" y="6184"/>
                </a:lnTo>
                <a:lnTo>
                  <a:pt x="1735" y="5850"/>
                </a:lnTo>
                <a:lnTo>
                  <a:pt x="2780" y="5428"/>
                </a:lnTo>
                <a:lnTo>
                  <a:pt x="4004" y="4938"/>
                </a:lnTo>
                <a:lnTo>
                  <a:pt x="6918" y="3693"/>
                </a:lnTo>
                <a:lnTo>
                  <a:pt x="10454" y="215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126;p43"/>
          <p:cNvSpPr/>
          <p:nvPr/>
        </p:nvSpPr>
        <p:spPr>
          <a:xfrm rot="232341">
            <a:off x="10607509" y="5609544"/>
            <a:ext cx="18525" cy="7360"/>
          </a:xfrm>
          <a:custGeom>
            <a:avLst/>
            <a:gdLst/>
            <a:ahLst/>
            <a:cxnLst/>
            <a:rect l="l" t="t" r="r" b="b"/>
            <a:pathLst>
              <a:path w="224" h="89" fill="none" extrusionOk="0">
                <a:moveTo>
                  <a:pt x="1" y="89"/>
                </a:moveTo>
                <a:lnTo>
                  <a:pt x="1" y="89"/>
                </a:lnTo>
                <a:lnTo>
                  <a:pt x="223" y="0"/>
                </a:lnTo>
                <a:lnTo>
                  <a:pt x="223" y="0"/>
                </a:lnTo>
                <a:lnTo>
                  <a:pt x="1" y="8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127;p43"/>
          <p:cNvSpPr/>
          <p:nvPr/>
        </p:nvSpPr>
        <p:spPr>
          <a:xfrm rot="232341">
            <a:off x="10673752" y="5572743"/>
            <a:ext cx="33163" cy="14803"/>
          </a:xfrm>
          <a:custGeom>
            <a:avLst/>
            <a:gdLst/>
            <a:ahLst/>
            <a:cxnLst/>
            <a:rect l="l" t="t" r="r" b="b"/>
            <a:pathLst>
              <a:path w="401" h="179" fill="none" extrusionOk="0">
                <a:moveTo>
                  <a:pt x="0" y="178"/>
                </a:moveTo>
                <a:lnTo>
                  <a:pt x="0" y="178"/>
                </a:lnTo>
                <a:lnTo>
                  <a:pt x="401" y="0"/>
                </a:lnTo>
                <a:lnTo>
                  <a:pt x="401" y="0"/>
                </a:lnTo>
                <a:lnTo>
                  <a:pt x="0" y="17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128;p43"/>
          <p:cNvSpPr/>
          <p:nvPr/>
        </p:nvSpPr>
        <p:spPr>
          <a:xfrm rot="232341">
            <a:off x="10638770" y="5486239"/>
            <a:ext cx="35065" cy="12984"/>
          </a:xfrm>
          <a:custGeom>
            <a:avLst/>
            <a:gdLst/>
            <a:ahLst/>
            <a:cxnLst/>
            <a:rect l="l" t="t" r="r" b="b"/>
            <a:pathLst>
              <a:path w="424" h="157" fill="none" extrusionOk="0">
                <a:moveTo>
                  <a:pt x="1" y="156"/>
                </a:moveTo>
                <a:lnTo>
                  <a:pt x="1" y="156"/>
                </a:lnTo>
                <a:lnTo>
                  <a:pt x="423" y="1"/>
                </a:lnTo>
                <a:lnTo>
                  <a:pt x="423" y="1"/>
                </a:lnTo>
                <a:lnTo>
                  <a:pt x="1" y="156"/>
                </a:lnTo>
                <a:lnTo>
                  <a:pt x="1" y="15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29;p43"/>
          <p:cNvSpPr/>
          <p:nvPr/>
        </p:nvSpPr>
        <p:spPr>
          <a:xfrm rot="232341">
            <a:off x="10294820" y="5208532"/>
            <a:ext cx="984213" cy="614461"/>
          </a:xfrm>
          <a:custGeom>
            <a:avLst/>
            <a:gdLst/>
            <a:ahLst/>
            <a:cxnLst/>
            <a:rect l="l" t="t" r="r" b="b"/>
            <a:pathLst>
              <a:path w="11901" h="7430" extrusionOk="0">
                <a:moveTo>
                  <a:pt x="11055" y="0"/>
                </a:moveTo>
                <a:lnTo>
                  <a:pt x="10566" y="200"/>
                </a:lnTo>
                <a:lnTo>
                  <a:pt x="10566" y="601"/>
                </a:lnTo>
                <a:lnTo>
                  <a:pt x="10610" y="957"/>
                </a:lnTo>
                <a:lnTo>
                  <a:pt x="10655" y="1268"/>
                </a:lnTo>
                <a:lnTo>
                  <a:pt x="10744" y="1557"/>
                </a:lnTo>
                <a:lnTo>
                  <a:pt x="10855" y="1824"/>
                </a:lnTo>
                <a:lnTo>
                  <a:pt x="10988" y="2024"/>
                </a:lnTo>
                <a:lnTo>
                  <a:pt x="11166" y="2202"/>
                </a:lnTo>
                <a:lnTo>
                  <a:pt x="11344" y="2358"/>
                </a:lnTo>
                <a:lnTo>
                  <a:pt x="7808" y="3893"/>
                </a:lnTo>
                <a:lnTo>
                  <a:pt x="4894" y="5138"/>
                </a:lnTo>
                <a:lnTo>
                  <a:pt x="3670" y="5628"/>
                </a:lnTo>
                <a:lnTo>
                  <a:pt x="2625" y="6050"/>
                </a:lnTo>
                <a:lnTo>
                  <a:pt x="1713" y="6384"/>
                </a:lnTo>
                <a:lnTo>
                  <a:pt x="979" y="6651"/>
                </a:lnTo>
                <a:lnTo>
                  <a:pt x="890" y="6362"/>
                </a:lnTo>
                <a:lnTo>
                  <a:pt x="890" y="6161"/>
                </a:lnTo>
                <a:lnTo>
                  <a:pt x="912" y="5716"/>
                </a:lnTo>
                <a:lnTo>
                  <a:pt x="912" y="5561"/>
                </a:lnTo>
                <a:lnTo>
                  <a:pt x="979" y="5094"/>
                </a:lnTo>
                <a:lnTo>
                  <a:pt x="1090" y="4649"/>
                </a:lnTo>
                <a:lnTo>
                  <a:pt x="1090" y="4627"/>
                </a:lnTo>
                <a:lnTo>
                  <a:pt x="1179" y="4426"/>
                </a:lnTo>
                <a:lnTo>
                  <a:pt x="1290" y="4204"/>
                </a:lnTo>
                <a:lnTo>
                  <a:pt x="1424" y="4004"/>
                </a:lnTo>
                <a:lnTo>
                  <a:pt x="1557" y="3804"/>
                </a:lnTo>
                <a:lnTo>
                  <a:pt x="823" y="4115"/>
                </a:lnTo>
                <a:lnTo>
                  <a:pt x="623" y="4337"/>
                </a:lnTo>
                <a:lnTo>
                  <a:pt x="445" y="4604"/>
                </a:lnTo>
                <a:lnTo>
                  <a:pt x="290" y="4871"/>
                </a:lnTo>
                <a:lnTo>
                  <a:pt x="178" y="5160"/>
                </a:lnTo>
                <a:lnTo>
                  <a:pt x="89" y="5472"/>
                </a:lnTo>
                <a:lnTo>
                  <a:pt x="23" y="5805"/>
                </a:lnTo>
                <a:lnTo>
                  <a:pt x="0" y="6161"/>
                </a:lnTo>
                <a:lnTo>
                  <a:pt x="0" y="6517"/>
                </a:lnTo>
                <a:lnTo>
                  <a:pt x="0" y="6829"/>
                </a:lnTo>
                <a:lnTo>
                  <a:pt x="45" y="7051"/>
                </a:lnTo>
                <a:lnTo>
                  <a:pt x="112" y="7207"/>
                </a:lnTo>
                <a:lnTo>
                  <a:pt x="201" y="7318"/>
                </a:lnTo>
                <a:lnTo>
                  <a:pt x="290" y="7385"/>
                </a:lnTo>
                <a:lnTo>
                  <a:pt x="379" y="7429"/>
                </a:lnTo>
                <a:lnTo>
                  <a:pt x="601" y="7429"/>
                </a:lnTo>
                <a:lnTo>
                  <a:pt x="2492" y="6651"/>
                </a:lnTo>
                <a:lnTo>
                  <a:pt x="5005" y="5650"/>
                </a:lnTo>
                <a:lnTo>
                  <a:pt x="9587" y="3848"/>
                </a:lnTo>
                <a:lnTo>
                  <a:pt x="10788" y="3337"/>
                </a:lnTo>
                <a:lnTo>
                  <a:pt x="11277" y="3136"/>
                </a:lnTo>
                <a:lnTo>
                  <a:pt x="11478" y="3003"/>
                </a:lnTo>
                <a:lnTo>
                  <a:pt x="11633" y="2847"/>
                </a:lnTo>
                <a:lnTo>
                  <a:pt x="11767" y="2691"/>
                </a:lnTo>
                <a:lnTo>
                  <a:pt x="11856" y="2491"/>
                </a:lnTo>
                <a:lnTo>
                  <a:pt x="11900" y="2313"/>
                </a:lnTo>
                <a:lnTo>
                  <a:pt x="11900" y="2091"/>
                </a:lnTo>
                <a:lnTo>
                  <a:pt x="11856" y="1868"/>
                </a:lnTo>
                <a:lnTo>
                  <a:pt x="11789" y="1624"/>
                </a:lnTo>
                <a:lnTo>
                  <a:pt x="11055" y="0"/>
                </a:lnTo>
                <a:close/>
              </a:path>
            </a:pathLst>
          </a:custGeom>
          <a:solidFill>
            <a:srgbClr val="5FAC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30;p43"/>
          <p:cNvSpPr/>
          <p:nvPr/>
        </p:nvSpPr>
        <p:spPr>
          <a:xfrm rot="232341">
            <a:off x="9798124" y="3996315"/>
            <a:ext cx="1445927" cy="1552610"/>
          </a:xfrm>
          <a:custGeom>
            <a:avLst/>
            <a:gdLst/>
            <a:ahLst/>
            <a:cxnLst/>
            <a:rect l="l" t="t" r="r" b="b"/>
            <a:pathLst>
              <a:path w="17484" h="18774" extrusionOk="0">
                <a:moveTo>
                  <a:pt x="10433" y="0"/>
                </a:moveTo>
                <a:lnTo>
                  <a:pt x="10166" y="67"/>
                </a:lnTo>
                <a:lnTo>
                  <a:pt x="9877" y="156"/>
                </a:lnTo>
                <a:lnTo>
                  <a:pt x="7853" y="979"/>
                </a:lnTo>
                <a:lnTo>
                  <a:pt x="4850" y="2180"/>
                </a:lnTo>
                <a:lnTo>
                  <a:pt x="2003" y="3314"/>
                </a:lnTo>
                <a:lnTo>
                  <a:pt x="1" y="4137"/>
                </a:lnTo>
                <a:lnTo>
                  <a:pt x="1" y="4248"/>
                </a:lnTo>
                <a:lnTo>
                  <a:pt x="23" y="4404"/>
                </a:lnTo>
                <a:lnTo>
                  <a:pt x="134" y="4827"/>
                </a:lnTo>
                <a:lnTo>
                  <a:pt x="335" y="5405"/>
                </a:lnTo>
                <a:lnTo>
                  <a:pt x="601" y="6095"/>
                </a:lnTo>
                <a:lnTo>
                  <a:pt x="935" y="6940"/>
                </a:lnTo>
                <a:lnTo>
                  <a:pt x="1358" y="7896"/>
                </a:lnTo>
                <a:lnTo>
                  <a:pt x="2448" y="10276"/>
                </a:lnTo>
                <a:lnTo>
                  <a:pt x="3649" y="12790"/>
                </a:lnTo>
                <a:lnTo>
                  <a:pt x="4205" y="13946"/>
                </a:lnTo>
                <a:lnTo>
                  <a:pt x="4761" y="15036"/>
                </a:lnTo>
                <a:lnTo>
                  <a:pt x="5317" y="16059"/>
                </a:lnTo>
                <a:lnTo>
                  <a:pt x="5828" y="17038"/>
                </a:lnTo>
                <a:lnTo>
                  <a:pt x="6340" y="17928"/>
                </a:lnTo>
                <a:lnTo>
                  <a:pt x="6829" y="18773"/>
                </a:lnTo>
                <a:lnTo>
                  <a:pt x="7563" y="18462"/>
                </a:lnTo>
                <a:lnTo>
                  <a:pt x="9365" y="17728"/>
                </a:lnTo>
                <a:lnTo>
                  <a:pt x="11701" y="16793"/>
                </a:lnTo>
                <a:lnTo>
                  <a:pt x="16572" y="14858"/>
                </a:lnTo>
                <a:lnTo>
                  <a:pt x="17061" y="14658"/>
                </a:lnTo>
                <a:lnTo>
                  <a:pt x="17195" y="14547"/>
                </a:lnTo>
                <a:lnTo>
                  <a:pt x="17328" y="14391"/>
                </a:lnTo>
                <a:lnTo>
                  <a:pt x="17395" y="14235"/>
                </a:lnTo>
                <a:lnTo>
                  <a:pt x="17461" y="14035"/>
                </a:lnTo>
                <a:lnTo>
                  <a:pt x="17484" y="13857"/>
                </a:lnTo>
                <a:lnTo>
                  <a:pt x="17484" y="13635"/>
                </a:lnTo>
                <a:lnTo>
                  <a:pt x="17439" y="13412"/>
                </a:lnTo>
                <a:lnTo>
                  <a:pt x="17350" y="13168"/>
                </a:lnTo>
                <a:lnTo>
                  <a:pt x="16127" y="10365"/>
                </a:lnTo>
                <a:lnTo>
                  <a:pt x="14748" y="7385"/>
                </a:lnTo>
                <a:lnTo>
                  <a:pt x="11634" y="734"/>
                </a:lnTo>
                <a:lnTo>
                  <a:pt x="11478" y="489"/>
                </a:lnTo>
                <a:lnTo>
                  <a:pt x="11322" y="289"/>
                </a:lnTo>
                <a:lnTo>
                  <a:pt x="11122" y="156"/>
                </a:lnTo>
                <a:lnTo>
                  <a:pt x="11033" y="89"/>
                </a:lnTo>
                <a:lnTo>
                  <a:pt x="10922" y="45"/>
                </a:lnTo>
                <a:lnTo>
                  <a:pt x="1067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31;p43"/>
          <p:cNvSpPr/>
          <p:nvPr/>
        </p:nvSpPr>
        <p:spPr>
          <a:xfrm rot="232341">
            <a:off x="9728243" y="4338445"/>
            <a:ext cx="634722" cy="1453287"/>
          </a:xfrm>
          <a:custGeom>
            <a:avLst/>
            <a:gdLst/>
            <a:ahLst/>
            <a:cxnLst/>
            <a:rect l="l" t="t" r="r" b="b"/>
            <a:pathLst>
              <a:path w="7675" h="17573" extrusionOk="0">
                <a:moveTo>
                  <a:pt x="846" y="0"/>
                </a:moveTo>
                <a:lnTo>
                  <a:pt x="690" y="156"/>
                </a:lnTo>
                <a:lnTo>
                  <a:pt x="579" y="312"/>
                </a:lnTo>
                <a:lnTo>
                  <a:pt x="445" y="490"/>
                </a:lnTo>
                <a:lnTo>
                  <a:pt x="357" y="690"/>
                </a:lnTo>
                <a:lnTo>
                  <a:pt x="268" y="868"/>
                </a:lnTo>
                <a:lnTo>
                  <a:pt x="179" y="1068"/>
                </a:lnTo>
                <a:lnTo>
                  <a:pt x="134" y="1268"/>
                </a:lnTo>
                <a:lnTo>
                  <a:pt x="67" y="1490"/>
                </a:lnTo>
                <a:lnTo>
                  <a:pt x="45" y="1713"/>
                </a:lnTo>
                <a:lnTo>
                  <a:pt x="23" y="1958"/>
                </a:lnTo>
                <a:lnTo>
                  <a:pt x="1" y="2447"/>
                </a:lnTo>
                <a:lnTo>
                  <a:pt x="45" y="2959"/>
                </a:lnTo>
                <a:lnTo>
                  <a:pt x="156" y="3515"/>
                </a:lnTo>
                <a:lnTo>
                  <a:pt x="156" y="3648"/>
                </a:lnTo>
                <a:lnTo>
                  <a:pt x="179" y="3826"/>
                </a:lnTo>
                <a:lnTo>
                  <a:pt x="290" y="4249"/>
                </a:lnTo>
                <a:lnTo>
                  <a:pt x="490" y="4827"/>
                </a:lnTo>
                <a:lnTo>
                  <a:pt x="757" y="5539"/>
                </a:lnTo>
                <a:lnTo>
                  <a:pt x="1113" y="6384"/>
                </a:lnTo>
                <a:lnTo>
                  <a:pt x="1535" y="7363"/>
                </a:lnTo>
                <a:lnTo>
                  <a:pt x="2047" y="8452"/>
                </a:lnTo>
                <a:lnTo>
                  <a:pt x="2648" y="9698"/>
                </a:lnTo>
                <a:lnTo>
                  <a:pt x="3737" y="11900"/>
                </a:lnTo>
                <a:lnTo>
                  <a:pt x="4271" y="12946"/>
                </a:lnTo>
                <a:lnTo>
                  <a:pt x="4805" y="13946"/>
                </a:lnTo>
                <a:lnTo>
                  <a:pt x="5339" y="14925"/>
                </a:lnTo>
                <a:lnTo>
                  <a:pt x="5873" y="15837"/>
                </a:lnTo>
                <a:lnTo>
                  <a:pt x="6384" y="16727"/>
                </a:lnTo>
                <a:lnTo>
                  <a:pt x="6896" y="17572"/>
                </a:lnTo>
                <a:lnTo>
                  <a:pt x="6851" y="17350"/>
                </a:lnTo>
                <a:lnTo>
                  <a:pt x="6851" y="17038"/>
                </a:lnTo>
                <a:lnTo>
                  <a:pt x="6851" y="16682"/>
                </a:lnTo>
                <a:lnTo>
                  <a:pt x="6874" y="16326"/>
                </a:lnTo>
                <a:lnTo>
                  <a:pt x="6940" y="15993"/>
                </a:lnTo>
                <a:lnTo>
                  <a:pt x="7029" y="15681"/>
                </a:lnTo>
                <a:lnTo>
                  <a:pt x="7141" y="15392"/>
                </a:lnTo>
                <a:lnTo>
                  <a:pt x="7296" y="15125"/>
                </a:lnTo>
                <a:lnTo>
                  <a:pt x="7474" y="14858"/>
                </a:lnTo>
                <a:lnTo>
                  <a:pt x="7674" y="14636"/>
                </a:lnTo>
                <a:lnTo>
                  <a:pt x="7185" y="13791"/>
                </a:lnTo>
                <a:lnTo>
                  <a:pt x="6673" y="12901"/>
                </a:lnTo>
                <a:lnTo>
                  <a:pt x="6162" y="11922"/>
                </a:lnTo>
                <a:lnTo>
                  <a:pt x="5606" y="10899"/>
                </a:lnTo>
                <a:lnTo>
                  <a:pt x="5050" y="9809"/>
                </a:lnTo>
                <a:lnTo>
                  <a:pt x="4494" y="8653"/>
                </a:lnTo>
                <a:lnTo>
                  <a:pt x="3293" y="6139"/>
                </a:lnTo>
                <a:lnTo>
                  <a:pt x="2203" y="3759"/>
                </a:lnTo>
                <a:lnTo>
                  <a:pt x="1780" y="2803"/>
                </a:lnTo>
                <a:lnTo>
                  <a:pt x="1446" y="1958"/>
                </a:lnTo>
                <a:lnTo>
                  <a:pt x="1180" y="1268"/>
                </a:lnTo>
                <a:lnTo>
                  <a:pt x="979" y="690"/>
                </a:lnTo>
                <a:lnTo>
                  <a:pt x="868" y="267"/>
                </a:lnTo>
                <a:lnTo>
                  <a:pt x="846" y="111"/>
                </a:lnTo>
                <a:lnTo>
                  <a:pt x="846" y="0"/>
                </a:lnTo>
                <a:close/>
              </a:path>
            </a:pathLst>
          </a:custGeom>
          <a:solidFill>
            <a:srgbClr val="4A9B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32;p43"/>
          <p:cNvSpPr/>
          <p:nvPr/>
        </p:nvSpPr>
        <p:spPr>
          <a:xfrm rot="232341">
            <a:off x="9715341" y="4327363"/>
            <a:ext cx="660525" cy="1477187"/>
          </a:xfrm>
          <a:custGeom>
            <a:avLst/>
            <a:gdLst/>
            <a:ahLst/>
            <a:cxnLst/>
            <a:rect l="l" t="t" r="r" b="b"/>
            <a:pathLst>
              <a:path w="7987" h="17862" extrusionOk="0">
                <a:moveTo>
                  <a:pt x="896" y="516"/>
                </a:moveTo>
                <a:lnTo>
                  <a:pt x="957" y="824"/>
                </a:lnTo>
                <a:lnTo>
                  <a:pt x="1069" y="1157"/>
                </a:lnTo>
                <a:lnTo>
                  <a:pt x="1180" y="1513"/>
                </a:lnTo>
                <a:lnTo>
                  <a:pt x="1469" y="2181"/>
                </a:lnTo>
                <a:lnTo>
                  <a:pt x="1736" y="2803"/>
                </a:lnTo>
                <a:lnTo>
                  <a:pt x="2359" y="4227"/>
                </a:lnTo>
                <a:lnTo>
                  <a:pt x="3004" y="5650"/>
                </a:lnTo>
                <a:lnTo>
                  <a:pt x="3671" y="7074"/>
                </a:lnTo>
                <a:lnTo>
                  <a:pt x="4338" y="8475"/>
                </a:lnTo>
                <a:lnTo>
                  <a:pt x="4961" y="9743"/>
                </a:lnTo>
                <a:lnTo>
                  <a:pt x="5584" y="10989"/>
                </a:lnTo>
                <a:lnTo>
                  <a:pt x="6251" y="12234"/>
                </a:lnTo>
                <a:lnTo>
                  <a:pt x="6941" y="13480"/>
                </a:lnTo>
                <a:lnTo>
                  <a:pt x="7074" y="13725"/>
                </a:lnTo>
                <a:lnTo>
                  <a:pt x="7252" y="13992"/>
                </a:lnTo>
                <a:lnTo>
                  <a:pt x="7408" y="14258"/>
                </a:lnTo>
                <a:lnTo>
                  <a:pt x="7519" y="14525"/>
                </a:lnTo>
                <a:lnTo>
                  <a:pt x="7563" y="14637"/>
                </a:lnTo>
                <a:lnTo>
                  <a:pt x="7563" y="14770"/>
                </a:lnTo>
                <a:lnTo>
                  <a:pt x="7541" y="14859"/>
                </a:lnTo>
                <a:lnTo>
                  <a:pt x="7497" y="14970"/>
                </a:lnTo>
                <a:lnTo>
                  <a:pt x="7363" y="15148"/>
                </a:lnTo>
                <a:lnTo>
                  <a:pt x="7208" y="15393"/>
                </a:lnTo>
                <a:lnTo>
                  <a:pt x="7096" y="15660"/>
                </a:lnTo>
                <a:lnTo>
                  <a:pt x="6985" y="15927"/>
                </a:lnTo>
                <a:lnTo>
                  <a:pt x="6918" y="16238"/>
                </a:lnTo>
                <a:lnTo>
                  <a:pt x="6874" y="16527"/>
                </a:lnTo>
                <a:lnTo>
                  <a:pt x="6852" y="16839"/>
                </a:lnTo>
                <a:lnTo>
                  <a:pt x="6852" y="17083"/>
                </a:lnTo>
                <a:lnTo>
                  <a:pt x="6451" y="16416"/>
                </a:lnTo>
                <a:lnTo>
                  <a:pt x="5717" y="15170"/>
                </a:lnTo>
                <a:lnTo>
                  <a:pt x="5028" y="13903"/>
                </a:lnTo>
                <a:lnTo>
                  <a:pt x="4361" y="12635"/>
                </a:lnTo>
                <a:lnTo>
                  <a:pt x="3693" y="11345"/>
                </a:lnTo>
                <a:lnTo>
                  <a:pt x="3048" y="10055"/>
                </a:lnTo>
                <a:lnTo>
                  <a:pt x="2448" y="8764"/>
                </a:lnTo>
                <a:lnTo>
                  <a:pt x="1847" y="7452"/>
                </a:lnTo>
                <a:lnTo>
                  <a:pt x="1469" y="6629"/>
                </a:lnTo>
                <a:lnTo>
                  <a:pt x="1069" y="5739"/>
                </a:lnTo>
                <a:lnTo>
                  <a:pt x="891" y="5272"/>
                </a:lnTo>
                <a:lnTo>
                  <a:pt x="713" y="4783"/>
                </a:lnTo>
                <a:lnTo>
                  <a:pt x="579" y="4316"/>
                </a:lnTo>
                <a:lnTo>
                  <a:pt x="446" y="3827"/>
                </a:lnTo>
                <a:lnTo>
                  <a:pt x="357" y="3337"/>
                </a:lnTo>
                <a:lnTo>
                  <a:pt x="312" y="2848"/>
                </a:lnTo>
                <a:lnTo>
                  <a:pt x="290" y="2381"/>
                </a:lnTo>
                <a:lnTo>
                  <a:pt x="312" y="2136"/>
                </a:lnTo>
                <a:lnTo>
                  <a:pt x="335" y="1914"/>
                </a:lnTo>
                <a:lnTo>
                  <a:pt x="379" y="1691"/>
                </a:lnTo>
                <a:lnTo>
                  <a:pt x="424" y="1469"/>
                </a:lnTo>
                <a:lnTo>
                  <a:pt x="490" y="1246"/>
                </a:lnTo>
                <a:lnTo>
                  <a:pt x="579" y="1024"/>
                </a:lnTo>
                <a:lnTo>
                  <a:pt x="690" y="824"/>
                </a:lnTo>
                <a:lnTo>
                  <a:pt x="824" y="624"/>
                </a:lnTo>
                <a:lnTo>
                  <a:pt x="896" y="516"/>
                </a:lnTo>
                <a:close/>
                <a:moveTo>
                  <a:pt x="935" y="1"/>
                </a:moveTo>
                <a:lnTo>
                  <a:pt x="891" y="45"/>
                </a:lnTo>
                <a:lnTo>
                  <a:pt x="735" y="223"/>
                </a:lnTo>
                <a:lnTo>
                  <a:pt x="601" y="423"/>
                </a:lnTo>
                <a:lnTo>
                  <a:pt x="468" y="624"/>
                </a:lnTo>
                <a:lnTo>
                  <a:pt x="357" y="824"/>
                </a:lnTo>
                <a:lnTo>
                  <a:pt x="268" y="1024"/>
                </a:lnTo>
                <a:lnTo>
                  <a:pt x="201" y="1224"/>
                </a:lnTo>
                <a:lnTo>
                  <a:pt x="134" y="1447"/>
                </a:lnTo>
                <a:lnTo>
                  <a:pt x="90" y="1647"/>
                </a:lnTo>
                <a:lnTo>
                  <a:pt x="23" y="2092"/>
                </a:lnTo>
                <a:lnTo>
                  <a:pt x="1" y="2536"/>
                </a:lnTo>
                <a:lnTo>
                  <a:pt x="45" y="3004"/>
                </a:lnTo>
                <a:lnTo>
                  <a:pt x="90" y="3448"/>
                </a:lnTo>
                <a:lnTo>
                  <a:pt x="201" y="3915"/>
                </a:lnTo>
                <a:lnTo>
                  <a:pt x="312" y="4383"/>
                </a:lnTo>
                <a:lnTo>
                  <a:pt x="446" y="4827"/>
                </a:lnTo>
                <a:lnTo>
                  <a:pt x="601" y="5272"/>
                </a:lnTo>
                <a:lnTo>
                  <a:pt x="957" y="6140"/>
                </a:lnTo>
                <a:lnTo>
                  <a:pt x="1291" y="6941"/>
                </a:lnTo>
                <a:lnTo>
                  <a:pt x="1936" y="8342"/>
                </a:lnTo>
                <a:lnTo>
                  <a:pt x="2581" y="9721"/>
                </a:lnTo>
                <a:lnTo>
                  <a:pt x="3248" y="11100"/>
                </a:lnTo>
                <a:lnTo>
                  <a:pt x="3938" y="12479"/>
                </a:lnTo>
                <a:lnTo>
                  <a:pt x="4650" y="13836"/>
                </a:lnTo>
                <a:lnTo>
                  <a:pt x="5406" y="15170"/>
                </a:lnTo>
                <a:lnTo>
                  <a:pt x="6162" y="16505"/>
                </a:lnTo>
                <a:lnTo>
                  <a:pt x="6917" y="17742"/>
                </a:lnTo>
                <a:lnTo>
                  <a:pt x="6918" y="17751"/>
                </a:lnTo>
                <a:lnTo>
                  <a:pt x="6921" y="17749"/>
                </a:lnTo>
                <a:lnTo>
                  <a:pt x="6963" y="17817"/>
                </a:lnTo>
                <a:lnTo>
                  <a:pt x="6985" y="17840"/>
                </a:lnTo>
                <a:lnTo>
                  <a:pt x="7030" y="17862"/>
                </a:lnTo>
                <a:lnTo>
                  <a:pt x="7119" y="17862"/>
                </a:lnTo>
                <a:lnTo>
                  <a:pt x="7163" y="17840"/>
                </a:lnTo>
                <a:lnTo>
                  <a:pt x="7185" y="17817"/>
                </a:lnTo>
                <a:lnTo>
                  <a:pt x="7208" y="17773"/>
                </a:lnTo>
                <a:lnTo>
                  <a:pt x="7208" y="17728"/>
                </a:lnTo>
                <a:lnTo>
                  <a:pt x="7141" y="17328"/>
                </a:lnTo>
                <a:lnTo>
                  <a:pt x="7119" y="16950"/>
                </a:lnTo>
                <a:lnTo>
                  <a:pt x="7163" y="16572"/>
                </a:lnTo>
                <a:lnTo>
                  <a:pt x="7230" y="16194"/>
                </a:lnTo>
                <a:lnTo>
                  <a:pt x="7363" y="15838"/>
                </a:lnTo>
                <a:lnTo>
                  <a:pt x="7519" y="15482"/>
                </a:lnTo>
                <a:lnTo>
                  <a:pt x="7719" y="15148"/>
                </a:lnTo>
                <a:lnTo>
                  <a:pt x="7942" y="14859"/>
                </a:lnTo>
                <a:lnTo>
                  <a:pt x="7986" y="14814"/>
                </a:lnTo>
                <a:lnTo>
                  <a:pt x="7986" y="14770"/>
                </a:lnTo>
                <a:lnTo>
                  <a:pt x="7942" y="14681"/>
                </a:lnTo>
                <a:lnTo>
                  <a:pt x="7341" y="13658"/>
                </a:lnTo>
                <a:lnTo>
                  <a:pt x="6763" y="12612"/>
                </a:lnTo>
                <a:lnTo>
                  <a:pt x="6207" y="11567"/>
                </a:lnTo>
                <a:lnTo>
                  <a:pt x="5651" y="10522"/>
                </a:lnTo>
                <a:lnTo>
                  <a:pt x="5117" y="9454"/>
                </a:lnTo>
                <a:lnTo>
                  <a:pt x="4605" y="8386"/>
                </a:lnTo>
                <a:lnTo>
                  <a:pt x="3582" y="6229"/>
                </a:lnTo>
                <a:lnTo>
                  <a:pt x="2670" y="4227"/>
                </a:lnTo>
                <a:lnTo>
                  <a:pt x="2225" y="3226"/>
                </a:lnTo>
                <a:lnTo>
                  <a:pt x="1803" y="2203"/>
                </a:lnTo>
                <a:lnTo>
                  <a:pt x="1602" y="1713"/>
                </a:lnTo>
                <a:lnTo>
                  <a:pt x="1380" y="1180"/>
                </a:lnTo>
                <a:lnTo>
                  <a:pt x="1291" y="913"/>
                </a:lnTo>
                <a:lnTo>
                  <a:pt x="1224" y="646"/>
                </a:lnTo>
                <a:lnTo>
                  <a:pt x="1158" y="379"/>
                </a:lnTo>
                <a:lnTo>
                  <a:pt x="1140" y="165"/>
                </a:lnTo>
                <a:lnTo>
                  <a:pt x="1158" y="112"/>
                </a:lnTo>
                <a:lnTo>
                  <a:pt x="1135" y="67"/>
                </a:lnTo>
                <a:lnTo>
                  <a:pt x="1091" y="23"/>
                </a:lnTo>
                <a:lnTo>
                  <a:pt x="10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33;p43"/>
          <p:cNvSpPr/>
          <p:nvPr/>
        </p:nvSpPr>
        <p:spPr>
          <a:xfrm rot="232341">
            <a:off x="9787125" y="3985234"/>
            <a:ext cx="1501088" cy="1848759"/>
          </a:xfrm>
          <a:custGeom>
            <a:avLst/>
            <a:gdLst/>
            <a:ahLst/>
            <a:cxnLst/>
            <a:rect l="l" t="t" r="r" b="b"/>
            <a:pathLst>
              <a:path w="18151" h="22355" extrusionOk="0">
                <a:moveTo>
                  <a:pt x="17594" y="14614"/>
                </a:moveTo>
                <a:lnTo>
                  <a:pt x="17550" y="14659"/>
                </a:lnTo>
                <a:lnTo>
                  <a:pt x="17550" y="14659"/>
                </a:lnTo>
                <a:lnTo>
                  <a:pt x="17594" y="14614"/>
                </a:lnTo>
                <a:close/>
                <a:moveTo>
                  <a:pt x="10721" y="1"/>
                </a:moveTo>
                <a:lnTo>
                  <a:pt x="10477" y="23"/>
                </a:lnTo>
                <a:lnTo>
                  <a:pt x="10254" y="67"/>
                </a:lnTo>
                <a:lnTo>
                  <a:pt x="10010" y="134"/>
                </a:lnTo>
                <a:lnTo>
                  <a:pt x="9765" y="223"/>
                </a:lnTo>
                <a:lnTo>
                  <a:pt x="9276" y="445"/>
                </a:lnTo>
                <a:lnTo>
                  <a:pt x="8831" y="623"/>
                </a:lnTo>
                <a:lnTo>
                  <a:pt x="5961" y="1780"/>
                </a:lnTo>
                <a:lnTo>
                  <a:pt x="3025" y="2937"/>
                </a:lnTo>
                <a:lnTo>
                  <a:pt x="1535" y="3537"/>
                </a:lnTo>
                <a:lnTo>
                  <a:pt x="89" y="4138"/>
                </a:lnTo>
                <a:lnTo>
                  <a:pt x="23" y="4182"/>
                </a:lnTo>
                <a:lnTo>
                  <a:pt x="0" y="4227"/>
                </a:lnTo>
                <a:lnTo>
                  <a:pt x="0" y="4271"/>
                </a:lnTo>
                <a:lnTo>
                  <a:pt x="0" y="4316"/>
                </a:lnTo>
                <a:lnTo>
                  <a:pt x="45" y="4360"/>
                </a:lnTo>
                <a:lnTo>
                  <a:pt x="67" y="4405"/>
                </a:lnTo>
                <a:lnTo>
                  <a:pt x="134" y="4427"/>
                </a:lnTo>
                <a:lnTo>
                  <a:pt x="178" y="4405"/>
                </a:lnTo>
                <a:lnTo>
                  <a:pt x="1780" y="3760"/>
                </a:lnTo>
                <a:lnTo>
                  <a:pt x="3359" y="3115"/>
                </a:lnTo>
                <a:lnTo>
                  <a:pt x="6540" y="1847"/>
                </a:lnTo>
                <a:lnTo>
                  <a:pt x="9409" y="712"/>
                </a:lnTo>
                <a:lnTo>
                  <a:pt x="9720" y="579"/>
                </a:lnTo>
                <a:lnTo>
                  <a:pt x="10054" y="445"/>
                </a:lnTo>
                <a:lnTo>
                  <a:pt x="10232" y="379"/>
                </a:lnTo>
                <a:lnTo>
                  <a:pt x="10410" y="334"/>
                </a:lnTo>
                <a:lnTo>
                  <a:pt x="10566" y="312"/>
                </a:lnTo>
                <a:lnTo>
                  <a:pt x="10744" y="290"/>
                </a:lnTo>
                <a:lnTo>
                  <a:pt x="10966" y="334"/>
                </a:lnTo>
                <a:lnTo>
                  <a:pt x="11144" y="401"/>
                </a:lnTo>
                <a:lnTo>
                  <a:pt x="11322" y="512"/>
                </a:lnTo>
                <a:lnTo>
                  <a:pt x="11455" y="668"/>
                </a:lnTo>
                <a:lnTo>
                  <a:pt x="11567" y="824"/>
                </a:lnTo>
                <a:lnTo>
                  <a:pt x="11656" y="1002"/>
                </a:lnTo>
                <a:lnTo>
                  <a:pt x="11834" y="1380"/>
                </a:lnTo>
                <a:lnTo>
                  <a:pt x="14503" y="7052"/>
                </a:lnTo>
                <a:lnTo>
                  <a:pt x="15370" y="8920"/>
                </a:lnTo>
                <a:lnTo>
                  <a:pt x="16238" y="10788"/>
                </a:lnTo>
                <a:lnTo>
                  <a:pt x="16972" y="12434"/>
                </a:lnTo>
                <a:lnTo>
                  <a:pt x="17216" y="12990"/>
                </a:lnTo>
                <a:lnTo>
                  <a:pt x="17350" y="13302"/>
                </a:lnTo>
                <a:lnTo>
                  <a:pt x="17439" y="13591"/>
                </a:lnTo>
                <a:lnTo>
                  <a:pt x="17461" y="13747"/>
                </a:lnTo>
                <a:lnTo>
                  <a:pt x="17461" y="13880"/>
                </a:lnTo>
                <a:lnTo>
                  <a:pt x="17461" y="14036"/>
                </a:lnTo>
                <a:lnTo>
                  <a:pt x="17439" y="14169"/>
                </a:lnTo>
                <a:lnTo>
                  <a:pt x="17394" y="14303"/>
                </a:lnTo>
                <a:lnTo>
                  <a:pt x="17328" y="14436"/>
                </a:lnTo>
                <a:lnTo>
                  <a:pt x="17239" y="14570"/>
                </a:lnTo>
                <a:lnTo>
                  <a:pt x="17105" y="14681"/>
                </a:lnTo>
                <a:lnTo>
                  <a:pt x="17061" y="14770"/>
                </a:lnTo>
                <a:lnTo>
                  <a:pt x="17061" y="14814"/>
                </a:lnTo>
                <a:lnTo>
                  <a:pt x="17061" y="14859"/>
                </a:lnTo>
                <a:lnTo>
                  <a:pt x="17372" y="15459"/>
                </a:lnTo>
                <a:lnTo>
                  <a:pt x="17550" y="15793"/>
                </a:lnTo>
                <a:lnTo>
                  <a:pt x="17706" y="16149"/>
                </a:lnTo>
                <a:lnTo>
                  <a:pt x="17817" y="16505"/>
                </a:lnTo>
                <a:lnTo>
                  <a:pt x="17861" y="16683"/>
                </a:lnTo>
                <a:lnTo>
                  <a:pt x="17884" y="16861"/>
                </a:lnTo>
                <a:lnTo>
                  <a:pt x="17884" y="17039"/>
                </a:lnTo>
                <a:lnTo>
                  <a:pt x="17861" y="17194"/>
                </a:lnTo>
                <a:lnTo>
                  <a:pt x="17817" y="17350"/>
                </a:lnTo>
                <a:lnTo>
                  <a:pt x="17728" y="17483"/>
                </a:lnTo>
                <a:lnTo>
                  <a:pt x="17661" y="17595"/>
                </a:lnTo>
                <a:lnTo>
                  <a:pt x="17550" y="17661"/>
                </a:lnTo>
                <a:lnTo>
                  <a:pt x="17350" y="17839"/>
                </a:lnTo>
                <a:lnTo>
                  <a:pt x="17105" y="17973"/>
                </a:lnTo>
                <a:lnTo>
                  <a:pt x="16838" y="18084"/>
                </a:lnTo>
                <a:lnTo>
                  <a:pt x="16282" y="18284"/>
                </a:lnTo>
                <a:lnTo>
                  <a:pt x="15815" y="18440"/>
                </a:lnTo>
                <a:lnTo>
                  <a:pt x="11478" y="20175"/>
                </a:lnTo>
                <a:lnTo>
                  <a:pt x="8809" y="21220"/>
                </a:lnTo>
                <a:lnTo>
                  <a:pt x="8297" y="21465"/>
                </a:lnTo>
                <a:lnTo>
                  <a:pt x="7919" y="21621"/>
                </a:lnTo>
                <a:lnTo>
                  <a:pt x="7518" y="21799"/>
                </a:lnTo>
                <a:lnTo>
                  <a:pt x="7118" y="21910"/>
                </a:lnTo>
                <a:lnTo>
                  <a:pt x="6940" y="21954"/>
                </a:lnTo>
                <a:lnTo>
                  <a:pt x="6762" y="21977"/>
                </a:lnTo>
                <a:lnTo>
                  <a:pt x="6629" y="21999"/>
                </a:lnTo>
                <a:lnTo>
                  <a:pt x="6495" y="21954"/>
                </a:lnTo>
                <a:lnTo>
                  <a:pt x="6406" y="21910"/>
                </a:lnTo>
                <a:lnTo>
                  <a:pt x="6340" y="21821"/>
                </a:lnTo>
                <a:lnTo>
                  <a:pt x="6295" y="21776"/>
                </a:lnTo>
                <a:lnTo>
                  <a:pt x="6251" y="21732"/>
                </a:lnTo>
                <a:lnTo>
                  <a:pt x="6139" y="21732"/>
                </a:lnTo>
                <a:lnTo>
                  <a:pt x="6095" y="21754"/>
                </a:lnTo>
                <a:lnTo>
                  <a:pt x="6073" y="21799"/>
                </a:lnTo>
                <a:lnTo>
                  <a:pt x="6050" y="21843"/>
                </a:lnTo>
                <a:lnTo>
                  <a:pt x="6073" y="21910"/>
                </a:lnTo>
                <a:lnTo>
                  <a:pt x="6162" y="22088"/>
                </a:lnTo>
                <a:lnTo>
                  <a:pt x="6251" y="22199"/>
                </a:lnTo>
                <a:lnTo>
                  <a:pt x="6384" y="22288"/>
                </a:lnTo>
                <a:lnTo>
                  <a:pt x="6495" y="22332"/>
                </a:lnTo>
                <a:lnTo>
                  <a:pt x="6629" y="22355"/>
                </a:lnTo>
                <a:lnTo>
                  <a:pt x="6784" y="22332"/>
                </a:lnTo>
                <a:lnTo>
                  <a:pt x="6940" y="22288"/>
                </a:lnTo>
                <a:lnTo>
                  <a:pt x="7118" y="22221"/>
                </a:lnTo>
                <a:lnTo>
                  <a:pt x="9698" y="21176"/>
                </a:lnTo>
                <a:lnTo>
                  <a:pt x="15170" y="19018"/>
                </a:lnTo>
                <a:lnTo>
                  <a:pt x="16327" y="18573"/>
                </a:lnTo>
                <a:lnTo>
                  <a:pt x="16905" y="18351"/>
                </a:lnTo>
                <a:lnTo>
                  <a:pt x="17172" y="18217"/>
                </a:lnTo>
                <a:lnTo>
                  <a:pt x="17461" y="18084"/>
                </a:lnTo>
                <a:lnTo>
                  <a:pt x="17617" y="17973"/>
                </a:lnTo>
                <a:lnTo>
                  <a:pt x="17750" y="17884"/>
                </a:lnTo>
                <a:lnTo>
                  <a:pt x="17884" y="17750"/>
                </a:lnTo>
                <a:lnTo>
                  <a:pt x="17973" y="17639"/>
                </a:lnTo>
                <a:lnTo>
                  <a:pt x="18039" y="17506"/>
                </a:lnTo>
                <a:lnTo>
                  <a:pt x="18084" y="17372"/>
                </a:lnTo>
                <a:lnTo>
                  <a:pt x="18128" y="17239"/>
                </a:lnTo>
                <a:lnTo>
                  <a:pt x="18150" y="17083"/>
                </a:lnTo>
                <a:lnTo>
                  <a:pt x="18150" y="16950"/>
                </a:lnTo>
                <a:lnTo>
                  <a:pt x="18128" y="16794"/>
                </a:lnTo>
                <a:lnTo>
                  <a:pt x="18084" y="16483"/>
                </a:lnTo>
                <a:lnTo>
                  <a:pt x="17973" y="16171"/>
                </a:lnTo>
                <a:lnTo>
                  <a:pt x="17839" y="15860"/>
                </a:lnTo>
                <a:lnTo>
                  <a:pt x="17706" y="15637"/>
                </a:lnTo>
                <a:lnTo>
                  <a:pt x="17528" y="15326"/>
                </a:lnTo>
                <a:lnTo>
                  <a:pt x="17372" y="14992"/>
                </a:lnTo>
                <a:lnTo>
                  <a:pt x="17328" y="14859"/>
                </a:lnTo>
                <a:lnTo>
                  <a:pt x="17328" y="14837"/>
                </a:lnTo>
                <a:lnTo>
                  <a:pt x="17372" y="14837"/>
                </a:lnTo>
                <a:lnTo>
                  <a:pt x="17483" y="14725"/>
                </a:lnTo>
                <a:lnTo>
                  <a:pt x="17550" y="14659"/>
                </a:lnTo>
                <a:lnTo>
                  <a:pt x="17594" y="14592"/>
                </a:lnTo>
                <a:lnTo>
                  <a:pt x="17639" y="14503"/>
                </a:lnTo>
                <a:lnTo>
                  <a:pt x="17706" y="14325"/>
                </a:lnTo>
                <a:lnTo>
                  <a:pt x="17750" y="14125"/>
                </a:lnTo>
                <a:lnTo>
                  <a:pt x="17772" y="13902"/>
                </a:lnTo>
                <a:lnTo>
                  <a:pt x="17750" y="13680"/>
                </a:lnTo>
                <a:lnTo>
                  <a:pt x="17706" y="13480"/>
                </a:lnTo>
                <a:lnTo>
                  <a:pt x="17594" y="13124"/>
                </a:lnTo>
                <a:lnTo>
                  <a:pt x="17461" y="12768"/>
                </a:lnTo>
                <a:lnTo>
                  <a:pt x="17328" y="12412"/>
                </a:lnTo>
                <a:lnTo>
                  <a:pt x="17150" y="12078"/>
                </a:lnTo>
                <a:lnTo>
                  <a:pt x="16816" y="11367"/>
                </a:lnTo>
                <a:lnTo>
                  <a:pt x="16505" y="10699"/>
                </a:lnTo>
                <a:lnTo>
                  <a:pt x="15748" y="9076"/>
                </a:lnTo>
                <a:lnTo>
                  <a:pt x="15014" y="7474"/>
                </a:lnTo>
                <a:lnTo>
                  <a:pt x="12634" y="2403"/>
                </a:lnTo>
                <a:lnTo>
                  <a:pt x="12479" y="2047"/>
                </a:lnTo>
                <a:lnTo>
                  <a:pt x="12323" y="1669"/>
                </a:lnTo>
                <a:lnTo>
                  <a:pt x="12167" y="1268"/>
                </a:lnTo>
                <a:lnTo>
                  <a:pt x="11967" y="890"/>
                </a:lnTo>
                <a:lnTo>
                  <a:pt x="11856" y="712"/>
                </a:lnTo>
                <a:lnTo>
                  <a:pt x="11722" y="557"/>
                </a:lnTo>
                <a:lnTo>
                  <a:pt x="11589" y="401"/>
                </a:lnTo>
                <a:lnTo>
                  <a:pt x="11455" y="267"/>
                </a:lnTo>
                <a:lnTo>
                  <a:pt x="11300" y="156"/>
                </a:lnTo>
                <a:lnTo>
                  <a:pt x="11122" y="90"/>
                </a:lnTo>
                <a:lnTo>
                  <a:pt x="10944" y="23"/>
                </a:lnTo>
                <a:lnTo>
                  <a:pt x="1072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134;p43"/>
          <p:cNvSpPr/>
          <p:nvPr/>
        </p:nvSpPr>
        <p:spPr>
          <a:xfrm rot="232341">
            <a:off x="10351801" y="5213990"/>
            <a:ext cx="894070" cy="555661"/>
          </a:xfrm>
          <a:custGeom>
            <a:avLst/>
            <a:gdLst/>
            <a:ahLst/>
            <a:cxnLst/>
            <a:rect l="l" t="t" r="r" b="b"/>
            <a:pathLst>
              <a:path w="10811" h="6719" extrusionOk="0">
                <a:moveTo>
                  <a:pt x="9832" y="1"/>
                </a:moveTo>
                <a:lnTo>
                  <a:pt x="9788" y="23"/>
                </a:lnTo>
                <a:lnTo>
                  <a:pt x="9765" y="68"/>
                </a:lnTo>
                <a:lnTo>
                  <a:pt x="9743" y="112"/>
                </a:lnTo>
                <a:lnTo>
                  <a:pt x="9765" y="423"/>
                </a:lnTo>
                <a:lnTo>
                  <a:pt x="9765" y="757"/>
                </a:lnTo>
                <a:lnTo>
                  <a:pt x="9810" y="1068"/>
                </a:lnTo>
                <a:lnTo>
                  <a:pt x="9877" y="1380"/>
                </a:lnTo>
                <a:lnTo>
                  <a:pt x="9988" y="1669"/>
                </a:lnTo>
                <a:lnTo>
                  <a:pt x="10144" y="1936"/>
                </a:lnTo>
                <a:lnTo>
                  <a:pt x="10233" y="2069"/>
                </a:lnTo>
                <a:lnTo>
                  <a:pt x="10322" y="2181"/>
                </a:lnTo>
                <a:lnTo>
                  <a:pt x="10403" y="2249"/>
                </a:lnTo>
                <a:lnTo>
                  <a:pt x="10403" y="2249"/>
                </a:lnTo>
                <a:lnTo>
                  <a:pt x="6874" y="3782"/>
                </a:lnTo>
                <a:lnTo>
                  <a:pt x="5006" y="4583"/>
                </a:lnTo>
                <a:lnTo>
                  <a:pt x="3137" y="5361"/>
                </a:lnTo>
                <a:lnTo>
                  <a:pt x="2003" y="5806"/>
                </a:lnTo>
                <a:lnTo>
                  <a:pt x="846" y="6229"/>
                </a:lnTo>
                <a:lnTo>
                  <a:pt x="624" y="6340"/>
                </a:lnTo>
                <a:lnTo>
                  <a:pt x="490" y="6385"/>
                </a:lnTo>
                <a:lnTo>
                  <a:pt x="379" y="6407"/>
                </a:lnTo>
                <a:lnTo>
                  <a:pt x="357" y="6362"/>
                </a:lnTo>
                <a:lnTo>
                  <a:pt x="357" y="6296"/>
                </a:lnTo>
                <a:lnTo>
                  <a:pt x="335" y="6095"/>
                </a:lnTo>
                <a:lnTo>
                  <a:pt x="357" y="5673"/>
                </a:lnTo>
                <a:lnTo>
                  <a:pt x="401" y="5428"/>
                </a:lnTo>
                <a:lnTo>
                  <a:pt x="424" y="5183"/>
                </a:lnTo>
                <a:lnTo>
                  <a:pt x="468" y="4939"/>
                </a:lnTo>
                <a:lnTo>
                  <a:pt x="535" y="4716"/>
                </a:lnTo>
                <a:lnTo>
                  <a:pt x="624" y="4494"/>
                </a:lnTo>
                <a:lnTo>
                  <a:pt x="735" y="4271"/>
                </a:lnTo>
                <a:lnTo>
                  <a:pt x="846" y="4049"/>
                </a:lnTo>
                <a:lnTo>
                  <a:pt x="1002" y="3827"/>
                </a:lnTo>
                <a:lnTo>
                  <a:pt x="1002" y="3782"/>
                </a:lnTo>
                <a:lnTo>
                  <a:pt x="1024" y="3738"/>
                </a:lnTo>
                <a:lnTo>
                  <a:pt x="980" y="3649"/>
                </a:lnTo>
                <a:lnTo>
                  <a:pt x="957" y="3626"/>
                </a:lnTo>
                <a:lnTo>
                  <a:pt x="913" y="3604"/>
                </a:lnTo>
                <a:lnTo>
                  <a:pt x="868" y="3582"/>
                </a:lnTo>
                <a:lnTo>
                  <a:pt x="824" y="3604"/>
                </a:lnTo>
                <a:lnTo>
                  <a:pt x="90" y="3916"/>
                </a:lnTo>
                <a:lnTo>
                  <a:pt x="45" y="3938"/>
                </a:lnTo>
                <a:lnTo>
                  <a:pt x="1" y="3982"/>
                </a:lnTo>
                <a:lnTo>
                  <a:pt x="1" y="4049"/>
                </a:lnTo>
                <a:lnTo>
                  <a:pt x="23" y="4093"/>
                </a:lnTo>
                <a:lnTo>
                  <a:pt x="45" y="4138"/>
                </a:lnTo>
                <a:lnTo>
                  <a:pt x="90" y="4182"/>
                </a:lnTo>
                <a:lnTo>
                  <a:pt x="201" y="4182"/>
                </a:lnTo>
                <a:lnTo>
                  <a:pt x="512" y="4051"/>
                </a:lnTo>
                <a:lnTo>
                  <a:pt x="512" y="4051"/>
                </a:lnTo>
                <a:lnTo>
                  <a:pt x="379" y="4316"/>
                </a:lnTo>
                <a:lnTo>
                  <a:pt x="246" y="4694"/>
                </a:lnTo>
                <a:lnTo>
                  <a:pt x="134" y="5072"/>
                </a:lnTo>
                <a:lnTo>
                  <a:pt x="68" y="5473"/>
                </a:lnTo>
                <a:lnTo>
                  <a:pt x="45" y="5873"/>
                </a:lnTo>
                <a:lnTo>
                  <a:pt x="45" y="6051"/>
                </a:lnTo>
                <a:lnTo>
                  <a:pt x="90" y="6251"/>
                </a:lnTo>
                <a:lnTo>
                  <a:pt x="112" y="6451"/>
                </a:lnTo>
                <a:lnTo>
                  <a:pt x="179" y="6629"/>
                </a:lnTo>
                <a:lnTo>
                  <a:pt x="201" y="6674"/>
                </a:lnTo>
                <a:lnTo>
                  <a:pt x="246" y="6718"/>
                </a:lnTo>
                <a:lnTo>
                  <a:pt x="357" y="6718"/>
                </a:lnTo>
                <a:lnTo>
                  <a:pt x="1669" y="6251"/>
                </a:lnTo>
                <a:lnTo>
                  <a:pt x="2981" y="5762"/>
                </a:lnTo>
                <a:lnTo>
                  <a:pt x="4294" y="5228"/>
                </a:lnTo>
                <a:lnTo>
                  <a:pt x="5584" y="4694"/>
                </a:lnTo>
                <a:lnTo>
                  <a:pt x="8164" y="3560"/>
                </a:lnTo>
                <a:lnTo>
                  <a:pt x="10722" y="2425"/>
                </a:lnTo>
                <a:lnTo>
                  <a:pt x="10789" y="2381"/>
                </a:lnTo>
                <a:lnTo>
                  <a:pt x="10811" y="2314"/>
                </a:lnTo>
                <a:lnTo>
                  <a:pt x="10811" y="2247"/>
                </a:lnTo>
                <a:lnTo>
                  <a:pt x="10744" y="2181"/>
                </a:lnTo>
                <a:lnTo>
                  <a:pt x="10633" y="2092"/>
                </a:lnTo>
                <a:lnTo>
                  <a:pt x="10544" y="2003"/>
                </a:lnTo>
                <a:lnTo>
                  <a:pt x="10455" y="1891"/>
                </a:lnTo>
                <a:lnTo>
                  <a:pt x="10366" y="1780"/>
                </a:lnTo>
                <a:lnTo>
                  <a:pt x="10233" y="1536"/>
                </a:lnTo>
                <a:lnTo>
                  <a:pt x="10144" y="1291"/>
                </a:lnTo>
                <a:lnTo>
                  <a:pt x="10099" y="1002"/>
                </a:lnTo>
                <a:lnTo>
                  <a:pt x="10055" y="735"/>
                </a:lnTo>
                <a:lnTo>
                  <a:pt x="10032" y="446"/>
                </a:lnTo>
                <a:lnTo>
                  <a:pt x="10032" y="157"/>
                </a:lnTo>
                <a:lnTo>
                  <a:pt x="10032" y="112"/>
                </a:lnTo>
                <a:lnTo>
                  <a:pt x="9988" y="68"/>
                </a:lnTo>
                <a:lnTo>
                  <a:pt x="9943" y="23"/>
                </a:lnTo>
                <a:lnTo>
                  <a:pt x="989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35;p43"/>
          <p:cNvSpPr/>
          <p:nvPr/>
        </p:nvSpPr>
        <p:spPr>
          <a:xfrm rot="232341">
            <a:off x="11159366" y="5197450"/>
            <a:ext cx="60785" cy="40523"/>
          </a:xfrm>
          <a:custGeom>
            <a:avLst/>
            <a:gdLst/>
            <a:ahLst/>
            <a:cxnLst/>
            <a:rect l="l" t="t" r="r" b="b"/>
            <a:pathLst>
              <a:path w="735" h="490" extrusionOk="0">
                <a:moveTo>
                  <a:pt x="601" y="1"/>
                </a:moveTo>
                <a:lnTo>
                  <a:pt x="557" y="23"/>
                </a:lnTo>
                <a:lnTo>
                  <a:pt x="67" y="201"/>
                </a:lnTo>
                <a:lnTo>
                  <a:pt x="23" y="245"/>
                </a:lnTo>
                <a:lnTo>
                  <a:pt x="0" y="290"/>
                </a:lnTo>
                <a:lnTo>
                  <a:pt x="0" y="334"/>
                </a:lnTo>
                <a:lnTo>
                  <a:pt x="0" y="401"/>
                </a:lnTo>
                <a:lnTo>
                  <a:pt x="23" y="445"/>
                </a:lnTo>
                <a:lnTo>
                  <a:pt x="67" y="468"/>
                </a:lnTo>
                <a:lnTo>
                  <a:pt x="134" y="490"/>
                </a:lnTo>
                <a:lnTo>
                  <a:pt x="178" y="468"/>
                </a:lnTo>
                <a:lnTo>
                  <a:pt x="668" y="290"/>
                </a:lnTo>
                <a:lnTo>
                  <a:pt x="712" y="245"/>
                </a:lnTo>
                <a:lnTo>
                  <a:pt x="735" y="201"/>
                </a:lnTo>
                <a:lnTo>
                  <a:pt x="735" y="156"/>
                </a:lnTo>
                <a:lnTo>
                  <a:pt x="735" y="90"/>
                </a:lnTo>
                <a:lnTo>
                  <a:pt x="690" y="45"/>
                </a:lnTo>
                <a:lnTo>
                  <a:pt x="668" y="23"/>
                </a:lnTo>
                <a:lnTo>
                  <a:pt x="6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6;p43"/>
          <p:cNvSpPr/>
          <p:nvPr/>
        </p:nvSpPr>
        <p:spPr>
          <a:xfrm rot="232341">
            <a:off x="10373882" y="5504681"/>
            <a:ext cx="233710" cy="101225"/>
          </a:xfrm>
          <a:custGeom>
            <a:avLst/>
            <a:gdLst/>
            <a:ahLst/>
            <a:cxnLst/>
            <a:rect l="l" t="t" r="r" b="b"/>
            <a:pathLst>
              <a:path w="2826" h="1224" extrusionOk="0">
                <a:moveTo>
                  <a:pt x="2648" y="0"/>
                </a:moveTo>
                <a:lnTo>
                  <a:pt x="90" y="934"/>
                </a:lnTo>
                <a:lnTo>
                  <a:pt x="45" y="979"/>
                </a:lnTo>
                <a:lnTo>
                  <a:pt x="23" y="1023"/>
                </a:lnTo>
                <a:lnTo>
                  <a:pt x="1" y="1068"/>
                </a:lnTo>
                <a:lnTo>
                  <a:pt x="23" y="1112"/>
                </a:lnTo>
                <a:lnTo>
                  <a:pt x="45" y="1157"/>
                </a:lnTo>
                <a:lnTo>
                  <a:pt x="90" y="1201"/>
                </a:lnTo>
                <a:lnTo>
                  <a:pt x="157" y="1224"/>
                </a:lnTo>
                <a:lnTo>
                  <a:pt x="201" y="1201"/>
                </a:lnTo>
                <a:lnTo>
                  <a:pt x="2737" y="267"/>
                </a:lnTo>
                <a:lnTo>
                  <a:pt x="2803" y="245"/>
                </a:lnTo>
                <a:lnTo>
                  <a:pt x="2826" y="200"/>
                </a:lnTo>
                <a:lnTo>
                  <a:pt x="2826" y="134"/>
                </a:lnTo>
                <a:lnTo>
                  <a:pt x="2826" y="89"/>
                </a:lnTo>
                <a:lnTo>
                  <a:pt x="2781" y="45"/>
                </a:lnTo>
                <a:lnTo>
                  <a:pt x="27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137;p43"/>
          <p:cNvSpPr/>
          <p:nvPr/>
        </p:nvSpPr>
        <p:spPr>
          <a:xfrm rot="232341">
            <a:off x="10596510" y="5598462"/>
            <a:ext cx="42342" cy="31343"/>
          </a:xfrm>
          <a:custGeom>
            <a:avLst/>
            <a:gdLst/>
            <a:ahLst/>
            <a:cxnLst/>
            <a:rect l="l" t="t" r="r" b="b"/>
            <a:pathLst>
              <a:path w="512" h="379" extrusionOk="0">
                <a:moveTo>
                  <a:pt x="312" y="1"/>
                </a:moveTo>
                <a:lnTo>
                  <a:pt x="89" y="112"/>
                </a:lnTo>
                <a:lnTo>
                  <a:pt x="22" y="134"/>
                </a:lnTo>
                <a:lnTo>
                  <a:pt x="0" y="179"/>
                </a:lnTo>
                <a:lnTo>
                  <a:pt x="0" y="245"/>
                </a:lnTo>
                <a:lnTo>
                  <a:pt x="0" y="290"/>
                </a:lnTo>
                <a:lnTo>
                  <a:pt x="45" y="334"/>
                </a:lnTo>
                <a:lnTo>
                  <a:pt x="89" y="379"/>
                </a:lnTo>
                <a:lnTo>
                  <a:pt x="178" y="379"/>
                </a:lnTo>
                <a:lnTo>
                  <a:pt x="423" y="267"/>
                </a:lnTo>
                <a:lnTo>
                  <a:pt x="467" y="245"/>
                </a:lnTo>
                <a:lnTo>
                  <a:pt x="490" y="201"/>
                </a:lnTo>
                <a:lnTo>
                  <a:pt x="512" y="134"/>
                </a:lnTo>
                <a:lnTo>
                  <a:pt x="490" y="90"/>
                </a:lnTo>
                <a:lnTo>
                  <a:pt x="467" y="45"/>
                </a:lnTo>
                <a:lnTo>
                  <a:pt x="42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138;p43"/>
          <p:cNvSpPr/>
          <p:nvPr/>
        </p:nvSpPr>
        <p:spPr>
          <a:xfrm rot="232341">
            <a:off x="10664572" y="5561661"/>
            <a:ext cx="55244" cy="38704"/>
          </a:xfrm>
          <a:custGeom>
            <a:avLst/>
            <a:gdLst/>
            <a:ahLst/>
            <a:cxnLst/>
            <a:rect l="l" t="t" r="r" b="b"/>
            <a:pathLst>
              <a:path w="668" h="468" extrusionOk="0">
                <a:moveTo>
                  <a:pt x="467" y="1"/>
                </a:moveTo>
                <a:lnTo>
                  <a:pt x="67" y="179"/>
                </a:lnTo>
                <a:lnTo>
                  <a:pt x="22" y="223"/>
                </a:lnTo>
                <a:lnTo>
                  <a:pt x="0" y="268"/>
                </a:lnTo>
                <a:lnTo>
                  <a:pt x="0" y="334"/>
                </a:lnTo>
                <a:lnTo>
                  <a:pt x="0" y="379"/>
                </a:lnTo>
                <a:lnTo>
                  <a:pt x="45" y="423"/>
                </a:lnTo>
                <a:lnTo>
                  <a:pt x="67" y="468"/>
                </a:lnTo>
                <a:lnTo>
                  <a:pt x="178" y="468"/>
                </a:lnTo>
                <a:lnTo>
                  <a:pt x="579" y="268"/>
                </a:lnTo>
                <a:lnTo>
                  <a:pt x="623" y="245"/>
                </a:lnTo>
                <a:lnTo>
                  <a:pt x="645" y="201"/>
                </a:lnTo>
                <a:lnTo>
                  <a:pt x="667" y="134"/>
                </a:lnTo>
                <a:lnTo>
                  <a:pt x="645" y="90"/>
                </a:lnTo>
                <a:lnTo>
                  <a:pt x="623" y="45"/>
                </a:lnTo>
                <a:lnTo>
                  <a:pt x="57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139;p43"/>
          <p:cNvSpPr/>
          <p:nvPr/>
        </p:nvSpPr>
        <p:spPr>
          <a:xfrm rot="232341">
            <a:off x="10629590" y="5475239"/>
            <a:ext cx="57146" cy="36884"/>
          </a:xfrm>
          <a:custGeom>
            <a:avLst/>
            <a:gdLst/>
            <a:ahLst/>
            <a:cxnLst/>
            <a:rect l="l" t="t" r="r" b="b"/>
            <a:pathLst>
              <a:path w="691" h="446" extrusionOk="0">
                <a:moveTo>
                  <a:pt x="490" y="0"/>
                </a:moveTo>
                <a:lnTo>
                  <a:pt x="90" y="156"/>
                </a:lnTo>
                <a:lnTo>
                  <a:pt x="23" y="200"/>
                </a:lnTo>
                <a:lnTo>
                  <a:pt x="1" y="245"/>
                </a:lnTo>
                <a:lnTo>
                  <a:pt x="1" y="289"/>
                </a:lnTo>
                <a:lnTo>
                  <a:pt x="1" y="334"/>
                </a:lnTo>
                <a:lnTo>
                  <a:pt x="45" y="378"/>
                </a:lnTo>
                <a:lnTo>
                  <a:pt x="67" y="423"/>
                </a:lnTo>
                <a:lnTo>
                  <a:pt x="134" y="445"/>
                </a:lnTo>
                <a:lnTo>
                  <a:pt x="179" y="423"/>
                </a:lnTo>
                <a:lnTo>
                  <a:pt x="601" y="267"/>
                </a:lnTo>
                <a:lnTo>
                  <a:pt x="668" y="245"/>
                </a:lnTo>
                <a:lnTo>
                  <a:pt x="690" y="200"/>
                </a:lnTo>
                <a:lnTo>
                  <a:pt x="690" y="156"/>
                </a:lnTo>
                <a:lnTo>
                  <a:pt x="690" y="89"/>
                </a:lnTo>
                <a:lnTo>
                  <a:pt x="646" y="45"/>
                </a:lnTo>
                <a:lnTo>
                  <a:pt x="623" y="23"/>
                </a:lnTo>
                <a:lnTo>
                  <a:pt x="55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140;p43"/>
          <p:cNvSpPr/>
          <p:nvPr/>
        </p:nvSpPr>
        <p:spPr>
          <a:xfrm rot="232341">
            <a:off x="10412502" y="5213990"/>
            <a:ext cx="769027" cy="320214"/>
          </a:xfrm>
          <a:custGeom>
            <a:avLst/>
            <a:gdLst/>
            <a:ahLst/>
            <a:cxnLst/>
            <a:rect l="l" t="t" r="r" b="b"/>
            <a:pathLst>
              <a:path w="9299" h="3872" extrusionOk="0">
                <a:moveTo>
                  <a:pt x="9098" y="1"/>
                </a:moveTo>
                <a:lnTo>
                  <a:pt x="4583" y="1802"/>
                </a:lnTo>
                <a:lnTo>
                  <a:pt x="2336" y="2692"/>
                </a:lnTo>
                <a:lnTo>
                  <a:pt x="90" y="3604"/>
                </a:lnTo>
                <a:lnTo>
                  <a:pt x="45" y="3626"/>
                </a:lnTo>
                <a:lnTo>
                  <a:pt x="1" y="3693"/>
                </a:lnTo>
                <a:lnTo>
                  <a:pt x="1" y="3738"/>
                </a:lnTo>
                <a:lnTo>
                  <a:pt x="23" y="3782"/>
                </a:lnTo>
                <a:lnTo>
                  <a:pt x="45" y="3827"/>
                </a:lnTo>
                <a:lnTo>
                  <a:pt x="90" y="3871"/>
                </a:lnTo>
                <a:lnTo>
                  <a:pt x="201" y="3871"/>
                </a:lnTo>
                <a:lnTo>
                  <a:pt x="2448" y="2959"/>
                </a:lnTo>
                <a:lnTo>
                  <a:pt x="4694" y="2069"/>
                </a:lnTo>
                <a:lnTo>
                  <a:pt x="9209" y="268"/>
                </a:lnTo>
                <a:lnTo>
                  <a:pt x="9276" y="245"/>
                </a:lnTo>
                <a:lnTo>
                  <a:pt x="9298" y="201"/>
                </a:lnTo>
                <a:lnTo>
                  <a:pt x="9298" y="134"/>
                </a:lnTo>
                <a:lnTo>
                  <a:pt x="9276" y="90"/>
                </a:lnTo>
                <a:lnTo>
                  <a:pt x="9254" y="45"/>
                </a:lnTo>
                <a:lnTo>
                  <a:pt x="92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141;p43"/>
          <p:cNvSpPr/>
          <p:nvPr/>
        </p:nvSpPr>
        <p:spPr>
          <a:xfrm rot="232341">
            <a:off x="10373881" y="5581922"/>
            <a:ext cx="23983" cy="25802"/>
          </a:xfrm>
          <a:custGeom>
            <a:avLst/>
            <a:gdLst/>
            <a:ahLst/>
            <a:cxnLst/>
            <a:rect l="l" t="t" r="r" b="b"/>
            <a:pathLst>
              <a:path w="290" h="312" extrusionOk="0">
                <a:moveTo>
                  <a:pt x="134" y="0"/>
                </a:moveTo>
                <a:lnTo>
                  <a:pt x="68" y="23"/>
                </a:lnTo>
                <a:lnTo>
                  <a:pt x="23" y="45"/>
                </a:lnTo>
                <a:lnTo>
                  <a:pt x="23" y="45"/>
                </a:lnTo>
                <a:lnTo>
                  <a:pt x="1" y="89"/>
                </a:lnTo>
                <a:lnTo>
                  <a:pt x="1" y="156"/>
                </a:lnTo>
                <a:lnTo>
                  <a:pt x="1" y="178"/>
                </a:lnTo>
                <a:lnTo>
                  <a:pt x="23" y="223"/>
                </a:lnTo>
                <a:lnTo>
                  <a:pt x="45" y="267"/>
                </a:lnTo>
                <a:lnTo>
                  <a:pt x="90" y="290"/>
                </a:lnTo>
                <a:lnTo>
                  <a:pt x="134" y="312"/>
                </a:lnTo>
                <a:lnTo>
                  <a:pt x="201" y="290"/>
                </a:lnTo>
                <a:lnTo>
                  <a:pt x="223" y="290"/>
                </a:lnTo>
                <a:lnTo>
                  <a:pt x="268" y="245"/>
                </a:lnTo>
                <a:lnTo>
                  <a:pt x="290" y="201"/>
                </a:lnTo>
                <a:lnTo>
                  <a:pt x="290" y="156"/>
                </a:lnTo>
                <a:lnTo>
                  <a:pt x="290" y="112"/>
                </a:lnTo>
                <a:lnTo>
                  <a:pt x="268" y="45"/>
                </a:lnTo>
                <a:lnTo>
                  <a:pt x="223" y="23"/>
                </a:lnTo>
                <a:lnTo>
                  <a:pt x="1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142;p43"/>
          <p:cNvSpPr/>
          <p:nvPr/>
        </p:nvSpPr>
        <p:spPr>
          <a:xfrm rot="232341">
            <a:off x="10357341" y="5624182"/>
            <a:ext cx="217170" cy="106848"/>
          </a:xfrm>
          <a:custGeom>
            <a:avLst/>
            <a:gdLst/>
            <a:ahLst/>
            <a:cxnLst/>
            <a:rect l="l" t="t" r="r" b="b"/>
            <a:pathLst>
              <a:path w="2626" h="1292" extrusionOk="0">
                <a:moveTo>
                  <a:pt x="2492" y="1"/>
                </a:moveTo>
                <a:lnTo>
                  <a:pt x="2447" y="23"/>
                </a:lnTo>
                <a:lnTo>
                  <a:pt x="90" y="1002"/>
                </a:lnTo>
                <a:lnTo>
                  <a:pt x="23" y="1046"/>
                </a:lnTo>
                <a:lnTo>
                  <a:pt x="1" y="1091"/>
                </a:lnTo>
                <a:lnTo>
                  <a:pt x="1" y="1135"/>
                </a:lnTo>
                <a:lnTo>
                  <a:pt x="1" y="1202"/>
                </a:lnTo>
                <a:lnTo>
                  <a:pt x="45" y="1247"/>
                </a:lnTo>
                <a:lnTo>
                  <a:pt x="90" y="1269"/>
                </a:lnTo>
                <a:lnTo>
                  <a:pt x="134" y="1291"/>
                </a:lnTo>
                <a:lnTo>
                  <a:pt x="201" y="1269"/>
                </a:lnTo>
                <a:lnTo>
                  <a:pt x="2559" y="290"/>
                </a:lnTo>
                <a:lnTo>
                  <a:pt x="2603" y="246"/>
                </a:lnTo>
                <a:lnTo>
                  <a:pt x="2625" y="201"/>
                </a:lnTo>
                <a:lnTo>
                  <a:pt x="2625" y="157"/>
                </a:lnTo>
                <a:lnTo>
                  <a:pt x="2625" y="90"/>
                </a:lnTo>
                <a:lnTo>
                  <a:pt x="2581" y="45"/>
                </a:lnTo>
                <a:lnTo>
                  <a:pt x="2559" y="23"/>
                </a:lnTo>
                <a:lnTo>
                  <a:pt x="249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143;p43"/>
          <p:cNvSpPr/>
          <p:nvPr/>
        </p:nvSpPr>
        <p:spPr>
          <a:xfrm rot="232341">
            <a:off x="10359161" y="5592922"/>
            <a:ext cx="167468" cy="88406"/>
          </a:xfrm>
          <a:custGeom>
            <a:avLst/>
            <a:gdLst/>
            <a:ahLst/>
            <a:cxnLst/>
            <a:rect l="l" t="t" r="r" b="b"/>
            <a:pathLst>
              <a:path w="2025" h="1069" extrusionOk="0">
                <a:moveTo>
                  <a:pt x="1892" y="1"/>
                </a:moveTo>
                <a:lnTo>
                  <a:pt x="1825" y="23"/>
                </a:lnTo>
                <a:lnTo>
                  <a:pt x="1380" y="201"/>
                </a:lnTo>
                <a:lnTo>
                  <a:pt x="957" y="401"/>
                </a:lnTo>
                <a:lnTo>
                  <a:pt x="90" y="802"/>
                </a:lnTo>
                <a:lnTo>
                  <a:pt x="45" y="824"/>
                </a:lnTo>
                <a:lnTo>
                  <a:pt x="23" y="891"/>
                </a:lnTo>
                <a:lnTo>
                  <a:pt x="1" y="935"/>
                </a:lnTo>
                <a:lnTo>
                  <a:pt x="23" y="980"/>
                </a:lnTo>
                <a:lnTo>
                  <a:pt x="45" y="1024"/>
                </a:lnTo>
                <a:lnTo>
                  <a:pt x="90" y="1068"/>
                </a:lnTo>
                <a:lnTo>
                  <a:pt x="201" y="1068"/>
                </a:lnTo>
                <a:lnTo>
                  <a:pt x="1069" y="668"/>
                </a:lnTo>
                <a:lnTo>
                  <a:pt x="1491" y="468"/>
                </a:lnTo>
                <a:lnTo>
                  <a:pt x="1936" y="290"/>
                </a:lnTo>
                <a:lnTo>
                  <a:pt x="1981" y="268"/>
                </a:lnTo>
                <a:lnTo>
                  <a:pt x="2003" y="201"/>
                </a:lnTo>
                <a:lnTo>
                  <a:pt x="2025" y="157"/>
                </a:lnTo>
                <a:lnTo>
                  <a:pt x="2003" y="112"/>
                </a:lnTo>
                <a:lnTo>
                  <a:pt x="1981" y="68"/>
                </a:lnTo>
                <a:lnTo>
                  <a:pt x="1936" y="23"/>
                </a:lnTo>
                <a:lnTo>
                  <a:pt x="189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" name="Google Shape;1144;p43"/>
          <p:cNvGrpSpPr/>
          <p:nvPr/>
        </p:nvGrpSpPr>
        <p:grpSpPr>
          <a:xfrm rot="232341">
            <a:off x="10540694" y="3496048"/>
            <a:ext cx="1151598" cy="1536070"/>
            <a:chOff x="6549966" y="1483160"/>
            <a:chExt cx="1151598" cy="1536070"/>
          </a:xfrm>
        </p:grpSpPr>
        <p:grpSp>
          <p:nvGrpSpPr>
            <p:cNvPr id="25" name="Google Shape;1145;p43"/>
            <p:cNvGrpSpPr/>
            <p:nvPr/>
          </p:nvGrpSpPr>
          <p:grpSpPr>
            <a:xfrm>
              <a:off x="6549966" y="1483160"/>
              <a:ext cx="1151598" cy="1536070"/>
              <a:chOff x="6549966" y="1483160"/>
              <a:chExt cx="1151598" cy="1536070"/>
            </a:xfrm>
          </p:grpSpPr>
          <p:sp>
            <p:nvSpPr>
              <p:cNvPr id="28" name="Google Shape;1146;p43"/>
              <p:cNvSpPr/>
              <p:nvPr/>
            </p:nvSpPr>
            <p:spPr>
              <a:xfrm>
                <a:off x="6562868" y="2899563"/>
                <a:ext cx="125125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313" extrusionOk="0">
                    <a:moveTo>
                      <a:pt x="45" y="0"/>
                    </a:moveTo>
                    <a:lnTo>
                      <a:pt x="0" y="245"/>
                    </a:lnTo>
                    <a:lnTo>
                      <a:pt x="0" y="468"/>
                    </a:lnTo>
                    <a:lnTo>
                      <a:pt x="0" y="668"/>
                    </a:lnTo>
                    <a:lnTo>
                      <a:pt x="45" y="846"/>
                    </a:lnTo>
                    <a:lnTo>
                      <a:pt x="111" y="1001"/>
                    </a:lnTo>
                    <a:lnTo>
                      <a:pt x="222" y="1113"/>
                    </a:lnTo>
                    <a:lnTo>
                      <a:pt x="334" y="1224"/>
                    </a:lnTo>
                    <a:lnTo>
                      <a:pt x="489" y="1291"/>
                    </a:lnTo>
                    <a:lnTo>
                      <a:pt x="578" y="1313"/>
                    </a:lnTo>
                    <a:lnTo>
                      <a:pt x="667" y="1313"/>
                    </a:lnTo>
                    <a:lnTo>
                      <a:pt x="912" y="1268"/>
                    </a:lnTo>
                    <a:lnTo>
                      <a:pt x="1179" y="1179"/>
                    </a:lnTo>
                    <a:lnTo>
                      <a:pt x="1513" y="1024"/>
                    </a:lnTo>
                    <a:lnTo>
                      <a:pt x="1379" y="823"/>
                    </a:lnTo>
                    <a:lnTo>
                      <a:pt x="1223" y="646"/>
                    </a:lnTo>
                    <a:lnTo>
                      <a:pt x="1045" y="490"/>
                    </a:lnTo>
                    <a:lnTo>
                      <a:pt x="868" y="356"/>
                    </a:lnTo>
                    <a:lnTo>
                      <a:pt x="690" y="245"/>
                    </a:lnTo>
                    <a:lnTo>
                      <a:pt x="467" y="134"/>
                    </a:lnTo>
                    <a:lnTo>
                      <a:pt x="267" y="45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95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147;p43"/>
              <p:cNvSpPr/>
              <p:nvPr/>
            </p:nvSpPr>
            <p:spPr>
              <a:xfrm>
                <a:off x="6566507" y="2704556"/>
                <a:ext cx="320132" cy="27969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382" extrusionOk="0">
                    <a:moveTo>
                      <a:pt x="1335" y="1"/>
                    </a:moveTo>
                    <a:lnTo>
                      <a:pt x="601" y="67"/>
                    </a:lnTo>
                    <a:lnTo>
                      <a:pt x="445" y="557"/>
                    </a:lnTo>
                    <a:lnTo>
                      <a:pt x="290" y="1068"/>
                    </a:lnTo>
                    <a:lnTo>
                      <a:pt x="156" y="1624"/>
                    </a:lnTo>
                    <a:lnTo>
                      <a:pt x="23" y="2203"/>
                    </a:lnTo>
                    <a:lnTo>
                      <a:pt x="1" y="2358"/>
                    </a:lnTo>
                    <a:lnTo>
                      <a:pt x="223" y="2403"/>
                    </a:lnTo>
                    <a:lnTo>
                      <a:pt x="423" y="2492"/>
                    </a:lnTo>
                    <a:lnTo>
                      <a:pt x="646" y="2603"/>
                    </a:lnTo>
                    <a:lnTo>
                      <a:pt x="824" y="2714"/>
                    </a:lnTo>
                    <a:lnTo>
                      <a:pt x="1001" y="2848"/>
                    </a:lnTo>
                    <a:lnTo>
                      <a:pt x="1179" y="3004"/>
                    </a:lnTo>
                    <a:lnTo>
                      <a:pt x="1335" y="3181"/>
                    </a:lnTo>
                    <a:lnTo>
                      <a:pt x="1469" y="3382"/>
                    </a:lnTo>
                    <a:lnTo>
                      <a:pt x="1958" y="3093"/>
                    </a:lnTo>
                    <a:lnTo>
                      <a:pt x="2514" y="2692"/>
                    </a:lnTo>
                    <a:lnTo>
                      <a:pt x="3159" y="2225"/>
                    </a:lnTo>
                    <a:lnTo>
                      <a:pt x="3871" y="1647"/>
                    </a:lnTo>
                    <a:lnTo>
                      <a:pt x="3426" y="1713"/>
                    </a:lnTo>
                    <a:lnTo>
                      <a:pt x="3070" y="1736"/>
                    </a:lnTo>
                    <a:lnTo>
                      <a:pt x="2825" y="1736"/>
                    </a:lnTo>
                    <a:lnTo>
                      <a:pt x="2736" y="1713"/>
                    </a:lnTo>
                    <a:lnTo>
                      <a:pt x="2670" y="1669"/>
                    </a:lnTo>
                    <a:lnTo>
                      <a:pt x="2558" y="1536"/>
                    </a:lnTo>
                    <a:lnTo>
                      <a:pt x="2558" y="1269"/>
                    </a:lnTo>
                    <a:lnTo>
                      <a:pt x="2558" y="868"/>
                    </a:lnTo>
                    <a:lnTo>
                      <a:pt x="2603" y="557"/>
                    </a:lnTo>
                    <a:lnTo>
                      <a:pt x="2603" y="312"/>
                    </a:lnTo>
                    <a:lnTo>
                      <a:pt x="2581" y="156"/>
                    </a:lnTo>
                    <a:lnTo>
                      <a:pt x="2581" y="112"/>
                    </a:lnTo>
                    <a:lnTo>
                      <a:pt x="2536" y="90"/>
                    </a:lnTo>
                    <a:lnTo>
                      <a:pt x="2470" y="45"/>
                    </a:lnTo>
                    <a:lnTo>
                      <a:pt x="2336" y="23"/>
                    </a:lnTo>
                    <a:lnTo>
                      <a:pt x="1936" y="1"/>
                    </a:lnTo>
                    <a:close/>
                  </a:path>
                </a:pathLst>
              </a:custGeom>
              <a:solidFill>
                <a:srgbClr val="F7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0" name="Google Shape;1148;p43"/>
              <p:cNvGrpSpPr/>
              <p:nvPr/>
            </p:nvGrpSpPr>
            <p:grpSpPr>
              <a:xfrm>
                <a:off x="6549966" y="1483160"/>
                <a:ext cx="1151598" cy="1536070"/>
                <a:chOff x="6549966" y="1483160"/>
                <a:chExt cx="1151598" cy="1536070"/>
              </a:xfrm>
            </p:grpSpPr>
            <p:sp>
              <p:nvSpPr>
                <p:cNvPr id="31" name="Google Shape;1149;p43"/>
                <p:cNvSpPr/>
                <p:nvPr/>
              </p:nvSpPr>
              <p:spPr>
                <a:xfrm>
                  <a:off x="6726531" y="1755408"/>
                  <a:ext cx="752405" cy="10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8" h="13013" extrusionOk="0">
                      <a:moveTo>
                        <a:pt x="7941" y="0"/>
                      </a:moveTo>
                      <a:lnTo>
                        <a:pt x="1" y="11478"/>
                      </a:lnTo>
                      <a:lnTo>
                        <a:pt x="401" y="11500"/>
                      </a:lnTo>
                      <a:lnTo>
                        <a:pt x="535" y="11522"/>
                      </a:lnTo>
                      <a:lnTo>
                        <a:pt x="601" y="11567"/>
                      </a:lnTo>
                      <a:lnTo>
                        <a:pt x="646" y="11589"/>
                      </a:lnTo>
                      <a:lnTo>
                        <a:pt x="646" y="11633"/>
                      </a:lnTo>
                      <a:lnTo>
                        <a:pt x="668" y="11789"/>
                      </a:lnTo>
                      <a:lnTo>
                        <a:pt x="668" y="12034"/>
                      </a:lnTo>
                      <a:lnTo>
                        <a:pt x="623" y="12345"/>
                      </a:lnTo>
                      <a:lnTo>
                        <a:pt x="623" y="12746"/>
                      </a:lnTo>
                      <a:lnTo>
                        <a:pt x="623" y="13013"/>
                      </a:lnTo>
                      <a:lnTo>
                        <a:pt x="9098" y="801"/>
                      </a:lnTo>
                      <a:lnTo>
                        <a:pt x="8542" y="401"/>
                      </a:lnTo>
                      <a:lnTo>
                        <a:pt x="7941" y="0"/>
                      </a:lnTo>
                      <a:close/>
                    </a:path>
                  </a:pathLst>
                </a:custGeom>
                <a:solidFill>
                  <a:srgbClr val="CAE1F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150;p43"/>
                <p:cNvSpPr/>
                <p:nvPr/>
              </p:nvSpPr>
              <p:spPr>
                <a:xfrm>
                  <a:off x="6616209" y="1711246"/>
                  <a:ext cx="936329" cy="1136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2" h="13747" extrusionOk="0">
                      <a:moveTo>
                        <a:pt x="8341" y="1"/>
                      </a:moveTo>
                      <a:lnTo>
                        <a:pt x="7830" y="690"/>
                      </a:lnTo>
                      <a:lnTo>
                        <a:pt x="7007" y="1847"/>
                      </a:lnTo>
                      <a:lnTo>
                        <a:pt x="4382" y="5650"/>
                      </a:lnTo>
                      <a:lnTo>
                        <a:pt x="2425" y="8497"/>
                      </a:lnTo>
                      <a:lnTo>
                        <a:pt x="0" y="12078"/>
                      </a:lnTo>
                      <a:lnTo>
                        <a:pt x="734" y="12012"/>
                      </a:lnTo>
                      <a:lnTo>
                        <a:pt x="1335" y="12012"/>
                      </a:lnTo>
                      <a:lnTo>
                        <a:pt x="9275" y="534"/>
                      </a:lnTo>
                      <a:lnTo>
                        <a:pt x="8808" y="268"/>
                      </a:lnTo>
                      <a:lnTo>
                        <a:pt x="8341" y="1"/>
                      </a:lnTo>
                      <a:close/>
                      <a:moveTo>
                        <a:pt x="10432" y="1335"/>
                      </a:moveTo>
                      <a:lnTo>
                        <a:pt x="1957" y="13547"/>
                      </a:lnTo>
                      <a:lnTo>
                        <a:pt x="2069" y="13680"/>
                      </a:lnTo>
                      <a:lnTo>
                        <a:pt x="2135" y="13724"/>
                      </a:lnTo>
                      <a:lnTo>
                        <a:pt x="2224" y="13747"/>
                      </a:lnTo>
                      <a:lnTo>
                        <a:pt x="2469" y="13747"/>
                      </a:lnTo>
                      <a:lnTo>
                        <a:pt x="2825" y="13724"/>
                      </a:lnTo>
                      <a:lnTo>
                        <a:pt x="3270" y="13658"/>
                      </a:lnTo>
                      <a:lnTo>
                        <a:pt x="7407" y="7763"/>
                      </a:lnTo>
                      <a:lnTo>
                        <a:pt x="10054" y="3960"/>
                      </a:lnTo>
                      <a:lnTo>
                        <a:pt x="10855" y="2781"/>
                      </a:lnTo>
                      <a:lnTo>
                        <a:pt x="11322" y="2047"/>
                      </a:lnTo>
                      <a:lnTo>
                        <a:pt x="10899" y="1691"/>
                      </a:lnTo>
                      <a:lnTo>
                        <a:pt x="10432" y="1335"/>
                      </a:lnTo>
                      <a:close/>
                    </a:path>
                  </a:pathLst>
                </a:custGeom>
                <a:solidFill>
                  <a:srgbClr val="7AAA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151;p43"/>
                <p:cNvSpPr/>
                <p:nvPr/>
              </p:nvSpPr>
              <p:spPr>
                <a:xfrm>
                  <a:off x="6616209" y="1711246"/>
                  <a:ext cx="767125" cy="99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6" h="12079" fill="none" extrusionOk="0">
                      <a:moveTo>
                        <a:pt x="9275" y="534"/>
                      </a:moveTo>
                      <a:lnTo>
                        <a:pt x="9275" y="534"/>
                      </a:lnTo>
                      <a:lnTo>
                        <a:pt x="8808" y="268"/>
                      </a:lnTo>
                      <a:lnTo>
                        <a:pt x="8341" y="1"/>
                      </a:lnTo>
                      <a:lnTo>
                        <a:pt x="8341" y="1"/>
                      </a:lnTo>
                      <a:lnTo>
                        <a:pt x="7830" y="690"/>
                      </a:lnTo>
                      <a:lnTo>
                        <a:pt x="7007" y="1847"/>
                      </a:lnTo>
                      <a:lnTo>
                        <a:pt x="4382" y="5650"/>
                      </a:lnTo>
                      <a:lnTo>
                        <a:pt x="4382" y="5650"/>
                      </a:lnTo>
                      <a:lnTo>
                        <a:pt x="2425" y="8497"/>
                      </a:lnTo>
                      <a:lnTo>
                        <a:pt x="0" y="12078"/>
                      </a:lnTo>
                      <a:lnTo>
                        <a:pt x="0" y="12078"/>
                      </a:lnTo>
                      <a:lnTo>
                        <a:pt x="734" y="12012"/>
                      </a:lnTo>
                      <a:lnTo>
                        <a:pt x="1335" y="12012"/>
                      </a:lnTo>
                      <a:lnTo>
                        <a:pt x="9275" y="534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152;p43"/>
                <p:cNvSpPr/>
                <p:nvPr/>
              </p:nvSpPr>
              <p:spPr>
                <a:xfrm>
                  <a:off x="6778053" y="1821651"/>
                  <a:ext cx="774485" cy="1026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65" h="12412" fill="none" extrusionOk="0">
                      <a:moveTo>
                        <a:pt x="5450" y="6428"/>
                      </a:moveTo>
                      <a:lnTo>
                        <a:pt x="5450" y="6428"/>
                      </a:lnTo>
                      <a:lnTo>
                        <a:pt x="8097" y="2625"/>
                      </a:lnTo>
                      <a:lnTo>
                        <a:pt x="8898" y="1446"/>
                      </a:lnTo>
                      <a:lnTo>
                        <a:pt x="9365" y="712"/>
                      </a:lnTo>
                      <a:lnTo>
                        <a:pt x="9365" y="712"/>
                      </a:lnTo>
                      <a:lnTo>
                        <a:pt x="8942" y="356"/>
                      </a:lnTo>
                      <a:lnTo>
                        <a:pt x="8475" y="0"/>
                      </a:lnTo>
                      <a:lnTo>
                        <a:pt x="0" y="12212"/>
                      </a:lnTo>
                      <a:lnTo>
                        <a:pt x="0" y="12212"/>
                      </a:lnTo>
                      <a:lnTo>
                        <a:pt x="112" y="12345"/>
                      </a:lnTo>
                      <a:lnTo>
                        <a:pt x="112" y="12345"/>
                      </a:lnTo>
                      <a:lnTo>
                        <a:pt x="178" y="12389"/>
                      </a:lnTo>
                      <a:lnTo>
                        <a:pt x="267" y="12412"/>
                      </a:lnTo>
                      <a:lnTo>
                        <a:pt x="512" y="12412"/>
                      </a:lnTo>
                      <a:lnTo>
                        <a:pt x="868" y="12389"/>
                      </a:lnTo>
                      <a:lnTo>
                        <a:pt x="1313" y="12323"/>
                      </a:lnTo>
                      <a:lnTo>
                        <a:pt x="1313" y="12323"/>
                      </a:lnTo>
                      <a:lnTo>
                        <a:pt x="5450" y="6428"/>
                      </a:lnTo>
                      <a:lnTo>
                        <a:pt x="5450" y="642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153;p43"/>
                <p:cNvSpPr/>
                <p:nvPr/>
              </p:nvSpPr>
              <p:spPr>
                <a:xfrm>
                  <a:off x="7306010" y="1630283"/>
                  <a:ext cx="301690" cy="25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3026" extrusionOk="0">
                      <a:moveTo>
                        <a:pt x="667" y="1"/>
                      </a:moveTo>
                      <a:lnTo>
                        <a:pt x="489" y="90"/>
                      </a:lnTo>
                      <a:lnTo>
                        <a:pt x="356" y="179"/>
                      </a:lnTo>
                      <a:lnTo>
                        <a:pt x="223" y="290"/>
                      </a:lnTo>
                      <a:lnTo>
                        <a:pt x="134" y="401"/>
                      </a:lnTo>
                      <a:lnTo>
                        <a:pt x="67" y="535"/>
                      </a:lnTo>
                      <a:lnTo>
                        <a:pt x="22" y="668"/>
                      </a:lnTo>
                      <a:lnTo>
                        <a:pt x="0" y="802"/>
                      </a:lnTo>
                      <a:lnTo>
                        <a:pt x="0" y="980"/>
                      </a:lnTo>
                      <a:lnTo>
                        <a:pt x="467" y="1247"/>
                      </a:lnTo>
                      <a:lnTo>
                        <a:pt x="934" y="1513"/>
                      </a:lnTo>
                      <a:lnTo>
                        <a:pt x="1535" y="1914"/>
                      </a:lnTo>
                      <a:lnTo>
                        <a:pt x="2091" y="2314"/>
                      </a:lnTo>
                      <a:lnTo>
                        <a:pt x="2558" y="2670"/>
                      </a:lnTo>
                      <a:lnTo>
                        <a:pt x="2981" y="3026"/>
                      </a:lnTo>
                      <a:lnTo>
                        <a:pt x="3136" y="2959"/>
                      </a:lnTo>
                      <a:lnTo>
                        <a:pt x="3270" y="2870"/>
                      </a:lnTo>
                      <a:lnTo>
                        <a:pt x="3381" y="2781"/>
                      </a:lnTo>
                      <a:lnTo>
                        <a:pt x="3470" y="2670"/>
                      </a:lnTo>
                      <a:lnTo>
                        <a:pt x="3559" y="2537"/>
                      </a:lnTo>
                      <a:lnTo>
                        <a:pt x="3603" y="2403"/>
                      </a:lnTo>
                      <a:lnTo>
                        <a:pt x="3648" y="2247"/>
                      </a:lnTo>
                      <a:lnTo>
                        <a:pt x="3648" y="2070"/>
                      </a:lnTo>
                      <a:lnTo>
                        <a:pt x="3603" y="1981"/>
                      </a:lnTo>
                      <a:lnTo>
                        <a:pt x="3537" y="1936"/>
                      </a:lnTo>
                      <a:lnTo>
                        <a:pt x="2936" y="1469"/>
                      </a:lnTo>
                      <a:lnTo>
                        <a:pt x="2269" y="980"/>
                      </a:lnTo>
                      <a:lnTo>
                        <a:pt x="1513" y="490"/>
                      </a:lnTo>
                      <a:lnTo>
                        <a:pt x="667" y="1"/>
                      </a:lnTo>
                      <a:close/>
                    </a:path>
                  </a:pathLst>
                </a:custGeom>
                <a:solidFill>
                  <a:srgbClr val="F9B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154;p43"/>
                <p:cNvSpPr/>
                <p:nvPr/>
              </p:nvSpPr>
              <p:spPr>
                <a:xfrm>
                  <a:off x="7361171" y="1492339"/>
                  <a:ext cx="329311" cy="309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2" h="3738" extrusionOk="0">
                      <a:moveTo>
                        <a:pt x="1802" y="1"/>
                      </a:moveTo>
                      <a:lnTo>
                        <a:pt x="1602" y="23"/>
                      </a:lnTo>
                      <a:lnTo>
                        <a:pt x="1402" y="67"/>
                      </a:lnTo>
                      <a:lnTo>
                        <a:pt x="1224" y="134"/>
                      </a:lnTo>
                      <a:lnTo>
                        <a:pt x="1046" y="245"/>
                      </a:lnTo>
                      <a:lnTo>
                        <a:pt x="890" y="357"/>
                      </a:lnTo>
                      <a:lnTo>
                        <a:pt x="712" y="512"/>
                      </a:lnTo>
                      <a:lnTo>
                        <a:pt x="556" y="690"/>
                      </a:lnTo>
                      <a:lnTo>
                        <a:pt x="401" y="890"/>
                      </a:lnTo>
                      <a:lnTo>
                        <a:pt x="267" y="1135"/>
                      </a:lnTo>
                      <a:lnTo>
                        <a:pt x="134" y="1380"/>
                      </a:lnTo>
                      <a:lnTo>
                        <a:pt x="0" y="1669"/>
                      </a:lnTo>
                      <a:lnTo>
                        <a:pt x="846" y="2158"/>
                      </a:lnTo>
                      <a:lnTo>
                        <a:pt x="1602" y="2648"/>
                      </a:lnTo>
                      <a:lnTo>
                        <a:pt x="2269" y="3137"/>
                      </a:lnTo>
                      <a:lnTo>
                        <a:pt x="2870" y="3604"/>
                      </a:lnTo>
                      <a:lnTo>
                        <a:pt x="2936" y="3649"/>
                      </a:lnTo>
                      <a:lnTo>
                        <a:pt x="2981" y="3738"/>
                      </a:lnTo>
                      <a:lnTo>
                        <a:pt x="3226" y="3493"/>
                      </a:lnTo>
                      <a:lnTo>
                        <a:pt x="3426" y="3248"/>
                      </a:lnTo>
                      <a:lnTo>
                        <a:pt x="3604" y="3003"/>
                      </a:lnTo>
                      <a:lnTo>
                        <a:pt x="3737" y="2759"/>
                      </a:lnTo>
                      <a:lnTo>
                        <a:pt x="3848" y="2536"/>
                      </a:lnTo>
                      <a:lnTo>
                        <a:pt x="3915" y="2314"/>
                      </a:lnTo>
                      <a:lnTo>
                        <a:pt x="3960" y="2092"/>
                      </a:lnTo>
                      <a:lnTo>
                        <a:pt x="3982" y="1869"/>
                      </a:lnTo>
                      <a:lnTo>
                        <a:pt x="3960" y="1669"/>
                      </a:lnTo>
                      <a:lnTo>
                        <a:pt x="3893" y="1469"/>
                      </a:lnTo>
                      <a:lnTo>
                        <a:pt x="3804" y="1269"/>
                      </a:lnTo>
                      <a:lnTo>
                        <a:pt x="3693" y="1068"/>
                      </a:lnTo>
                      <a:lnTo>
                        <a:pt x="3537" y="868"/>
                      </a:lnTo>
                      <a:lnTo>
                        <a:pt x="3359" y="690"/>
                      </a:lnTo>
                      <a:lnTo>
                        <a:pt x="3137" y="512"/>
                      </a:lnTo>
                      <a:lnTo>
                        <a:pt x="2870" y="334"/>
                      </a:lnTo>
                      <a:lnTo>
                        <a:pt x="2647" y="223"/>
                      </a:lnTo>
                      <a:lnTo>
                        <a:pt x="2425" y="134"/>
                      </a:lnTo>
                      <a:lnTo>
                        <a:pt x="2202" y="67"/>
                      </a:lnTo>
                      <a:lnTo>
                        <a:pt x="2002" y="23"/>
                      </a:lnTo>
                      <a:lnTo>
                        <a:pt x="180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155;p43"/>
                <p:cNvSpPr/>
                <p:nvPr/>
              </p:nvSpPr>
              <p:spPr>
                <a:xfrm>
                  <a:off x="7348270" y="1483160"/>
                  <a:ext cx="353294" cy="329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2" h="3982" extrusionOk="0">
                      <a:moveTo>
                        <a:pt x="1980" y="267"/>
                      </a:moveTo>
                      <a:lnTo>
                        <a:pt x="2181" y="290"/>
                      </a:lnTo>
                      <a:lnTo>
                        <a:pt x="2381" y="312"/>
                      </a:lnTo>
                      <a:lnTo>
                        <a:pt x="2603" y="379"/>
                      </a:lnTo>
                      <a:lnTo>
                        <a:pt x="2848" y="490"/>
                      </a:lnTo>
                      <a:lnTo>
                        <a:pt x="3048" y="601"/>
                      </a:lnTo>
                      <a:lnTo>
                        <a:pt x="3270" y="757"/>
                      </a:lnTo>
                      <a:lnTo>
                        <a:pt x="3471" y="935"/>
                      </a:lnTo>
                      <a:lnTo>
                        <a:pt x="3649" y="1135"/>
                      </a:lnTo>
                      <a:lnTo>
                        <a:pt x="3782" y="1335"/>
                      </a:lnTo>
                      <a:lnTo>
                        <a:pt x="3893" y="1557"/>
                      </a:lnTo>
                      <a:lnTo>
                        <a:pt x="3960" y="1824"/>
                      </a:lnTo>
                      <a:lnTo>
                        <a:pt x="3982" y="1936"/>
                      </a:lnTo>
                      <a:lnTo>
                        <a:pt x="3982" y="2069"/>
                      </a:lnTo>
                      <a:lnTo>
                        <a:pt x="3938" y="2314"/>
                      </a:lnTo>
                      <a:lnTo>
                        <a:pt x="3871" y="2558"/>
                      </a:lnTo>
                      <a:lnTo>
                        <a:pt x="3760" y="2759"/>
                      </a:lnTo>
                      <a:lnTo>
                        <a:pt x="3649" y="2981"/>
                      </a:lnTo>
                      <a:lnTo>
                        <a:pt x="3493" y="3181"/>
                      </a:lnTo>
                      <a:lnTo>
                        <a:pt x="3337" y="3381"/>
                      </a:lnTo>
                      <a:lnTo>
                        <a:pt x="3105" y="3629"/>
                      </a:lnTo>
                      <a:lnTo>
                        <a:pt x="2937" y="3448"/>
                      </a:lnTo>
                      <a:lnTo>
                        <a:pt x="2581" y="3159"/>
                      </a:lnTo>
                      <a:lnTo>
                        <a:pt x="2203" y="2870"/>
                      </a:lnTo>
                      <a:lnTo>
                        <a:pt x="1802" y="2603"/>
                      </a:lnTo>
                      <a:lnTo>
                        <a:pt x="1402" y="2358"/>
                      </a:lnTo>
                      <a:lnTo>
                        <a:pt x="1002" y="2114"/>
                      </a:lnTo>
                      <a:lnTo>
                        <a:pt x="344" y="1748"/>
                      </a:lnTo>
                      <a:lnTo>
                        <a:pt x="344" y="1748"/>
                      </a:lnTo>
                      <a:lnTo>
                        <a:pt x="468" y="1469"/>
                      </a:lnTo>
                      <a:lnTo>
                        <a:pt x="712" y="1090"/>
                      </a:lnTo>
                      <a:lnTo>
                        <a:pt x="824" y="935"/>
                      </a:lnTo>
                      <a:lnTo>
                        <a:pt x="979" y="779"/>
                      </a:lnTo>
                      <a:lnTo>
                        <a:pt x="1113" y="646"/>
                      </a:lnTo>
                      <a:lnTo>
                        <a:pt x="1269" y="534"/>
                      </a:lnTo>
                      <a:lnTo>
                        <a:pt x="1424" y="423"/>
                      </a:lnTo>
                      <a:lnTo>
                        <a:pt x="1602" y="356"/>
                      </a:lnTo>
                      <a:lnTo>
                        <a:pt x="1780" y="312"/>
                      </a:lnTo>
                      <a:lnTo>
                        <a:pt x="1980" y="267"/>
                      </a:lnTo>
                      <a:close/>
                      <a:moveTo>
                        <a:pt x="1914" y="0"/>
                      </a:moveTo>
                      <a:lnTo>
                        <a:pt x="1691" y="23"/>
                      </a:lnTo>
                      <a:lnTo>
                        <a:pt x="1491" y="89"/>
                      </a:lnTo>
                      <a:lnTo>
                        <a:pt x="1291" y="178"/>
                      </a:lnTo>
                      <a:lnTo>
                        <a:pt x="1091" y="290"/>
                      </a:lnTo>
                      <a:lnTo>
                        <a:pt x="890" y="423"/>
                      </a:lnTo>
                      <a:lnTo>
                        <a:pt x="735" y="601"/>
                      </a:lnTo>
                      <a:lnTo>
                        <a:pt x="557" y="779"/>
                      </a:lnTo>
                      <a:lnTo>
                        <a:pt x="401" y="979"/>
                      </a:lnTo>
                      <a:lnTo>
                        <a:pt x="268" y="1202"/>
                      </a:lnTo>
                      <a:lnTo>
                        <a:pt x="134" y="1446"/>
                      </a:lnTo>
                      <a:lnTo>
                        <a:pt x="23" y="1691"/>
                      </a:lnTo>
                      <a:lnTo>
                        <a:pt x="1" y="1758"/>
                      </a:lnTo>
                      <a:lnTo>
                        <a:pt x="23" y="1802"/>
                      </a:lnTo>
                      <a:lnTo>
                        <a:pt x="45" y="1847"/>
                      </a:lnTo>
                      <a:lnTo>
                        <a:pt x="90" y="1891"/>
                      </a:lnTo>
                      <a:lnTo>
                        <a:pt x="846" y="2314"/>
                      </a:lnTo>
                      <a:lnTo>
                        <a:pt x="1246" y="2536"/>
                      </a:lnTo>
                      <a:lnTo>
                        <a:pt x="1647" y="2781"/>
                      </a:lnTo>
                      <a:lnTo>
                        <a:pt x="2025" y="3026"/>
                      </a:lnTo>
                      <a:lnTo>
                        <a:pt x="2381" y="3292"/>
                      </a:lnTo>
                      <a:lnTo>
                        <a:pt x="2714" y="3582"/>
                      </a:lnTo>
                      <a:lnTo>
                        <a:pt x="3026" y="3893"/>
                      </a:lnTo>
                      <a:lnTo>
                        <a:pt x="3070" y="3937"/>
                      </a:lnTo>
                      <a:lnTo>
                        <a:pt x="3115" y="3982"/>
                      </a:lnTo>
                      <a:lnTo>
                        <a:pt x="3181" y="3982"/>
                      </a:lnTo>
                      <a:lnTo>
                        <a:pt x="3248" y="3937"/>
                      </a:lnTo>
                      <a:lnTo>
                        <a:pt x="3626" y="3537"/>
                      </a:lnTo>
                      <a:lnTo>
                        <a:pt x="3804" y="3315"/>
                      </a:lnTo>
                      <a:lnTo>
                        <a:pt x="3960" y="3070"/>
                      </a:lnTo>
                      <a:lnTo>
                        <a:pt x="4093" y="2825"/>
                      </a:lnTo>
                      <a:lnTo>
                        <a:pt x="4182" y="2558"/>
                      </a:lnTo>
                      <a:lnTo>
                        <a:pt x="4249" y="2269"/>
                      </a:lnTo>
                      <a:lnTo>
                        <a:pt x="4271" y="2002"/>
                      </a:lnTo>
                      <a:lnTo>
                        <a:pt x="4227" y="1735"/>
                      </a:lnTo>
                      <a:lnTo>
                        <a:pt x="4160" y="1491"/>
                      </a:lnTo>
                      <a:lnTo>
                        <a:pt x="4049" y="1268"/>
                      </a:lnTo>
                      <a:lnTo>
                        <a:pt x="3915" y="1068"/>
                      </a:lnTo>
                      <a:lnTo>
                        <a:pt x="3738" y="868"/>
                      </a:lnTo>
                      <a:lnTo>
                        <a:pt x="3560" y="690"/>
                      </a:lnTo>
                      <a:lnTo>
                        <a:pt x="3359" y="534"/>
                      </a:lnTo>
                      <a:lnTo>
                        <a:pt x="3159" y="379"/>
                      </a:lnTo>
                      <a:lnTo>
                        <a:pt x="2892" y="223"/>
                      </a:lnTo>
                      <a:lnTo>
                        <a:pt x="2648" y="112"/>
                      </a:lnTo>
                      <a:lnTo>
                        <a:pt x="2403" y="45"/>
                      </a:lnTo>
                      <a:lnTo>
                        <a:pt x="215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156;p43"/>
                <p:cNvSpPr/>
                <p:nvPr/>
              </p:nvSpPr>
              <p:spPr>
                <a:xfrm>
                  <a:off x="7293109" y="1619284"/>
                  <a:ext cx="325673" cy="272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8" h="3293" extrusionOk="0">
                      <a:moveTo>
                        <a:pt x="734" y="0"/>
                      </a:moveTo>
                      <a:lnTo>
                        <a:pt x="557" y="89"/>
                      </a:lnTo>
                      <a:lnTo>
                        <a:pt x="423" y="178"/>
                      </a:lnTo>
                      <a:lnTo>
                        <a:pt x="290" y="290"/>
                      </a:lnTo>
                      <a:lnTo>
                        <a:pt x="178" y="401"/>
                      </a:lnTo>
                      <a:lnTo>
                        <a:pt x="112" y="534"/>
                      </a:lnTo>
                      <a:lnTo>
                        <a:pt x="45" y="690"/>
                      </a:lnTo>
                      <a:lnTo>
                        <a:pt x="0" y="868"/>
                      </a:lnTo>
                      <a:lnTo>
                        <a:pt x="0" y="1046"/>
                      </a:lnTo>
                      <a:lnTo>
                        <a:pt x="23" y="1135"/>
                      </a:lnTo>
                      <a:lnTo>
                        <a:pt x="45" y="1179"/>
                      </a:lnTo>
                      <a:lnTo>
                        <a:pt x="89" y="1202"/>
                      </a:lnTo>
                      <a:lnTo>
                        <a:pt x="868" y="1669"/>
                      </a:lnTo>
                      <a:lnTo>
                        <a:pt x="1624" y="2136"/>
                      </a:lnTo>
                      <a:lnTo>
                        <a:pt x="1980" y="2403"/>
                      </a:lnTo>
                      <a:lnTo>
                        <a:pt x="2336" y="2670"/>
                      </a:lnTo>
                      <a:lnTo>
                        <a:pt x="2692" y="2959"/>
                      </a:lnTo>
                      <a:lnTo>
                        <a:pt x="3025" y="3248"/>
                      </a:lnTo>
                      <a:lnTo>
                        <a:pt x="3114" y="3292"/>
                      </a:lnTo>
                      <a:lnTo>
                        <a:pt x="3203" y="3292"/>
                      </a:lnTo>
                      <a:lnTo>
                        <a:pt x="3381" y="3203"/>
                      </a:lnTo>
                      <a:lnTo>
                        <a:pt x="3515" y="3114"/>
                      </a:lnTo>
                      <a:lnTo>
                        <a:pt x="3626" y="3003"/>
                      </a:lnTo>
                      <a:lnTo>
                        <a:pt x="3737" y="2870"/>
                      </a:lnTo>
                      <a:lnTo>
                        <a:pt x="3804" y="2736"/>
                      </a:lnTo>
                      <a:lnTo>
                        <a:pt x="3871" y="2603"/>
                      </a:lnTo>
                      <a:lnTo>
                        <a:pt x="3915" y="2425"/>
                      </a:lnTo>
                      <a:lnTo>
                        <a:pt x="3937" y="2247"/>
                      </a:lnTo>
                      <a:lnTo>
                        <a:pt x="3937" y="2180"/>
                      </a:lnTo>
                      <a:lnTo>
                        <a:pt x="3893" y="2136"/>
                      </a:lnTo>
                      <a:lnTo>
                        <a:pt x="3848" y="2091"/>
                      </a:lnTo>
                      <a:lnTo>
                        <a:pt x="3804" y="2069"/>
                      </a:lnTo>
                      <a:lnTo>
                        <a:pt x="3759" y="2047"/>
                      </a:lnTo>
                      <a:lnTo>
                        <a:pt x="3715" y="2069"/>
                      </a:lnTo>
                      <a:lnTo>
                        <a:pt x="3670" y="2091"/>
                      </a:lnTo>
                      <a:lnTo>
                        <a:pt x="3648" y="2136"/>
                      </a:lnTo>
                      <a:lnTo>
                        <a:pt x="3626" y="2358"/>
                      </a:lnTo>
                      <a:lnTo>
                        <a:pt x="3559" y="2536"/>
                      </a:lnTo>
                      <a:lnTo>
                        <a:pt x="3493" y="2692"/>
                      </a:lnTo>
                      <a:lnTo>
                        <a:pt x="3381" y="2803"/>
                      </a:lnTo>
                      <a:lnTo>
                        <a:pt x="3337" y="2848"/>
                      </a:lnTo>
                      <a:lnTo>
                        <a:pt x="3270" y="2870"/>
                      </a:lnTo>
                      <a:lnTo>
                        <a:pt x="3048" y="2870"/>
                      </a:lnTo>
                      <a:lnTo>
                        <a:pt x="2959" y="2825"/>
                      </a:lnTo>
                      <a:lnTo>
                        <a:pt x="2803" y="2714"/>
                      </a:lnTo>
                      <a:lnTo>
                        <a:pt x="2358" y="2380"/>
                      </a:lnTo>
                      <a:lnTo>
                        <a:pt x="1936" y="2047"/>
                      </a:lnTo>
                      <a:lnTo>
                        <a:pt x="1424" y="1713"/>
                      </a:lnTo>
                      <a:lnTo>
                        <a:pt x="890" y="1380"/>
                      </a:lnTo>
                      <a:lnTo>
                        <a:pt x="557" y="1202"/>
                      </a:lnTo>
                      <a:lnTo>
                        <a:pt x="379" y="1090"/>
                      </a:lnTo>
                      <a:lnTo>
                        <a:pt x="312" y="1024"/>
                      </a:lnTo>
                      <a:lnTo>
                        <a:pt x="290" y="957"/>
                      </a:lnTo>
                      <a:lnTo>
                        <a:pt x="267" y="912"/>
                      </a:lnTo>
                      <a:lnTo>
                        <a:pt x="267" y="846"/>
                      </a:lnTo>
                      <a:lnTo>
                        <a:pt x="312" y="734"/>
                      </a:lnTo>
                      <a:lnTo>
                        <a:pt x="379" y="646"/>
                      </a:lnTo>
                      <a:lnTo>
                        <a:pt x="490" y="534"/>
                      </a:lnTo>
                      <a:lnTo>
                        <a:pt x="712" y="356"/>
                      </a:lnTo>
                      <a:lnTo>
                        <a:pt x="912" y="267"/>
                      </a:lnTo>
                      <a:lnTo>
                        <a:pt x="935" y="223"/>
                      </a:lnTo>
                      <a:lnTo>
                        <a:pt x="957" y="178"/>
                      </a:lnTo>
                      <a:lnTo>
                        <a:pt x="957" y="134"/>
                      </a:lnTo>
                      <a:lnTo>
                        <a:pt x="935" y="67"/>
                      </a:lnTo>
                      <a:lnTo>
                        <a:pt x="890" y="23"/>
                      </a:lnTo>
                      <a:lnTo>
                        <a:pt x="8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157;p43"/>
                <p:cNvSpPr/>
                <p:nvPr/>
              </p:nvSpPr>
              <p:spPr>
                <a:xfrm>
                  <a:off x="6549966" y="1698345"/>
                  <a:ext cx="1013654" cy="13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7" h="15972" extrusionOk="0">
                      <a:moveTo>
                        <a:pt x="9053" y="1"/>
                      </a:moveTo>
                      <a:lnTo>
                        <a:pt x="9009" y="23"/>
                      </a:lnTo>
                      <a:lnTo>
                        <a:pt x="8074" y="1291"/>
                      </a:lnTo>
                      <a:lnTo>
                        <a:pt x="7185" y="2581"/>
                      </a:lnTo>
                      <a:lnTo>
                        <a:pt x="5405" y="5183"/>
                      </a:lnTo>
                      <a:lnTo>
                        <a:pt x="3025" y="8631"/>
                      </a:lnTo>
                      <a:lnTo>
                        <a:pt x="1824" y="10411"/>
                      </a:lnTo>
                      <a:lnTo>
                        <a:pt x="1491" y="10878"/>
                      </a:lnTo>
                      <a:lnTo>
                        <a:pt x="1135" y="11367"/>
                      </a:lnTo>
                      <a:lnTo>
                        <a:pt x="979" y="11612"/>
                      </a:lnTo>
                      <a:lnTo>
                        <a:pt x="823" y="11856"/>
                      </a:lnTo>
                      <a:lnTo>
                        <a:pt x="690" y="12123"/>
                      </a:lnTo>
                      <a:lnTo>
                        <a:pt x="579" y="12390"/>
                      </a:lnTo>
                      <a:lnTo>
                        <a:pt x="401" y="12857"/>
                      </a:lnTo>
                      <a:lnTo>
                        <a:pt x="267" y="13369"/>
                      </a:lnTo>
                      <a:lnTo>
                        <a:pt x="156" y="13880"/>
                      </a:lnTo>
                      <a:lnTo>
                        <a:pt x="45" y="14392"/>
                      </a:lnTo>
                      <a:lnTo>
                        <a:pt x="0" y="14726"/>
                      </a:lnTo>
                      <a:lnTo>
                        <a:pt x="0" y="14904"/>
                      </a:lnTo>
                      <a:lnTo>
                        <a:pt x="0" y="15059"/>
                      </a:lnTo>
                      <a:lnTo>
                        <a:pt x="23" y="15237"/>
                      </a:lnTo>
                      <a:lnTo>
                        <a:pt x="67" y="15393"/>
                      </a:lnTo>
                      <a:lnTo>
                        <a:pt x="156" y="15549"/>
                      </a:lnTo>
                      <a:lnTo>
                        <a:pt x="245" y="15682"/>
                      </a:lnTo>
                      <a:lnTo>
                        <a:pt x="356" y="15793"/>
                      </a:lnTo>
                      <a:lnTo>
                        <a:pt x="490" y="15882"/>
                      </a:lnTo>
                      <a:lnTo>
                        <a:pt x="623" y="15927"/>
                      </a:lnTo>
                      <a:lnTo>
                        <a:pt x="757" y="15971"/>
                      </a:lnTo>
                      <a:lnTo>
                        <a:pt x="890" y="15971"/>
                      </a:lnTo>
                      <a:lnTo>
                        <a:pt x="1024" y="15949"/>
                      </a:lnTo>
                      <a:lnTo>
                        <a:pt x="1157" y="15927"/>
                      </a:lnTo>
                      <a:lnTo>
                        <a:pt x="1313" y="15882"/>
                      </a:lnTo>
                      <a:lnTo>
                        <a:pt x="1602" y="15749"/>
                      </a:lnTo>
                      <a:lnTo>
                        <a:pt x="1869" y="15615"/>
                      </a:lnTo>
                      <a:lnTo>
                        <a:pt x="2358" y="15304"/>
                      </a:lnTo>
                      <a:lnTo>
                        <a:pt x="3181" y="14726"/>
                      </a:lnTo>
                      <a:lnTo>
                        <a:pt x="3581" y="14437"/>
                      </a:lnTo>
                      <a:lnTo>
                        <a:pt x="3960" y="14103"/>
                      </a:lnTo>
                      <a:lnTo>
                        <a:pt x="4182" y="13880"/>
                      </a:lnTo>
                      <a:lnTo>
                        <a:pt x="4404" y="13614"/>
                      </a:lnTo>
                      <a:lnTo>
                        <a:pt x="4605" y="13347"/>
                      </a:lnTo>
                      <a:lnTo>
                        <a:pt x="4805" y="13080"/>
                      </a:lnTo>
                      <a:lnTo>
                        <a:pt x="5183" y="12524"/>
                      </a:lnTo>
                      <a:lnTo>
                        <a:pt x="5539" y="11968"/>
                      </a:lnTo>
                      <a:lnTo>
                        <a:pt x="8052" y="8386"/>
                      </a:lnTo>
                      <a:lnTo>
                        <a:pt x="9120" y="6874"/>
                      </a:lnTo>
                      <a:lnTo>
                        <a:pt x="10188" y="5361"/>
                      </a:lnTo>
                      <a:lnTo>
                        <a:pt x="11233" y="3849"/>
                      </a:lnTo>
                      <a:lnTo>
                        <a:pt x="11745" y="3070"/>
                      </a:lnTo>
                      <a:lnTo>
                        <a:pt x="12234" y="2292"/>
                      </a:lnTo>
                      <a:lnTo>
                        <a:pt x="12256" y="2225"/>
                      </a:lnTo>
                      <a:lnTo>
                        <a:pt x="12234" y="2181"/>
                      </a:lnTo>
                      <a:lnTo>
                        <a:pt x="12212" y="2136"/>
                      </a:lnTo>
                      <a:lnTo>
                        <a:pt x="12167" y="2092"/>
                      </a:lnTo>
                      <a:lnTo>
                        <a:pt x="12123" y="2069"/>
                      </a:lnTo>
                      <a:lnTo>
                        <a:pt x="12011" y="2069"/>
                      </a:lnTo>
                      <a:lnTo>
                        <a:pt x="11967" y="2114"/>
                      </a:lnTo>
                      <a:lnTo>
                        <a:pt x="11277" y="3204"/>
                      </a:lnTo>
                      <a:lnTo>
                        <a:pt x="10566" y="4272"/>
                      </a:lnTo>
                      <a:lnTo>
                        <a:pt x="9075" y="6362"/>
                      </a:lnTo>
                      <a:lnTo>
                        <a:pt x="4404" y="13080"/>
                      </a:lnTo>
                      <a:lnTo>
                        <a:pt x="4115" y="13436"/>
                      </a:lnTo>
                      <a:lnTo>
                        <a:pt x="3804" y="13791"/>
                      </a:lnTo>
                      <a:lnTo>
                        <a:pt x="3448" y="14125"/>
                      </a:lnTo>
                      <a:lnTo>
                        <a:pt x="3070" y="14459"/>
                      </a:lnTo>
                      <a:lnTo>
                        <a:pt x="2670" y="14748"/>
                      </a:lnTo>
                      <a:lnTo>
                        <a:pt x="2269" y="15015"/>
                      </a:lnTo>
                      <a:lnTo>
                        <a:pt x="1847" y="15260"/>
                      </a:lnTo>
                      <a:lnTo>
                        <a:pt x="1446" y="15482"/>
                      </a:lnTo>
                      <a:lnTo>
                        <a:pt x="1179" y="15593"/>
                      </a:lnTo>
                      <a:lnTo>
                        <a:pt x="1090" y="15638"/>
                      </a:lnTo>
                      <a:lnTo>
                        <a:pt x="912" y="15638"/>
                      </a:lnTo>
                      <a:lnTo>
                        <a:pt x="823" y="15593"/>
                      </a:lnTo>
                      <a:lnTo>
                        <a:pt x="601" y="15437"/>
                      </a:lnTo>
                      <a:lnTo>
                        <a:pt x="401" y="15282"/>
                      </a:lnTo>
                      <a:lnTo>
                        <a:pt x="356" y="15237"/>
                      </a:lnTo>
                      <a:lnTo>
                        <a:pt x="312" y="15171"/>
                      </a:lnTo>
                      <a:lnTo>
                        <a:pt x="290" y="15104"/>
                      </a:lnTo>
                      <a:lnTo>
                        <a:pt x="290" y="15037"/>
                      </a:lnTo>
                      <a:lnTo>
                        <a:pt x="290" y="14815"/>
                      </a:lnTo>
                      <a:lnTo>
                        <a:pt x="312" y="14570"/>
                      </a:lnTo>
                      <a:lnTo>
                        <a:pt x="356" y="14325"/>
                      </a:lnTo>
                      <a:lnTo>
                        <a:pt x="467" y="13836"/>
                      </a:lnTo>
                      <a:lnTo>
                        <a:pt x="645" y="13191"/>
                      </a:lnTo>
                      <a:lnTo>
                        <a:pt x="757" y="12880"/>
                      </a:lnTo>
                      <a:lnTo>
                        <a:pt x="868" y="12590"/>
                      </a:lnTo>
                      <a:lnTo>
                        <a:pt x="1001" y="12301"/>
                      </a:lnTo>
                      <a:lnTo>
                        <a:pt x="1135" y="12034"/>
                      </a:lnTo>
                      <a:lnTo>
                        <a:pt x="1290" y="11745"/>
                      </a:lnTo>
                      <a:lnTo>
                        <a:pt x="1491" y="11456"/>
                      </a:lnTo>
                      <a:lnTo>
                        <a:pt x="3626" y="8297"/>
                      </a:lnTo>
                      <a:lnTo>
                        <a:pt x="5806" y="5161"/>
                      </a:lnTo>
                      <a:lnTo>
                        <a:pt x="7496" y="2692"/>
                      </a:lnTo>
                      <a:lnTo>
                        <a:pt x="8341" y="1447"/>
                      </a:lnTo>
                      <a:lnTo>
                        <a:pt x="9231" y="246"/>
                      </a:lnTo>
                      <a:lnTo>
                        <a:pt x="9253" y="201"/>
                      </a:lnTo>
                      <a:lnTo>
                        <a:pt x="9253" y="134"/>
                      </a:lnTo>
                      <a:lnTo>
                        <a:pt x="9231" y="90"/>
                      </a:lnTo>
                      <a:lnTo>
                        <a:pt x="9209" y="45"/>
                      </a:lnTo>
                      <a:lnTo>
                        <a:pt x="91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158;p43"/>
                <p:cNvSpPr/>
                <p:nvPr/>
              </p:nvSpPr>
              <p:spPr>
                <a:xfrm>
                  <a:off x="6713630" y="1808750"/>
                  <a:ext cx="776388" cy="1033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88" h="12501" extrusionOk="0">
                      <a:moveTo>
                        <a:pt x="9165" y="0"/>
                      </a:moveTo>
                      <a:lnTo>
                        <a:pt x="9143" y="23"/>
                      </a:lnTo>
                      <a:lnTo>
                        <a:pt x="1736" y="10699"/>
                      </a:lnTo>
                      <a:lnTo>
                        <a:pt x="923" y="11868"/>
                      </a:lnTo>
                      <a:lnTo>
                        <a:pt x="923" y="11868"/>
                      </a:lnTo>
                      <a:lnTo>
                        <a:pt x="935" y="11700"/>
                      </a:lnTo>
                      <a:lnTo>
                        <a:pt x="957" y="11411"/>
                      </a:lnTo>
                      <a:lnTo>
                        <a:pt x="935" y="11166"/>
                      </a:lnTo>
                      <a:lnTo>
                        <a:pt x="913" y="11055"/>
                      </a:lnTo>
                      <a:lnTo>
                        <a:pt x="868" y="10966"/>
                      </a:lnTo>
                      <a:lnTo>
                        <a:pt x="824" y="10899"/>
                      </a:lnTo>
                      <a:lnTo>
                        <a:pt x="735" y="10833"/>
                      </a:lnTo>
                      <a:lnTo>
                        <a:pt x="624" y="10766"/>
                      </a:lnTo>
                      <a:lnTo>
                        <a:pt x="490" y="10722"/>
                      </a:lnTo>
                      <a:lnTo>
                        <a:pt x="312" y="10699"/>
                      </a:lnTo>
                      <a:lnTo>
                        <a:pt x="112" y="10677"/>
                      </a:lnTo>
                      <a:lnTo>
                        <a:pt x="68" y="10699"/>
                      </a:lnTo>
                      <a:lnTo>
                        <a:pt x="23" y="10722"/>
                      </a:lnTo>
                      <a:lnTo>
                        <a:pt x="1" y="10766"/>
                      </a:lnTo>
                      <a:lnTo>
                        <a:pt x="1" y="10833"/>
                      </a:lnTo>
                      <a:lnTo>
                        <a:pt x="23" y="10877"/>
                      </a:lnTo>
                      <a:lnTo>
                        <a:pt x="68" y="10922"/>
                      </a:lnTo>
                      <a:lnTo>
                        <a:pt x="112" y="10944"/>
                      </a:lnTo>
                      <a:lnTo>
                        <a:pt x="157" y="10966"/>
                      </a:lnTo>
                      <a:lnTo>
                        <a:pt x="446" y="10988"/>
                      </a:lnTo>
                      <a:lnTo>
                        <a:pt x="535" y="10988"/>
                      </a:lnTo>
                      <a:lnTo>
                        <a:pt x="602" y="11033"/>
                      </a:lnTo>
                      <a:lnTo>
                        <a:pt x="646" y="11100"/>
                      </a:lnTo>
                      <a:lnTo>
                        <a:pt x="646" y="11211"/>
                      </a:lnTo>
                      <a:lnTo>
                        <a:pt x="646" y="11522"/>
                      </a:lnTo>
                      <a:lnTo>
                        <a:pt x="624" y="11923"/>
                      </a:lnTo>
                      <a:lnTo>
                        <a:pt x="646" y="12345"/>
                      </a:lnTo>
                      <a:lnTo>
                        <a:pt x="668" y="12412"/>
                      </a:lnTo>
                      <a:lnTo>
                        <a:pt x="735" y="12479"/>
                      </a:lnTo>
                      <a:lnTo>
                        <a:pt x="824" y="12501"/>
                      </a:lnTo>
                      <a:lnTo>
                        <a:pt x="868" y="12501"/>
                      </a:lnTo>
                      <a:lnTo>
                        <a:pt x="891" y="12456"/>
                      </a:lnTo>
                      <a:lnTo>
                        <a:pt x="8298" y="1780"/>
                      </a:lnTo>
                      <a:lnTo>
                        <a:pt x="9365" y="245"/>
                      </a:lnTo>
                      <a:lnTo>
                        <a:pt x="9387" y="201"/>
                      </a:lnTo>
                      <a:lnTo>
                        <a:pt x="9387" y="134"/>
                      </a:lnTo>
                      <a:lnTo>
                        <a:pt x="9365" y="89"/>
                      </a:lnTo>
                      <a:lnTo>
                        <a:pt x="9321" y="45"/>
                      </a:lnTo>
                      <a:lnTo>
                        <a:pt x="92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159;p43"/>
                <p:cNvSpPr/>
                <p:nvPr/>
              </p:nvSpPr>
              <p:spPr>
                <a:xfrm>
                  <a:off x="6603308" y="1742507"/>
                  <a:ext cx="789206" cy="97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3" h="11834" extrusionOk="0">
                      <a:moveTo>
                        <a:pt x="9342" y="1"/>
                      </a:moveTo>
                      <a:lnTo>
                        <a:pt x="9298" y="45"/>
                      </a:lnTo>
                      <a:lnTo>
                        <a:pt x="2091" y="10455"/>
                      </a:lnTo>
                      <a:lnTo>
                        <a:pt x="1802" y="10922"/>
                      </a:lnTo>
                      <a:lnTo>
                        <a:pt x="1646" y="11144"/>
                      </a:lnTo>
                      <a:lnTo>
                        <a:pt x="1468" y="11345"/>
                      </a:lnTo>
                      <a:lnTo>
                        <a:pt x="1424" y="11434"/>
                      </a:lnTo>
                      <a:lnTo>
                        <a:pt x="1402" y="11478"/>
                      </a:lnTo>
                      <a:lnTo>
                        <a:pt x="1357" y="11500"/>
                      </a:lnTo>
                      <a:lnTo>
                        <a:pt x="1313" y="11523"/>
                      </a:lnTo>
                      <a:lnTo>
                        <a:pt x="1224" y="11500"/>
                      </a:lnTo>
                      <a:lnTo>
                        <a:pt x="1068" y="11478"/>
                      </a:lnTo>
                      <a:lnTo>
                        <a:pt x="579" y="11500"/>
                      </a:lnTo>
                      <a:lnTo>
                        <a:pt x="89" y="11545"/>
                      </a:lnTo>
                      <a:lnTo>
                        <a:pt x="23" y="11567"/>
                      </a:lnTo>
                      <a:lnTo>
                        <a:pt x="0" y="11589"/>
                      </a:lnTo>
                      <a:lnTo>
                        <a:pt x="0" y="11656"/>
                      </a:lnTo>
                      <a:lnTo>
                        <a:pt x="0" y="11700"/>
                      </a:lnTo>
                      <a:lnTo>
                        <a:pt x="45" y="11745"/>
                      </a:lnTo>
                      <a:lnTo>
                        <a:pt x="89" y="11789"/>
                      </a:lnTo>
                      <a:lnTo>
                        <a:pt x="134" y="11812"/>
                      </a:lnTo>
                      <a:lnTo>
                        <a:pt x="201" y="11834"/>
                      </a:lnTo>
                      <a:lnTo>
                        <a:pt x="556" y="11812"/>
                      </a:lnTo>
                      <a:lnTo>
                        <a:pt x="957" y="11834"/>
                      </a:lnTo>
                      <a:lnTo>
                        <a:pt x="1135" y="11834"/>
                      </a:lnTo>
                      <a:lnTo>
                        <a:pt x="1335" y="11789"/>
                      </a:lnTo>
                      <a:lnTo>
                        <a:pt x="1491" y="11745"/>
                      </a:lnTo>
                      <a:lnTo>
                        <a:pt x="1624" y="11678"/>
                      </a:lnTo>
                      <a:lnTo>
                        <a:pt x="1758" y="11545"/>
                      </a:lnTo>
                      <a:lnTo>
                        <a:pt x="1869" y="11389"/>
                      </a:lnTo>
                      <a:lnTo>
                        <a:pt x="2047" y="11078"/>
                      </a:lnTo>
                      <a:lnTo>
                        <a:pt x="3871" y="8453"/>
                      </a:lnTo>
                      <a:lnTo>
                        <a:pt x="8430" y="1847"/>
                      </a:lnTo>
                      <a:lnTo>
                        <a:pt x="9520" y="268"/>
                      </a:lnTo>
                      <a:lnTo>
                        <a:pt x="9543" y="201"/>
                      </a:lnTo>
                      <a:lnTo>
                        <a:pt x="9543" y="156"/>
                      </a:lnTo>
                      <a:lnTo>
                        <a:pt x="9520" y="90"/>
                      </a:lnTo>
                      <a:lnTo>
                        <a:pt x="9476" y="45"/>
                      </a:lnTo>
                      <a:lnTo>
                        <a:pt x="9431" y="23"/>
                      </a:lnTo>
                      <a:lnTo>
                        <a:pt x="938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" name="Google Shape;1160;p43"/>
            <p:cNvSpPr/>
            <p:nvPr/>
          </p:nvSpPr>
          <p:spPr>
            <a:xfrm>
              <a:off x="6767054" y="2818599"/>
              <a:ext cx="130666" cy="40606"/>
            </a:xfrm>
            <a:custGeom>
              <a:avLst/>
              <a:gdLst/>
              <a:ahLst/>
              <a:cxnLst/>
              <a:rect l="l" t="t" r="r" b="b"/>
              <a:pathLst>
                <a:path w="1580" h="491" extrusionOk="0">
                  <a:moveTo>
                    <a:pt x="111" y="1"/>
                  </a:moveTo>
                  <a:lnTo>
                    <a:pt x="67" y="23"/>
                  </a:lnTo>
                  <a:lnTo>
                    <a:pt x="22" y="45"/>
                  </a:lnTo>
                  <a:lnTo>
                    <a:pt x="0" y="90"/>
                  </a:lnTo>
                  <a:lnTo>
                    <a:pt x="0" y="134"/>
                  </a:lnTo>
                  <a:lnTo>
                    <a:pt x="22" y="201"/>
                  </a:lnTo>
                  <a:lnTo>
                    <a:pt x="111" y="334"/>
                  </a:lnTo>
                  <a:lnTo>
                    <a:pt x="222" y="401"/>
                  </a:lnTo>
                  <a:lnTo>
                    <a:pt x="334" y="468"/>
                  </a:lnTo>
                  <a:lnTo>
                    <a:pt x="489" y="490"/>
                  </a:lnTo>
                  <a:lnTo>
                    <a:pt x="734" y="490"/>
                  </a:lnTo>
                  <a:lnTo>
                    <a:pt x="1001" y="468"/>
                  </a:lnTo>
                  <a:lnTo>
                    <a:pt x="1490" y="401"/>
                  </a:lnTo>
                  <a:lnTo>
                    <a:pt x="1557" y="379"/>
                  </a:lnTo>
                  <a:lnTo>
                    <a:pt x="1579" y="334"/>
                  </a:lnTo>
                  <a:lnTo>
                    <a:pt x="1579" y="290"/>
                  </a:lnTo>
                  <a:lnTo>
                    <a:pt x="1579" y="245"/>
                  </a:lnTo>
                  <a:lnTo>
                    <a:pt x="1535" y="201"/>
                  </a:lnTo>
                  <a:lnTo>
                    <a:pt x="1490" y="157"/>
                  </a:lnTo>
                  <a:lnTo>
                    <a:pt x="1446" y="134"/>
                  </a:lnTo>
                  <a:lnTo>
                    <a:pt x="1379" y="134"/>
                  </a:lnTo>
                  <a:lnTo>
                    <a:pt x="1001" y="179"/>
                  </a:lnTo>
                  <a:lnTo>
                    <a:pt x="601" y="201"/>
                  </a:lnTo>
                  <a:lnTo>
                    <a:pt x="356" y="201"/>
                  </a:lnTo>
                  <a:lnTo>
                    <a:pt x="289" y="179"/>
                  </a:lnTo>
                  <a:lnTo>
                    <a:pt x="311" y="179"/>
                  </a:lnTo>
                  <a:lnTo>
                    <a:pt x="289" y="157"/>
                  </a:lnTo>
                  <a:lnTo>
                    <a:pt x="245" y="90"/>
                  </a:lnTo>
                  <a:lnTo>
                    <a:pt x="200" y="45"/>
                  </a:lnTo>
                  <a:lnTo>
                    <a:pt x="156" y="23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61;p43"/>
            <p:cNvSpPr/>
            <p:nvPr/>
          </p:nvSpPr>
          <p:spPr>
            <a:xfrm>
              <a:off x="6553605" y="2886661"/>
              <a:ext cx="145469" cy="108668"/>
            </a:xfrm>
            <a:custGeom>
              <a:avLst/>
              <a:gdLst/>
              <a:ahLst/>
              <a:cxnLst/>
              <a:rect l="l" t="t" r="r" b="b"/>
              <a:pathLst>
                <a:path w="1759" h="1314" extrusionOk="0">
                  <a:moveTo>
                    <a:pt x="90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12"/>
                  </a:lnTo>
                  <a:lnTo>
                    <a:pt x="1" y="156"/>
                  </a:lnTo>
                  <a:lnTo>
                    <a:pt x="23" y="201"/>
                  </a:lnTo>
                  <a:lnTo>
                    <a:pt x="68" y="245"/>
                  </a:lnTo>
                  <a:lnTo>
                    <a:pt x="112" y="268"/>
                  </a:lnTo>
                  <a:lnTo>
                    <a:pt x="334" y="334"/>
                  </a:lnTo>
                  <a:lnTo>
                    <a:pt x="535" y="401"/>
                  </a:lnTo>
                  <a:lnTo>
                    <a:pt x="735" y="512"/>
                  </a:lnTo>
                  <a:lnTo>
                    <a:pt x="891" y="624"/>
                  </a:lnTo>
                  <a:lnTo>
                    <a:pt x="1069" y="735"/>
                  </a:lnTo>
                  <a:lnTo>
                    <a:pt x="1224" y="891"/>
                  </a:lnTo>
                  <a:lnTo>
                    <a:pt x="1358" y="1046"/>
                  </a:lnTo>
                  <a:lnTo>
                    <a:pt x="1491" y="1224"/>
                  </a:lnTo>
                  <a:lnTo>
                    <a:pt x="1536" y="1269"/>
                  </a:lnTo>
                  <a:lnTo>
                    <a:pt x="1602" y="1291"/>
                  </a:lnTo>
                  <a:lnTo>
                    <a:pt x="1647" y="1313"/>
                  </a:lnTo>
                  <a:lnTo>
                    <a:pt x="1691" y="1291"/>
                  </a:lnTo>
                  <a:lnTo>
                    <a:pt x="1736" y="1269"/>
                  </a:lnTo>
                  <a:lnTo>
                    <a:pt x="1758" y="1224"/>
                  </a:lnTo>
                  <a:lnTo>
                    <a:pt x="1758" y="1180"/>
                  </a:lnTo>
                  <a:lnTo>
                    <a:pt x="1714" y="1113"/>
                  </a:lnTo>
                  <a:lnTo>
                    <a:pt x="1580" y="913"/>
                  </a:lnTo>
                  <a:lnTo>
                    <a:pt x="1402" y="735"/>
                  </a:lnTo>
                  <a:lnTo>
                    <a:pt x="1224" y="557"/>
                  </a:lnTo>
                  <a:lnTo>
                    <a:pt x="1046" y="401"/>
                  </a:lnTo>
                  <a:lnTo>
                    <a:pt x="846" y="290"/>
                  </a:lnTo>
                  <a:lnTo>
                    <a:pt x="624" y="179"/>
                  </a:lnTo>
                  <a:lnTo>
                    <a:pt x="401" y="90"/>
                  </a:lnTo>
                  <a:lnTo>
                    <a:pt x="1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1162;p43"/>
          <p:cNvSpPr/>
          <p:nvPr/>
        </p:nvSpPr>
        <p:spPr>
          <a:xfrm rot="232341">
            <a:off x="9978410" y="5324395"/>
            <a:ext cx="268692" cy="697244"/>
          </a:xfrm>
          <a:custGeom>
            <a:avLst/>
            <a:gdLst/>
            <a:ahLst/>
            <a:cxnLst/>
            <a:rect l="l" t="t" r="r" b="b"/>
            <a:pathLst>
              <a:path w="3249" h="8431" fill="none" extrusionOk="0">
                <a:moveTo>
                  <a:pt x="1091" y="45"/>
                </a:moveTo>
                <a:lnTo>
                  <a:pt x="1" y="0"/>
                </a:lnTo>
                <a:lnTo>
                  <a:pt x="1" y="0"/>
                </a:lnTo>
                <a:lnTo>
                  <a:pt x="512" y="2047"/>
                </a:lnTo>
                <a:lnTo>
                  <a:pt x="1202" y="4605"/>
                </a:lnTo>
                <a:lnTo>
                  <a:pt x="1202" y="4605"/>
                </a:lnTo>
                <a:lnTo>
                  <a:pt x="1736" y="6740"/>
                </a:lnTo>
                <a:lnTo>
                  <a:pt x="2158" y="8430"/>
                </a:lnTo>
                <a:lnTo>
                  <a:pt x="2158" y="8430"/>
                </a:lnTo>
                <a:lnTo>
                  <a:pt x="2648" y="8430"/>
                </a:lnTo>
                <a:lnTo>
                  <a:pt x="3137" y="8386"/>
                </a:lnTo>
                <a:lnTo>
                  <a:pt x="3137" y="8386"/>
                </a:lnTo>
                <a:lnTo>
                  <a:pt x="3248" y="8341"/>
                </a:lnTo>
                <a:lnTo>
                  <a:pt x="3248" y="8341"/>
                </a:lnTo>
                <a:lnTo>
                  <a:pt x="2825" y="6651"/>
                </a:lnTo>
                <a:lnTo>
                  <a:pt x="2269" y="4538"/>
                </a:lnTo>
                <a:lnTo>
                  <a:pt x="2269" y="4538"/>
                </a:lnTo>
                <a:lnTo>
                  <a:pt x="1091" y="45"/>
                </a:lnTo>
                <a:lnTo>
                  <a:pt x="1091" y="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163;p43"/>
          <p:cNvSpPr/>
          <p:nvPr/>
        </p:nvSpPr>
        <p:spPr>
          <a:xfrm rot="232341">
            <a:off x="10147614" y="6021556"/>
            <a:ext cx="7443" cy="1902"/>
          </a:xfrm>
          <a:custGeom>
            <a:avLst/>
            <a:gdLst/>
            <a:ahLst/>
            <a:cxnLst/>
            <a:rect l="l" t="t" r="r" b="b"/>
            <a:pathLst>
              <a:path w="90" h="23" extrusionOk="0">
                <a:moveTo>
                  <a:pt x="1" y="23"/>
                </a:moveTo>
                <a:lnTo>
                  <a:pt x="1" y="23"/>
                </a:lnTo>
                <a:lnTo>
                  <a:pt x="1" y="23"/>
                </a:lnTo>
                <a:lnTo>
                  <a:pt x="90" y="0"/>
                </a:lnTo>
                <a:lnTo>
                  <a:pt x="90" y="0"/>
                </a:lnTo>
                <a:lnTo>
                  <a:pt x="1" y="23"/>
                </a:lnTo>
                <a:lnTo>
                  <a:pt x="1" y="23"/>
                </a:lnTo>
                <a:close/>
              </a:path>
            </a:pathLst>
          </a:custGeom>
          <a:solidFill>
            <a:srgbClr val="A3C9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1164;p43"/>
          <p:cNvSpPr/>
          <p:nvPr/>
        </p:nvSpPr>
        <p:spPr>
          <a:xfrm rot="232341">
            <a:off x="10785976" y="5740128"/>
            <a:ext cx="362474" cy="351392"/>
          </a:xfrm>
          <a:custGeom>
            <a:avLst/>
            <a:gdLst/>
            <a:ahLst/>
            <a:cxnLst/>
            <a:rect l="l" t="t" r="r" b="b"/>
            <a:pathLst>
              <a:path w="4383" h="4249" fill="none" extrusionOk="0">
                <a:moveTo>
                  <a:pt x="3870" y="445"/>
                </a:moveTo>
                <a:lnTo>
                  <a:pt x="3870" y="445"/>
                </a:lnTo>
                <a:lnTo>
                  <a:pt x="3737" y="334"/>
                </a:lnTo>
                <a:lnTo>
                  <a:pt x="3581" y="223"/>
                </a:lnTo>
                <a:lnTo>
                  <a:pt x="3403" y="134"/>
                </a:lnTo>
                <a:lnTo>
                  <a:pt x="3203" y="67"/>
                </a:lnTo>
                <a:lnTo>
                  <a:pt x="3003" y="23"/>
                </a:lnTo>
                <a:lnTo>
                  <a:pt x="2758" y="0"/>
                </a:lnTo>
                <a:lnTo>
                  <a:pt x="2514" y="0"/>
                </a:lnTo>
                <a:lnTo>
                  <a:pt x="2247" y="0"/>
                </a:lnTo>
                <a:lnTo>
                  <a:pt x="0" y="200"/>
                </a:lnTo>
                <a:lnTo>
                  <a:pt x="0" y="200"/>
                </a:lnTo>
                <a:lnTo>
                  <a:pt x="267" y="245"/>
                </a:lnTo>
                <a:lnTo>
                  <a:pt x="512" y="289"/>
                </a:lnTo>
                <a:lnTo>
                  <a:pt x="734" y="334"/>
                </a:lnTo>
                <a:lnTo>
                  <a:pt x="957" y="401"/>
                </a:lnTo>
                <a:lnTo>
                  <a:pt x="1135" y="490"/>
                </a:lnTo>
                <a:lnTo>
                  <a:pt x="1313" y="579"/>
                </a:lnTo>
                <a:lnTo>
                  <a:pt x="1468" y="668"/>
                </a:lnTo>
                <a:lnTo>
                  <a:pt x="1624" y="779"/>
                </a:lnTo>
                <a:lnTo>
                  <a:pt x="1624" y="779"/>
                </a:lnTo>
                <a:lnTo>
                  <a:pt x="1735" y="912"/>
                </a:lnTo>
                <a:lnTo>
                  <a:pt x="1846" y="1068"/>
                </a:lnTo>
                <a:lnTo>
                  <a:pt x="1935" y="1246"/>
                </a:lnTo>
                <a:lnTo>
                  <a:pt x="2024" y="1468"/>
                </a:lnTo>
                <a:lnTo>
                  <a:pt x="2091" y="1691"/>
                </a:lnTo>
                <a:lnTo>
                  <a:pt x="2136" y="1958"/>
                </a:lnTo>
                <a:lnTo>
                  <a:pt x="2158" y="2247"/>
                </a:lnTo>
                <a:lnTo>
                  <a:pt x="2180" y="2558"/>
                </a:lnTo>
                <a:lnTo>
                  <a:pt x="2180" y="2558"/>
                </a:lnTo>
                <a:lnTo>
                  <a:pt x="2158" y="2803"/>
                </a:lnTo>
                <a:lnTo>
                  <a:pt x="2113" y="3048"/>
                </a:lnTo>
                <a:lnTo>
                  <a:pt x="2002" y="3270"/>
                </a:lnTo>
                <a:lnTo>
                  <a:pt x="1869" y="3470"/>
                </a:lnTo>
                <a:lnTo>
                  <a:pt x="1691" y="3648"/>
                </a:lnTo>
                <a:lnTo>
                  <a:pt x="1490" y="3826"/>
                </a:lnTo>
                <a:lnTo>
                  <a:pt x="1224" y="3982"/>
                </a:lnTo>
                <a:lnTo>
                  <a:pt x="934" y="4115"/>
                </a:lnTo>
                <a:lnTo>
                  <a:pt x="934" y="4115"/>
                </a:lnTo>
                <a:lnTo>
                  <a:pt x="734" y="4204"/>
                </a:lnTo>
                <a:lnTo>
                  <a:pt x="556" y="4249"/>
                </a:lnTo>
                <a:lnTo>
                  <a:pt x="556" y="4249"/>
                </a:lnTo>
                <a:lnTo>
                  <a:pt x="1446" y="4115"/>
                </a:lnTo>
                <a:lnTo>
                  <a:pt x="2202" y="3959"/>
                </a:lnTo>
                <a:lnTo>
                  <a:pt x="2558" y="3871"/>
                </a:lnTo>
                <a:lnTo>
                  <a:pt x="2870" y="3782"/>
                </a:lnTo>
                <a:lnTo>
                  <a:pt x="3159" y="3670"/>
                </a:lnTo>
                <a:lnTo>
                  <a:pt x="3403" y="3559"/>
                </a:lnTo>
                <a:lnTo>
                  <a:pt x="3626" y="3426"/>
                </a:lnTo>
                <a:lnTo>
                  <a:pt x="3826" y="3314"/>
                </a:lnTo>
                <a:lnTo>
                  <a:pt x="3982" y="3159"/>
                </a:lnTo>
                <a:lnTo>
                  <a:pt x="4137" y="3025"/>
                </a:lnTo>
                <a:lnTo>
                  <a:pt x="4226" y="2870"/>
                </a:lnTo>
                <a:lnTo>
                  <a:pt x="4315" y="2714"/>
                </a:lnTo>
                <a:lnTo>
                  <a:pt x="4360" y="2536"/>
                </a:lnTo>
                <a:lnTo>
                  <a:pt x="4382" y="2380"/>
                </a:lnTo>
                <a:lnTo>
                  <a:pt x="4382" y="2380"/>
                </a:lnTo>
                <a:lnTo>
                  <a:pt x="4382" y="2024"/>
                </a:lnTo>
                <a:lnTo>
                  <a:pt x="4360" y="1735"/>
                </a:lnTo>
                <a:lnTo>
                  <a:pt x="4315" y="1446"/>
                </a:lnTo>
                <a:lnTo>
                  <a:pt x="4271" y="1201"/>
                </a:lnTo>
                <a:lnTo>
                  <a:pt x="4182" y="957"/>
                </a:lnTo>
                <a:lnTo>
                  <a:pt x="4093" y="757"/>
                </a:lnTo>
                <a:lnTo>
                  <a:pt x="4004" y="601"/>
                </a:lnTo>
                <a:lnTo>
                  <a:pt x="3870" y="4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165;p43"/>
          <p:cNvSpPr/>
          <p:nvPr/>
        </p:nvSpPr>
        <p:spPr>
          <a:xfrm rot="232341">
            <a:off x="10636950" y="5414538"/>
            <a:ext cx="507778" cy="342213"/>
          </a:xfrm>
          <a:custGeom>
            <a:avLst/>
            <a:gdLst/>
            <a:ahLst/>
            <a:cxnLst/>
            <a:rect l="l" t="t" r="r" b="b"/>
            <a:pathLst>
              <a:path w="6140" h="4138" fill="none" extrusionOk="0">
                <a:moveTo>
                  <a:pt x="1" y="67"/>
                </a:moveTo>
                <a:lnTo>
                  <a:pt x="1" y="67"/>
                </a:lnTo>
                <a:lnTo>
                  <a:pt x="579" y="89"/>
                </a:lnTo>
                <a:lnTo>
                  <a:pt x="579" y="89"/>
                </a:lnTo>
                <a:lnTo>
                  <a:pt x="979" y="111"/>
                </a:lnTo>
                <a:lnTo>
                  <a:pt x="1357" y="178"/>
                </a:lnTo>
                <a:lnTo>
                  <a:pt x="1735" y="245"/>
                </a:lnTo>
                <a:lnTo>
                  <a:pt x="2069" y="356"/>
                </a:lnTo>
                <a:lnTo>
                  <a:pt x="2381" y="490"/>
                </a:lnTo>
                <a:lnTo>
                  <a:pt x="2670" y="645"/>
                </a:lnTo>
                <a:lnTo>
                  <a:pt x="2937" y="823"/>
                </a:lnTo>
                <a:lnTo>
                  <a:pt x="3181" y="1023"/>
                </a:lnTo>
                <a:lnTo>
                  <a:pt x="3181" y="1023"/>
                </a:lnTo>
                <a:lnTo>
                  <a:pt x="3337" y="1179"/>
                </a:lnTo>
                <a:lnTo>
                  <a:pt x="3470" y="1357"/>
                </a:lnTo>
                <a:lnTo>
                  <a:pt x="3604" y="1535"/>
                </a:lnTo>
                <a:lnTo>
                  <a:pt x="3693" y="1713"/>
                </a:lnTo>
                <a:lnTo>
                  <a:pt x="3782" y="1913"/>
                </a:lnTo>
                <a:lnTo>
                  <a:pt x="3826" y="2113"/>
                </a:lnTo>
                <a:lnTo>
                  <a:pt x="3849" y="2291"/>
                </a:lnTo>
                <a:lnTo>
                  <a:pt x="3871" y="2491"/>
                </a:lnTo>
                <a:lnTo>
                  <a:pt x="3871" y="2491"/>
                </a:lnTo>
                <a:lnTo>
                  <a:pt x="3849" y="2625"/>
                </a:lnTo>
                <a:lnTo>
                  <a:pt x="3826" y="2758"/>
                </a:lnTo>
                <a:lnTo>
                  <a:pt x="3804" y="2870"/>
                </a:lnTo>
                <a:lnTo>
                  <a:pt x="3737" y="2981"/>
                </a:lnTo>
                <a:lnTo>
                  <a:pt x="3671" y="3092"/>
                </a:lnTo>
                <a:lnTo>
                  <a:pt x="3582" y="3203"/>
                </a:lnTo>
                <a:lnTo>
                  <a:pt x="3359" y="3426"/>
                </a:lnTo>
                <a:lnTo>
                  <a:pt x="3070" y="3626"/>
                </a:lnTo>
                <a:lnTo>
                  <a:pt x="2714" y="3804"/>
                </a:lnTo>
                <a:lnTo>
                  <a:pt x="2292" y="3982"/>
                </a:lnTo>
                <a:lnTo>
                  <a:pt x="1802" y="4137"/>
                </a:lnTo>
                <a:lnTo>
                  <a:pt x="4049" y="3937"/>
                </a:lnTo>
                <a:lnTo>
                  <a:pt x="4049" y="3937"/>
                </a:lnTo>
                <a:lnTo>
                  <a:pt x="4538" y="3737"/>
                </a:lnTo>
                <a:lnTo>
                  <a:pt x="4961" y="3537"/>
                </a:lnTo>
                <a:lnTo>
                  <a:pt x="5317" y="3314"/>
                </a:lnTo>
                <a:lnTo>
                  <a:pt x="5628" y="3092"/>
                </a:lnTo>
                <a:lnTo>
                  <a:pt x="5850" y="2870"/>
                </a:lnTo>
                <a:lnTo>
                  <a:pt x="5939" y="2758"/>
                </a:lnTo>
                <a:lnTo>
                  <a:pt x="6006" y="2625"/>
                </a:lnTo>
                <a:lnTo>
                  <a:pt x="6073" y="2514"/>
                </a:lnTo>
                <a:lnTo>
                  <a:pt x="6117" y="2380"/>
                </a:lnTo>
                <a:lnTo>
                  <a:pt x="6140" y="2269"/>
                </a:lnTo>
                <a:lnTo>
                  <a:pt x="6140" y="2136"/>
                </a:lnTo>
                <a:lnTo>
                  <a:pt x="6140" y="2136"/>
                </a:lnTo>
                <a:lnTo>
                  <a:pt x="6140" y="1935"/>
                </a:lnTo>
                <a:lnTo>
                  <a:pt x="6095" y="1735"/>
                </a:lnTo>
                <a:lnTo>
                  <a:pt x="6028" y="1557"/>
                </a:lnTo>
                <a:lnTo>
                  <a:pt x="5939" y="1357"/>
                </a:lnTo>
                <a:lnTo>
                  <a:pt x="5828" y="1179"/>
                </a:lnTo>
                <a:lnTo>
                  <a:pt x="5695" y="1001"/>
                </a:lnTo>
                <a:lnTo>
                  <a:pt x="5539" y="846"/>
                </a:lnTo>
                <a:lnTo>
                  <a:pt x="5339" y="690"/>
                </a:lnTo>
                <a:lnTo>
                  <a:pt x="5339" y="690"/>
                </a:lnTo>
                <a:lnTo>
                  <a:pt x="5116" y="534"/>
                </a:lnTo>
                <a:lnTo>
                  <a:pt x="4872" y="378"/>
                </a:lnTo>
                <a:lnTo>
                  <a:pt x="4605" y="267"/>
                </a:lnTo>
                <a:lnTo>
                  <a:pt x="4316" y="178"/>
                </a:lnTo>
                <a:lnTo>
                  <a:pt x="3982" y="111"/>
                </a:lnTo>
                <a:lnTo>
                  <a:pt x="3626" y="45"/>
                </a:lnTo>
                <a:lnTo>
                  <a:pt x="3248" y="23"/>
                </a:lnTo>
                <a:lnTo>
                  <a:pt x="2848" y="0"/>
                </a:lnTo>
                <a:lnTo>
                  <a:pt x="2848" y="0"/>
                </a:lnTo>
                <a:lnTo>
                  <a:pt x="1357" y="23"/>
                </a:lnTo>
                <a:lnTo>
                  <a:pt x="1" y="6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166;p43"/>
          <p:cNvSpPr/>
          <p:nvPr/>
        </p:nvSpPr>
        <p:spPr>
          <a:xfrm rot="232341">
            <a:off x="10603870" y="5835729"/>
            <a:ext cx="141665" cy="191450"/>
          </a:xfrm>
          <a:custGeom>
            <a:avLst/>
            <a:gdLst/>
            <a:ahLst/>
            <a:cxnLst/>
            <a:rect l="l" t="t" r="r" b="b"/>
            <a:pathLst>
              <a:path w="1713" h="2315" fill="none" extrusionOk="0">
                <a:moveTo>
                  <a:pt x="1401" y="45"/>
                </a:moveTo>
                <a:lnTo>
                  <a:pt x="1401" y="45"/>
                </a:lnTo>
                <a:lnTo>
                  <a:pt x="1001" y="1"/>
                </a:lnTo>
                <a:lnTo>
                  <a:pt x="1001" y="1"/>
                </a:lnTo>
                <a:lnTo>
                  <a:pt x="801" y="1"/>
                </a:lnTo>
                <a:lnTo>
                  <a:pt x="556" y="23"/>
                </a:lnTo>
                <a:lnTo>
                  <a:pt x="0" y="90"/>
                </a:lnTo>
                <a:lnTo>
                  <a:pt x="0" y="90"/>
                </a:lnTo>
                <a:lnTo>
                  <a:pt x="200" y="1246"/>
                </a:lnTo>
                <a:lnTo>
                  <a:pt x="356" y="2314"/>
                </a:lnTo>
                <a:lnTo>
                  <a:pt x="356" y="2314"/>
                </a:lnTo>
                <a:lnTo>
                  <a:pt x="623" y="2314"/>
                </a:lnTo>
                <a:lnTo>
                  <a:pt x="890" y="2270"/>
                </a:lnTo>
                <a:lnTo>
                  <a:pt x="1179" y="2203"/>
                </a:lnTo>
                <a:lnTo>
                  <a:pt x="1513" y="2114"/>
                </a:lnTo>
                <a:lnTo>
                  <a:pt x="1513" y="2114"/>
                </a:lnTo>
                <a:lnTo>
                  <a:pt x="1668" y="2047"/>
                </a:lnTo>
                <a:lnTo>
                  <a:pt x="1691" y="2047"/>
                </a:lnTo>
                <a:lnTo>
                  <a:pt x="1691" y="2047"/>
                </a:lnTo>
                <a:lnTo>
                  <a:pt x="1713" y="2047"/>
                </a:lnTo>
                <a:lnTo>
                  <a:pt x="1713" y="2047"/>
                </a:lnTo>
                <a:lnTo>
                  <a:pt x="1668" y="1803"/>
                </a:lnTo>
                <a:lnTo>
                  <a:pt x="1668" y="1803"/>
                </a:lnTo>
                <a:lnTo>
                  <a:pt x="1535" y="935"/>
                </a:lnTo>
                <a:lnTo>
                  <a:pt x="1401" y="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167;p43"/>
          <p:cNvSpPr/>
          <p:nvPr/>
        </p:nvSpPr>
        <p:spPr>
          <a:xfrm rot="232341">
            <a:off x="10557889" y="5530400"/>
            <a:ext cx="141665" cy="191368"/>
          </a:xfrm>
          <a:custGeom>
            <a:avLst/>
            <a:gdLst/>
            <a:ahLst/>
            <a:cxnLst/>
            <a:rect l="l" t="t" r="r" b="b"/>
            <a:pathLst>
              <a:path w="1713" h="2314" fill="none" extrusionOk="0">
                <a:moveTo>
                  <a:pt x="1001" y="1"/>
                </a:moveTo>
                <a:lnTo>
                  <a:pt x="1001" y="1"/>
                </a:lnTo>
                <a:lnTo>
                  <a:pt x="779" y="1"/>
                </a:lnTo>
                <a:lnTo>
                  <a:pt x="556" y="1"/>
                </a:lnTo>
                <a:lnTo>
                  <a:pt x="289" y="45"/>
                </a:lnTo>
                <a:lnTo>
                  <a:pt x="0" y="90"/>
                </a:lnTo>
                <a:lnTo>
                  <a:pt x="0" y="90"/>
                </a:lnTo>
                <a:lnTo>
                  <a:pt x="200" y="1224"/>
                </a:lnTo>
                <a:lnTo>
                  <a:pt x="356" y="2314"/>
                </a:lnTo>
                <a:lnTo>
                  <a:pt x="356" y="2314"/>
                </a:lnTo>
                <a:lnTo>
                  <a:pt x="601" y="2292"/>
                </a:lnTo>
                <a:lnTo>
                  <a:pt x="890" y="2269"/>
                </a:lnTo>
                <a:lnTo>
                  <a:pt x="1179" y="2203"/>
                </a:lnTo>
                <a:lnTo>
                  <a:pt x="1513" y="2114"/>
                </a:lnTo>
                <a:lnTo>
                  <a:pt x="1513" y="2114"/>
                </a:lnTo>
                <a:lnTo>
                  <a:pt x="1646" y="2047"/>
                </a:lnTo>
                <a:lnTo>
                  <a:pt x="1691" y="2047"/>
                </a:lnTo>
                <a:lnTo>
                  <a:pt x="1691" y="2047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1913"/>
                </a:lnTo>
                <a:lnTo>
                  <a:pt x="1646" y="1780"/>
                </a:lnTo>
                <a:lnTo>
                  <a:pt x="1646" y="1780"/>
                </a:lnTo>
                <a:lnTo>
                  <a:pt x="1535" y="913"/>
                </a:lnTo>
                <a:lnTo>
                  <a:pt x="1379" y="23"/>
                </a:lnTo>
                <a:lnTo>
                  <a:pt x="1379" y="23"/>
                </a:lnTo>
                <a:lnTo>
                  <a:pt x="1201" y="23"/>
                </a:lnTo>
                <a:lnTo>
                  <a:pt x="1001" y="1"/>
                </a:lnTo>
                <a:lnTo>
                  <a:pt x="100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168;p43"/>
          <p:cNvSpPr/>
          <p:nvPr/>
        </p:nvSpPr>
        <p:spPr>
          <a:xfrm rot="232341">
            <a:off x="10414405" y="5420079"/>
            <a:ext cx="551857" cy="702702"/>
          </a:xfrm>
          <a:custGeom>
            <a:avLst/>
            <a:gdLst/>
            <a:ahLst/>
            <a:cxnLst/>
            <a:rect l="l" t="t" r="r" b="b"/>
            <a:pathLst>
              <a:path w="6673" h="8497" fill="none" extrusionOk="0">
                <a:moveTo>
                  <a:pt x="2692" y="0"/>
                </a:moveTo>
                <a:lnTo>
                  <a:pt x="2558" y="22"/>
                </a:lnTo>
                <a:lnTo>
                  <a:pt x="2558" y="22"/>
                </a:lnTo>
                <a:lnTo>
                  <a:pt x="2514" y="22"/>
                </a:lnTo>
                <a:lnTo>
                  <a:pt x="2469" y="22"/>
                </a:lnTo>
                <a:lnTo>
                  <a:pt x="2469" y="22"/>
                </a:lnTo>
                <a:lnTo>
                  <a:pt x="2269" y="22"/>
                </a:lnTo>
                <a:lnTo>
                  <a:pt x="2269" y="22"/>
                </a:lnTo>
                <a:lnTo>
                  <a:pt x="1668" y="67"/>
                </a:lnTo>
                <a:lnTo>
                  <a:pt x="1090" y="156"/>
                </a:lnTo>
                <a:lnTo>
                  <a:pt x="534" y="289"/>
                </a:lnTo>
                <a:lnTo>
                  <a:pt x="0" y="467"/>
                </a:lnTo>
                <a:lnTo>
                  <a:pt x="0" y="467"/>
                </a:lnTo>
                <a:lnTo>
                  <a:pt x="156" y="2069"/>
                </a:lnTo>
                <a:lnTo>
                  <a:pt x="378" y="4604"/>
                </a:lnTo>
                <a:lnTo>
                  <a:pt x="378" y="4604"/>
                </a:lnTo>
                <a:lnTo>
                  <a:pt x="623" y="7007"/>
                </a:lnTo>
                <a:lnTo>
                  <a:pt x="801" y="8497"/>
                </a:lnTo>
                <a:lnTo>
                  <a:pt x="801" y="8497"/>
                </a:lnTo>
                <a:lnTo>
                  <a:pt x="2336" y="8430"/>
                </a:lnTo>
                <a:lnTo>
                  <a:pt x="3492" y="8341"/>
                </a:lnTo>
                <a:lnTo>
                  <a:pt x="4293" y="8274"/>
                </a:lnTo>
                <a:lnTo>
                  <a:pt x="4738" y="8208"/>
                </a:lnTo>
                <a:lnTo>
                  <a:pt x="4738" y="8208"/>
                </a:lnTo>
                <a:lnTo>
                  <a:pt x="4805" y="8185"/>
                </a:lnTo>
                <a:lnTo>
                  <a:pt x="4805" y="8185"/>
                </a:lnTo>
                <a:lnTo>
                  <a:pt x="5049" y="8119"/>
                </a:lnTo>
                <a:lnTo>
                  <a:pt x="5049" y="8119"/>
                </a:lnTo>
                <a:lnTo>
                  <a:pt x="5227" y="8074"/>
                </a:lnTo>
                <a:lnTo>
                  <a:pt x="5427" y="7985"/>
                </a:lnTo>
                <a:lnTo>
                  <a:pt x="5427" y="7985"/>
                </a:lnTo>
                <a:lnTo>
                  <a:pt x="5717" y="7852"/>
                </a:lnTo>
                <a:lnTo>
                  <a:pt x="5983" y="7696"/>
                </a:lnTo>
                <a:lnTo>
                  <a:pt x="6184" y="7518"/>
                </a:lnTo>
                <a:lnTo>
                  <a:pt x="6362" y="7340"/>
                </a:lnTo>
                <a:lnTo>
                  <a:pt x="6495" y="7140"/>
                </a:lnTo>
                <a:lnTo>
                  <a:pt x="6606" y="6918"/>
                </a:lnTo>
                <a:lnTo>
                  <a:pt x="6651" y="6673"/>
                </a:lnTo>
                <a:lnTo>
                  <a:pt x="6673" y="6428"/>
                </a:lnTo>
                <a:lnTo>
                  <a:pt x="6673" y="6428"/>
                </a:lnTo>
                <a:lnTo>
                  <a:pt x="6651" y="6117"/>
                </a:lnTo>
                <a:lnTo>
                  <a:pt x="6629" y="5828"/>
                </a:lnTo>
                <a:lnTo>
                  <a:pt x="6584" y="5561"/>
                </a:lnTo>
                <a:lnTo>
                  <a:pt x="6517" y="5338"/>
                </a:lnTo>
                <a:lnTo>
                  <a:pt x="6428" y="5116"/>
                </a:lnTo>
                <a:lnTo>
                  <a:pt x="6339" y="4938"/>
                </a:lnTo>
                <a:lnTo>
                  <a:pt x="6228" y="4782"/>
                </a:lnTo>
                <a:lnTo>
                  <a:pt x="6117" y="4649"/>
                </a:lnTo>
                <a:lnTo>
                  <a:pt x="6117" y="4649"/>
                </a:lnTo>
                <a:lnTo>
                  <a:pt x="5961" y="4538"/>
                </a:lnTo>
                <a:lnTo>
                  <a:pt x="5806" y="4449"/>
                </a:lnTo>
                <a:lnTo>
                  <a:pt x="5628" y="4360"/>
                </a:lnTo>
                <a:lnTo>
                  <a:pt x="5450" y="4271"/>
                </a:lnTo>
                <a:lnTo>
                  <a:pt x="5227" y="4204"/>
                </a:lnTo>
                <a:lnTo>
                  <a:pt x="5005" y="4159"/>
                </a:lnTo>
                <a:lnTo>
                  <a:pt x="4760" y="4115"/>
                </a:lnTo>
                <a:lnTo>
                  <a:pt x="4493" y="4070"/>
                </a:lnTo>
                <a:lnTo>
                  <a:pt x="4493" y="4070"/>
                </a:lnTo>
                <a:lnTo>
                  <a:pt x="4983" y="3915"/>
                </a:lnTo>
                <a:lnTo>
                  <a:pt x="5405" y="3737"/>
                </a:lnTo>
                <a:lnTo>
                  <a:pt x="5761" y="3559"/>
                </a:lnTo>
                <a:lnTo>
                  <a:pt x="6050" y="3359"/>
                </a:lnTo>
                <a:lnTo>
                  <a:pt x="6273" y="3136"/>
                </a:lnTo>
                <a:lnTo>
                  <a:pt x="6362" y="3025"/>
                </a:lnTo>
                <a:lnTo>
                  <a:pt x="6428" y="2914"/>
                </a:lnTo>
                <a:lnTo>
                  <a:pt x="6495" y="2803"/>
                </a:lnTo>
                <a:lnTo>
                  <a:pt x="6517" y="2691"/>
                </a:lnTo>
                <a:lnTo>
                  <a:pt x="6540" y="2558"/>
                </a:lnTo>
                <a:lnTo>
                  <a:pt x="6562" y="2424"/>
                </a:lnTo>
                <a:lnTo>
                  <a:pt x="6562" y="2424"/>
                </a:lnTo>
                <a:lnTo>
                  <a:pt x="6540" y="2224"/>
                </a:lnTo>
                <a:lnTo>
                  <a:pt x="6517" y="2046"/>
                </a:lnTo>
                <a:lnTo>
                  <a:pt x="6473" y="1846"/>
                </a:lnTo>
                <a:lnTo>
                  <a:pt x="6384" y="1646"/>
                </a:lnTo>
                <a:lnTo>
                  <a:pt x="6295" y="1468"/>
                </a:lnTo>
                <a:lnTo>
                  <a:pt x="6161" y="1290"/>
                </a:lnTo>
                <a:lnTo>
                  <a:pt x="6028" y="1112"/>
                </a:lnTo>
                <a:lnTo>
                  <a:pt x="5872" y="956"/>
                </a:lnTo>
                <a:lnTo>
                  <a:pt x="5872" y="956"/>
                </a:lnTo>
                <a:lnTo>
                  <a:pt x="5628" y="756"/>
                </a:lnTo>
                <a:lnTo>
                  <a:pt x="5361" y="578"/>
                </a:lnTo>
                <a:lnTo>
                  <a:pt x="5072" y="423"/>
                </a:lnTo>
                <a:lnTo>
                  <a:pt x="4760" y="289"/>
                </a:lnTo>
                <a:lnTo>
                  <a:pt x="4426" y="178"/>
                </a:lnTo>
                <a:lnTo>
                  <a:pt x="4048" y="111"/>
                </a:lnTo>
                <a:lnTo>
                  <a:pt x="3670" y="44"/>
                </a:lnTo>
                <a:lnTo>
                  <a:pt x="3270" y="22"/>
                </a:lnTo>
                <a:lnTo>
                  <a:pt x="3270" y="22"/>
                </a:lnTo>
                <a:lnTo>
                  <a:pt x="2692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169;p43"/>
          <p:cNvSpPr/>
          <p:nvPr/>
        </p:nvSpPr>
        <p:spPr>
          <a:xfrm rot="232341">
            <a:off x="10557889" y="5530400"/>
            <a:ext cx="215268" cy="191368"/>
          </a:xfrm>
          <a:custGeom>
            <a:avLst/>
            <a:gdLst/>
            <a:ahLst/>
            <a:cxnLst/>
            <a:rect l="l" t="t" r="r" b="b"/>
            <a:pathLst>
              <a:path w="2603" h="2314" fill="none" extrusionOk="0">
                <a:moveTo>
                  <a:pt x="0" y="90"/>
                </a:moveTo>
                <a:lnTo>
                  <a:pt x="0" y="90"/>
                </a:lnTo>
                <a:lnTo>
                  <a:pt x="289" y="45"/>
                </a:lnTo>
                <a:lnTo>
                  <a:pt x="556" y="1"/>
                </a:lnTo>
                <a:lnTo>
                  <a:pt x="779" y="1"/>
                </a:lnTo>
                <a:lnTo>
                  <a:pt x="1001" y="1"/>
                </a:lnTo>
                <a:lnTo>
                  <a:pt x="1001" y="1"/>
                </a:lnTo>
                <a:lnTo>
                  <a:pt x="1201" y="23"/>
                </a:lnTo>
                <a:lnTo>
                  <a:pt x="1379" y="23"/>
                </a:lnTo>
                <a:lnTo>
                  <a:pt x="1379" y="23"/>
                </a:lnTo>
                <a:lnTo>
                  <a:pt x="1713" y="90"/>
                </a:lnTo>
                <a:lnTo>
                  <a:pt x="2002" y="179"/>
                </a:lnTo>
                <a:lnTo>
                  <a:pt x="2202" y="312"/>
                </a:lnTo>
                <a:lnTo>
                  <a:pt x="2313" y="379"/>
                </a:lnTo>
                <a:lnTo>
                  <a:pt x="2380" y="445"/>
                </a:lnTo>
                <a:lnTo>
                  <a:pt x="2380" y="445"/>
                </a:lnTo>
                <a:lnTo>
                  <a:pt x="2491" y="579"/>
                </a:lnTo>
                <a:lnTo>
                  <a:pt x="2558" y="735"/>
                </a:lnTo>
                <a:lnTo>
                  <a:pt x="2603" y="913"/>
                </a:lnTo>
                <a:lnTo>
                  <a:pt x="2603" y="1090"/>
                </a:lnTo>
                <a:lnTo>
                  <a:pt x="2603" y="1090"/>
                </a:lnTo>
                <a:lnTo>
                  <a:pt x="2603" y="1246"/>
                </a:lnTo>
                <a:lnTo>
                  <a:pt x="2558" y="1380"/>
                </a:lnTo>
                <a:lnTo>
                  <a:pt x="2491" y="1513"/>
                </a:lnTo>
                <a:lnTo>
                  <a:pt x="2380" y="1624"/>
                </a:lnTo>
                <a:lnTo>
                  <a:pt x="2247" y="1736"/>
                </a:lnTo>
                <a:lnTo>
                  <a:pt x="2091" y="1847"/>
                </a:lnTo>
                <a:lnTo>
                  <a:pt x="1913" y="1958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2047"/>
                </a:lnTo>
                <a:lnTo>
                  <a:pt x="1646" y="2047"/>
                </a:lnTo>
                <a:lnTo>
                  <a:pt x="1646" y="2047"/>
                </a:lnTo>
                <a:lnTo>
                  <a:pt x="1513" y="2114"/>
                </a:lnTo>
                <a:lnTo>
                  <a:pt x="1513" y="2114"/>
                </a:lnTo>
                <a:lnTo>
                  <a:pt x="1179" y="2203"/>
                </a:lnTo>
                <a:lnTo>
                  <a:pt x="890" y="2269"/>
                </a:lnTo>
                <a:lnTo>
                  <a:pt x="601" y="2292"/>
                </a:lnTo>
                <a:lnTo>
                  <a:pt x="356" y="2314"/>
                </a:lnTo>
                <a:lnTo>
                  <a:pt x="356" y="2314"/>
                </a:lnTo>
                <a:lnTo>
                  <a:pt x="200" y="1224"/>
                </a:lnTo>
                <a:lnTo>
                  <a:pt x="0" y="9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170;p43"/>
          <p:cNvSpPr/>
          <p:nvPr/>
        </p:nvSpPr>
        <p:spPr>
          <a:xfrm rot="232341">
            <a:off x="10603870" y="5835729"/>
            <a:ext cx="217088" cy="191450"/>
          </a:xfrm>
          <a:custGeom>
            <a:avLst/>
            <a:gdLst/>
            <a:ahLst/>
            <a:cxnLst/>
            <a:rect l="l" t="t" r="r" b="b"/>
            <a:pathLst>
              <a:path w="2625" h="2315" fill="none" extrusionOk="0">
                <a:moveTo>
                  <a:pt x="2402" y="468"/>
                </a:moveTo>
                <a:lnTo>
                  <a:pt x="2402" y="468"/>
                </a:lnTo>
                <a:lnTo>
                  <a:pt x="2491" y="601"/>
                </a:lnTo>
                <a:lnTo>
                  <a:pt x="2558" y="757"/>
                </a:lnTo>
                <a:lnTo>
                  <a:pt x="2603" y="935"/>
                </a:lnTo>
                <a:lnTo>
                  <a:pt x="2625" y="1135"/>
                </a:lnTo>
                <a:lnTo>
                  <a:pt x="2625" y="1135"/>
                </a:lnTo>
                <a:lnTo>
                  <a:pt x="2603" y="1269"/>
                </a:lnTo>
                <a:lnTo>
                  <a:pt x="2580" y="1402"/>
                </a:lnTo>
                <a:lnTo>
                  <a:pt x="2491" y="1513"/>
                </a:lnTo>
                <a:lnTo>
                  <a:pt x="2402" y="1647"/>
                </a:lnTo>
                <a:lnTo>
                  <a:pt x="2269" y="1758"/>
                </a:lnTo>
                <a:lnTo>
                  <a:pt x="2113" y="1847"/>
                </a:lnTo>
                <a:lnTo>
                  <a:pt x="1935" y="1958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2047"/>
                </a:lnTo>
                <a:lnTo>
                  <a:pt x="1668" y="2047"/>
                </a:lnTo>
                <a:lnTo>
                  <a:pt x="1668" y="2047"/>
                </a:lnTo>
                <a:lnTo>
                  <a:pt x="1513" y="2114"/>
                </a:lnTo>
                <a:lnTo>
                  <a:pt x="1513" y="2114"/>
                </a:lnTo>
                <a:lnTo>
                  <a:pt x="1179" y="2203"/>
                </a:lnTo>
                <a:lnTo>
                  <a:pt x="890" y="2270"/>
                </a:lnTo>
                <a:lnTo>
                  <a:pt x="623" y="2314"/>
                </a:lnTo>
                <a:lnTo>
                  <a:pt x="356" y="2314"/>
                </a:lnTo>
                <a:lnTo>
                  <a:pt x="356" y="2314"/>
                </a:lnTo>
                <a:lnTo>
                  <a:pt x="200" y="1246"/>
                </a:lnTo>
                <a:lnTo>
                  <a:pt x="0" y="90"/>
                </a:lnTo>
                <a:lnTo>
                  <a:pt x="0" y="90"/>
                </a:lnTo>
                <a:lnTo>
                  <a:pt x="556" y="23"/>
                </a:lnTo>
                <a:lnTo>
                  <a:pt x="801" y="1"/>
                </a:lnTo>
                <a:lnTo>
                  <a:pt x="1001" y="1"/>
                </a:lnTo>
                <a:lnTo>
                  <a:pt x="1001" y="1"/>
                </a:lnTo>
                <a:lnTo>
                  <a:pt x="1401" y="45"/>
                </a:lnTo>
                <a:lnTo>
                  <a:pt x="1401" y="45"/>
                </a:lnTo>
                <a:lnTo>
                  <a:pt x="1713" y="112"/>
                </a:lnTo>
                <a:lnTo>
                  <a:pt x="2002" y="201"/>
                </a:lnTo>
                <a:lnTo>
                  <a:pt x="2224" y="312"/>
                </a:lnTo>
                <a:lnTo>
                  <a:pt x="2313" y="379"/>
                </a:lnTo>
                <a:lnTo>
                  <a:pt x="2402" y="468"/>
                </a:lnTo>
                <a:lnTo>
                  <a:pt x="2402" y="46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1171;p43"/>
          <p:cNvGrpSpPr/>
          <p:nvPr/>
        </p:nvGrpSpPr>
        <p:grpSpPr>
          <a:xfrm rot="232341">
            <a:off x="11225331" y="5089091"/>
            <a:ext cx="699063" cy="815008"/>
            <a:chOff x="7460428" y="2833203"/>
            <a:chExt cx="699063" cy="815008"/>
          </a:xfrm>
        </p:grpSpPr>
        <p:sp>
          <p:nvSpPr>
            <p:cNvPr id="52" name="Google Shape;1172;p43"/>
            <p:cNvSpPr/>
            <p:nvPr/>
          </p:nvSpPr>
          <p:spPr>
            <a:xfrm>
              <a:off x="7662712" y="2840564"/>
              <a:ext cx="487599" cy="780026"/>
            </a:xfrm>
            <a:custGeom>
              <a:avLst/>
              <a:gdLst/>
              <a:ahLst/>
              <a:cxnLst/>
              <a:rect l="l" t="t" r="r" b="b"/>
              <a:pathLst>
                <a:path w="5896" h="9432" extrusionOk="0">
                  <a:moveTo>
                    <a:pt x="3626" y="1"/>
                  </a:moveTo>
                  <a:lnTo>
                    <a:pt x="2114" y="357"/>
                  </a:lnTo>
                  <a:lnTo>
                    <a:pt x="2447" y="1602"/>
                  </a:lnTo>
                  <a:lnTo>
                    <a:pt x="2603" y="2225"/>
                  </a:lnTo>
                  <a:lnTo>
                    <a:pt x="2314" y="2336"/>
                  </a:lnTo>
                  <a:lnTo>
                    <a:pt x="2025" y="2448"/>
                  </a:lnTo>
                  <a:lnTo>
                    <a:pt x="1758" y="2559"/>
                  </a:lnTo>
                  <a:lnTo>
                    <a:pt x="1513" y="2692"/>
                  </a:lnTo>
                  <a:lnTo>
                    <a:pt x="1335" y="2804"/>
                  </a:lnTo>
                  <a:lnTo>
                    <a:pt x="1157" y="2915"/>
                  </a:lnTo>
                  <a:lnTo>
                    <a:pt x="1002" y="3026"/>
                  </a:lnTo>
                  <a:lnTo>
                    <a:pt x="868" y="3159"/>
                  </a:lnTo>
                  <a:lnTo>
                    <a:pt x="646" y="3382"/>
                  </a:lnTo>
                  <a:lnTo>
                    <a:pt x="490" y="3604"/>
                  </a:lnTo>
                  <a:lnTo>
                    <a:pt x="334" y="3871"/>
                  </a:lnTo>
                  <a:lnTo>
                    <a:pt x="201" y="4160"/>
                  </a:lnTo>
                  <a:lnTo>
                    <a:pt x="112" y="4450"/>
                  </a:lnTo>
                  <a:lnTo>
                    <a:pt x="45" y="4783"/>
                  </a:lnTo>
                  <a:lnTo>
                    <a:pt x="1" y="5117"/>
                  </a:lnTo>
                  <a:lnTo>
                    <a:pt x="1" y="5473"/>
                  </a:lnTo>
                  <a:lnTo>
                    <a:pt x="1" y="5717"/>
                  </a:lnTo>
                  <a:lnTo>
                    <a:pt x="45" y="5940"/>
                  </a:lnTo>
                  <a:lnTo>
                    <a:pt x="90" y="6162"/>
                  </a:lnTo>
                  <a:lnTo>
                    <a:pt x="179" y="6362"/>
                  </a:lnTo>
                  <a:lnTo>
                    <a:pt x="268" y="6563"/>
                  </a:lnTo>
                  <a:lnTo>
                    <a:pt x="401" y="6741"/>
                  </a:lnTo>
                  <a:lnTo>
                    <a:pt x="557" y="6896"/>
                  </a:lnTo>
                  <a:lnTo>
                    <a:pt x="713" y="7052"/>
                  </a:lnTo>
                  <a:lnTo>
                    <a:pt x="890" y="7208"/>
                  </a:lnTo>
                  <a:lnTo>
                    <a:pt x="1091" y="7319"/>
                  </a:lnTo>
                  <a:lnTo>
                    <a:pt x="1313" y="7430"/>
                  </a:lnTo>
                  <a:lnTo>
                    <a:pt x="1513" y="7519"/>
                  </a:lnTo>
                  <a:lnTo>
                    <a:pt x="1780" y="7586"/>
                  </a:lnTo>
                  <a:lnTo>
                    <a:pt x="2047" y="7630"/>
                  </a:lnTo>
                  <a:lnTo>
                    <a:pt x="2314" y="7653"/>
                  </a:lnTo>
                  <a:lnTo>
                    <a:pt x="2603" y="7653"/>
                  </a:lnTo>
                  <a:lnTo>
                    <a:pt x="3404" y="7630"/>
                  </a:lnTo>
                  <a:lnTo>
                    <a:pt x="3715" y="7608"/>
                  </a:lnTo>
                  <a:lnTo>
                    <a:pt x="3982" y="7564"/>
                  </a:lnTo>
                  <a:lnTo>
                    <a:pt x="4427" y="9432"/>
                  </a:lnTo>
                  <a:lnTo>
                    <a:pt x="5895" y="9076"/>
                  </a:lnTo>
                  <a:lnTo>
                    <a:pt x="5495" y="7208"/>
                  </a:lnTo>
                  <a:lnTo>
                    <a:pt x="5450" y="7208"/>
                  </a:lnTo>
                  <a:lnTo>
                    <a:pt x="4071" y="7274"/>
                  </a:lnTo>
                  <a:lnTo>
                    <a:pt x="3782" y="7252"/>
                  </a:lnTo>
                  <a:lnTo>
                    <a:pt x="3515" y="7230"/>
                  </a:lnTo>
                  <a:lnTo>
                    <a:pt x="3248" y="7185"/>
                  </a:lnTo>
                  <a:lnTo>
                    <a:pt x="2981" y="7119"/>
                  </a:lnTo>
                  <a:lnTo>
                    <a:pt x="2781" y="7030"/>
                  </a:lnTo>
                  <a:lnTo>
                    <a:pt x="2559" y="6918"/>
                  </a:lnTo>
                  <a:lnTo>
                    <a:pt x="2381" y="6807"/>
                  </a:lnTo>
                  <a:lnTo>
                    <a:pt x="2203" y="6674"/>
                  </a:lnTo>
                  <a:lnTo>
                    <a:pt x="2025" y="6496"/>
                  </a:lnTo>
                  <a:lnTo>
                    <a:pt x="1869" y="6340"/>
                  </a:lnTo>
                  <a:lnTo>
                    <a:pt x="1758" y="6140"/>
                  </a:lnTo>
                  <a:lnTo>
                    <a:pt x="1647" y="5962"/>
                  </a:lnTo>
                  <a:lnTo>
                    <a:pt x="1580" y="5762"/>
                  </a:lnTo>
                  <a:lnTo>
                    <a:pt x="1513" y="5539"/>
                  </a:lnTo>
                  <a:lnTo>
                    <a:pt x="1491" y="5317"/>
                  </a:lnTo>
                  <a:lnTo>
                    <a:pt x="1469" y="5072"/>
                  </a:lnTo>
                  <a:lnTo>
                    <a:pt x="1491" y="4716"/>
                  </a:lnTo>
                  <a:lnTo>
                    <a:pt x="1513" y="4361"/>
                  </a:lnTo>
                  <a:lnTo>
                    <a:pt x="1580" y="4049"/>
                  </a:lnTo>
                  <a:lnTo>
                    <a:pt x="1691" y="3738"/>
                  </a:lnTo>
                  <a:lnTo>
                    <a:pt x="1802" y="3471"/>
                  </a:lnTo>
                  <a:lnTo>
                    <a:pt x="1958" y="3204"/>
                  </a:lnTo>
                  <a:lnTo>
                    <a:pt x="2114" y="2982"/>
                  </a:lnTo>
                  <a:lnTo>
                    <a:pt x="2314" y="2759"/>
                  </a:lnTo>
                  <a:lnTo>
                    <a:pt x="2470" y="2626"/>
                  </a:lnTo>
                  <a:lnTo>
                    <a:pt x="2625" y="2514"/>
                  </a:lnTo>
                  <a:lnTo>
                    <a:pt x="2803" y="2403"/>
                  </a:lnTo>
                  <a:lnTo>
                    <a:pt x="2981" y="2292"/>
                  </a:lnTo>
                  <a:lnTo>
                    <a:pt x="3248" y="2136"/>
                  </a:lnTo>
                  <a:lnTo>
                    <a:pt x="3560" y="2003"/>
                  </a:lnTo>
                  <a:lnTo>
                    <a:pt x="3560" y="2003"/>
                  </a:lnTo>
                  <a:lnTo>
                    <a:pt x="4049" y="1892"/>
                  </a:lnTo>
                  <a:lnTo>
                    <a:pt x="36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173;p43"/>
            <p:cNvSpPr/>
            <p:nvPr/>
          </p:nvSpPr>
          <p:spPr>
            <a:xfrm>
              <a:off x="7992024" y="3436582"/>
              <a:ext cx="158288" cy="184007"/>
            </a:xfrm>
            <a:custGeom>
              <a:avLst/>
              <a:gdLst/>
              <a:ahLst/>
              <a:cxnLst/>
              <a:rect l="l" t="t" r="r" b="b"/>
              <a:pathLst>
                <a:path w="1914" h="2225" fill="none" extrusionOk="0">
                  <a:moveTo>
                    <a:pt x="1513" y="1"/>
                  </a:moveTo>
                  <a:lnTo>
                    <a:pt x="1468" y="1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445" y="2225"/>
                  </a:lnTo>
                  <a:lnTo>
                    <a:pt x="1913" y="1869"/>
                  </a:lnTo>
                  <a:lnTo>
                    <a:pt x="15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174;p43"/>
            <p:cNvSpPr/>
            <p:nvPr/>
          </p:nvSpPr>
          <p:spPr>
            <a:xfrm>
              <a:off x="7837457" y="2840564"/>
              <a:ext cx="160107" cy="184090"/>
            </a:xfrm>
            <a:custGeom>
              <a:avLst/>
              <a:gdLst/>
              <a:ahLst/>
              <a:cxnLst/>
              <a:rect l="l" t="t" r="r" b="b"/>
              <a:pathLst>
                <a:path w="1936" h="2226" fill="none" extrusionOk="0">
                  <a:moveTo>
                    <a:pt x="1936" y="1892"/>
                  </a:moveTo>
                  <a:lnTo>
                    <a:pt x="1513" y="1"/>
                  </a:lnTo>
                  <a:lnTo>
                    <a:pt x="1" y="357"/>
                  </a:lnTo>
                  <a:lnTo>
                    <a:pt x="1" y="357"/>
                  </a:lnTo>
                  <a:lnTo>
                    <a:pt x="334" y="1602"/>
                  </a:lnTo>
                  <a:lnTo>
                    <a:pt x="334" y="1602"/>
                  </a:lnTo>
                  <a:lnTo>
                    <a:pt x="490" y="2225"/>
                  </a:lnTo>
                  <a:lnTo>
                    <a:pt x="1447" y="2003"/>
                  </a:lnTo>
                  <a:lnTo>
                    <a:pt x="1936" y="1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175;p43"/>
            <p:cNvSpPr/>
            <p:nvPr/>
          </p:nvSpPr>
          <p:spPr>
            <a:xfrm>
              <a:off x="7662712" y="3006129"/>
              <a:ext cx="450798" cy="467338"/>
            </a:xfrm>
            <a:custGeom>
              <a:avLst/>
              <a:gdLst/>
              <a:ahLst/>
              <a:cxnLst/>
              <a:rect l="l" t="t" r="r" b="b"/>
              <a:pathLst>
                <a:path w="5451" h="5651" fill="none" extrusionOk="0">
                  <a:moveTo>
                    <a:pt x="1513" y="690"/>
                  </a:moveTo>
                  <a:lnTo>
                    <a:pt x="1513" y="690"/>
                  </a:lnTo>
                  <a:lnTo>
                    <a:pt x="1335" y="802"/>
                  </a:lnTo>
                  <a:lnTo>
                    <a:pt x="1157" y="913"/>
                  </a:lnTo>
                  <a:lnTo>
                    <a:pt x="1002" y="1024"/>
                  </a:lnTo>
                  <a:lnTo>
                    <a:pt x="868" y="1157"/>
                  </a:lnTo>
                  <a:lnTo>
                    <a:pt x="868" y="1157"/>
                  </a:lnTo>
                  <a:lnTo>
                    <a:pt x="646" y="1380"/>
                  </a:lnTo>
                  <a:lnTo>
                    <a:pt x="490" y="1602"/>
                  </a:lnTo>
                  <a:lnTo>
                    <a:pt x="334" y="1869"/>
                  </a:lnTo>
                  <a:lnTo>
                    <a:pt x="201" y="2158"/>
                  </a:lnTo>
                  <a:lnTo>
                    <a:pt x="112" y="2448"/>
                  </a:lnTo>
                  <a:lnTo>
                    <a:pt x="45" y="2781"/>
                  </a:lnTo>
                  <a:lnTo>
                    <a:pt x="1" y="3115"/>
                  </a:lnTo>
                  <a:lnTo>
                    <a:pt x="1" y="3471"/>
                  </a:lnTo>
                  <a:lnTo>
                    <a:pt x="1" y="3471"/>
                  </a:lnTo>
                  <a:lnTo>
                    <a:pt x="1" y="3715"/>
                  </a:lnTo>
                  <a:lnTo>
                    <a:pt x="45" y="3938"/>
                  </a:lnTo>
                  <a:lnTo>
                    <a:pt x="90" y="4160"/>
                  </a:lnTo>
                  <a:lnTo>
                    <a:pt x="179" y="4360"/>
                  </a:lnTo>
                  <a:lnTo>
                    <a:pt x="268" y="4561"/>
                  </a:lnTo>
                  <a:lnTo>
                    <a:pt x="401" y="4739"/>
                  </a:lnTo>
                  <a:lnTo>
                    <a:pt x="557" y="4894"/>
                  </a:lnTo>
                  <a:lnTo>
                    <a:pt x="713" y="5050"/>
                  </a:lnTo>
                  <a:lnTo>
                    <a:pt x="713" y="5050"/>
                  </a:lnTo>
                  <a:lnTo>
                    <a:pt x="890" y="5206"/>
                  </a:lnTo>
                  <a:lnTo>
                    <a:pt x="1091" y="5317"/>
                  </a:lnTo>
                  <a:lnTo>
                    <a:pt x="1313" y="5428"/>
                  </a:lnTo>
                  <a:lnTo>
                    <a:pt x="1513" y="5517"/>
                  </a:lnTo>
                  <a:lnTo>
                    <a:pt x="1513" y="5517"/>
                  </a:lnTo>
                  <a:lnTo>
                    <a:pt x="1780" y="5584"/>
                  </a:lnTo>
                  <a:lnTo>
                    <a:pt x="2047" y="5628"/>
                  </a:lnTo>
                  <a:lnTo>
                    <a:pt x="2314" y="5651"/>
                  </a:lnTo>
                  <a:lnTo>
                    <a:pt x="2603" y="5651"/>
                  </a:lnTo>
                  <a:lnTo>
                    <a:pt x="2603" y="5651"/>
                  </a:lnTo>
                  <a:lnTo>
                    <a:pt x="3404" y="5628"/>
                  </a:lnTo>
                  <a:lnTo>
                    <a:pt x="3715" y="5606"/>
                  </a:lnTo>
                  <a:lnTo>
                    <a:pt x="3982" y="5562"/>
                  </a:lnTo>
                  <a:lnTo>
                    <a:pt x="5450" y="5206"/>
                  </a:lnTo>
                  <a:lnTo>
                    <a:pt x="5450" y="5206"/>
                  </a:lnTo>
                  <a:lnTo>
                    <a:pt x="4071" y="5272"/>
                  </a:lnTo>
                  <a:lnTo>
                    <a:pt x="4071" y="5272"/>
                  </a:lnTo>
                  <a:lnTo>
                    <a:pt x="3782" y="5250"/>
                  </a:lnTo>
                  <a:lnTo>
                    <a:pt x="3515" y="5228"/>
                  </a:lnTo>
                  <a:lnTo>
                    <a:pt x="3248" y="5183"/>
                  </a:lnTo>
                  <a:lnTo>
                    <a:pt x="2981" y="5117"/>
                  </a:lnTo>
                  <a:lnTo>
                    <a:pt x="2981" y="5117"/>
                  </a:lnTo>
                  <a:lnTo>
                    <a:pt x="2781" y="5028"/>
                  </a:lnTo>
                  <a:lnTo>
                    <a:pt x="2559" y="4916"/>
                  </a:lnTo>
                  <a:lnTo>
                    <a:pt x="2381" y="4805"/>
                  </a:lnTo>
                  <a:lnTo>
                    <a:pt x="2203" y="4672"/>
                  </a:lnTo>
                  <a:lnTo>
                    <a:pt x="2203" y="4672"/>
                  </a:lnTo>
                  <a:lnTo>
                    <a:pt x="2025" y="4494"/>
                  </a:lnTo>
                  <a:lnTo>
                    <a:pt x="1869" y="4338"/>
                  </a:lnTo>
                  <a:lnTo>
                    <a:pt x="1758" y="4138"/>
                  </a:lnTo>
                  <a:lnTo>
                    <a:pt x="1647" y="3960"/>
                  </a:lnTo>
                  <a:lnTo>
                    <a:pt x="1580" y="3760"/>
                  </a:lnTo>
                  <a:lnTo>
                    <a:pt x="1513" y="3537"/>
                  </a:lnTo>
                  <a:lnTo>
                    <a:pt x="1491" y="3315"/>
                  </a:lnTo>
                  <a:lnTo>
                    <a:pt x="1469" y="3070"/>
                  </a:lnTo>
                  <a:lnTo>
                    <a:pt x="1469" y="3070"/>
                  </a:lnTo>
                  <a:lnTo>
                    <a:pt x="1491" y="2714"/>
                  </a:lnTo>
                  <a:lnTo>
                    <a:pt x="1513" y="2359"/>
                  </a:lnTo>
                  <a:lnTo>
                    <a:pt x="1580" y="2047"/>
                  </a:lnTo>
                  <a:lnTo>
                    <a:pt x="1691" y="1736"/>
                  </a:lnTo>
                  <a:lnTo>
                    <a:pt x="1802" y="1469"/>
                  </a:lnTo>
                  <a:lnTo>
                    <a:pt x="1958" y="1202"/>
                  </a:lnTo>
                  <a:lnTo>
                    <a:pt x="2114" y="980"/>
                  </a:lnTo>
                  <a:lnTo>
                    <a:pt x="2314" y="757"/>
                  </a:lnTo>
                  <a:lnTo>
                    <a:pt x="2314" y="757"/>
                  </a:lnTo>
                  <a:lnTo>
                    <a:pt x="2470" y="624"/>
                  </a:lnTo>
                  <a:lnTo>
                    <a:pt x="2625" y="512"/>
                  </a:lnTo>
                  <a:lnTo>
                    <a:pt x="2803" y="401"/>
                  </a:lnTo>
                  <a:lnTo>
                    <a:pt x="2981" y="290"/>
                  </a:lnTo>
                  <a:lnTo>
                    <a:pt x="2981" y="290"/>
                  </a:lnTo>
                  <a:lnTo>
                    <a:pt x="3248" y="134"/>
                  </a:lnTo>
                  <a:lnTo>
                    <a:pt x="3560" y="1"/>
                  </a:lnTo>
                  <a:lnTo>
                    <a:pt x="2603" y="223"/>
                  </a:lnTo>
                  <a:lnTo>
                    <a:pt x="2603" y="223"/>
                  </a:lnTo>
                  <a:lnTo>
                    <a:pt x="2314" y="334"/>
                  </a:lnTo>
                  <a:lnTo>
                    <a:pt x="2025" y="446"/>
                  </a:lnTo>
                  <a:lnTo>
                    <a:pt x="1758" y="557"/>
                  </a:lnTo>
                  <a:lnTo>
                    <a:pt x="1513" y="690"/>
                  </a:lnTo>
                  <a:lnTo>
                    <a:pt x="1513" y="6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76;p43"/>
            <p:cNvSpPr/>
            <p:nvPr/>
          </p:nvSpPr>
          <p:spPr>
            <a:xfrm>
              <a:off x="7471427" y="2870005"/>
              <a:ext cx="557481" cy="767208"/>
            </a:xfrm>
            <a:custGeom>
              <a:avLst/>
              <a:gdLst/>
              <a:ahLst/>
              <a:cxnLst/>
              <a:rect l="l" t="t" r="r" b="b"/>
              <a:pathLst>
                <a:path w="6741" h="9277" extrusionOk="0">
                  <a:moveTo>
                    <a:pt x="4427" y="1"/>
                  </a:moveTo>
                  <a:lnTo>
                    <a:pt x="4115" y="112"/>
                  </a:lnTo>
                  <a:lnTo>
                    <a:pt x="3826" y="223"/>
                  </a:lnTo>
                  <a:lnTo>
                    <a:pt x="3404" y="379"/>
                  </a:lnTo>
                  <a:lnTo>
                    <a:pt x="3003" y="579"/>
                  </a:lnTo>
                  <a:lnTo>
                    <a:pt x="2558" y="802"/>
                  </a:lnTo>
                  <a:lnTo>
                    <a:pt x="2158" y="1069"/>
                  </a:lnTo>
                  <a:lnTo>
                    <a:pt x="1780" y="1313"/>
                  </a:lnTo>
                  <a:lnTo>
                    <a:pt x="1469" y="1602"/>
                  </a:lnTo>
                  <a:lnTo>
                    <a:pt x="1291" y="1780"/>
                  </a:lnTo>
                  <a:lnTo>
                    <a:pt x="1113" y="1980"/>
                  </a:lnTo>
                  <a:lnTo>
                    <a:pt x="979" y="2181"/>
                  </a:lnTo>
                  <a:lnTo>
                    <a:pt x="823" y="2381"/>
                  </a:lnTo>
                  <a:lnTo>
                    <a:pt x="690" y="2603"/>
                  </a:lnTo>
                  <a:lnTo>
                    <a:pt x="579" y="2826"/>
                  </a:lnTo>
                  <a:lnTo>
                    <a:pt x="468" y="3048"/>
                  </a:lnTo>
                  <a:lnTo>
                    <a:pt x="379" y="3293"/>
                  </a:lnTo>
                  <a:lnTo>
                    <a:pt x="290" y="3560"/>
                  </a:lnTo>
                  <a:lnTo>
                    <a:pt x="201" y="3804"/>
                  </a:lnTo>
                  <a:lnTo>
                    <a:pt x="89" y="4360"/>
                  </a:lnTo>
                  <a:lnTo>
                    <a:pt x="23" y="4939"/>
                  </a:lnTo>
                  <a:lnTo>
                    <a:pt x="0" y="5562"/>
                  </a:lnTo>
                  <a:lnTo>
                    <a:pt x="23" y="5962"/>
                  </a:lnTo>
                  <a:lnTo>
                    <a:pt x="89" y="6340"/>
                  </a:lnTo>
                  <a:lnTo>
                    <a:pt x="178" y="6718"/>
                  </a:lnTo>
                  <a:lnTo>
                    <a:pt x="312" y="7052"/>
                  </a:lnTo>
                  <a:lnTo>
                    <a:pt x="490" y="7385"/>
                  </a:lnTo>
                  <a:lnTo>
                    <a:pt x="712" y="7697"/>
                  </a:lnTo>
                  <a:lnTo>
                    <a:pt x="957" y="7986"/>
                  </a:lnTo>
                  <a:lnTo>
                    <a:pt x="1268" y="8253"/>
                  </a:lnTo>
                  <a:lnTo>
                    <a:pt x="1535" y="8475"/>
                  </a:lnTo>
                  <a:lnTo>
                    <a:pt x="1802" y="8653"/>
                  </a:lnTo>
                  <a:lnTo>
                    <a:pt x="2114" y="8809"/>
                  </a:lnTo>
                  <a:lnTo>
                    <a:pt x="2425" y="8942"/>
                  </a:lnTo>
                  <a:lnTo>
                    <a:pt x="2759" y="9054"/>
                  </a:lnTo>
                  <a:lnTo>
                    <a:pt x="3092" y="9143"/>
                  </a:lnTo>
                  <a:lnTo>
                    <a:pt x="3448" y="9209"/>
                  </a:lnTo>
                  <a:lnTo>
                    <a:pt x="3826" y="9254"/>
                  </a:lnTo>
                  <a:lnTo>
                    <a:pt x="4449" y="9276"/>
                  </a:lnTo>
                  <a:lnTo>
                    <a:pt x="5183" y="9254"/>
                  </a:lnTo>
                  <a:lnTo>
                    <a:pt x="5806" y="9209"/>
                  </a:lnTo>
                  <a:lnTo>
                    <a:pt x="6317" y="9165"/>
                  </a:lnTo>
                  <a:lnTo>
                    <a:pt x="6740" y="9076"/>
                  </a:lnTo>
                  <a:lnTo>
                    <a:pt x="6295" y="7208"/>
                  </a:lnTo>
                  <a:lnTo>
                    <a:pt x="6028" y="7252"/>
                  </a:lnTo>
                  <a:lnTo>
                    <a:pt x="5717" y="7274"/>
                  </a:lnTo>
                  <a:lnTo>
                    <a:pt x="4916" y="7297"/>
                  </a:lnTo>
                  <a:lnTo>
                    <a:pt x="4627" y="7297"/>
                  </a:lnTo>
                  <a:lnTo>
                    <a:pt x="4360" y="7274"/>
                  </a:lnTo>
                  <a:lnTo>
                    <a:pt x="4093" y="7230"/>
                  </a:lnTo>
                  <a:lnTo>
                    <a:pt x="3826" y="7163"/>
                  </a:lnTo>
                  <a:lnTo>
                    <a:pt x="3626" y="7074"/>
                  </a:lnTo>
                  <a:lnTo>
                    <a:pt x="3404" y="6963"/>
                  </a:lnTo>
                  <a:lnTo>
                    <a:pt x="3203" y="6852"/>
                  </a:lnTo>
                  <a:lnTo>
                    <a:pt x="3026" y="6696"/>
                  </a:lnTo>
                  <a:lnTo>
                    <a:pt x="2870" y="6540"/>
                  </a:lnTo>
                  <a:lnTo>
                    <a:pt x="2714" y="6385"/>
                  </a:lnTo>
                  <a:lnTo>
                    <a:pt x="2581" y="6207"/>
                  </a:lnTo>
                  <a:lnTo>
                    <a:pt x="2492" y="6006"/>
                  </a:lnTo>
                  <a:lnTo>
                    <a:pt x="2403" y="5806"/>
                  </a:lnTo>
                  <a:lnTo>
                    <a:pt x="2358" y="5584"/>
                  </a:lnTo>
                  <a:lnTo>
                    <a:pt x="2314" y="5361"/>
                  </a:lnTo>
                  <a:lnTo>
                    <a:pt x="2314" y="5117"/>
                  </a:lnTo>
                  <a:lnTo>
                    <a:pt x="2314" y="4761"/>
                  </a:lnTo>
                  <a:lnTo>
                    <a:pt x="2358" y="4427"/>
                  </a:lnTo>
                  <a:lnTo>
                    <a:pt x="2425" y="4094"/>
                  </a:lnTo>
                  <a:lnTo>
                    <a:pt x="2514" y="3804"/>
                  </a:lnTo>
                  <a:lnTo>
                    <a:pt x="2647" y="3515"/>
                  </a:lnTo>
                  <a:lnTo>
                    <a:pt x="2803" y="3248"/>
                  </a:lnTo>
                  <a:lnTo>
                    <a:pt x="2959" y="3026"/>
                  </a:lnTo>
                  <a:lnTo>
                    <a:pt x="3181" y="2803"/>
                  </a:lnTo>
                  <a:lnTo>
                    <a:pt x="3315" y="2670"/>
                  </a:lnTo>
                  <a:lnTo>
                    <a:pt x="3470" y="2559"/>
                  </a:lnTo>
                  <a:lnTo>
                    <a:pt x="3648" y="2448"/>
                  </a:lnTo>
                  <a:lnTo>
                    <a:pt x="3826" y="2336"/>
                  </a:lnTo>
                  <a:lnTo>
                    <a:pt x="4071" y="2203"/>
                  </a:lnTo>
                  <a:lnTo>
                    <a:pt x="4338" y="2092"/>
                  </a:lnTo>
                  <a:lnTo>
                    <a:pt x="4627" y="1980"/>
                  </a:lnTo>
                  <a:lnTo>
                    <a:pt x="4916" y="1869"/>
                  </a:lnTo>
                  <a:lnTo>
                    <a:pt x="4760" y="1246"/>
                  </a:lnTo>
                  <a:lnTo>
                    <a:pt x="4427" y="1"/>
                  </a:lnTo>
                  <a:close/>
                </a:path>
              </a:pathLst>
            </a:custGeom>
            <a:solidFill>
              <a:srgbClr val="EE75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177;p43"/>
            <p:cNvSpPr/>
            <p:nvPr/>
          </p:nvSpPr>
          <p:spPr>
            <a:xfrm>
              <a:off x="7460428" y="2862644"/>
              <a:ext cx="662262" cy="785567"/>
            </a:xfrm>
            <a:custGeom>
              <a:avLst/>
              <a:gdLst/>
              <a:ahLst/>
              <a:cxnLst/>
              <a:rect l="l" t="t" r="r" b="b"/>
              <a:pathLst>
                <a:path w="8008" h="9499" extrusionOk="0">
                  <a:moveTo>
                    <a:pt x="5143" y="2063"/>
                  </a:moveTo>
                  <a:lnTo>
                    <a:pt x="5094" y="2092"/>
                  </a:lnTo>
                  <a:lnTo>
                    <a:pt x="4849" y="2270"/>
                  </a:lnTo>
                  <a:lnTo>
                    <a:pt x="4604" y="2492"/>
                  </a:lnTo>
                  <a:lnTo>
                    <a:pt x="4404" y="2715"/>
                  </a:lnTo>
                  <a:lnTo>
                    <a:pt x="4226" y="2981"/>
                  </a:lnTo>
                  <a:lnTo>
                    <a:pt x="4070" y="3271"/>
                  </a:lnTo>
                  <a:lnTo>
                    <a:pt x="3981" y="3515"/>
                  </a:lnTo>
                  <a:lnTo>
                    <a:pt x="3893" y="3804"/>
                  </a:lnTo>
                  <a:lnTo>
                    <a:pt x="3826" y="4094"/>
                  </a:lnTo>
                  <a:lnTo>
                    <a:pt x="3804" y="4383"/>
                  </a:lnTo>
                  <a:lnTo>
                    <a:pt x="3781" y="4694"/>
                  </a:lnTo>
                  <a:lnTo>
                    <a:pt x="3804" y="4983"/>
                  </a:lnTo>
                  <a:lnTo>
                    <a:pt x="3848" y="5272"/>
                  </a:lnTo>
                  <a:lnTo>
                    <a:pt x="3915" y="5539"/>
                  </a:lnTo>
                  <a:lnTo>
                    <a:pt x="4048" y="5829"/>
                  </a:lnTo>
                  <a:lnTo>
                    <a:pt x="4204" y="6095"/>
                  </a:lnTo>
                  <a:lnTo>
                    <a:pt x="4382" y="6318"/>
                  </a:lnTo>
                  <a:lnTo>
                    <a:pt x="4604" y="6518"/>
                  </a:lnTo>
                  <a:lnTo>
                    <a:pt x="4827" y="6674"/>
                  </a:lnTo>
                  <a:lnTo>
                    <a:pt x="5071" y="6785"/>
                  </a:lnTo>
                  <a:lnTo>
                    <a:pt x="5316" y="6896"/>
                  </a:lnTo>
                  <a:lnTo>
                    <a:pt x="5605" y="6963"/>
                  </a:lnTo>
                  <a:lnTo>
                    <a:pt x="5872" y="7030"/>
                  </a:lnTo>
                  <a:lnTo>
                    <a:pt x="6161" y="7052"/>
                  </a:lnTo>
                  <a:lnTo>
                    <a:pt x="6473" y="7074"/>
                  </a:lnTo>
                  <a:lnTo>
                    <a:pt x="6762" y="7096"/>
                  </a:lnTo>
                  <a:lnTo>
                    <a:pt x="6767" y="7096"/>
                  </a:lnTo>
                  <a:lnTo>
                    <a:pt x="6767" y="7096"/>
                  </a:lnTo>
                  <a:lnTo>
                    <a:pt x="6339" y="7185"/>
                  </a:lnTo>
                  <a:lnTo>
                    <a:pt x="5828" y="7274"/>
                  </a:lnTo>
                  <a:lnTo>
                    <a:pt x="5316" y="7319"/>
                  </a:lnTo>
                  <a:lnTo>
                    <a:pt x="4804" y="7319"/>
                  </a:lnTo>
                  <a:lnTo>
                    <a:pt x="4560" y="7274"/>
                  </a:lnTo>
                  <a:lnTo>
                    <a:pt x="4293" y="7230"/>
                  </a:lnTo>
                  <a:lnTo>
                    <a:pt x="4070" y="7163"/>
                  </a:lnTo>
                  <a:lnTo>
                    <a:pt x="3826" y="7074"/>
                  </a:lnTo>
                  <a:lnTo>
                    <a:pt x="3603" y="6985"/>
                  </a:lnTo>
                  <a:lnTo>
                    <a:pt x="3425" y="6852"/>
                  </a:lnTo>
                  <a:lnTo>
                    <a:pt x="3247" y="6718"/>
                  </a:lnTo>
                  <a:lnTo>
                    <a:pt x="3092" y="6563"/>
                  </a:lnTo>
                  <a:lnTo>
                    <a:pt x="2958" y="6407"/>
                  </a:lnTo>
                  <a:lnTo>
                    <a:pt x="2847" y="6229"/>
                  </a:lnTo>
                  <a:lnTo>
                    <a:pt x="2758" y="6029"/>
                  </a:lnTo>
                  <a:lnTo>
                    <a:pt x="2669" y="5851"/>
                  </a:lnTo>
                  <a:lnTo>
                    <a:pt x="2625" y="5628"/>
                  </a:lnTo>
                  <a:lnTo>
                    <a:pt x="2580" y="5428"/>
                  </a:lnTo>
                  <a:lnTo>
                    <a:pt x="2558" y="5206"/>
                  </a:lnTo>
                  <a:lnTo>
                    <a:pt x="2558" y="5006"/>
                  </a:lnTo>
                  <a:lnTo>
                    <a:pt x="2580" y="4783"/>
                  </a:lnTo>
                  <a:lnTo>
                    <a:pt x="2602" y="4561"/>
                  </a:lnTo>
                  <a:lnTo>
                    <a:pt x="2647" y="4338"/>
                  </a:lnTo>
                  <a:lnTo>
                    <a:pt x="2714" y="4116"/>
                  </a:lnTo>
                  <a:lnTo>
                    <a:pt x="2780" y="3893"/>
                  </a:lnTo>
                  <a:lnTo>
                    <a:pt x="2869" y="3715"/>
                  </a:lnTo>
                  <a:lnTo>
                    <a:pt x="2958" y="3537"/>
                  </a:lnTo>
                  <a:lnTo>
                    <a:pt x="3092" y="3360"/>
                  </a:lnTo>
                  <a:lnTo>
                    <a:pt x="3203" y="3204"/>
                  </a:lnTo>
                  <a:lnTo>
                    <a:pt x="3336" y="3048"/>
                  </a:lnTo>
                  <a:lnTo>
                    <a:pt x="3492" y="2915"/>
                  </a:lnTo>
                  <a:lnTo>
                    <a:pt x="3648" y="2781"/>
                  </a:lnTo>
                  <a:lnTo>
                    <a:pt x="3981" y="2559"/>
                  </a:lnTo>
                  <a:lnTo>
                    <a:pt x="4337" y="2381"/>
                  </a:lnTo>
                  <a:lnTo>
                    <a:pt x="4715" y="2203"/>
                  </a:lnTo>
                  <a:lnTo>
                    <a:pt x="5116" y="2069"/>
                  </a:lnTo>
                  <a:lnTo>
                    <a:pt x="5143" y="2063"/>
                  </a:lnTo>
                  <a:close/>
                  <a:moveTo>
                    <a:pt x="4490" y="247"/>
                  </a:moveTo>
                  <a:lnTo>
                    <a:pt x="4693" y="1024"/>
                  </a:lnTo>
                  <a:lnTo>
                    <a:pt x="4916" y="1876"/>
                  </a:lnTo>
                  <a:lnTo>
                    <a:pt x="4916" y="1876"/>
                  </a:lnTo>
                  <a:lnTo>
                    <a:pt x="4604" y="1980"/>
                  </a:lnTo>
                  <a:lnTo>
                    <a:pt x="4204" y="2158"/>
                  </a:lnTo>
                  <a:lnTo>
                    <a:pt x="3848" y="2359"/>
                  </a:lnTo>
                  <a:lnTo>
                    <a:pt x="3492" y="2581"/>
                  </a:lnTo>
                  <a:lnTo>
                    <a:pt x="3336" y="2715"/>
                  </a:lnTo>
                  <a:lnTo>
                    <a:pt x="3181" y="2848"/>
                  </a:lnTo>
                  <a:lnTo>
                    <a:pt x="3047" y="3004"/>
                  </a:lnTo>
                  <a:lnTo>
                    <a:pt x="2914" y="3159"/>
                  </a:lnTo>
                  <a:lnTo>
                    <a:pt x="2803" y="3337"/>
                  </a:lnTo>
                  <a:lnTo>
                    <a:pt x="2691" y="3515"/>
                  </a:lnTo>
                  <a:lnTo>
                    <a:pt x="2602" y="3715"/>
                  </a:lnTo>
                  <a:lnTo>
                    <a:pt x="2513" y="3916"/>
                  </a:lnTo>
                  <a:lnTo>
                    <a:pt x="2402" y="4272"/>
                  </a:lnTo>
                  <a:lnTo>
                    <a:pt x="2336" y="4650"/>
                  </a:lnTo>
                  <a:lnTo>
                    <a:pt x="2313" y="5028"/>
                  </a:lnTo>
                  <a:lnTo>
                    <a:pt x="2336" y="5406"/>
                  </a:lnTo>
                  <a:lnTo>
                    <a:pt x="2358" y="5584"/>
                  </a:lnTo>
                  <a:lnTo>
                    <a:pt x="2402" y="5784"/>
                  </a:lnTo>
                  <a:lnTo>
                    <a:pt x="2469" y="5962"/>
                  </a:lnTo>
                  <a:lnTo>
                    <a:pt x="2536" y="6118"/>
                  </a:lnTo>
                  <a:lnTo>
                    <a:pt x="2625" y="6296"/>
                  </a:lnTo>
                  <a:lnTo>
                    <a:pt x="2714" y="6451"/>
                  </a:lnTo>
                  <a:lnTo>
                    <a:pt x="2825" y="6607"/>
                  </a:lnTo>
                  <a:lnTo>
                    <a:pt x="2958" y="6740"/>
                  </a:lnTo>
                  <a:lnTo>
                    <a:pt x="3225" y="6963"/>
                  </a:lnTo>
                  <a:lnTo>
                    <a:pt x="3492" y="7141"/>
                  </a:lnTo>
                  <a:lnTo>
                    <a:pt x="3781" y="7297"/>
                  </a:lnTo>
                  <a:lnTo>
                    <a:pt x="4070" y="7386"/>
                  </a:lnTo>
                  <a:lnTo>
                    <a:pt x="4382" y="7474"/>
                  </a:lnTo>
                  <a:lnTo>
                    <a:pt x="4715" y="7519"/>
                  </a:lnTo>
                  <a:lnTo>
                    <a:pt x="5027" y="7541"/>
                  </a:lnTo>
                  <a:lnTo>
                    <a:pt x="5361" y="7519"/>
                  </a:lnTo>
                  <a:lnTo>
                    <a:pt x="5694" y="7497"/>
                  </a:lnTo>
                  <a:lnTo>
                    <a:pt x="6028" y="7452"/>
                  </a:lnTo>
                  <a:lnTo>
                    <a:pt x="6340" y="7400"/>
                  </a:lnTo>
                  <a:lnTo>
                    <a:pt x="6340" y="7400"/>
                  </a:lnTo>
                  <a:lnTo>
                    <a:pt x="6539" y="8297"/>
                  </a:lnTo>
                  <a:lnTo>
                    <a:pt x="6651" y="8631"/>
                  </a:lnTo>
                  <a:lnTo>
                    <a:pt x="6695" y="8809"/>
                  </a:lnTo>
                  <a:lnTo>
                    <a:pt x="6717" y="8943"/>
                  </a:lnTo>
                  <a:lnTo>
                    <a:pt x="6695" y="9031"/>
                  </a:lnTo>
                  <a:lnTo>
                    <a:pt x="6673" y="9076"/>
                  </a:lnTo>
                  <a:lnTo>
                    <a:pt x="6517" y="9120"/>
                  </a:lnTo>
                  <a:lnTo>
                    <a:pt x="6272" y="9187"/>
                  </a:lnTo>
                  <a:lnTo>
                    <a:pt x="6006" y="9232"/>
                  </a:lnTo>
                  <a:lnTo>
                    <a:pt x="5716" y="9254"/>
                  </a:lnTo>
                  <a:lnTo>
                    <a:pt x="5450" y="9276"/>
                  </a:lnTo>
                  <a:lnTo>
                    <a:pt x="4871" y="9254"/>
                  </a:lnTo>
                  <a:lnTo>
                    <a:pt x="4360" y="9254"/>
                  </a:lnTo>
                  <a:lnTo>
                    <a:pt x="4048" y="9232"/>
                  </a:lnTo>
                  <a:lnTo>
                    <a:pt x="3759" y="9209"/>
                  </a:lnTo>
                  <a:lnTo>
                    <a:pt x="3448" y="9165"/>
                  </a:lnTo>
                  <a:lnTo>
                    <a:pt x="3159" y="9098"/>
                  </a:lnTo>
                  <a:lnTo>
                    <a:pt x="2869" y="9009"/>
                  </a:lnTo>
                  <a:lnTo>
                    <a:pt x="2580" y="8920"/>
                  </a:lnTo>
                  <a:lnTo>
                    <a:pt x="2291" y="8787"/>
                  </a:lnTo>
                  <a:lnTo>
                    <a:pt x="2024" y="8653"/>
                  </a:lnTo>
                  <a:lnTo>
                    <a:pt x="1779" y="8498"/>
                  </a:lnTo>
                  <a:lnTo>
                    <a:pt x="1535" y="8342"/>
                  </a:lnTo>
                  <a:lnTo>
                    <a:pt x="1312" y="8142"/>
                  </a:lnTo>
                  <a:lnTo>
                    <a:pt x="1090" y="7919"/>
                  </a:lnTo>
                  <a:lnTo>
                    <a:pt x="912" y="7697"/>
                  </a:lnTo>
                  <a:lnTo>
                    <a:pt x="734" y="7452"/>
                  </a:lnTo>
                  <a:lnTo>
                    <a:pt x="578" y="7185"/>
                  </a:lnTo>
                  <a:lnTo>
                    <a:pt x="467" y="6896"/>
                  </a:lnTo>
                  <a:lnTo>
                    <a:pt x="378" y="6629"/>
                  </a:lnTo>
                  <a:lnTo>
                    <a:pt x="311" y="6385"/>
                  </a:lnTo>
                  <a:lnTo>
                    <a:pt x="267" y="6118"/>
                  </a:lnTo>
                  <a:lnTo>
                    <a:pt x="245" y="5851"/>
                  </a:lnTo>
                  <a:lnTo>
                    <a:pt x="222" y="5584"/>
                  </a:lnTo>
                  <a:lnTo>
                    <a:pt x="222" y="5295"/>
                  </a:lnTo>
                  <a:lnTo>
                    <a:pt x="245" y="5028"/>
                  </a:lnTo>
                  <a:lnTo>
                    <a:pt x="267" y="4739"/>
                  </a:lnTo>
                  <a:lnTo>
                    <a:pt x="311" y="4472"/>
                  </a:lnTo>
                  <a:lnTo>
                    <a:pt x="378" y="4183"/>
                  </a:lnTo>
                  <a:lnTo>
                    <a:pt x="534" y="3649"/>
                  </a:lnTo>
                  <a:lnTo>
                    <a:pt x="623" y="3404"/>
                  </a:lnTo>
                  <a:lnTo>
                    <a:pt x="734" y="3159"/>
                  </a:lnTo>
                  <a:lnTo>
                    <a:pt x="845" y="2915"/>
                  </a:lnTo>
                  <a:lnTo>
                    <a:pt x="979" y="2692"/>
                  </a:lnTo>
                  <a:lnTo>
                    <a:pt x="1112" y="2448"/>
                  </a:lnTo>
                  <a:lnTo>
                    <a:pt x="1290" y="2225"/>
                  </a:lnTo>
                  <a:lnTo>
                    <a:pt x="1468" y="2003"/>
                  </a:lnTo>
                  <a:lnTo>
                    <a:pt x="1668" y="1803"/>
                  </a:lnTo>
                  <a:lnTo>
                    <a:pt x="1868" y="1625"/>
                  </a:lnTo>
                  <a:lnTo>
                    <a:pt x="2091" y="1447"/>
                  </a:lnTo>
                  <a:lnTo>
                    <a:pt x="2313" y="1269"/>
                  </a:lnTo>
                  <a:lnTo>
                    <a:pt x="2558" y="1113"/>
                  </a:lnTo>
                  <a:lnTo>
                    <a:pt x="3047" y="824"/>
                  </a:lnTo>
                  <a:lnTo>
                    <a:pt x="3559" y="601"/>
                  </a:lnTo>
                  <a:lnTo>
                    <a:pt x="4093" y="379"/>
                  </a:lnTo>
                  <a:lnTo>
                    <a:pt x="4490" y="247"/>
                  </a:lnTo>
                  <a:close/>
                  <a:moveTo>
                    <a:pt x="4515" y="1"/>
                  </a:moveTo>
                  <a:lnTo>
                    <a:pt x="3959" y="179"/>
                  </a:lnTo>
                  <a:lnTo>
                    <a:pt x="3425" y="379"/>
                  </a:lnTo>
                  <a:lnTo>
                    <a:pt x="2892" y="624"/>
                  </a:lnTo>
                  <a:lnTo>
                    <a:pt x="2402" y="913"/>
                  </a:lnTo>
                  <a:lnTo>
                    <a:pt x="2158" y="1091"/>
                  </a:lnTo>
                  <a:lnTo>
                    <a:pt x="1913" y="1246"/>
                  </a:lnTo>
                  <a:lnTo>
                    <a:pt x="1690" y="1447"/>
                  </a:lnTo>
                  <a:lnTo>
                    <a:pt x="1490" y="1625"/>
                  </a:lnTo>
                  <a:lnTo>
                    <a:pt x="1290" y="1847"/>
                  </a:lnTo>
                  <a:lnTo>
                    <a:pt x="1112" y="2047"/>
                  </a:lnTo>
                  <a:lnTo>
                    <a:pt x="934" y="2292"/>
                  </a:lnTo>
                  <a:lnTo>
                    <a:pt x="779" y="2537"/>
                  </a:lnTo>
                  <a:lnTo>
                    <a:pt x="534" y="2959"/>
                  </a:lnTo>
                  <a:lnTo>
                    <a:pt x="356" y="3449"/>
                  </a:lnTo>
                  <a:lnTo>
                    <a:pt x="200" y="3938"/>
                  </a:lnTo>
                  <a:lnTo>
                    <a:pt x="89" y="4449"/>
                  </a:lnTo>
                  <a:lnTo>
                    <a:pt x="22" y="4961"/>
                  </a:lnTo>
                  <a:lnTo>
                    <a:pt x="0" y="5473"/>
                  </a:lnTo>
                  <a:lnTo>
                    <a:pt x="22" y="5984"/>
                  </a:lnTo>
                  <a:lnTo>
                    <a:pt x="67" y="6229"/>
                  </a:lnTo>
                  <a:lnTo>
                    <a:pt x="111" y="6474"/>
                  </a:lnTo>
                  <a:lnTo>
                    <a:pt x="178" y="6740"/>
                  </a:lnTo>
                  <a:lnTo>
                    <a:pt x="267" y="7007"/>
                  </a:lnTo>
                  <a:lnTo>
                    <a:pt x="378" y="7252"/>
                  </a:lnTo>
                  <a:lnTo>
                    <a:pt x="489" y="7474"/>
                  </a:lnTo>
                  <a:lnTo>
                    <a:pt x="623" y="7697"/>
                  </a:lnTo>
                  <a:lnTo>
                    <a:pt x="779" y="7897"/>
                  </a:lnTo>
                  <a:lnTo>
                    <a:pt x="934" y="8075"/>
                  </a:lnTo>
                  <a:lnTo>
                    <a:pt x="1112" y="8253"/>
                  </a:lnTo>
                  <a:lnTo>
                    <a:pt x="1290" y="8409"/>
                  </a:lnTo>
                  <a:lnTo>
                    <a:pt x="1490" y="8564"/>
                  </a:lnTo>
                  <a:lnTo>
                    <a:pt x="1690" y="8698"/>
                  </a:lnTo>
                  <a:lnTo>
                    <a:pt x="1913" y="8831"/>
                  </a:lnTo>
                  <a:lnTo>
                    <a:pt x="2135" y="8943"/>
                  </a:lnTo>
                  <a:lnTo>
                    <a:pt x="2358" y="9031"/>
                  </a:lnTo>
                  <a:lnTo>
                    <a:pt x="2847" y="9209"/>
                  </a:lnTo>
                  <a:lnTo>
                    <a:pt x="3336" y="9343"/>
                  </a:lnTo>
                  <a:lnTo>
                    <a:pt x="3870" y="9432"/>
                  </a:lnTo>
                  <a:lnTo>
                    <a:pt x="4382" y="9476"/>
                  </a:lnTo>
                  <a:lnTo>
                    <a:pt x="4916" y="9499"/>
                  </a:lnTo>
                  <a:lnTo>
                    <a:pt x="5450" y="9499"/>
                  </a:lnTo>
                  <a:lnTo>
                    <a:pt x="5961" y="9432"/>
                  </a:lnTo>
                  <a:lnTo>
                    <a:pt x="6450" y="9365"/>
                  </a:lnTo>
                  <a:lnTo>
                    <a:pt x="6940" y="9276"/>
                  </a:lnTo>
                  <a:lnTo>
                    <a:pt x="6962" y="9254"/>
                  </a:lnTo>
                  <a:lnTo>
                    <a:pt x="6984" y="9232"/>
                  </a:lnTo>
                  <a:lnTo>
                    <a:pt x="6984" y="9165"/>
                  </a:lnTo>
                  <a:lnTo>
                    <a:pt x="6556" y="7364"/>
                  </a:lnTo>
                  <a:lnTo>
                    <a:pt x="6556" y="7364"/>
                  </a:lnTo>
                  <a:lnTo>
                    <a:pt x="6695" y="7341"/>
                  </a:lnTo>
                  <a:lnTo>
                    <a:pt x="7340" y="7208"/>
                  </a:lnTo>
                  <a:lnTo>
                    <a:pt x="7941" y="7052"/>
                  </a:lnTo>
                  <a:lnTo>
                    <a:pt x="7985" y="7030"/>
                  </a:lnTo>
                  <a:lnTo>
                    <a:pt x="8007" y="7007"/>
                  </a:lnTo>
                  <a:lnTo>
                    <a:pt x="8007" y="6963"/>
                  </a:lnTo>
                  <a:lnTo>
                    <a:pt x="8007" y="6941"/>
                  </a:lnTo>
                  <a:lnTo>
                    <a:pt x="7941" y="6852"/>
                  </a:lnTo>
                  <a:lnTo>
                    <a:pt x="7918" y="6852"/>
                  </a:lnTo>
                  <a:lnTo>
                    <a:pt x="7874" y="6829"/>
                  </a:lnTo>
                  <a:lnTo>
                    <a:pt x="7852" y="6830"/>
                  </a:lnTo>
                  <a:lnTo>
                    <a:pt x="7852" y="6830"/>
                  </a:lnTo>
                  <a:lnTo>
                    <a:pt x="7852" y="6829"/>
                  </a:lnTo>
                  <a:lnTo>
                    <a:pt x="7847" y="6830"/>
                  </a:lnTo>
                  <a:lnTo>
                    <a:pt x="7847" y="6830"/>
                  </a:lnTo>
                  <a:lnTo>
                    <a:pt x="7318" y="6852"/>
                  </a:lnTo>
                  <a:lnTo>
                    <a:pt x="6740" y="6874"/>
                  </a:lnTo>
                  <a:lnTo>
                    <a:pt x="6450" y="6874"/>
                  </a:lnTo>
                  <a:lnTo>
                    <a:pt x="6161" y="6852"/>
                  </a:lnTo>
                  <a:lnTo>
                    <a:pt x="5872" y="6807"/>
                  </a:lnTo>
                  <a:lnTo>
                    <a:pt x="5583" y="6740"/>
                  </a:lnTo>
                  <a:lnTo>
                    <a:pt x="5316" y="6674"/>
                  </a:lnTo>
                  <a:lnTo>
                    <a:pt x="5071" y="6563"/>
                  </a:lnTo>
                  <a:lnTo>
                    <a:pt x="4827" y="6429"/>
                  </a:lnTo>
                  <a:lnTo>
                    <a:pt x="4627" y="6273"/>
                  </a:lnTo>
                  <a:lnTo>
                    <a:pt x="4426" y="6095"/>
                  </a:lnTo>
                  <a:lnTo>
                    <a:pt x="4271" y="5851"/>
                  </a:lnTo>
                  <a:lnTo>
                    <a:pt x="4159" y="5584"/>
                  </a:lnTo>
                  <a:lnTo>
                    <a:pt x="4070" y="5272"/>
                  </a:lnTo>
                  <a:lnTo>
                    <a:pt x="4026" y="4983"/>
                  </a:lnTo>
                  <a:lnTo>
                    <a:pt x="4026" y="4694"/>
                  </a:lnTo>
                  <a:lnTo>
                    <a:pt x="4026" y="4427"/>
                  </a:lnTo>
                  <a:lnTo>
                    <a:pt x="4070" y="4160"/>
                  </a:lnTo>
                  <a:lnTo>
                    <a:pt x="4115" y="3893"/>
                  </a:lnTo>
                  <a:lnTo>
                    <a:pt x="4204" y="3649"/>
                  </a:lnTo>
                  <a:lnTo>
                    <a:pt x="4315" y="3404"/>
                  </a:lnTo>
                  <a:lnTo>
                    <a:pt x="4426" y="3182"/>
                  </a:lnTo>
                  <a:lnTo>
                    <a:pt x="4582" y="2981"/>
                  </a:lnTo>
                  <a:lnTo>
                    <a:pt x="4738" y="2781"/>
                  </a:lnTo>
                  <a:lnTo>
                    <a:pt x="4938" y="2581"/>
                  </a:lnTo>
                  <a:lnTo>
                    <a:pt x="5138" y="2403"/>
                  </a:lnTo>
                  <a:lnTo>
                    <a:pt x="5338" y="2247"/>
                  </a:lnTo>
                  <a:lnTo>
                    <a:pt x="5583" y="2092"/>
                  </a:lnTo>
                  <a:lnTo>
                    <a:pt x="5828" y="1958"/>
                  </a:lnTo>
                  <a:lnTo>
                    <a:pt x="6072" y="1847"/>
                  </a:lnTo>
                  <a:lnTo>
                    <a:pt x="6117" y="1825"/>
                  </a:lnTo>
                  <a:lnTo>
                    <a:pt x="6117" y="1780"/>
                  </a:lnTo>
                  <a:lnTo>
                    <a:pt x="6117" y="1736"/>
                  </a:lnTo>
                  <a:lnTo>
                    <a:pt x="6095" y="1714"/>
                  </a:lnTo>
                  <a:lnTo>
                    <a:pt x="6028" y="1647"/>
                  </a:lnTo>
                  <a:lnTo>
                    <a:pt x="5983" y="1625"/>
                  </a:lnTo>
                  <a:lnTo>
                    <a:pt x="5939" y="1625"/>
                  </a:lnTo>
                  <a:lnTo>
                    <a:pt x="5142" y="1814"/>
                  </a:lnTo>
                  <a:lnTo>
                    <a:pt x="5142" y="1814"/>
                  </a:lnTo>
                  <a:lnTo>
                    <a:pt x="4916" y="1024"/>
                  </a:lnTo>
                  <a:lnTo>
                    <a:pt x="4671" y="112"/>
                  </a:lnTo>
                  <a:lnTo>
                    <a:pt x="4649" y="45"/>
                  </a:lnTo>
                  <a:lnTo>
                    <a:pt x="4604" y="23"/>
                  </a:lnTo>
                  <a:lnTo>
                    <a:pt x="45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178;p43"/>
            <p:cNvSpPr/>
            <p:nvPr/>
          </p:nvSpPr>
          <p:spPr>
            <a:xfrm>
              <a:off x="7828278" y="2833203"/>
              <a:ext cx="178549" cy="182271"/>
            </a:xfrm>
            <a:custGeom>
              <a:avLst/>
              <a:gdLst/>
              <a:ahLst/>
              <a:cxnLst/>
              <a:rect l="l" t="t" r="r" b="b"/>
              <a:pathLst>
                <a:path w="2159" h="2204" extrusionOk="0">
                  <a:moveTo>
                    <a:pt x="1580" y="1"/>
                  </a:moveTo>
                  <a:lnTo>
                    <a:pt x="67" y="357"/>
                  </a:lnTo>
                  <a:lnTo>
                    <a:pt x="23" y="379"/>
                  </a:lnTo>
                  <a:lnTo>
                    <a:pt x="1" y="401"/>
                  </a:lnTo>
                  <a:lnTo>
                    <a:pt x="1" y="446"/>
                  </a:lnTo>
                  <a:lnTo>
                    <a:pt x="23" y="490"/>
                  </a:lnTo>
                  <a:lnTo>
                    <a:pt x="90" y="557"/>
                  </a:lnTo>
                  <a:lnTo>
                    <a:pt x="179" y="557"/>
                  </a:lnTo>
                  <a:lnTo>
                    <a:pt x="1544" y="236"/>
                  </a:lnTo>
                  <a:lnTo>
                    <a:pt x="1894" y="1889"/>
                  </a:lnTo>
                  <a:lnTo>
                    <a:pt x="1894" y="1889"/>
                  </a:lnTo>
                  <a:lnTo>
                    <a:pt x="1491" y="1981"/>
                  </a:lnTo>
                  <a:lnTo>
                    <a:pt x="1469" y="2003"/>
                  </a:lnTo>
                  <a:lnTo>
                    <a:pt x="1446" y="2047"/>
                  </a:lnTo>
                  <a:lnTo>
                    <a:pt x="1446" y="2092"/>
                  </a:lnTo>
                  <a:lnTo>
                    <a:pt x="1446" y="2114"/>
                  </a:lnTo>
                  <a:lnTo>
                    <a:pt x="1513" y="2181"/>
                  </a:lnTo>
                  <a:lnTo>
                    <a:pt x="1558" y="2203"/>
                  </a:lnTo>
                  <a:lnTo>
                    <a:pt x="1602" y="2203"/>
                  </a:lnTo>
                  <a:lnTo>
                    <a:pt x="2091" y="2092"/>
                  </a:lnTo>
                  <a:lnTo>
                    <a:pt x="2114" y="2070"/>
                  </a:lnTo>
                  <a:lnTo>
                    <a:pt x="2136" y="2047"/>
                  </a:lnTo>
                  <a:lnTo>
                    <a:pt x="2158" y="1981"/>
                  </a:lnTo>
                  <a:lnTo>
                    <a:pt x="1736" y="112"/>
                  </a:lnTo>
                  <a:lnTo>
                    <a:pt x="1713" y="45"/>
                  </a:lnTo>
                  <a:lnTo>
                    <a:pt x="1691" y="23"/>
                  </a:lnTo>
                  <a:lnTo>
                    <a:pt x="16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179;p43"/>
            <p:cNvSpPr/>
            <p:nvPr/>
          </p:nvSpPr>
          <p:spPr>
            <a:xfrm>
              <a:off x="8019563" y="3427403"/>
              <a:ext cx="139928" cy="202450"/>
            </a:xfrm>
            <a:custGeom>
              <a:avLst/>
              <a:gdLst/>
              <a:ahLst/>
              <a:cxnLst/>
              <a:rect l="l" t="t" r="r" b="b"/>
              <a:pathLst>
                <a:path w="1692" h="2448" extrusionOk="0">
                  <a:moveTo>
                    <a:pt x="1091" y="0"/>
                  </a:moveTo>
                  <a:lnTo>
                    <a:pt x="1046" y="23"/>
                  </a:lnTo>
                  <a:lnTo>
                    <a:pt x="1024" y="67"/>
                  </a:lnTo>
                  <a:lnTo>
                    <a:pt x="1024" y="112"/>
                  </a:lnTo>
                  <a:lnTo>
                    <a:pt x="1046" y="156"/>
                  </a:lnTo>
                  <a:lnTo>
                    <a:pt x="1088" y="197"/>
                  </a:lnTo>
                  <a:lnTo>
                    <a:pt x="1246" y="912"/>
                  </a:lnTo>
                  <a:lnTo>
                    <a:pt x="1358" y="1491"/>
                  </a:lnTo>
                  <a:lnTo>
                    <a:pt x="1402" y="1713"/>
                  </a:lnTo>
                  <a:lnTo>
                    <a:pt x="1424" y="1824"/>
                  </a:lnTo>
                  <a:lnTo>
                    <a:pt x="1441" y="1891"/>
                  </a:lnTo>
                  <a:lnTo>
                    <a:pt x="1424" y="1891"/>
                  </a:lnTo>
                  <a:lnTo>
                    <a:pt x="1335" y="1913"/>
                  </a:lnTo>
                  <a:lnTo>
                    <a:pt x="1202" y="1936"/>
                  </a:lnTo>
                  <a:lnTo>
                    <a:pt x="957" y="2002"/>
                  </a:lnTo>
                  <a:lnTo>
                    <a:pt x="68" y="2225"/>
                  </a:lnTo>
                  <a:lnTo>
                    <a:pt x="23" y="2247"/>
                  </a:lnTo>
                  <a:lnTo>
                    <a:pt x="1" y="2269"/>
                  </a:lnTo>
                  <a:lnTo>
                    <a:pt x="1" y="2314"/>
                  </a:lnTo>
                  <a:lnTo>
                    <a:pt x="23" y="2358"/>
                  </a:lnTo>
                  <a:lnTo>
                    <a:pt x="90" y="2425"/>
                  </a:lnTo>
                  <a:lnTo>
                    <a:pt x="134" y="2447"/>
                  </a:lnTo>
                  <a:lnTo>
                    <a:pt x="179" y="2447"/>
                  </a:lnTo>
                  <a:lnTo>
                    <a:pt x="1625" y="2091"/>
                  </a:lnTo>
                  <a:lnTo>
                    <a:pt x="1669" y="2091"/>
                  </a:lnTo>
                  <a:lnTo>
                    <a:pt x="1691" y="2047"/>
                  </a:lnTo>
                  <a:lnTo>
                    <a:pt x="1691" y="1980"/>
                  </a:lnTo>
                  <a:lnTo>
                    <a:pt x="1291" y="112"/>
                  </a:lnTo>
                  <a:lnTo>
                    <a:pt x="1269" y="67"/>
                  </a:lnTo>
                  <a:lnTo>
                    <a:pt x="1224" y="23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180;p43"/>
          <p:cNvGrpSpPr/>
          <p:nvPr/>
        </p:nvGrpSpPr>
        <p:grpSpPr>
          <a:xfrm rot="232341">
            <a:off x="9425194" y="5427565"/>
            <a:ext cx="794747" cy="734045"/>
            <a:chOff x="5504357" y="3177352"/>
            <a:chExt cx="794747" cy="734045"/>
          </a:xfrm>
        </p:grpSpPr>
        <p:sp>
          <p:nvSpPr>
            <p:cNvPr id="61" name="Google Shape;1181;p43"/>
            <p:cNvSpPr/>
            <p:nvPr/>
          </p:nvSpPr>
          <p:spPr>
            <a:xfrm>
              <a:off x="5682741" y="3186532"/>
              <a:ext cx="607183" cy="715603"/>
            </a:xfrm>
            <a:custGeom>
              <a:avLst/>
              <a:gdLst/>
              <a:ahLst/>
              <a:cxnLst/>
              <a:rect l="l" t="t" r="r" b="b"/>
              <a:pathLst>
                <a:path w="7342" h="8653" extrusionOk="0">
                  <a:moveTo>
                    <a:pt x="1825" y="1980"/>
                  </a:moveTo>
                  <a:lnTo>
                    <a:pt x="1558" y="2692"/>
                  </a:lnTo>
                  <a:lnTo>
                    <a:pt x="1402" y="3203"/>
                  </a:lnTo>
                  <a:lnTo>
                    <a:pt x="1269" y="3782"/>
                  </a:lnTo>
                  <a:lnTo>
                    <a:pt x="2181" y="3804"/>
                  </a:lnTo>
                  <a:lnTo>
                    <a:pt x="2492" y="2736"/>
                  </a:lnTo>
                  <a:lnTo>
                    <a:pt x="2626" y="2314"/>
                  </a:lnTo>
                  <a:lnTo>
                    <a:pt x="2759" y="2024"/>
                  </a:lnTo>
                  <a:lnTo>
                    <a:pt x="1825" y="1980"/>
                  </a:lnTo>
                  <a:close/>
                  <a:moveTo>
                    <a:pt x="4094" y="0"/>
                  </a:moveTo>
                  <a:lnTo>
                    <a:pt x="4605" y="2047"/>
                  </a:lnTo>
                  <a:lnTo>
                    <a:pt x="5295" y="4605"/>
                  </a:lnTo>
                  <a:lnTo>
                    <a:pt x="5829" y="6740"/>
                  </a:lnTo>
                  <a:lnTo>
                    <a:pt x="6251" y="8430"/>
                  </a:lnTo>
                  <a:lnTo>
                    <a:pt x="6741" y="8430"/>
                  </a:lnTo>
                  <a:lnTo>
                    <a:pt x="7230" y="8386"/>
                  </a:lnTo>
                  <a:lnTo>
                    <a:pt x="7341" y="8341"/>
                  </a:lnTo>
                  <a:lnTo>
                    <a:pt x="6918" y="6651"/>
                  </a:lnTo>
                  <a:lnTo>
                    <a:pt x="6362" y="4538"/>
                  </a:lnTo>
                  <a:lnTo>
                    <a:pt x="5184" y="45"/>
                  </a:lnTo>
                  <a:lnTo>
                    <a:pt x="4094" y="0"/>
                  </a:lnTo>
                  <a:close/>
                  <a:moveTo>
                    <a:pt x="1536" y="5895"/>
                  </a:moveTo>
                  <a:lnTo>
                    <a:pt x="1046" y="5939"/>
                  </a:lnTo>
                  <a:lnTo>
                    <a:pt x="735" y="6673"/>
                  </a:lnTo>
                  <a:lnTo>
                    <a:pt x="1" y="8653"/>
                  </a:lnTo>
                  <a:lnTo>
                    <a:pt x="891" y="8631"/>
                  </a:lnTo>
                  <a:lnTo>
                    <a:pt x="1024" y="8608"/>
                  </a:lnTo>
                  <a:lnTo>
                    <a:pt x="1135" y="8186"/>
                  </a:lnTo>
                  <a:lnTo>
                    <a:pt x="1291" y="7719"/>
                  </a:lnTo>
                  <a:lnTo>
                    <a:pt x="1469" y="7229"/>
                  </a:lnTo>
                  <a:lnTo>
                    <a:pt x="1669" y="6718"/>
                  </a:lnTo>
                  <a:lnTo>
                    <a:pt x="1981" y="5895"/>
                  </a:lnTo>
                  <a:close/>
                </a:path>
              </a:pathLst>
            </a:custGeom>
            <a:solidFill>
              <a:srgbClr val="F07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182;p43"/>
            <p:cNvSpPr/>
            <p:nvPr/>
          </p:nvSpPr>
          <p:spPr>
            <a:xfrm>
              <a:off x="5682741" y="3673965"/>
              <a:ext cx="163829" cy="228169"/>
            </a:xfrm>
            <a:custGeom>
              <a:avLst/>
              <a:gdLst/>
              <a:ahLst/>
              <a:cxnLst/>
              <a:rect l="l" t="t" r="r" b="b"/>
              <a:pathLst>
                <a:path w="1981" h="2759" fill="none" extrusionOk="0">
                  <a:moveTo>
                    <a:pt x="735" y="779"/>
                  </a:moveTo>
                  <a:lnTo>
                    <a:pt x="735" y="779"/>
                  </a:lnTo>
                  <a:lnTo>
                    <a:pt x="1" y="2759"/>
                  </a:lnTo>
                  <a:lnTo>
                    <a:pt x="1" y="2759"/>
                  </a:lnTo>
                  <a:lnTo>
                    <a:pt x="891" y="2737"/>
                  </a:lnTo>
                  <a:lnTo>
                    <a:pt x="891" y="2737"/>
                  </a:lnTo>
                  <a:lnTo>
                    <a:pt x="1024" y="2714"/>
                  </a:lnTo>
                  <a:lnTo>
                    <a:pt x="1024" y="2714"/>
                  </a:lnTo>
                  <a:lnTo>
                    <a:pt x="1135" y="2292"/>
                  </a:lnTo>
                  <a:lnTo>
                    <a:pt x="1291" y="1825"/>
                  </a:lnTo>
                  <a:lnTo>
                    <a:pt x="1469" y="1335"/>
                  </a:lnTo>
                  <a:lnTo>
                    <a:pt x="1669" y="824"/>
                  </a:lnTo>
                  <a:lnTo>
                    <a:pt x="1669" y="824"/>
                  </a:lnTo>
                  <a:lnTo>
                    <a:pt x="1981" y="1"/>
                  </a:lnTo>
                  <a:lnTo>
                    <a:pt x="1981" y="1"/>
                  </a:lnTo>
                  <a:lnTo>
                    <a:pt x="1536" y="1"/>
                  </a:lnTo>
                  <a:lnTo>
                    <a:pt x="1046" y="45"/>
                  </a:lnTo>
                  <a:lnTo>
                    <a:pt x="1046" y="45"/>
                  </a:lnTo>
                  <a:lnTo>
                    <a:pt x="735" y="7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183;p43"/>
            <p:cNvSpPr/>
            <p:nvPr/>
          </p:nvSpPr>
          <p:spPr>
            <a:xfrm>
              <a:off x="5787605" y="3350195"/>
              <a:ext cx="123388" cy="150928"/>
            </a:xfrm>
            <a:custGeom>
              <a:avLst/>
              <a:gdLst/>
              <a:ahLst/>
              <a:cxnLst/>
              <a:rect l="l" t="t" r="r" b="b"/>
              <a:pathLst>
                <a:path w="1492" h="1825" fill="none" extrusionOk="0">
                  <a:moveTo>
                    <a:pt x="557" y="1"/>
                  </a:moveTo>
                  <a:lnTo>
                    <a:pt x="557" y="1"/>
                  </a:lnTo>
                  <a:lnTo>
                    <a:pt x="290" y="713"/>
                  </a:lnTo>
                  <a:lnTo>
                    <a:pt x="290" y="713"/>
                  </a:lnTo>
                  <a:lnTo>
                    <a:pt x="134" y="1224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913" y="1825"/>
                  </a:lnTo>
                  <a:lnTo>
                    <a:pt x="913" y="1825"/>
                  </a:lnTo>
                  <a:lnTo>
                    <a:pt x="1224" y="757"/>
                  </a:lnTo>
                  <a:lnTo>
                    <a:pt x="1224" y="757"/>
                  </a:lnTo>
                  <a:lnTo>
                    <a:pt x="1358" y="335"/>
                  </a:lnTo>
                  <a:lnTo>
                    <a:pt x="1491" y="45"/>
                  </a:lnTo>
                  <a:lnTo>
                    <a:pt x="5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184;p43"/>
            <p:cNvSpPr/>
            <p:nvPr/>
          </p:nvSpPr>
          <p:spPr>
            <a:xfrm>
              <a:off x="5513537" y="3186532"/>
              <a:ext cx="686245" cy="715603"/>
            </a:xfrm>
            <a:custGeom>
              <a:avLst/>
              <a:gdLst/>
              <a:ahLst/>
              <a:cxnLst/>
              <a:rect l="l" t="t" r="r" b="b"/>
              <a:pathLst>
                <a:path w="8298" h="8653" extrusionOk="0">
                  <a:moveTo>
                    <a:pt x="3871" y="1980"/>
                  </a:moveTo>
                  <a:lnTo>
                    <a:pt x="4805" y="2024"/>
                  </a:lnTo>
                  <a:lnTo>
                    <a:pt x="5183" y="2047"/>
                  </a:lnTo>
                  <a:lnTo>
                    <a:pt x="5294" y="2914"/>
                  </a:lnTo>
                  <a:lnTo>
                    <a:pt x="5428" y="3826"/>
                  </a:lnTo>
                  <a:lnTo>
                    <a:pt x="4227" y="3804"/>
                  </a:lnTo>
                  <a:lnTo>
                    <a:pt x="3315" y="3782"/>
                  </a:lnTo>
                  <a:lnTo>
                    <a:pt x="3448" y="3203"/>
                  </a:lnTo>
                  <a:lnTo>
                    <a:pt x="3604" y="2692"/>
                  </a:lnTo>
                  <a:lnTo>
                    <a:pt x="3871" y="1980"/>
                  </a:lnTo>
                  <a:close/>
                  <a:moveTo>
                    <a:pt x="2714" y="0"/>
                  </a:moveTo>
                  <a:lnTo>
                    <a:pt x="2492" y="534"/>
                  </a:lnTo>
                  <a:lnTo>
                    <a:pt x="2225" y="1224"/>
                  </a:lnTo>
                  <a:lnTo>
                    <a:pt x="1936" y="2047"/>
                  </a:lnTo>
                  <a:lnTo>
                    <a:pt x="1624" y="3048"/>
                  </a:lnTo>
                  <a:lnTo>
                    <a:pt x="868" y="5494"/>
                  </a:lnTo>
                  <a:lnTo>
                    <a:pt x="1" y="8564"/>
                  </a:lnTo>
                  <a:lnTo>
                    <a:pt x="290" y="8586"/>
                  </a:lnTo>
                  <a:lnTo>
                    <a:pt x="557" y="8608"/>
                  </a:lnTo>
                  <a:lnTo>
                    <a:pt x="913" y="8631"/>
                  </a:lnTo>
                  <a:lnTo>
                    <a:pt x="1647" y="8631"/>
                  </a:lnTo>
                  <a:lnTo>
                    <a:pt x="2047" y="8653"/>
                  </a:lnTo>
                  <a:lnTo>
                    <a:pt x="2781" y="6673"/>
                  </a:lnTo>
                  <a:lnTo>
                    <a:pt x="3092" y="5939"/>
                  </a:lnTo>
                  <a:lnTo>
                    <a:pt x="3582" y="5895"/>
                  </a:lnTo>
                  <a:lnTo>
                    <a:pt x="5472" y="5895"/>
                  </a:lnTo>
                  <a:lnTo>
                    <a:pt x="5561" y="5917"/>
                  </a:lnTo>
                  <a:lnTo>
                    <a:pt x="5828" y="7318"/>
                  </a:lnTo>
                  <a:lnTo>
                    <a:pt x="6028" y="8586"/>
                  </a:lnTo>
                  <a:lnTo>
                    <a:pt x="7096" y="8519"/>
                  </a:lnTo>
                  <a:lnTo>
                    <a:pt x="7630" y="8497"/>
                  </a:lnTo>
                  <a:lnTo>
                    <a:pt x="8186" y="8453"/>
                  </a:lnTo>
                  <a:lnTo>
                    <a:pt x="8275" y="8430"/>
                  </a:lnTo>
                  <a:lnTo>
                    <a:pt x="8297" y="8430"/>
                  </a:lnTo>
                  <a:lnTo>
                    <a:pt x="7875" y="6740"/>
                  </a:lnTo>
                  <a:lnTo>
                    <a:pt x="7341" y="4605"/>
                  </a:lnTo>
                  <a:lnTo>
                    <a:pt x="6651" y="2047"/>
                  </a:lnTo>
                  <a:lnTo>
                    <a:pt x="6140" y="0"/>
                  </a:lnTo>
                  <a:close/>
                </a:path>
              </a:pathLst>
            </a:custGeom>
            <a:solidFill>
              <a:srgbClr val="FFDC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185;p43"/>
            <p:cNvSpPr/>
            <p:nvPr/>
          </p:nvSpPr>
          <p:spPr>
            <a:xfrm>
              <a:off x="5513537" y="3186532"/>
              <a:ext cx="686245" cy="715603"/>
            </a:xfrm>
            <a:custGeom>
              <a:avLst/>
              <a:gdLst/>
              <a:ahLst/>
              <a:cxnLst/>
              <a:rect l="l" t="t" r="r" b="b"/>
              <a:pathLst>
                <a:path w="8298" h="8653" fill="none" extrusionOk="0">
                  <a:moveTo>
                    <a:pt x="6140" y="0"/>
                  </a:moveTo>
                  <a:lnTo>
                    <a:pt x="6140" y="0"/>
                  </a:lnTo>
                  <a:lnTo>
                    <a:pt x="6051" y="0"/>
                  </a:lnTo>
                  <a:lnTo>
                    <a:pt x="6051" y="0"/>
                  </a:lnTo>
                  <a:lnTo>
                    <a:pt x="2714" y="0"/>
                  </a:lnTo>
                  <a:lnTo>
                    <a:pt x="2714" y="0"/>
                  </a:lnTo>
                  <a:lnTo>
                    <a:pt x="2492" y="534"/>
                  </a:lnTo>
                  <a:lnTo>
                    <a:pt x="2225" y="1224"/>
                  </a:lnTo>
                  <a:lnTo>
                    <a:pt x="1936" y="2047"/>
                  </a:lnTo>
                  <a:lnTo>
                    <a:pt x="1624" y="3048"/>
                  </a:lnTo>
                  <a:lnTo>
                    <a:pt x="868" y="5494"/>
                  </a:lnTo>
                  <a:lnTo>
                    <a:pt x="1" y="8564"/>
                  </a:lnTo>
                  <a:lnTo>
                    <a:pt x="1" y="8564"/>
                  </a:lnTo>
                  <a:lnTo>
                    <a:pt x="290" y="8586"/>
                  </a:lnTo>
                  <a:lnTo>
                    <a:pt x="557" y="8608"/>
                  </a:lnTo>
                  <a:lnTo>
                    <a:pt x="557" y="8608"/>
                  </a:lnTo>
                  <a:lnTo>
                    <a:pt x="913" y="8631"/>
                  </a:lnTo>
                  <a:lnTo>
                    <a:pt x="913" y="8631"/>
                  </a:lnTo>
                  <a:lnTo>
                    <a:pt x="1268" y="8631"/>
                  </a:lnTo>
                  <a:lnTo>
                    <a:pt x="1268" y="8631"/>
                  </a:lnTo>
                  <a:lnTo>
                    <a:pt x="1647" y="8631"/>
                  </a:lnTo>
                  <a:lnTo>
                    <a:pt x="2047" y="8653"/>
                  </a:lnTo>
                  <a:lnTo>
                    <a:pt x="2047" y="8653"/>
                  </a:lnTo>
                  <a:lnTo>
                    <a:pt x="2781" y="6673"/>
                  </a:lnTo>
                  <a:lnTo>
                    <a:pt x="2781" y="6673"/>
                  </a:lnTo>
                  <a:lnTo>
                    <a:pt x="3092" y="5939"/>
                  </a:lnTo>
                  <a:lnTo>
                    <a:pt x="3092" y="5939"/>
                  </a:lnTo>
                  <a:lnTo>
                    <a:pt x="3582" y="5895"/>
                  </a:lnTo>
                  <a:lnTo>
                    <a:pt x="4027" y="5895"/>
                  </a:lnTo>
                  <a:lnTo>
                    <a:pt x="4027" y="5895"/>
                  </a:lnTo>
                  <a:lnTo>
                    <a:pt x="5339" y="5895"/>
                  </a:lnTo>
                  <a:lnTo>
                    <a:pt x="5339" y="5895"/>
                  </a:lnTo>
                  <a:lnTo>
                    <a:pt x="5472" y="5895"/>
                  </a:lnTo>
                  <a:lnTo>
                    <a:pt x="5561" y="5917"/>
                  </a:lnTo>
                  <a:lnTo>
                    <a:pt x="5561" y="5917"/>
                  </a:lnTo>
                  <a:lnTo>
                    <a:pt x="5828" y="7318"/>
                  </a:lnTo>
                  <a:lnTo>
                    <a:pt x="6028" y="8586"/>
                  </a:lnTo>
                  <a:lnTo>
                    <a:pt x="7096" y="8519"/>
                  </a:lnTo>
                  <a:lnTo>
                    <a:pt x="7096" y="8519"/>
                  </a:lnTo>
                  <a:lnTo>
                    <a:pt x="7630" y="8497"/>
                  </a:lnTo>
                  <a:lnTo>
                    <a:pt x="8186" y="8453"/>
                  </a:lnTo>
                  <a:lnTo>
                    <a:pt x="8186" y="8453"/>
                  </a:lnTo>
                  <a:lnTo>
                    <a:pt x="8275" y="8430"/>
                  </a:lnTo>
                  <a:lnTo>
                    <a:pt x="8297" y="8430"/>
                  </a:lnTo>
                  <a:lnTo>
                    <a:pt x="8297" y="8430"/>
                  </a:lnTo>
                  <a:lnTo>
                    <a:pt x="7875" y="6740"/>
                  </a:lnTo>
                  <a:lnTo>
                    <a:pt x="7341" y="4605"/>
                  </a:lnTo>
                  <a:lnTo>
                    <a:pt x="7341" y="4605"/>
                  </a:lnTo>
                  <a:lnTo>
                    <a:pt x="6651" y="2047"/>
                  </a:lnTo>
                  <a:lnTo>
                    <a:pt x="61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186;p43"/>
            <p:cNvSpPr/>
            <p:nvPr/>
          </p:nvSpPr>
          <p:spPr>
            <a:xfrm>
              <a:off x="5787605" y="3350195"/>
              <a:ext cx="174828" cy="152830"/>
            </a:xfrm>
            <a:custGeom>
              <a:avLst/>
              <a:gdLst/>
              <a:ahLst/>
              <a:cxnLst/>
              <a:rect l="l" t="t" r="r" b="b"/>
              <a:pathLst>
                <a:path w="2114" h="1848" fill="none" extrusionOk="0">
                  <a:moveTo>
                    <a:pt x="290" y="713"/>
                  </a:moveTo>
                  <a:lnTo>
                    <a:pt x="290" y="713"/>
                  </a:lnTo>
                  <a:lnTo>
                    <a:pt x="557" y="1"/>
                  </a:lnTo>
                  <a:lnTo>
                    <a:pt x="1491" y="45"/>
                  </a:lnTo>
                  <a:lnTo>
                    <a:pt x="1869" y="68"/>
                  </a:lnTo>
                  <a:lnTo>
                    <a:pt x="1869" y="68"/>
                  </a:lnTo>
                  <a:lnTo>
                    <a:pt x="1980" y="935"/>
                  </a:lnTo>
                  <a:lnTo>
                    <a:pt x="2114" y="1847"/>
                  </a:lnTo>
                  <a:lnTo>
                    <a:pt x="2114" y="1847"/>
                  </a:lnTo>
                  <a:lnTo>
                    <a:pt x="913" y="1825"/>
                  </a:lnTo>
                  <a:lnTo>
                    <a:pt x="913" y="1825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34" y="1224"/>
                  </a:lnTo>
                  <a:lnTo>
                    <a:pt x="290" y="713"/>
                  </a:lnTo>
                  <a:lnTo>
                    <a:pt x="290" y="7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187;p43"/>
            <p:cNvSpPr/>
            <p:nvPr/>
          </p:nvSpPr>
          <p:spPr>
            <a:xfrm>
              <a:off x="5778425" y="3341015"/>
              <a:ext cx="193270" cy="171189"/>
            </a:xfrm>
            <a:custGeom>
              <a:avLst/>
              <a:gdLst/>
              <a:ahLst/>
              <a:cxnLst/>
              <a:rect l="l" t="t" r="r" b="b"/>
              <a:pathLst>
                <a:path w="2337" h="2070" extrusionOk="0">
                  <a:moveTo>
                    <a:pt x="824" y="223"/>
                  </a:moveTo>
                  <a:lnTo>
                    <a:pt x="890" y="245"/>
                  </a:lnTo>
                  <a:lnTo>
                    <a:pt x="1426" y="266"/>
                  </a:lnTo>
                  <a:lnTo>
                    <a:pt x="1426" y="266"/>
                  </a:lnTo>
                  <a:lnTo>
                    <a:pt x="1313" y="535"/>
                  </a:lnTo>
                  <a:lnTo>
                    <a:pt x="1157" y="979"/>
                  </a:lnTo>
                  <a:lnTo>
                    <a:pt x="926" y="1821"/>
                  </a:lnTo>
                  <a:lnTo>
                    <a:pt x="926" y="1821"/>
                  </a:lnTo>
                  <a:lnTo>
                    <a:pt x="264" y="1789"/>
                  </a:lnTo>
                  <a:lnTo>
                    <a:pt x="264" y="1789"/>
                  </a:lnTo>
                  <a:lnTo>
                    <a:pt x="379" y="1313"/>
                  </a:lnTo>
                  <a:lnTo>
                    <a:pt x="601" y="690"/>
                  </a:lnTo>
                  <a:lnTo>
                    <a:pt x="668" y="468"/>
                  </a:lnTo>
                  <a:lnTo>
                    <a:pt x="712" y="334"/>
                  </a:lnTo>
                  <a:lnTo>
                    <a:pt x="757" y="245"/>
                  </a:lnTo>
                  <a:lnTo>
                    <a:pt x="824" y="223"/>
                  </a:lnTo>
                  <a:close/>
                  <a:moveTo>
                    <a:pt x="1691" y="277"/>
                  </a:moveTo>
                  <a:lnTo>
                    <a:pt x="1882" y="284"/>
                  </a:lnTo>
                  <a:lnTo>
                    <a:pt x="1882" y="284"/>
                  </a:lnTo>
                  <a:lnTo>
                    <a:pt x="1980" y="1068"/>
                  </a:lnTo>
                  <a:lnTo>
                    <a:pt x="2097" y="1845"/>
                  </a:lnTo>
                  <a:lnTo>
                    <a:pt x="2097" y="1845"/>
                  </a:lnTo>
                  <a:lnTo>
                    <a:pt x="1177" y="1828"/>
                  </a:lnTo>
                  <a:lnTo>
                    <a:pt x="1177" y="1828"/>
                  </a:lnTo>
                  <a:lnTo>
                    <a:pt x="1380" y="1091"/>
                  </a:lnTo>
                  <a:lnTo>
                    <a:pt x="1535" y="646"/>
                  </a:lnTo>
                  <a:lnTo>
                    <a:pt x="1691" y="277"/>
                  </a:lnTo>
                  <a:close/>
                  <a:moveTo>
                    <a:pt x="646" y="1"/>
                  </a:moveTo>
                  <a:lnTo>
                    <a:pt x="579" y="23"/>
                  </a:lnTo>
                  <a:lnTo>
                    <a:pt x="557" y="68"/>
                  </a:lnTo>
                  <a:lnTo>
                    <a:pt x="245" y="957"/>
                  </a:lnTo>
                  <a:lnTo>
                    <a:pt x="112" y="1402"/>
                  </a:lnTo>
                  <a:lnTo>
                    <a:pt x="1" y="1847"/>
                  </a:lnTo>
                  <a:lnTo>
                    <a:pt x="1" y="1914"/>
                  </a:lnTo>
                  <a:lnTo>
                    <a:pt x="23" y="1958"/>
                  </a:lnTo>
                  <a:lnTo>
                    <a:pt x="67" y="2003"/>
                  </a:lnTo>
                  <a:lnTo>
                    <a:pt x="134" y="2025"/>
                  </a:lnTo>
                  <a:lnTo>
                    <a:pt x="1046" y="2047"/>
                  </a:lnTo>
                  <a:lnTo>
                    <a:pt x="2247" y="2069"/>
                  </a:lnTo>
                  <a:lnTo>
                    <a:pt x="2292" y="2069"/>
                  </a:lnTo>
                  <a:lnTo>
                    <a:pt x="2336" y="2047"/>
                  </a:lnTo>
                  <a:lnTo>
                    <a:pt x="2336" y="2003"/>
                  </a:lnTo>
                  <a:lnTo>
                    <a:pt x="2336" y="1958"/>
                  </a:lnTo>
                  <a:lnTo>
                    <a:pt x="2225" y="1068"/>
                  </a:lnTo>
                  <a:lnTo>
                    <a:pt x="2114" y="179"/>
                  </a:lnTo>
                  <a:lnTo>
                    <a:pt x="2091" y="134"/>
                  </a:lnTo>
                  <a:lnTo>
                    <a:pt x="2047" y="112"/>
                  </a:lnTo>
                  <a:lnTo>
                    <a:pt x="2002" y="90"/>
                  </a:lnTo>
                  <a:lnTo>
                    <a:pt x="1958" y="68"/>
                  </a:lnTo>
                  <a:lnTo>
                    <a:pt x="1611" y="50"/>
                  </a:lnTo>
                  <a:lnTo>
                    <a:pt x="1602" y="45"/>
                  </a:lnTo>
                  <a:lnTo>
                    <a:pt x="1558" y="45"/>
                  </a:lnTo>
                  <a:lnTo>
                    <a:pt x="1554" y="47"/>
                  </a:lnTo>
                  <a:lnTo>
                    <a:pt x="1554" y="47"/>
                  </a:lnTo>
                  <a:lnTo>
                    <a:pt x="6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88;p43"/>
            <p:cNvSpPr/>
            <p:nvPr/>
          </p:nvSpPr>
          <p:spPr>
            <a:xfrm>
              <a:off x="5504357" y="3177352"/>
              <a:ext cx="794747" cy="734045"/>
            </a:xfrm>
            <a:custGeom>
              <a:avLst/>
              <a:gdLst/>
              <a:ahLst/>
              <a:cxnLst/>
              <a:rect l="l" t="t" r="r" b="b"/>
              <a:pathLst>
                <a:path w="9610" h="8876" extrusionOk="0">
                  <a:moveTo>
                    <a:pt x="7118" y="200"/>
                  </a:moveTo>
                  <a:lnTo>
                    <a:pt x="7252" y="223"/>
                  </a:lnTo>
                  <a:lnTo>
                    <a:pt x="7318" y="267"/>
                  </a:lnTo>
                  <a:lnTo>
                    <a:pt x="7296" y="312"/>
                  </a:lnTo>
                  <a:lnTo>
                    <a:pt x="7341" y="512"/>
                  </a:lnTo>
                  <a:lnTo>
                    <a:pt x="7430" y="890"/>
                  </a:lnTo>
                  <a:lnTo>
                    <a:pt x="7696" y="1913"/>
                  </a:lnTo>
                  <a:lnTo>
                    <a:pt x="8319" y="4293"/>
                  </a:lnTo>
                  <a:lnTo>
                    <a:pt x="8942" y="6673"/>
                  </a:lnTo>
                  <a:lnTo>
                    <a:pt x="9187" y="7674"/>
                  </a:lnTo>
                  <a:lnTo>
                    <a:pt x="9253" y="7919"/>
                  </a:lnTo>
                  <a:lnTo>
                    <a:pt x="9298" y="8052"/>
                  </a:lnTo>
                  <a:lnTo>
                    <a:pt x="9298" y="8163"/>
                  </a:lnTo>
                  <a:lnTo>
                    <a:pt x="9342" y="8319"/>
                  </a:lnTo>
                  <a:lnTo>
                    <a:pt x="9253" y="8363"/>
                  </a:lnTo>
                  <a:lnTo>
                    <a:pt x="9164" y="8386"/>
                  </a:lnTo>
                  <a:lnTo>
                    <a:pt x="9075" y="8408"/>
                  </a:lnTo>
                  <a:lnTo>
                    <a:pt x="8987" y="8408"/>
                  </a:lnTo>
                  <a:lnTo>
                    <a:pt x="8542" y="8475"/>
                  </a:lnTo>
                  <a:lnTo>
                    <a:pt x="8498" y="8477"/>
                  </a:lnTo>
                  <a:lnTo>
                    <a:pt x="8498" y="8477"/>
                  </a:lnTo>
                  <a:lnTo>
                    <a:pt x="7986" y="6428"/>
                  </a:lnTo>
                  <a:lnTo>
                    <a:pt x="7452" y="4338"/>
                  </a:lnTo>
                  <a:lnTo>
                    <a:pt x="6896" y="2224"/>
                  </a:lnTo>
                  <a:lnTo>
                    <a:pt x="6389" y="218"/>
                  </a:lnTo>
                  <a:lnTo>
                    <a:pt x="6389" y="218"/>
                  </a:lnTo>
                  <a:lnTo>
                    <a:pt x="6829" y="200"/>
                  </a:lnTo>
                  <a:close/>
                  <a:moveTo>
                    <a:pt x="6139" y="178"/>
                  </a:moveTo>
                  <a:lnTo>
                    <a:pt x="6184" y="223"/>
                  </a:lnTo>
                  <a:lnTo>
                    <a:pt x="6273" y="578"/>
                  </a:lnTo>
                  <a:lnTo>
                    <a:pt x="6429" y="1290"/>
                  </a:lnTo>
                  <a:lnTo>
                    <a:pt x="6784" y="2669"/>
                  </a:lnTo>
                  <a:lnTo>
                    <a:pt x="7563" y="5605"/>
                  </a:lnTo>
                  <a:lnTo>
                    <a:pt x="7941" y="7073"/>
                  </a:lnTo>
                  <a:lnTo>
                    <a:pt x="8284" y="8487"/>
                  </a:lnTo>
                  <a:lnTo>
                    <a:pt x="8284" y="8487"/>
                  </a:lnTo>
                  <a:lnTo>
                    <a:pt x="8075" y="8497"/>
                  </a:lnTo>
                  <a:lnTo>
                    <a:pt x="7163" y="8519"/>
                  </a:lnTo>
                  <a:lnTo>
                    <a:pt x="6629" y="8586"/>
                  </a:lnTo>
                  <a:lnTo>
                    <a:pt x="6317" y="8608"/>
                  </a:lnTo>
                  <a:lnTo>
                    <a:pt x="6206" y="8608"/>
                  </a:lnTo>
                  <a:lnTo>
                    <a:pt x="6139" y="8586"/>
                  </a:lnTo>
                  <a:lnTo>
                    <a:pt x="6162" y="8586"/>
                  </a:lnTo>
                  <a:lnTo>
                    <a:pt x="6184" y="8541"/>
                  </a:lnTo>
                  <a:lnTo>
                    <a:pt x="6184" y="8363"/>
                  </a:lnTo>
                  <a:lnTo>
                    <a:pt x="6162" y="8074"/>
                  </a:lnTo>
                  <a:lnTo>
                    <a:pt x="6050" y="7429"/>
                  </a:lnTo>
                  <a:lnTo>
                    <a:pt x="5784" y="6028"/>
                  </a:lnTo>
                  <a:lnTo>
                    <a:pt x="5739" y="5961"/>
                  </a:lnTo>
                  <a:lnTo>
                    <a:pt x="5672" y="5917"/>
                  </a:lnTo>
                  <a:lnTo>
                    <a:pt x="5494" y="5895"/>
                  </a:lnTo>
                  <a:lnTo>
                    <a:pt x="5294" y="5872"/>
                  </a:lnTo>
                  <a:lnTo>
                    <a:pt x="4894" y="5872"/>
                  </a:lnTo>
                  <a:lnTo>
                    <a:pt x="4115" y="5895"/>
                  </a:lnTo>
                  <a:lnTo>
                    <a:pt x="4049" y="5917"/>
                  </a:lnTo>
                  <a:lnTo>
                    <a:pt x="4026" y="5961"/>
                  </a:lnTo>
                  <a:lnTo>
                    <a:pt x="3715" y="6762"/>
                  </a:lnTo>
                  <a:lnTo>
                    <a:pt x="3404" y="7585"/>
                  </a:lnTo>
                  <a:lnTo>
                    <a:pt x="3315" y="7874"/>
                  </a:lnTo>
                  <a:lnTo>
                    <a:pt x="3226" y="8186"/>
                  </a:lnTo>
                  <a:lnTo>
                    <a:pt x="3181" y="8341"/>
                  </a:lnTo>
                  <a:lnTo>
                    <a:pt x="3092" y="8475"/>
                  </a:lnTo>
                  <a:lnTo>
                    <a:pt x="3003" y="8564"/>
                  </a:lnTo>
                  <a:lnTo>
                    <a:pt x="2914" y="8630"/>
                  </a:lnTo>
                  <a:lnTo>
                    <a:pt x="2759" y="8675"/>
                  </a:lnTo>
                  <a:lnTo>
                    <a:pt x="2225" y="8675"/>
                  </a:lnTo>
                  <a:lnTo>
                    <a:pt x="1869" y="8653"/>
                  </a:lnTo>
                  <a:lnTo>
                    <a:pt x="1557" y="8630"/>
                  </a:lnTo>
                  <a:lnTo>
                    <a:pt x="823" y="8608"/>
                  </a:lnTo>
                  <a:lnTo>
                    <a:pt x="270" y="8575"/>
                  </a:lnTo>
                  <a:lnTo>
                    <a:pt x="270" y="8575"/>
                  </a:lnTo>
                  <a:lnTo>
                    <a:pt x="1024" y="5895"/>
                  </a:lnTo>
                  <a:lnTo>
                    <a:pt x="1446" y="4471"/>
                  </a:lnTo>
                  <a:lnTo>
                    <a:pt x="1891" y="3070"/>
                  </a:lnTo>
                  <a:lnTo>
                    <a:pt x="2180" y="2158"/>
                  </a:lnTo>
                  <a:lnTo>
                    <a:pt x="2492" y="1268"/>
                  </a:lnTo>
                  <a:lnTo>
                    <a:pt x="2736" y="623"/>
                  </a:lnTo>
                  <a:lnTo>
                    <a:pt x="2825" y="423"/>
                  </a:lnTo>
                  <a:lnTo>
                    <a:pt x="2848" y="356"/>
                  </a:lnTo>
                  <a:lnTo>
                    <a:pt x="2892" y="312"/>
                  </a:lnTo>
                  <a:lnTo>
                    <a:pt x="2936" y="267"/>
                  </a:lnTo>
                  <a:lnTo>
                    <a:pt x="3025" y="245"/>
                  </a:lnTo>
                  <a:lnTo>
                    <a:pt x="3226" y="223"/>
                  </a:lnTo>
                  <a:lnTo>
                    <a:pt x="5227" y="223"/>
                  </a:lnTo>
                  <a:lnTo>
                    <a:pt x="5739" y="178"/>
                  </a:lnTo>
                  <a:close/>
                  <a:moveTo>
                    <a:pt x="2803" y="0"/>
                  </a:moveTo>
                  <a:lnTo>
                    <a:pt x="2736" y="22"/>
                  </a:lnTo>
                  <a:lnTo>
                    <a:pt x="2714" y="67"/>
                  </a:lnTo>
                  <a:lnTo>
                    <a:pt x="2492" y="578"/>
                  </a:lnTo>
                  <a:lnTo>
                    <a:pt x="2269" y="1090"/>
                  </a:lnTo>
                  <a:lnTo>
                    <a:pt x="1891" y="2135"/>
                  </a:lnTo>
                  <a:lnTo>
                    <a:pt x="1535" y="3203"/>
                  </a:lnTo>
                  <a:lnTo>
                    <a:pt x="1202" y="4293"/>
                  </a:lnTo>
                  <a:lnTo>
                    <a:pt x="890" y="5383"/>
                  </a:lnTo>
                  <a:lnTo>
                    <a:pt x="579" y="6473"/>
                  </a:lnTo>
                  <a:lnTo>
                    <a:pt x="0" y="8630"/>
                  </a:lnTo>
                  <a:lnTo>
                    <a:pt x="0" y="8675"/>
                  </a:lnTo>
                  <a:lnTo>
                    <a:pt x="23" y="8742"/>
                  </a:lnTo>
                  <a:lnTo>
                    <a:pt x="67" y="8786"/>
                  </a:lnTo>
                  <a:lnTo>
                    <a:pt x="134" y="8786"/>
                  </a:lnTo>
                  <a:lnTo>
                    <a:pt x="912" y="8831"/>
                  </a:lnTo>
                  <a:lnTo>
                    <a:pt x="1669" y="8875"/>
                  </a:lnTo>
                  <a:lnTo>
                    <a:pt x="2825" y="8875"/>
                  </a:lnTo>
                  <a:lnTo>
                    <a:pt x="3203" y="8853"/>
                  </a:lnTo>
                  <a:lnTo>
                    <a:pt x="3248" y="8831"/>
                  </a:lnTo>
                  <a:lnTo>
                    <a:pt x="3292" y="8786"/>
                  </a:lnTo>
                  <a:lnTo>
                    <a:pt x="3515" y="8030"/>
                  </a:lnTo>
                  <a:lnTo>
                    <a:pt x="3782" y="7296"/>
                  </a:lnTo>
                  <a:lnTo>
                    <a:pt x="3915" y="6873"/>
                  </a:lnTo>
                  <a:lnTo>
                    <a:pt x="4004" y="6651"/>
                  </a:lnTo>
                  <a:lnTo>
                    <a:pt x="4093" y="6451"/>
                  </a:lnTo>
                  <a:lnTo>
                    <a:pt x="4160" y="6339"/>
                  </a:lnTo>
                  <a:lnTo>
                    <a:pt x="4227" y="6250"/>
                  </a:lnTo>
                  <a:lnTo>
                    <a:pt x="4293" y="6184"/>
                  </a:lnTo>
                  <a:lnTo>
                    <a:pt x="4382" y="6161"/>
                  </a:lnTo>
                  <a:lnTo>
                    <a:pt x="4449" y="6139"/>
                  </a:lnTo>
                  <a:lnTo>
                    <a:pt x="4538" y="6117"/>
                  </a:lnTo>
                  <a:lnTo>
                    <a:pt x="4805" y="6117"/>
                  </a:lnTo>
                  <a:lnTo>
                    <a:pt x="5139" y="6095"/>
                  </a:lnTo>
                  <a:lnTo>
                    <a:pt x="5428" y="6095"/>
                  </a:lnTo>
                  <a:lnTo>
                    <a:pt x="5472" y="6117"/>
                  </a:lnTo>
                  <a:lnTo>
                    <a:pt x="5561" y="6184"/>
                  </a:lnTo>
                  <a:lnTo>
                    <a:pt x="5606" y="6273"/>
                  </a:lnTo>
                  <a:lnTo>
                    <a:pt x="5650" y="6384"/>
                  </a:lnTo>
                  <a:lnTo>
                    <a:pt x="5672" y="6517"/>
                  </a:lnTo>
                  <a:lnTo>
                    <a:pt x="5717" y="6762"/>
                  </a:lnTo>
                  <a:lnTo>
                    <a:pt x="5739" y="6984"/>
                  </a:lnTo>
                  <a:lnTo>
                    <a:pt x="5895" y="7830"/>
                  </a:lnTo>
                  <a:lnTo>
                    <a:pt x="6028" y="8697"/>
                  </a:lnTo>
                  <a:lnTo>
                    <a:pt x="6050" y="8742"/>
                  </a:lnTo>
                  <a:lnTo>
                    <a:pt x="6073" y="8764"/>
                  </a:lnTo>
                  <a:lnTo>
                    <a:pt x="6117" y="8786"/>
                  </a:lnTo>
                  <a:lnTo>
                    <a:pt x="6162" y="8808"/>
                  </a:lnTo>
                  <a:lnTo>
                    <a:pt x="6762" y="8764"/>
                  </a:lnTo>
                  <a:lnTo>
                    <a:pt x="7341" y="8742"/>
                  </a:lnTo>
                  <a:lnTo>
                    <a:pt x="7897" y="8742"/>
                  </a:lnTo>
                  <a:lnTo>
                    <a:pt x="8453" y="8719"/>
                  </a:lnTo>
                  <a:lnTo>
                    <a:pt x="9009" y="8675"/>
                  </a:lnTo>
                  <a:lnTo>
                    <a:pt x="9276" y="8630"/>
                  </a:lnTo>
                  <a:lnTo>
                    <a:pt x="9543" y="8564"/>
                  </a:lnTo>
                  <a:lnTo>
                    <a:pt x="9565" y="8564"/>
                  </a:lnTo>
                  <a:lnTo>
                    <a:pt x="9587" y="8541"/>
                  </a:lnTo>
                  <a:lnTo>
                    <a:pt x="9609" y="8475"/>
                  </a:lnTo>
                  <a:lnTo>
                    <a:pt x="9098" y="6384"/>
                  </a:lnTo>
                  <a:lnTo>
                    <a:pt x="8542" y="4315"/>
                  </a:lnTo>
                  <a:lnTo>
                    <a:pt x="7452" y="156"/>
                  </a:lnTo>
                  <a:lnTo>
                    <a:pt x="7430" y="111"/>
                  </a:lnTo>
                  <a:lnTo>
                    <a:pt x="7407" y="67"/>
                  </a:lnTo>
                  <a:lnTo>
                    <a:pt x="7363" y="45"/>
                  </a:lnTo>
                  <a:lnTo>
                    <a:pt x="7318" y="45"/>
                  </a:lnTo>
                  <a:lnTo>
                    <a:pt x="6277" y="2"/>
                  </a:lnTo>
                  <a:lnTo>
                    <a:pt x="6277" y="2"/>
                  </a:lnTo>
                  <a:lnTo>
                    <a:pt x="62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189;p43"/>
            <p:cNvSpPr/>
            <p:nvPr/>
          </p:nvSpPr>
          <p:spPr>
            <a:xfrm>
              <a:off x="5671742" y="3664786"/>
              <a:ext cx="184007" cy="246611"/>
            </a:xfrm>
            <a:custGeom>
              <a:avLst/>
              <a:gdLst/>
              <a:ahLst/>
              <a:cxnLst/>
              <a:rect l="l" t="t" r="r" b="b"/>
              <a:pathLst>
                <a:path w="2225" h="2982" extrusionOk="0">
                  <a:moveTo>
                    <a:pt x="2091" y="1"/>
                  </a:moveTo>
                  <a:lnTo>
                    <a:pt x="1624" y="23"/>
                  </a:lnTo>
                  <a:lnTo>
                    <a:pt x="1157" y="45"/>
                  </a:lnTo>
                  <a:lnTo>
                    <a:pt x="1113" y="45"/>
                  </a:lnTo>
                  <a:lnTo>
                    <a:pt x="1068" y="89"/>
                  </a:lnTo>
                  <a:lnTo>
                    <a:pt x="779" y="757"/>
                  </a:lnTo>
                  <a:lnTo>
                    <a:pt x="512" y="1446"/>
                  </a:lnTo>
                  <a:lnTo>
                    <a:pt x="23" y="2803"/>
                  </a:lnTo>
                  <a:lnTo>
                    <a:pt x="1" y="2848"/>
                  </a:lnTo>
                  <a:lnTo>
                    <a:pt x="23" y="2892"/>
                  </a:lnTo>
                  <a:lnTo>
                    <a:pt x="90" y="2959"/>
                  </a:lnTo>
                  <a:lnTo>
                    <a:pt x="134" y="2981"/>
                  </a:lnTo>
                  <a:lnTo>
                    <a:pt x="178" y="2981"/>
                  </a:lnTo>
                  <a:lnTo>
                    <a:pt x="201" y="2959"/>
                  </a:lnTo>
                  <a:lnTo>
                    <a:pt x="245" y="2914"/>
                  </a:lnTo>
                  <a:lnTo>
                    <a:pt x="912" y="1135"/>
                  </a:lnTo>
                  <a:lnTo>
                    <a:pt x="1046" y="757"/>
                  </a:lnTo>
                  <a:lnTo>
                    <a:pt x="1113" y="557"/>
                  </a:lnTo>
                  <a:lnTo>
                    <a:pt x="1202" y="401"/>
                  </a:lnTo>
                  <a:lnTo>
                    <a:pt x="1291" y="312"/>
                  </a:lnTo>
                  <a:lnTo>
                    <a:pt x="1402" y="267"/>
                  </a:lnTo>
                  <a:lnTo>
                    <a:pt x="1513" y="245"/>
                  </a:lnTo>
                  <a:lnTo>
                    <a:pt x="1624" y="223"/>
                  </a:lnTo>
                  <a:lnTo>
                    <a:pt x="2180" y="223"/>
                  </a:lnTo>
                  <a:lnTo>
                    <a:pt x="2203" y="178"/>
                  </a:lnTo>
                  <a:lnTo>
                    <a:pt x="2225" y="156"/>
                  </a:lnTo>
                  <a:lnTo>
                    <a:pt x="2225" y="112"/>
                  </a:lnTo>
                  <a:lnTo>
                    <a:pt x="2158" y="45"/>
                  </a:lnTo>
                  <a:lnTo>
                    <a:pt x="21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1190;p43"/>
          <p:cNvGrpSpPr/>
          <p:nvPr/>
        </p:nvGrpSpPr>
        <p:grpSpPr>
          <a:xfrm rot="232341">
            <a:off x="10397910" y="5614426"/>
            <a:ext cx="756126" cy="728504"/>
            <a:chOff x="6527795" y="3348368"/>
            <a:chExt cx="756126" cy="728504"/>
          </a:xfrm>
        </p:grpSpPr>
        <p:sp>
          <p:nvSpPr>
            <p:cNvPr id="71" name="Google Shape;1191;p43"/>
            <p:cNvSpPr/>
            <p:nvPr/>
          </p:nvSpPr>
          <p:spPr>
            <a:xfrm>
              <a:off x="6682361" y="3359450"/>
              <a:ext cx="590561" cy="676982"/>
            </a:xfrm>
            <a:custGeom>
              <a:avLst/>
              <a:gdLst/>
              <a:ahLst/>
              <a:cxnLst/>
              <a:rect l="l" t="t" r="r" b="b"/>
              <a:pathLst>
                <a:path w="7141" h="8186" extrusionOk="0">
                  <a:moveTo>
                    <a:pt x="556" y="1402"/>
                  </a:moveTo>
                  <a:lnTo>
                    <a:pt x="289" y="1446"/>
                  </a:lnTo>
                  <a:lnTo>
                    <a:pt x="0" y="1491"/>
                  </a:lnTo>
                  <a:lnTo>
                    <a:pt x="200" y="2625"/>
                  </a:lnTo>
                  <a:lnTo>
                    <a:pt x="356" y="3715"/>
                  </a:lnTo>
                  <a:lnTo>
                    <a:pt x="601" y="3693"/>
                  </a:lnTo>
                  <a:lnTo>
                    <a:pt x="890" y="3670"/>
                  </a:lnTo>
                  <a:lnTo>
                    <a:pt x="1179" y="3604"/>
                  </a:lnTo>
                  <a:lnTo>
                    <a:pt x="1513" y="3515"/>
                  </a:lnTo>
                  <a:lnTo>
                    <a:pt x="1646" y="3448"/>
                  </a:lnTo>
                  <a:lnTo>
                    <a:pt x="1713" y="3448"/>
                  </a:lnTo>
                  <a:lnTo>
                    <a:pt x="1691" y="3314"/>
                  </a:lnTo>
                  <a:lnTo>
                    <a:pt x="1646" y="3181"/>
                  </a:lnTo>
                  <a:lnTo>
                    <a:pt x="1535" y="2314"/>
                  </a:lnTo>
                  <a:lnTo>
                    <a:pt x="1379" y="1424"/>
                  </a:lnTo>
                  <a:lnTo>
                    <a:pt x="1201" y="1424"/>
                  </a:lnTo>
                  <a:lnTo>
                    <a:pt x="1001" y="1402"/>
                  </a:lnTo>
                  <a:close/>
                  <a:moveTo>
                    <a:pt x="1357" y="5094"/>
                  </a:moveTo>
                  <a:lnTo>
                    <a:pt x="1112" y="5116"/>
                  </a:lnTo>
                  <a:lnTo>
                    <a:pt x="556" y="5183"/>
                  </a:lnTo>
                  <a:lnTo>
                    <a:pt x="756" y="6339"/>
                  </a:lnTo>
                  <a:lnTo>
                    <a:pt x="912" y="7407"/>
                  </a:lnTo>
                  <a:lnTo>
                    <a:pt x="1179" y="7407"/>
                  </a:lnTo>
                  <a:lnTo>
                    <a:pt x="1446" y="7363"/>
                  </a:lnTo>
                  <a:lnTo>
                    <a:pt x="1735" y="7296"/>
                  </a:lnTo>
                  <a:lnTo>
                    <a:pt x="2069" y="7207"/>
                  </a:lnTo>
                  <a:lnTo>
                    <a:pt x="2224" y="7140"/>
                  </a:lnTo>
                  <a:lnTo>
                    <a:pt x="2269" y="7140"/>
                  </a:lnTo>
                  <a:lnTo>
                    <a:pt x="2224" y="6896"/>
                  </a:lnTo>
                  <a:lnTo>
                    <a:pt x="2091" y="6028"/>
                  </a:lnTo>
                  <a:lnTo>
                    <a:pt x="1957" y="5138"/>
                  </a:lnTo>
                  <a:lnTo>
                    <a:pt x="1557" y="5094"/>
                  </a:lnTo>
                  <a:close/>
                  <a:moveTo>
                    <a:pt x="3804" y="0"/>
                  </a:moveTo>
                  <a:lnTo>
                    <a:pt x="2313" y="23"/>
                  </a:lnTo>
                  <a:lnTo>
                    <a:pt x="957" y="67"/>
                  </a:lnTo>
                  <a:lnTo>
                    <a:pt x="1535" y="89"/>
                  </a:lnTo>
                  <a:lnTo>
                    <a:pt x="1935" y="111"/>
                  </a:lnTo>
                  <a:lnTo>
                    <a:pt x="2313" y="178"/>
                  </a:lnTo>
                  <a:lnTo>
                    <a:pt x="2691" y="245"/>
                  </a:lnTo>
                  <a:lnTo>
                    <a:pt x="3025" y="356"/>
                  </a:lnTo>
                  <a:lnTo>
                    <a:pt x="3337" y="490"/>
                  </a:lnTo>
                  <a:lnTo>
                    <a:pt x="3626" y="645"/>
                  </a:lnTo>
                  <a:lnTo>
                    <a:pt x="3893" y="823"/>
                  </a:lnTo>
                  <a:lnTo>
                    <a:pt x="4137" y="1023"/>
                  </a:lnTo>
                  <a:lnTo>
                    <a:pt x="4293" y="1179"/>
                  </a:lnTo>
                  <a:lnTo>
                    <a:pt x="4426" y="1357"/>
                  </a:lnTo>
                  <a:lnTo>
                    <a:pt x="4560" y="1535"/>
                  </a:lnTo>
                  <a:lnTo>
                    <a:pt x="4649" y="1713"/>
                  </a:lnTo>
                  <a:lnTo>
                    <a:pt x="4738" y="1913"/>
                  </a:lnTo>
                  <a:lnTo>
                    <a:pt x="4782" y="2113"/>
                  </a:lnTo>
                  <a:lnTo>
                    <a:pt x="4805" y="2291"/>
                  </a:lnTo>
                  <a:lnTo>
                    <a:pt x="4827" y="2491"/>
                  </a:lnTo>
                  <a:lnTo>
                    <a:pt x="4805" y="2625"/>
                  </a:lnTo>
                  <a:lnTo>
                    <a:pt x="4782" y="2758"/>
                  </a:lnTo>
                  <a:lnTo>
                    <a:pt x="4760" y="2870"/>
                  </a:lnTo>
                  <a:lnTo>
                    <a:pt x="4693" y="2981"/>
                  </a:lnTo>
                  <a:lnTo>
                    <a:pt x="4627" y="3092"/>
                  </a:lnTo>
                  <a:lnTo>
                    <a:pt x="4538" y="3203"/>
                  </a:lnTo>
                  <a:lnTo>
                    <a:pt x="4315" y="3426"/>
                  </a:lnTo>
                  <a:lnTo>
                    <a:pt x="4026" y="3626"/>
                  </a:lnTo>
                  <a:lnTo>
                    <a:pt x="3670" y="3804"/>
                  </a:lnTo>
                  <a:lnTo>
                    <a:pt x="3248" y="3982"/>
                  </a:lnTo>
                  <a:lnTo>
                    <a:pt x="2758" y="4137"/>
                  </a:lnTo>
                  <a:lnTo>
                    <a:pt x="3025" y="4182"/>
                  </a:lnTo>
                  <a:lnTo>
                    <a:pt x="3270" y="4226"/>
                  </a:lnTo>
                  <a:lnTo>
                    <a:pt x="3492" y="4271"/>
                  </a:lnTo>
                  <a:lnTo>
                    <a:pt x="3715" y="4338"/>
                  </a:lnTo>
                  <a:lnTo>
                    <a:pt x="3893" y="4427"/>
                  </a:lnTo>
                  <a:lnTo>
                    <a:pt x="4071" y="4516"/>
                  </a:lnTo>
                  <a:lnTo>
                    <a:pt x="4226" y="4605"/>
                  </a:lnTo>
                  <a:lnTo>
                    <a:pt x="4382" y="4716"/>
                  </a:lnTo>
                  <a:lnTo>
                    <a:pt x="4493" y="4849"/>
                  </a:lnTo>
                  <a:lnTo>
                    <a:pt x="4604" y="5005"/>
                  </a:lnTo>
                  <a:lnTo>
                    <a:pt x="4693" y="5183"/>
                  </a:lnTo>
                  <a:lnTo>
                    <a:pt x="4782" y="5405"/>
                  </a:lnTo>
                  <a:lnTo>
                    <a:pt x="4849" y="5628"/>
                  </a:lnTo>
                  <a:lnTo>
                    <a:pt x="4894" y="5895"/>
                  </a:lnTo>
                  <a:lnTo>
                    <a:pt x="4916" y="6184"/>
                  </a:lnTo>
                  <a:lnTo>
                    <a:pt x="4938" y="6495"/>
                  </a:lnTo>
                  <a:lnTo>
                    <a:pt x="4916" y="6740"/>
                  </a:lnTo>
                  <a:lnTo>
                    <a:pt x="4871" y="6985"/>
                  </a:lnTo>
                  <a:lnTo>
                    <a:pt x="4760" y="7207"/>
                  </a:lnTo>
                  <a:lnTo>
                    <a:pt x="4627" y="7407"/>
                  </a:lnTo>
                  <a:lnTo>
                    <a:pt x="4449" y="7585"/>
                  </a:lnTo>
                  <a:lnTo>
                    <a:pt x="4248" y="7763"/>
                  </a:lnTo>
                  <a:lnTo>
                    <a:pt x="3982" y="7919"/>
                  </a:lnTo>
                  <a:lnTo>
                    <a:pt x="3692" y="8052"/>
                  </a:lnTo>
                  <a:lnTo>
                    <a:pt x="3492" y="8141"/>
                  </a:lnTo>
                  <a:lnTo>
                    <a:pt x="3314" y="8186"/>
                  </a:lnTo>
                  <a:lnTo>
                    <a:pt x="3314" y="8186"/>
                  </a:lnTo>
                  <a:lnTo>
                    <a:pt x="4204" y="8052"/>
                  </a:lnTo>
                  <a:lnTo>
                    <a:pt x="4960" y="7896"/>
                  </a:lnTo>
                  <a:lnTo>
                    <a:pt x="5316" y="7808"/>
                  </a:lnTo>
                  <a:lnTo>
                    <a:pt x="5628" y="7719"/>
                  </a:lnTo>
                  <a:lnTo>
                    <a:pt x="5917" y="7607"/>
                  </a:lnTo>
                  <a:lnTo>
                    <a:pt x="6161" y="7496"/>
                  </a:lnTo>
                  <a:lnTo>
                    <a:pt x="6384" y="7363"/>
                  </a:lnTo>
                  <a:lnTo>
                    <a:pt x="6584" y="7251"/>
                  </a:lnTo>
                  <a:lnTo>
                    <a:pt x="6740" y="7096"/>
                  </a:lnTo>
                  <a:lnTo>
                    <a:pt x="6895" y="6962"/>
                  </a:lnTo>
                  <a:lnTo>
                    <a:pt x="6984" y="6807"/>
                  </a:lnTo>
                  <a:lnTo>
                    <a:pt x="7073" y="6651"/>
                  </a:lnTo>
                  <a:lnTo>
                    <a:pt x="7118" y="6473"/>
                  </a:lnTo>
                  <a:lnTo>
                    <a:pt x="7140" y="6317"/>
                  </a:lnTo>
                  <a:lnTo>
                    <a:pt x="7140" y="5961"/>
                  </a:lnTo>
                  <a:lnTo>
                    <a:pt x="7118" y="5672"/>
                  </a:lnTo>
                  <a:lnTo>
                    <a:pt x="7073" y="5383"/>
                  </a:lnTo>
                  <a:lnTo>
                    <a:pt x="7029" y="5138"/>
                  </a:lnTo>
                  <a:lnTo>
                    <a:pt x="6940" y="4894"/>
                  </a:lnTo>
                  <a:lnTo>
                    <a:pt x="6851" y="4694"/>
                  </a:lnTo>
                  <a:lnTo>
                    <a:pt x="6762" y="4538"/>
                  </a:lnTo>
                  <a:lnTo>
                    <a:pt x="6628" y="4382"/>
                  </a:lnTo>
                  <a:lnTo>
                    <a:pt x="6495" y="4271"/>
                  </a:lnTo>
                  <a:lnTo>
                    <a:pt x="6339" y="4160"/>
                  </a:lnTo>
                  <a:lnTo>
                    <a:pt x="6161" y="4071"/>
                  </a:lnTo>
                  <a:lnTo>
                    <a:pt x="5961" y="4004"/>
                  </a:lnTo>
                  <a:lnTo>
                    <a:pt x="5761" y="3960"/>
                  </a:lnTo>
                  <a:lnTo>
                    <a:pt x="5516" y="3937"/>
                  </a:lnTo>
                  <a:lnTo>
                    <a:pt x="5005" y="3937"/>
                  </a:lnTo>
                  <a:lnTo>
                    <a:pt x="5494" y="3737"/>
                  </a:lnTo>
                  <a:lnTo>
                    <a:pt x="5917" y="3537"/>
                  </a:lnTo>
                  <a:lnTo>
                    <a:pt x="6273" y="3314"/>
                  </a:lnTo>
                  <a:lnTo>
                    <a:pt x="6584" y="3092"/>
                  </a:lnTo>
                  <a:lnTo>
                    <a:pt x="6806" y="2870"/>
                  </a:lnTo>
                  <a:lnTo>
                    <a:pt x="6895" y="2758"/>
                  </a:lnTo>
                  <a:lnTo>
                    <a:pt x="6962" y="2625"/>
                  </a:lnTo>
                  <a:lnTo>
                    <a:pt x="7029" y="2514"/>
                  </a:lnTo>
                  <a:lnTo>
                    <a:pt x="7073" y="2380"/>
                  </a:lnTo>
                  <a:lnTo>
                    <a:pt x="7096" y="2269"/>
                  </a:lnTo>
                  <a:lnTo>
                    <a:pt x="7096" y="2136"/>
                  </a:lnTo>
                  <a:lnTo>
                    <a:pt x="7096" y="1935"/>
                  </a:lnTo>
                  <a:lnTo>
                    <a:pt x="7051" y="1735"/>
                  </a:lnTo>
                  <a:lnTo>
                    <a:pt x="6984" y="1557"/>
                  </a:lnTo>
                  <a:lnTo>
                    <a:pt x="6895" y="1357"/>
                  </a:lnTo>
                  <a:lnTo>
                    <a:pt x="6784" y="1179"/>
                  </a:lnTo>
                  <a:lnTo>
                    <a:pt x="6651" y="1001"/>
                  </a:lnTo>
                  <a:lnTo>
                    <a:pt x="6495" y="846"/>
                  </a:lnTo>
                  <a:lnTo>
                    <a:pt x="6295" y="690"/>
                  </a:lnTo>
                  <a:lnTo>
                    <a:pt x="6072" y="534"/>
                  </a:lnTo>
                  <a:lnTo>
                    <a:pt x="5828" y="378"/>
                  </a:lnTo>
                  <a:lnTo>
                    <a:pt x="5561" y="267"/>
                  </a:lnTo>
                  <a:lnTo>
                    <a:pt x="5272" y="178"/>
                  </a:lnTo>
                  <a:lnTo>
                    <a:pt x="4938" y="111"/>
                  </a:lnTo>
                  <a:lnTo>
                    <a:pt x="4582" y="45"/>
                  </a:lnTo>
                  <a:lnTo>
                    <a:pt x="4204" y="23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192;p43"/>
            <p:cNvSpPr/>
            <p:nvPr/>
          </p:nvSpPr>
          <p:spPr>
            <a:xfrm>
              <a:off x="6538877" y="3364991"/>
              <a:ext cx="551857" cy="702702"/>
            </a:xfrm>
            <a:custGeom>
              <a:avLst/>
              <a:gdLst/>
              <a:ahLst/>
              <a:cxnLst/>
              <a:rect l="l" t="t" r="r" b="b"/>
              <a:pathLst>
                <a:path w="6673" h="8497" extrusionOk="0">
                  <a:moveTo>
                    <a:pt x="2736" y="1335"/>
                  </a:moveTo>
                  <a:lnTo>
                    <a:pt x="2936" y="1357"/>
                  </a:lnTo>
                  <a:lnTo>
                    <a:pt x="3114" y="1357"/>
                  </a:lnTo>
                  <a:lnTo>
                    <a:pt x="3448" y="1424"/>
                  </a:lnTo>
                  <a:lnTo>
                    <a:pt x="3737" y="1513"/>
                  </a:lnTo>
                  <a:lnTo>
                    <a:pt x="3937" y="1646"/>
                  </a:lnTo>
                  <a:lnTo>
                    <a:pt x="4048" y="1713"/>
                  </a:lnTo>
                  <a:lnTo>
                    <a:pt x="4115" y="1779"/>
                  </a:lnTo>
                  <a:lnTo>
                    <a:pt x="4226" y="1913"/>
                  </a:lnTo>
                  <a:lnTo>
                    <a:pt x="4293" y="2069"/>
                  </a:lnTo>
                  <a:lnTo>
                    <a:pt x="4338" y="2247"/>
                  </a:lnTo>
                  <a:lnTo>
                    <a:pt x="4338" y="2424"/>
                  </a:lnTo>
                  <a:lnTo>
                    <a:pt x="4338" y="2580"/>
                  </a:lnTo>
                  <a:lnTo>
                    <a:pt x="4293" y="2714"/>
                  </a:lnTo>
                  <a:lnTo>
                    <a:pt x="4226" y="2847"/>
                  </a:lnTo>
                  <a:lnTo>
                    <a:pt x="4115" y="2958"/>
                  </a:lnTo>
                  <a:lnTo>
                    <a:pt x="3982" y="3070"/>
                  </a:lnTo>
                  <a:lnTo>
                    <a:pt x="3826" y="3181"/>
                  </a:lnTo>
                  <a:lnTo>
                    <a:pt x="3648" y="3292"/>
                  </a:lnTo>
                  <a:lnTo>
                    <a:pt x="3448" y="3381"/>
                  </a:lnTo>
                  <a:lnTo>
                    <a:pt x="3381" y="3381"/>
                  </a:lnTo>
                  <a:lnTo>
                    <a:pt x="3248" y="3448"/>
                  </a:lnTo>
                  <a:lnTo>
                    <a:pt x="2914" y="3537"/>
                  </a:lnTo>
                  <a:lnTo>
                    <a:pt x="2625" y="3603"/>
                  </a:lnTo>
                  <a:lnTo>
                    <a:pt x="2336" y="3626"/>
                  </a:lnTo>
                  <a:lnTo>
                    <a:pt x="2091" y="3648"/>
                  </a:lnTo>
                  <a:lnTo>
                    <a:pt x="1935" y="2558"/>
                  </a:lnTo>
                  <a:lnTo>
                    <a:pt x="1735" y="1424"/>
                  </a:lnTo>
                  <a:lnTo>
                    <a:pt x="2024" y="1379"/>
                  </a:lnTo>
                  <a:lnTo>
                    <a:pt x="2291" y="1335"/>
                  </a:lnTo>
                  <a:close/>
                  <a:moveTo>
                    <a:pt x="3292" y="5027"/>
                  </a:moveTo>
                  <a:lnTo>
                    <a:pt x="3692" y="5071"/>
                  </a:lnTo>
                  <a:lnTo>
                    <a:pt x="4004" y="5138"/>
                  </a:lnTo>
                  <a:lnTo>
                    <a:pt x="4293" y="5227"/>
                  </a:lnTo>
                  <a:lnTo>
                    <a:pt x="4515" y="5338"/>
                  </a:lnTo>
                  <a:lnTo>
                    <a:pt x="4604" y="5405"/>
                  </a:lnTo>
                  <a:lnTo>
                    <a:pt x="4693" y="5494"/>
                  </a:lnTo>
                  <a:lnTo>
                    <a:pt x="4782" y="5627"/>
                  </a:lnTo>
                  <a:lnTo>
                    <a:pt x="4849" y="5783"/>
                  </a:lnTo>
                  <a:lnTo>
                    <a:pt x="4894" y="5961"/>
                  </a:lnTo>
                  <a:lnTo>
                    <a:pt x="4916" y="6161"/>
                  </a:lnTo>
                  <a:lnTo>
                    <a:pt x="4894" y="6295"/>
                  </a:lnTo>
                  <a:lnTo>
                    <a:pt x="4871" y="6428"/>
                  </a:lnTo>
                  <a:lnTo>
                    <a:pt x="4782" y="6539"/>
                  </a:lnTo>
                  <a:lnTo>
                    <a:pt x="4693" y="6673"/>
                  </a:lnTo>
                  <a:lnTo>
                    <a:pt x="4560" y="6784"/>
                  </a:lnTo>
                  <a:lnTo>
                    <a:pt x="4404" y="6873"/>
                  </a:lnTo>
                  <a:lnTo>
                    <a:pt x="4226" y="6984"/>
                  </a:lnTo>
                  <a:lnTo>
                    <a:pt x="4004" y="7073"/>
                  </a:lnTo>
                  <a:lnTo>
                    <a:pt x="3959" y="7073"/>
                  </a:lnTo>
                  <a:lnTo>
                    <a:pt x="3804" y="7140"/>
                  </a:lnTo>
                  <a:lnTo>
                    <a:pt x="3470" y="7229"/>
                  </a:lnTo>
                  <a:lnTo>
                    <a:pt x="3181" y="7296"/>
                  </a:lnTo>
                  <a:lnTo>
                    <a:pt x="2914" y="7340"/>
                  </a:lnTo>
                  <a:lnTo>
                    <a:pt x="2647" y="7340"/>
                  </a:lnTo>
                  <a:lnTo>
                    <a:pt x="2491" y="6272"/>
                  </a:lnTo>
                  <a:lnTo>
                    <a:pt x="2291" y="5116"/>
                  </a:lnTo>
                  <a:lnTo>
                    <a:pt x="2847" y="5049"/>
                  </a:lnTo>
                  <a:lnTo>
                    <a:pt x="3092" y="5027"/>
                  </a:lnTo>
                  <a:close/>
                  <a:moveTo>
                    <a:pt x="2692" y="0"/>
                  </a:moveTo>
                  <a:lnTo>
                    <a:pt x="2558" y="22"/>
                  </a:lnTo>
                  <a:lnTo>
                    <a:pt x="2269" y="22"/>
                  </a:lnTo>
                  <a:lnTo>
                    <a:pt x="1668" y="67"/>
                  </a:lnTo>
                  <a:lnTo>
                    <a:pt x="1090" y="156"/>
                  </a:lnTo>
                  <a:lnTo>
                    <a:pt x="534" y="289"/>
                  </a:lnTo>
                  <a:lnTo>
                    <a:pt x="0" y="467"/>
                  </a:lnTo>
                  <a:lnTo>
                    <a:pt x="156" y="2069"/>
                  </a:lnTo>
                  <a:lnTo>
                    <a:pt x="378" y="4604"/>
                  </a:lnTo>
                  <a:lnTo>
                    <a:pt x="623" y="7007"/>
                  </a:lnTo>
                  <a:lnTo>
                    <a:pt x="801" y="8497"/>
                  </a:lnTo>
                  <a:lnTo>
                    <a:pt x="2336" y="8430"/>
                  </a:lnTo>
                  <a:lnTo>
                    <a:pt x="3492" y="8341"/>
                  </a:lnTo>
                  <a:lnTo>
                    <a:pt x="4293" y="8274"/>
                  </a:lnTo>
                  <a:lnTo>
                    <a:pt x="4738" y="8208"/>
                  </a:lnTo>
                  <a:lnTo>
                    <a:pt x="4805" y="8185"/>
                  </a:lnTo>
                  <a:lnTo>
                    <a:pt x="5049" y="8119"/>
                  </a:lnTo>
                  <a:lnTo>
                    <a:pt x="5227" y="8074"/>
                  </a:lnTo>
                  <a:lnTo>
                    <a:pt x="5427" y="7985"/>
                  </a:lnTo>
                  <a:lnTo>
                    <a:pt x="5717" y="7852"/>
                  </a:lnTo>
                  <a:lnTo>
                    <a:pt x="5983" y="7696"/>
                  </a:lnTo>
                  <a:lnTo>
                    <a:pt x="6184" y="7518"/>
                  </a:lnTo>
                  <a:lnTo>
                    <a:pt x="6362" y="7340"/>
                  </a:lnTo>
                  <a:lnTo>
                    <a:pt x="6495" y="7140"/>
                  </a:lnTo>
                  <a:lnTo>
                    <a:pt x="6606" y="6918"/>
                  </a:lnTo>
                  <a:lnTo>
                    <a:pt x="6651" y="6673"/>
                  </a:lnTo>
                  <a:lnTo>
                    <a:pt x="6673" y="6428"/>
                  </a:lnTo>
                  <a:lnTo>
                    <a:pt x="6651" y="6117"/>
                  </a:lnTo>
                  <a:lnTo>
                    <a:pt x="6629" y="5828"/>
                  </a:lnTo>
                  <a:lnTo>
                    <a:pt x="6584" y="5561"/>
                  </a:lnTo>
                  <a:lnTo>
                    <a:pt x="6517" y="5338"/>
                  </a:lnTo>
                  <a:lnTo>
                    <a:pt x="6428" y="5116"/>
                  </a:lnTo>
                  <a:lnTo>
                    <a:pt x="6339" y="4938"/>
                  </a:lnTo>
                  <a:lnTo>
                    <a:pt x="6228" y="4782"/>
                  </a:lnTo>
                  <a:lnTo>
                    <a:pt x="6117" y="4649"/>
                  </a:lnTo>
                  <a:lnTo>
                    <a:pt x="5961" y="4538"/>
                  </a:lnTo>
                  <a:lnTo>
                    <a:pt x="5806" y="4449"/>
                  </a:lnTo>
                  <a:lnTo>
                    <a:pt x="5628" y="4360"/>
                  </a:lnTo>
                  <a:lnTo>
                    <a:pt x="5450" y="4271"/>
                  </a:lnTo>
                  <a:lnTo>
                    <a:pt x="5227" y="4204"/>
                  </a:lnTo>
                  <a:lnTo>
                    <a:pt x="5005" y="4159"/>
                  </a:lnTo>
                  <a:lnTo>
                    <a:pt x="4760" y="4115"/>
                  </a:lnTo>
                  <a:lnTo>
                    <a:pt x="4493" y="4070"/>
                  </a:lnTo>
                  <a:lnTo>
                    <a:pt x="4983" y="3915"/>
                  </a:lnTo>
                  <a:lnTo>
                    <a:pt x="5405" y="3737"/>
                  </a:lnTo>
                  <a:lnTo>
                    <a:pt x="5761" y="3559"/>
                  </a:lnTo>
                  <a:lnTo>
                    <a:pt x="6050" y="3359"/>
                  </a:lnTo>
                  <a:lnTo>
                    <a:pt x="6273" y="3136"/>
                  </a:lnTo>
                  <a:lnTo>
                    <a:pt x="6362" y="3025"/>
                  </a:lnTo>
                  <a:lnTo>
                    <a:pt x="6428" y="2914"/>
                  </a:lnTo>
                  <a:lnTo>
                    <a:pt x="6495" y="2803"/>
                  </a:lnTo>
                  <a:lnTo>
                    <a:pt x="6517" y="2691"/>
                  </a:lnTo>
                  <a:lnTo>
                    <a:pt x="6540" y="2558"/>
                  </a:lnTo>
                  <a:lnTo>
                    <a:pt x="6562" y="2424"/>
                  </a:lnTo>
                  <a:lnTo>
                    <a:pt x="6540" y="2224"/>
                  </a:lnTo>
                  <a:lnTo>
                    <a:pt x="6517" y="2046"/>
                  </a:lnTo>
                  <a:lnTo>
                    <a:pt x="6473" y="1846"/>
                  </a:lnTo>
                  <a:lnTo>
                    <a:pt x="6384" y="1646"/>
                  </a:lnTo>
                  <a:lnTo>
                    <a:pt x="6295" y="1468"/>
                  </a:lnTo>
                  <a:lnTo>
                    <a:pt x="6161" y="1290"/>
                  </a:lnTo>
                  <a:lnTo>
                    <a:pt x="6028" y="1112"/>
                  </a:lnTo>
                  <a:lnTo>
                    <a:pt x="5872" y="956"/>
                  </a:lnTo>
                  <a:lnTo>
                    <a:pt x="5628" y="756"/>
                  </a:lnTo>
                  <a:lnTo>
                    <a:pt x="5361" y="578"/>
                  </a:lnTo>
                  <a:lnTo>
                    <a:pt x="5072" y="423"/>
                  </a:lnTo>
                  <a:lnTo>
                    <a:pt x="4760" y="289"/>
                  </a:lnTo>
                  <a:lnTo>
                    <a:pt x="4426" y="178"/>
                  </a:lnTo>
                  <a:lnTo>
                    <a:pt x="4048" y="111"/>
                  </a:lnTo>
                  <a:lnTo>
                    <a:pt x="3670" y="44"/>
                  </a:lnTo>
                  <a:lnTo>
                    <a:pt x="3270" y="22"/>
                  </a:lnTo>
                  <a:lnTo>
                    <a:pt x="26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193;p43"/>
            <p:cNvSpPr/>
            <p:nvPr/>
          </p:nvSpPr>
          <p:spPr>
            <a:xfrm>
              <a:off x="6527795" y="3348368"/>
              <a:ext cx="756126" cy="728504"/>
            </a:xfrm>
            <a:custGeom>
              <a:avLst/>
              <a:gdLst/>
              <a:ahLst/>
              <a:cxnLst/>
              <a:rect l="l" t="t" r="r" b="b"/>
              <a:pathLst>
                <a:path w="9143" h="8809" extrusionOk="0">
                  <a:moveTo>
                    <a:pt x="5406" y="245"/>
                  </a:moveTo>
                  <a:lnTo>
                    <a:pt x="6140" y="268"/>
                  </a:lnTo>
                  <a:lnTo>
                    <a:pt x="6562" y="312"/>
                  </a:lnTo>
                  <a:lnTo>
                    <a:pt x="7029" y="401"/>
                  </a:lnTo>
                  <a:lnTo>
                    <a:pt x="7252" y="468"/>
                  </a:lnTo>
                  <a:lnTo>
                    <a:pt x="7474" y="557"/>
                  </a:lnTo>
                  <a:lnTo>
                    <a:pt x="7697" y="646"/>
                  </a:lnTo>
                  <a:lnTo>
                    <a:pt x="7919" y="757"/>
                  </a:lnTo>
                  <a:lnTo>
                    <a:pt x="8119" y="891"/>
                  </a:lnTo>
                  <a:lnTo>
                    <a:pt x="8297" y="1024"/>
                  </a:lnTo>
                  <a:lnTo>
                    <a:pt x="8453" y="1180"/>
                  </a:lnTo>
                  <a:lnTo>
                    <a:pt x="8609" y="1358"/>
                  </a:lnTo>
                  <a:lnTo>
                    <a:pt x="8720" y="1536"/>
                  </a:lnTo>
                  <a:lnTo>
                    <a:pt x="8787" y="1758"/>
                  </a:lnTo>
                  <a:lnTo>
                    <a:pt x="8831" y="1980"/>
                  </a:lnTo>
                  <a:lnTo>
                    <a:pt x="8853" y="2247"/>
                  </a:lnTo>
                  <a:lnTo>
                    <a:pt x="8831" y="2403"/>
                  </a:lnTo>
                  <a:lnTo>
                    <a:pt x="8787" y="2581"/>
                  </a:lnTo>
                  <a:lnTo>
                    <a:pt x="8720" y="2737"/>
                  </a:lnTo>
                  <a:lnTo>
                    <a:pt x="8631" y="2870"/>
                  </a:lnTo>
                  <a:lnTo>
                    <a:pt x="8520" y="3004"/>
                  </a:lnTo>
                  <a:lnTo>
                    <a:pt x="8386" y="3137"/>
                  </a:lnTo>
                  <a:lnTo>
                    <a:pt x="8253" y="3248"/>
                  </a:lnTo>
                  <a:lnTo>
                    <a:pt x="8097" y="3359"/>
                  </a:lnTo>
                  <a:lnTo>
                    <a:pt x="7786" y="3537"/>
                  </a:lnTo>
                  <a:lnTo>
                    <a:pt x="7452" y="3715"/>
                  </a:lnTo>
                  <a:lnTo>
                    <a:pt x="6807" y="3960"/>
                  </a:lnTo>
                  <a:lnTo>
                    <a:pt x="6785" y="3982"/>
                  </a:lnTo>
                  <a:lnTo>
                    <a:pt x="6763" y="4027"/>
                  </a:lnTo>
                  <a:lnTo>
                    <a:pt x="6763" y="4049"/>
                  </a:lnTo>
                  <a:lnTo>
                    <a:pt x="6763" y="4094"/>
                  </a:lnTo>
                  <a:lnTo>
                    <a:pt x="6807" y="4160"/>
                  </a:lnTo>
                  <a:lnTo>
                    <a:pt x="6851" y="4182"/>
                  </a:lnTo>
                  <a:lnTo>
                    <a:pt x="7252" y="4182"/>
                  </a:lnTo>
                  <a:lnTo>
                    <a:pt x="7563" y="4227"/>
                  </a:lnTo>
                  <a:lnTo>
                    <a:pt x="7875" y="4294"/>
                  </a:lnTo>
                  <a:lnTo>
                    <a:pt x="8008" y="4360"/>
                  </a:lnTo>
                  <a:lnTo>
                    <a:pt x="8142" y="4427"/>
                  </a:lnTo>
                  <a:lnTo>
                    <a:pt x="8253" y="4494"/>
                  </a:lnTo>
                  <a:lnTo>
                    <a:pt x="8364" y="4583"/>
                  </a:lnTo>
                  <a:lnTo>
                    <a:pt x="8453" y="4694"/>
                  </a:lnTo>
                  <a:lnTo>
                    <a:pt x="8564" y="4805"/>
                  </a:lnTo>
                  <a:lnTo>
                    <a:pt x="8631" y="4939"/>
                  </a:lnTo>
                  <a:lnTo>
                    <a:pt x="8698" y="5094"/>
                  </a:lnTo>
                  <a:lnTo>
                    <a:pt x="8764" y="5250"/>
                  </a:lnTo>
                  <a:lnTo>
                    <a:pt x="8809" y="5428"/>
                  </a:lnTo>
                  <a:lnTo>
                    <a:pt x="8876" y="5851"/>
                  </a:lnTo>
                  <a:lnTo>
                    <a:pt x="8898" y="6051"/>
                  </a:lnTo>
                  <a:lnTo>
                    <a:pt x="8898" y="6273"/>
                  </a:lnTo>
                  <a:lnTo>
                    <a:pt x="8876" y="6473"/>
                  </a:lnTo>
                  <a:lnTo>
                    <a:pt x="8831" y="6696"/>
                  </a:lnTo>
                  <a:lnTo>
                    <a:pt x="8742" y="6874"/>
                  </a:lnTo>
                  <a:lnTo>
                    <a:pt x="8631" y="7052"/>
                  </a:lnTo>
                  <a:lnTo>
                    <a:pt x="8475" y="7208"/>
                  </a:lnTo>
                  <a:lnTo>
                    <a:pt x="8297" y="7341"/>
                  </a:lnTo>
                  <a:lnTo>
                    <a:pt x="8097" y="7474"/>
                  </a:lnTo>
                  <a:lnTo>
                    <a:pt x="7897" y="7586"/>
                  </a:lnTo>
                  <a:lnTo>
                    <a:pt x="7697" y="7697"/>
                  </a:lnTo>
                  <a:lnTo>
                    <a:pt x="7452" y="7786"/>
                  </a:lnTo>
                  <a:lnTo>
                    <a:pt x="6985" y="7919"/>
                  </a:lnTo>
                  <a:lnTo>
                    <a:pt x="6496" y="8030"/>
                  </a:lnTo>
                  <a:lnTo>
                    <a:pt x="6029" y="8097"/>
                  </a:lnTo>
                  <a:lnTo>
                    <a:pt x="5983" y="8103"/>
                  </a:lnTo>
                  <a:lnTo>
                    <a:pt x="6073" y="8053"/>
                  </a:lnTo>
                  <a:lnTo>
                    <a:pt x="6229" y="7942"/>
                  </a:lnTo>
                  <a:lnTo>
                    <a:pt x="6384" y="7808"/>
                  </a:lnTo>
                  <a:lnTo>
                    <a:pt x="6496" y="7652"/>
                  </a:lnTo>
                  <a:lnTo>
                    <a:pt x="6607" y="7519"/>
                  </a:lnTo>
                  <a:lnTo>
                    <a:pt x="6718" y="7341"/>
                  </a:lnTo>
                  <a:lnTo>
                    <a:pt x="6785" y="7163"/>
                  </a:lnTo>
                  <a:lnTo>
                    <a:pt x="6851" y="6985"/>
                  </a:lnTo>
                  <a:lnTo>
                    <a:pt x="6874" y="6785"/>
                  </a:lnTo>
                  <a:lnTo>
                    <a:pt x="6896" y="6585"/>
                  </a:lnTo>
                  <a:lnTo>
                    <a:pt x="6896" y="6362"/>
                  </a:lnTo>
                  <a:lnTo>
                    <a:pt x="6896" y="6118"/>
                  </a:lnTo>
                  <a:lnTo>
                    <a:pt x="6851" y="5873"/>
                  </a:lnTo>
                  <a:lnTo>
                    <a:pt x="6807" y="5673"/>
                  </a:lnTo>
                  <a:lnTo>
                    <a:pt x="6740" y="5473"/>
                  </a:lnTo>
                  <a:lnTo>
                    <a:pt x="6651" y="5295"/>
                  </a:lnTo>
                  <a:lnTo>
                    <a:pt x="6562" y="5139"/>
                  </a:lnTo>
                  <a:lnTo>
                    <a:pt x="6451" y="4983"/>
                  </a:lnTo>
                  <a:lnTo>
                    <a:pt x="6340" y="4850"/>
                  </a:lnTo>
                  <a:lnTo>
                    <a:pt x="6206" y="4739"/>
                  </a:lnTo>
                  <a:lnTo>
                    <a:pt x="6073" y="4627"/>
                  </a:lnTo>
                  <a:lnTo>
                    <a:pt x="5917" y="4538"/>
                  </a:lnTo>
                  <a:lnTo>
                    <a:pt x="5739" y="4449"/>
                  </a:lnTo>
                  <a:lnTo>
                    <a:pt x="5406" y="4316"/>
                  </a:lnTo>
                  <a:lnTo>
                    <a:pt x="5075" y="4242"/>
                  </a:lnTo>
                  <a:lnTo>
                    <a:pt x="5075" y="4242"/>
                  </a:lnTo>
                  <a:lnTo>
                    <a:pt x="5117" y="4227"/>
                  </a:lnTo>
                  <a:lnTo>
                    <a:pt x="5561" y="4049"/>
                  </a:lnTo>
                  <a:lnTo>
                    <a:pt x="5762" y="3938"/>
                  </a:lnTo>
                  <a:lnTo>
                    <a:pt x="5962" y="3827"/>
                  </a:lnTo>
                  <a:lnTo>
                    <a:pt x="6162" y="3693"/>
                  </a:lnTo>
                  <a:lnTo>
                    <a:pt x="6318" y="3560"/>
                  </a:lnTo>
                  <a:lnTo>
                    <a:pt x="6473" y="3404"/>
                  </a:lnTo>
                  <a:lnTo>
                    <a:pt x="6607" y="3248"/>
                  </a:lnTo>
                  <a:lnTo>
                    <a:pt x="6696" y="3070"/>
                  </a:lnTo>
                  <a:lnTo>
                    <a:pt x="6763" y="2870"/>
                  </a:lnTo>
                  <a:lnTo>
                    <a:pt x="6807" y="2670"/>
                  </a:lnTo>
                  <a:lnTo>
                    <a:pt x="6785" y="2425"/>
                  </a:lnTo>
                  <a:lnTo>
                    <a:pt x="6763" y="2181"/>
                  </a:lnTo>
                  <a:lnTo>
                    <a:pt x="6674" y="1936"/>
                  </a:lnTo>
                  <a:lnTo>
                    <a:pt x="6540" y="1669"/>
                  </a:lnTo>
                  <a:lnTo>
                    <a:pt x="6384" y="1424"/>
                  </a:lnTo>
                  <a:lnTo>
                    <a:pt x="6206" y="1202"/>
                  </a:lnTo>
                  <a:lnTo>
                    <a:pt x="6006" y="1002"/>
                  </a:lnTo>
                  <a:lnTo>
                    <a:pt x="5784" y="846"/>
                  </a:lnTo>
                  <a:lnTo>
                    <a:pt x="5561" y="690"/>
                  </a:lnTo>
                  <a:lnTo>
                    <a:pt x="5317" y="557"/>
                  </a:lnTo>
                  <a:lnTo>
                    <a:pt x="5050" y="446"/>
                  </a:lnTo>
                  <a:lnTo>
                    <a:pt x="4783" y="357"/>
                  </a:lnTo>
                  <a:lnTo>
                    <a:pt x="4494" y="268"/>
                  </a:lnTo>
                  <a:lnTo>
                    <a:pt x="4433" y="254"/>
                  </a:lnTo>
                  <a:lnTo>
                    <a:pt x="4433" y="254"/>
                  </a:lnTo>
                  <a:lnTo>
                    <a:pt x="4694" y="245"/>
                  </a:lnTo>
                  <a:close/>
                  <a:moveTo>
                    <a:pt x="2814" y="318"/>
                  </a:moveTo>
                  <a:lnTo>
                    <a:pt x="2848" y="334"/>
                  </a:lnTo>
                  <a:lnTo>
                    <a:pt x="3359" y="334"/>
                  </a:lnTo>
                  <a:lnTo>
                    <a:pt x="3893" y="379"/>
                  </a:lnTo>
                  <a:lnTo>
                    <a:pt x="4160" y="401"/>
                  </a:lnTo>
                  <a:lnTo>
                    <a:pt x="4427" y="468"/>
                  </a:lnTo>
                  <a:lnTo>
                    <a:pt x="4672" y="535"/>
                  </a:lnTo>
                  <a:lnTo>
                    <a:pt x="4939" y="601"/>
                  </a:lnTo>
                  <a:lnTo>
                    <a:pt x="5161" y="713"/>
                  </a:lnTo>
                  <a:lnTo>
                    <a:pt x="5406" y="824"/>
                  </a:lnTo>
                  <a:lnTo>
                    <a:pt x="5628" y="957"/>
                  </a:lnTo>
                  <a:lnTo>
                    <a:pt x="5828" y="1113"/>
                  </a:lnTo>
                  <a:lnTo>
                    <a:pt x="6006" y="1291"/>
                  </a:lnTo>
                  <a:lnTo>
                    <a:pt x="6184" y="1491"/>
                  </a:lnTo>
                  <a:lnTo>
                    <a:pt x="6318" y="1714"/>
                  </a:lnTo>
                  <a:lnTo>
                    <a:pt x="6429" y="1958"/>
                  </a:lnTo>
                  <a:lnTo>
                    <a:pt x="6518" y="2203"/>
                  </a:lnTo>
                  <a:lnTo>
                    <a:pt x="6562" y="2425"/>
                  </a:lnTo>
                  <a:lnTo>
                    <a:pt x="6562" y="2625"/>
                  </a:lnTo>
                  <a:lnTo>
                    <a:pt x="6518" y="2803"/>
                  </a:lnTo>
                  <a:lnTo>
                    <a:pt x="6451" y="2981"/>
                  </a:lnTo>
                  <a:lnTo>
                    <a:pt x="6362" y="3159"/>
                  </a:lnTo>
                  <a:lnTo>
                    <a:pt x="6229" y="3293"/>
                  </a:lnTo>
                  <a:lnTo>
                    <a:pt x="6095" y="3426"/>
                  </a:lnTo>
                  <a:lnTo>
                    <a:pt x="5940" y="3560"/>
                  </a:lnTo>
                  <a:lnTo>
                    <a:pt x="5762" y="3671"/>
                  </a:lnTo>
                  <a:lnTo>
                    <a:pt x="5383" y="3871"/>
                  </a:lnTo>
                  <a:lnTo>
                    <a:pt x="4983" y="4027"/>
                  </a:lnTo>
                  <a:lnTo>
                    <a:pt x="4583" y="4160"/>
                  </a:lnTo>
                  <a:lnTo>
                    <a:pt x="4538" y="4182"/>
                  </a:lnTo>
                  <a:lnTo>
                    <a:pt x="4516" y="4227"/>
                  </a:lnTo>
                  <a:lnTo>
                    <a:pt x="4516" y="4249"/>
                  </a:lnTo>
                  <a:lnTo>
                    <a:pt x="4516" y="4294"/>
                  </a:lnTo>
                  <a:lnTo>
                    <a:pt x="4583" y="4360"/>
                  </a:lnTo>
                  <a:lnTo>
                    <a:pt x="4649" y="4383"/>
                  </a:lnTo>
                  <a:lnTo>
                    <a:pt x="5028" y="4449"/>
                  </a:lnTo>
                  <a:lnTo>
                    <a:pt x="5406" y="4516"/>
                  </a:lnTo>
                  <a:lnTo>
                    <a:pt x="5584" y="4583"/>
                  </a:lnTo>
                  <a:lnTo>
                    <a:pt x="5762" y="4650"/>
                  </a:lnTo>
                  <a:lnTo>
                    <a:pt x="5917" y="4739"/>
                  </a:lnTo>
                  <a:lnTo>
                    <a:pt x="6073" y="4828"/>
                  </a:lnTo>
                  <a:lnTo>
                    <a:pt x="6206" y="4961"/>
                  </a:lnTo>
                  <a:lnTo>
                    <a:pt x="6340" y="5117"/>
                  </a:lnTo>
                  <a:lnTo>
                    <a:pt x="6429" y="5272"/>
                  </a:lnTo>
                  <a:lnTo>
                    <a:pt x="6496" y="5428"/>
                  </a:lnTo>
                  <a:lnTo>
                    <a:pt x="6562" y="5606"/>
                  </a:lnTo>
                  <a:lnTo>
                    <a:pt x="6607" y="5784"/>
                  </a:lnTo>
                  <a:lnTo>
                    <a:pt x="6651" y="6162"/>
                  </a:lnTo>
                  <a:lnTo>
                    <a:pt x="6674" y="6362"/>
                  </a:lnTo>
                  <a:lnTo>
                    <a:pt x="6674" y="6562"/>
                  </a:lnTo>
                  <a:lnTo>
                    <a:pt x="6651" y="6740"/>
                  </a:lnTo>
                  <a:lnTo>
                    <a:pt x="6607" y="6918"/>
                  </a:lnTo>
                  <a:lnTo>
                    <a:pt x="6562" y="7074"/>
                  </a:lnTo>
                  <a:lnTo>
                    <a:pt x="6496" y="7230"/>
                  </a:lnTo>
                  <a:lnTo>
                    <a:pt x="6429" y="7363"/>
                  </a:lnTo>
                  <a:lnTo>
                    <a:pt x="6318" y="7497"/>
                  </a:lnTo>
                  <a:lnTo>
                    <a:pt x="6229" y="7608"/>
                  </a:lnTo>
                  <a:lnTo>
                    <a:pt x="6095" y="7719"/>
                  </a:lnTo>
                  <a:lnTo>
                    <a:pt x="5962" y="7830"/>
                  </a:lnTo>
                  <a:lnTo>
                    <a:pt x="5828" y="7919"/>
                  </a:lnTo>
                  <a:lnTo>
                    <a:pt x="5495" y="8075"/>
                  </a:lnTo>
                  <a:lnTo>
                    <a:pt x="5117" y="8208"/>
                  </a:lnTo>
                  <a:lnTo>
                    <a:pt x="4694" y="8320"/>
                  </a:lnTo>
                  <a:lnTo>
                    <a:pt x="4227" y="8386"/>
                  </a:lnTo>
                  <a:lnTo>
                    <a:pt x="3782" y="8453"/>
                  </a:lnTo>
                  <a:lnTo>
                    <a:pt x="3315" y="8475"/>
                  </a:lnTo>
                  <a:lnTo>
                    <a:pt x="2403" y="8520"/>
                  </a:lnTo>
                  <a:lnTo>
                    <a:pt x="1491" y="8564"/>
                  </a:lnTo>
                  <a:lnTo>
                    <a:pt x="1224" y="8587"/>
                  </a:lnTo>
                  <a:lnTo>
                    <a:pt x="1046" y="8587"/>
                  </a:lnTo>
                  <a:lnTo>
                    <a:pt x="1024" y="8564"/>
                  </a:lnTo>
                  <a:lnTo>
                    <a:pt x="1002" y="8498"/>
                  </a:lnTo>
                  <a:lnTo>
                    <a:pt x="979" y="8409"/>
                  </a:lnTo>
                  <a:lnTo>
                    <a:pt x="979" y="8231"/>
                  </a:lnTo>
                  <a:lnTo>
                    <a:pt x="868" y="7208"/>
                  </a:lnTo>
                  <a:lnTo>
                    <a:pt x="579" y="4227"/>
                  </a:lnTo>
                  <a:lnTo>
                    <a:pt x="357" y="1869"/>
                  </a:lnTo>
                  <a:lnTo>
                    <a:pt x="312" y="1424"/>
                  </a:lnTo>
                  <a:lnTo>
                    <a:pt x="290" y="1202"/>
                  </a:lnTo>
                  <a:lnTo>
                    <a:pt x="268" y="980"/>
                  </a:lnTo>
                  <a:lnTo>
                    <a:pt x="268" y="824"/>
                  </a:lnTo>
                  <a:lnTo>
                    <a:pt x="290" y="779"/>
                  </a:lnTo>
                  <a:lnTo>
                    <a:pt x="379" y="713"/>
                  </a:lnTo>
                  <a:lnTo>
                    <a:pt x="446" y="668"/>
                  </a:lnTo>
                  <a:lnTo>
                    <a:pt x="535" y="624"/>
                  </a:lnTo>
                  <a:lnTo>
                    <a:pt x="757" y="557"/>
                  </a:lnTo>
                  <a:lnTo>
                    <a:pt x="1157" y="490"/>
                  </a:lnTo>
                  <a:lnTo>
                    <a:pt x="1691" y="401"/>
                  </a:lnTo>
                  <a:lnTo>
                    <a:pt x="2203" y="357"/>
                  </a:lnTo>
                  <a:lnTo>
                    <a:pt x="2814" y="318"/>
                  </a:lnTo>
                  <a:close/>
                  <a:moveTo>
                    <a:pt x="5005" y="1"/>
                  </a:moveTo>
                  <a:lnTo>
                    <a:pt x="4516" y="23"/>
                  </a:lnTo>
                  <a:lnTo>
                    <a:pt x="3515" y="68"/>
                  </a:lnTo>
                  <a:lnTo>
                    <a:pt x="2960" y="96"/>
                  </a:lnTo>
                  <a:lnTo>
                    <a:pt x="2960" y="96"/>
                  </a:lnTo>
                  <a:lnTo>
                    <a:pt x="2803" y="90"/>
                  </a:lnTo>
                  <a:lnTo>
                    <a:pt x="2772" y="106"/>
                  </a:lnTo>
                  <a:lnTo>
                    <a:pt x="2772" y="106"/>
                  </a:lnTo>
                  <a:lnTo>
                    <a:pt x="2648" y="112"/>
                  </a:lnTo>
                  <a:lnTo>
                    <a:pt x="2203" y="134"/>
                  </a:lnTo>
                  <a:lnTo>
                    <a:pt x="1780" y="179"/>
                  </a:lnTo>
                  <a:lnTo>
                    <a:pt x="1358" y="245"/>
                  </a:lnTo>
                  <a:lnTo>
                    <a:pt x="913" y="312"/>
                  </a:lnTo>
                  <a:lnTo>
                    <a:pt x="490" y="423"/>
                  </a:lnTo>
                  <a:lnTo>
                    <a:pt x="67" y="557"/>
                  </a:lnTo>
                  <a:lnTo>
                    <a:pt x="45" y="579"/>
                  </a:lnTo>
                  <a:lnTo>
                    <a:pt x="23" y="601"/>
                  </a:lnTo>
                  <a:lnTo>
                    <a:pt x="1" y="668"/>
                  </a:lnTo>
                  <a:lnTo>
                    <a:pt x="223" y="2670"/>
                  </a:lnTo>
                  <a:lnTo>
                    <a:pt x="401" y="4694"/>
                  </a:lnTo>
                  <a:lnTo>
                    <a:pt x="579" y="6696"/>
                  </a:lnTo>
                  <a:lnTo>
                    <a:pt x="690" y="7697"/>
                  </a:lnTo>
                  <a:lnTo>
                    <a:pt x="824" y="8698"/>
                  </a:lnTo>
                  <a:lnTo>
                    <a:pt x="824" y="8742"/>
                  </a:lnTo>
                  <a:lnTo>
                    <a:pt x="868" y="8787"/>
                  </a:lnTo>
                  <a:lnTo>
                    <a:pt x="913" y="8809"/>
                  </a:lnTo>
                  <a:lnTo>
                    <a:pt x="957" y="8809"/>
                  </a:lnTo>
                  <a:lnTo>
                    <a:pt x="2025" y="8787"/>
                  </a:lnTo>
                  <a:lnTo>
                    <a:pt x="3115" y="8742"/>
                  </a:lnTo>
                  <a:lnTo>
                    <a:pt x="3649" y="8698"/>
                  </a:lnTo>
                  <a:lnTo>
                    <a:pt x="4182" y="8631"/>
                  </a:lnTo>
                  <a:lnTo>
                    <a:pt x="4716" y="8564"/>
                  </a:lnTo>
                  <a:lnTo>
                    <a:pt x="5228" y="8431"/>
                  </a:lnTo>
                  <a:lnTo>
                    <a:pt x="5695" y="8386"/>
                  </a:lnTo>
                  <a:lnTo>
                    <a:pt x="6251" y="8297"/>
                  </a:lnTo>
                  <a:lnTo>
                    <a:pt x="6829" y="8186"/>
                  </a:lnTo>
                  <a:lnTo>
                    <a:pt x="7141" y="8119"/>
                  </a:lnTo>
                  <a:lnTo>
                    <a:pt x="7430" y="8053"/>
                  </a:lnTo>
                  <a:lnTo>
                    <a:pt x="7719" y="7942"/>
                  </a:lnTo>
                  <a:lnTo>
                    <a:pt x="8008" y="7830"/>
                  </a:lnTo>
                  <a:lnTo>
                    <a:pt x="8253" y="7697"/>
                  </a:lnTo>
                  <a:lnTo>
                    <a:pt x="8497" y="7541"/>
                  </a:lnTo>
                  <a:lnTo>
                    <a:pt x="8698" y="7385"/>
                  </a:lnTo>
                  <a:lnTo>
                    <a:pt x="8876" y="7185"/>
                  </a:lnTo>
                  <a:lnTo>
                    <a:pt x="9009" y="6963"/>
                  </a:lnTo>
                  <a:lnTo>
                    <a:pt x="9098" y="6718"/>
                  </a:lnTo>
                  <a:lnTo>
                    <a:pt x="9142" y="6473"/>
                  </a:lnTo>
                  <a:lnTo>
                    <a:pt x="9142" y="6207"/>
                  </a:lnTo>
                  <a:lnTo>
                    <a:pt x="9142" y="5940"/>
                  </a:lnTo>
                  <a:lnTo>
                    <a:pt x="9098" y="5673"/>
                  </a:lnTo>
                  <a:lnTo>
                    <a:pt x="9054" y="5384"/>
                  </a:lnTo>
                  <a:lnTo>
                    <a:pt x="8965" y="5139"/>
                  </a:lnTo>
                  <a:lnTo>
                    <a:pt x="8876" y="4894"/>
                  </a:lnTo>
                  <a:lnTo>
                    <a:pt x="8764" y="4672"/>
                  </a:lnTo>
                  <a:lnTo>
                    <a:pt x="8675" y="4561"/>
                  </a:lnTo>
                  <a:lnTo>
                    <a:pt x="8586" y="4472"/>
                  </a:lnTo>
                  <a:lnTo>
                    <a:pt x="8386" y="4294"/>
                  </a:lnTo>
                  <a:lnTo>
                    <a:pt x="8142" y="4160"/>
                  </a:lnTo>
                  <a:lnTo>
                    <a:pt x="7897" y="4071"/>
                  </a:lnTo>
                  <a:lnTo>
                    <a:pt x="7652" y="4005"/>
                  </a:lnTo>
                  <a:lnTo>
                    <a:pt x="7399" y="3983"/>
                  </a:lnTo>
                  <a:lnTo>
                    <a:pt x="7399" y="3983"/>
                  </a:lnTo>
                  <a:lnTo>
                    <a:pt x="7563" y="3916"/>
                  </a:lnTo>
                  <a:lnTo>
                    <a:pt x="7897" y="3760"/>
                  </a:lnTo>
                  <a:lnTo>
                    <a:pt x="8208" y="3582"/>
                  </a:lnTo>
                  <a:lnTo>
                    <a:pt x="8497" y="3359"/>
                  </a:lnTo>
                  <a:lnTo>
                    <a:pt x="8631" y="3248"/>
                  </a:lnTo>
                  <a:lnTo>
                    <a:pt x="8764" y="3115"/>
                  </a:lnTo>
                  <a:lnTo>
                    <a:pt x="8853" y="2981"/>
                  </a:lnTo>
                  <a:lnTo>
                    <a:pt x="8942" y="2826"/>
                  </a:lnTo>
                  <a:lnTo>
                    <a:pt x="9009" y="2670"/>
                  </a:lnTo>
                  <a:lnTo>
                    <a:pt x="9054" y="2514"/>
                  </a:lnTo>
                  <a:lnTo>
                    <a:pt x="9098" y="2314"/>
                  </a:lnTo>
                  <a:lnTo>
                    <a:pt x="9098" y="2136"/>
                  </a:lnTo>
                  <a:lnTo>
                    <a:pt x="9076" y="1958"/>
                  </a:lnTo>
                  <a:lnTo>
                    <a:pt x="9031" y="1802"/>
                  </a:lnTo>
                  <a:lnTo>
                    <a:pt x="8965" y="1625"/>
                  </a:lnTo>
                  <a:lnTo>
                    <a:pt x="8876" y="1469"/>
                  </a:lnTo>
                  <a:lnTo>
                    <a:pt x="8787" y="1313"/>
                  </a:lnTo>
                  <a:lnTo>
                    <a:pt x="8675" y="1157"/>
                  </a:lnTo>
                  <a:lnTo>
                    <a:pt x="8542" y="1024"/>
                  </a:lnTo>
                  <a:lnTo>
                    <a:pt x="8408" y="891"/>
                  </a:lnTo>
                  <a:lnTo>
                    <a:pt x="8119" y="646"/>
                  </a:lnTo>
                  <a:lnTo>
                    <a:pt x="7808" y="468"/>
                  </a:lnTo>
                  <a:lnTo>
                    <a:pt x="7497" y="312"/>
                  </a:lnTo>
                  <a:lnTo>
                    <a:pt x="7252" y="245"/>
                  </a:lnTo>
                  <a:lnTo>
                    <a:pt x="7029" y="179"/>
                  </a:lnTo>
                  <a:lnTo>
                    <a:pt x="6540" y="68"/>
                  </a:lnTo>
                  <a:lnTo>
                    <a:pt x="6029" y="23"/>
                  </a:lnTo>
                  <a:lnTo>
                    <a:pt x="55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194;p43"/>
            <p:cNvSpPr/>
            <p:nvPr/>
          </p:nvSpPr>
          <p:spPr>
            <a:xfrm>
              <a:off x="6673099" y="3466133"/>
              <a:ext cx="235530" cy="209810"/>
            </a:xfrm>
            <a:custGeom>
              <a:avLst/>
              <a:gdLst/>
              <a:ahLst/>
              <a:cxnLst/>
              <a:rect l="l" t="t" r="r" b="b"/>
              <a:pathLst>
                <a:path w="2848" h="2537" extrusionOk="0">
                  <a:moveTo>
                    <a:pt x="1642" y="267"/>
                  </a:moveTo>
                  <a:lnTo>
                    <a:pt x="1647" y="267"/>
                  </a:lnTo>
                  <a:lnTo>
                    <a:pt x="1847" y="334"/>
                  </a:lnTo>
                  <a:lnTo>
                    <a:pt x="2069" y="401"/>
                  </a:lnTo>
                  <a:lnTo>
                    <a:pt x="2247" y="512"/>
                  </a:lnTo>
                  <a:lnTo>
                    <a:pt x="2336" y="556"/>
                  </a:lnTo>
                  <a:lnTo>
                    <a:pt x="2403" y="645"/>
                  </a:lnTo>
                  <a:lnTo>
                    <a:pt x="2470" y="734"/>
                  </a:lnTo>
                  <a:lnTo>
                    <a:pt x="2514" y="823"/>
                  </a:lnTo>
                  <a:lnTo>
                    <a:pt x="2559" y="935"/>
                  </a:lnTo>
                  <a:lnTo>
                    <a:pt x="2581" y="1046"/>
                  </a:lnTo>
                  <a:lnTo>
                    <a:pt x="2603" y="1246"/>
                  </a:lnTo>
                  <a:lnTo>
                    <a:pt x="2559" y="1402"/>
                  </a:lnTo>
                  <a:lnTo>
                    <a:pt x="2470" y="1557"/>
                  </a:lnTo>
                  <a:lnTo>
                    <a:pt x="2359" y="1691"/>
                  </a:lnTo>
                  <a:lnTo>
                    <a:pt x="2225" y="1802"/>
                  </a:lnTo>
                  <a:lnTo>
                    <a:pt x="2069" y="1891"/>
                  </a:lnTo>
                  <a:lnTo>
                    <a:pt x="1906" y="1967"/>
                  </a:lnTo>
                  <a:lnTo>
                    <a:pt x="1906" y="1967"/>
                  </a:lnTo>
                  <a:lnTo>
                    <a:pt x="1780" y="1157"/>
                  </a:lnTo>
                  <a:lnTo>
                    <a:pt x="1642" y="267"/>
                  </a:lnTo>
                  <a:close/>
                  <a:moveTo>
                    <a:pt x="757" y="201"/>
                  </a:moveTo>
                  <a:lnTo>
                    <a:pt x="1202" y="223"/>
                  </a:lnTo>
                  <a:lnTo>
                    <a:pt x="1399" y="242"/>
                  </a:lnTo>
                  <a:lnTo>
                    <a:pt x="1399" y="242"/>
                  </a:lnTo>
                  <a:lnTo>
                    <a:pt x="1558" y="1157"/>
                  </a:lnTo>
                  <a:lnTo>
                    <a:pt x="1699" y="2062"/>
                  </a:lnTo>
                  <a:lnTo>
                    <a:pt x="1699" y="2062"/>
                  </a:lnTo>
                  <a:lnTo>
                    <a:pt x="1669" y="2069"/>
                  </a:lnTo>
                  <a:lnTo>
                    <a:pt x="1469" y="2136"/>
                  </a:lnTo>
                  <a:lnTo>
                    <a:pt x="1224" y="2202"/>
                  </a:lnTo>
                  <a:lnTo>
                    <a:pt x="957" y="2269"/>
                  </a:lnTo>
                  <a:lnTo>
                    <a:pt x="713" y="2291"/>
                  </a:lnTo>
                  <a:lnTo>
                    <a:pt x="561" y="2304"/>
                  </a:lnTo>
                  <a:lnTo>
                    <a:pt x="357" y="957"/>
                  </a:lnTo>
                  <a:lnTo>
                    <a:pt x="312" y="779"/>
                  </a:lnTo>
                  <a:lnTo>
                    <a:pt x="268" y="601"/>
                  </a:lnTo>
                  <a:lnTo>
                    <a:pt x="268" y="490"/>
                  </a:lnTo>
                  <a:lnTo>
                    <a:pt x="290" y="401"/>
                  </a:lnTo>
                  <a:lnTo>
                    <a:pt x="312" y="334"/>
                  </a:lnTo>
                  <a:lnTo>
                    <a:pt x="357" y="267"/>
                  </a:lnTo>
                  <a:lnTo>
                    <a:pt x="424" y="245"/>
                  </a:lnTo>
                  <a:lnTo>
                    <a:pt x="512" y="223"/>
                  </a:lnTo>
                  <a:lnTo>
                    <a:pt x="757" y="201"/>
                  </a:lnTo>
                  <a:close/>
                  <a:moveTo>
                    <a:pt x="690" y="0"/>
                  </a:moveTo>
                  <a:lnTo>
                    <a:pt x="357" y="45"/>
                  </a:lnTo>
                  <a:lnTo>
                    <a:pt x="68" y="89"/>
                  </a:lnTo>
                  <a:lnTo>
                    <a:pt x="23" y="89"/>
                  </a:lnTo>
                  <a:lnTo>
                    <a:pt x="1" y="134"/>
                  </a:lnTo>
                  <a:lnTo>
                    <a:pt x="1" y="201"/>
                  </a:lnTo>
                  <a:lnTo>
                    <a:pt x="179" y="1313"/>
                  </a:lnTo>
                  <a:lnTo>
                    <a:pt x="357" y="2425"/>
                  </a:lnTo>
                  <a:lnTo>
                    <a:pt x="379" y="2469"/>
                  </a:lnTo>
                  <a:lnTo>
                    <a:pt x="401" y="2492"/>
                  </a:lnTo>
                  <a:lnTo>
                    <a:pt x="446" y="2514"/>
                  </a:lnTo>
                  <a:lnTo>
                    <a:pt x="490" y="2536"/>
                  </a:lnTo>
                  <a:lnTo>
                    <a:pt x="846" y="2514"/>
                  </a:lnTo>
                  <a:lnTo>
                    <a:pt x="1224" y="2469"/>
                  </a:lnTo>
                  <a:lnTo>
                    <a:pt x="1580" y="2380"/>
                  </a:lnTo>
                  <a:lnTo>
                    <a:pt x="1736" y="2314"/>
                  </a:lnTo>
                  <a:lnTo>
                    <a:pt x="1843" y="2268"/>
                  </a:lnTo>
                  <a:lnTo>
                    <a:pt x="1843" y="2268"/>
                  </a:lnTo>
                  <a:lnTo>
                    <a:pt x="1847" y="2269"/>
                  </a:lnTo>
                  <a:lnTo>
                    <a:pt x="1892" y="2247"/>
                  </a:lnTo>
                  <a:lnTo>
                    <a:pt x="1892" y="2247"/>
                  </a:lnTo>
                  <a:lnTo>
                    <a:pt x="1892" y="2247"/>
                  </a:lnTo>
                  <a:lnTo>
                    <a:pt x="1936" y="2225"/>
                  </a:lnTo>
                  <a:lnTo>
                    <a:pt x="1936" y="2225"/>
                  </a:lnTo>
                  <a:lnTo>
                    <a:pt x="1936" y="2225"/>
                  </a:lnTo>
                  <a:lnTo>
                    <a:pt x="2158" y="2113"/>
                  </a:lnTo>
                  <a:lnTo>
                    <a:pt x="2381" y="1958"/>
                  </a:lnTo>
                  <a:lnTo>
                    <a:pt x="2581" y="1758"/>
                  </a:lnTo>
                  <a:lnTo>
                    <a:pt x="2670" y="1646"/>
                  </a:lnTo>
                  <a:lnTo>
                    <a:pt x="2737" y="1535"/>
                  </a:lnTo>
                  <a:lnTo>
                    <a:pt x="2803" y="1424"/>
                  </a:lnTo>
                  <a:lnTo>
                    <a:pt x="2826" y="1290"/>
                  </a:lnTo>
                  <a:lnTo>
                    <a:pt x="2848" y="1179"/>
                  </a:lnTo>
                  <a:lnTo>
                    <a:pt x="2848" y="1046"/>
                  </a:lnTo>
                  <a:lnTo>
                    <a:pt x="2826" y="912"/>
                  </a:lnTo>
                  <a:lnTo>
                    <a:pt x="2759" y="779"/>
                  </a:lnTo>
                  <a:lnTo>
                    <a:pt x="2692" y="645"/>
                  </a:lnTo>
                  <a:lnTo>
                    <a:pt x="2581" y="512"/>
                  </a:lnTo>
                  <a:lnTo>
                    <a:pt x="2470" y="401"/>
                  </a:lnTo>
                  <a:lnTo>
                    <a:pt x="2336" y="290"/>
                  </a:lnTo>
                  <a:lnTo>
                    <a:pt x="2203" y="223"/>
                  </a:lnTo>
                  <a:lnTo>
                    <a:pt x="2047" y="156"/>
                  </a:lnTo>
                  <a:lnTo>
                    <a:pt x="1892" y="89"/>
                  </a:lnTo>
                  <a:lnTo>
                    <a:pt x="1736" y="45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195;p43"/>
            <p:cNvSpPr/>
            <p:nvPr/>
          </p:nvSpPr>
          <p:spPr>
            <a:xfrm>
              <a:off x="6901268" y="3675860"/>
              <a:ext cx="204186" cy="34982"/>
            </a:xfrm>
            <a:custGeom>
              <a:avLst/>
              <a:gdLst/>
              <a:ahLst/>
              <a:cxnLst/>
              <a:rect l="l" t="t" r="r" b="b"/>
              <a:pathLst>
                <a:path w="2469" h="423" extrusionOk="0">
                  <a:moveTo>
                    <a:pt x="2335" y="0"/>
                  </a:moveTo>
                  <a:lnTo>
                    <a:pt x="89" y="200"/>
                  </a:lnTo>
                  <a:lnTo>
                    <a:pt x="44" y="222"/>
                  </a:lnTo>
                  <a:lnTo>
                    <a:pt x="22" y="245"/>
                  </a:lnTo>
                  <a:lnTo>
                    <a:pt x="0" y="289"/>
                  </a:lnTo>
                  <a:lnTo>
                    <a:pt x="0" y="334"/>
                  </a:lnTo>
                  <a:lnTo>
                    <a:pt x="44" y="400"/>
                  </a:lnTo>
                  <a:lnTo>
                    <a:pt x="89" y="423"/>
                  </a:lnTo>
                  <a:lnTo>
                    <a:pt x="133" y="423"/>
                  </a:lnTo>
                  <a:lnTo>
                    <a:pt x="2380" y="222"/>
                  </a:lnTo>
                  <a:lnTo>
                    <a:pt x="2424" y="222"/>
                  </a:lnTo>
                  <a:lnTo>
                    <a:pt x="2447" y="178"/>
                  </a:lnTo>
                  <a:lnTo>
                    <a:pt x="2469" y="156"/>
                  </a:lnTo>
                  <a:lnTo>
                    <a:pt x="2469" y="111"/>
                  </a:lnTo>
                  <a:lnTo>
                    <a:pt x="2424" y="22"/>
                  </a:lnTo>
                  <a:lnTo>
                    <a:pt x="23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196;p43"/>
            <p:cNvSpPr/>
            <p:nvPr/>
          </p:nvSpPr>
          <p:spPr>
            <a:xfrm>
              <a:off x="6719080" y="3773280"/>
              <a:ext cx="237432" cy="207990"/>
            </a:xfrm>
            <a:custGeom>
              <a:avLst/>
              <a:gdLst/>
              <a:ahLst/>
              <a:cxnLst/>
              <a:rect l="l" t="t" r="r" b="b"/>
              <a:pathLst>
                <a:path w="2871" h="2515" extrusionOk="0">
                  <a:moveTo>
                    <a:pt x="1647" y="277"/>
                  </a:moveTo>
                  <a:lnTo>
                    <a:pt x="1825" y="312"/>
                  </a:lnTo>
                  <a:lnTo>
                    <a:pt x="2003" y="357"/>
                  </a:lnTo>
                  <a:lnTo>
                    <a:pt x="2159" y="424"/>
                  </a:lnTo>
                  <a:lnTo>
                    <a:pt x="2292" y="490"/>
                  </a:lnTo>
                  <a:lnTo>
                    <a:pt x="2403" y="601"/>
                  </a:lnTo>
                  <a:lnTo>
                    <a:pt x="2514" y="735"/>
                  </a:lnTo>
                  <a:lnTo>
                    <a:pt x="2581" y="913"/>
                  </a:lnTo>
                  <a:lnTo>
                    <a:pt x="2626" y="1046"/>
                  </a:lnTo>
                  <a:lnTo>
                    <a:pt x="2626" y="1180"/>
                  </a:lnTo>
                  <a:lnTo>
                    <a:pt x="2603" y="1291"/>
                  </a:lnTo>
                  <a:lnTo>
                    <a:pt x="2559" y="1402"/>
                  </a:lnTo>
                  <a:lnTo>
                    <a:pt x="2514" y="1513"/>
                  </a:lnTo>
                  <a:lnTo>
                    <a:pt x="2425" y="1625"/>
                  </a:lnTo>
                  <a:lnTo>
                    <a:pt x="2336" y="1714"/>
                  </a:lnTo>
                  <a:lnTo>
                    <a:pt x="2247" y="1780"/>
                  </a:lnTo>
                  <a:lnTo>
                    <a:pt x="2047" y="1914"/>
                  </a:lnTo>
                  <a:lnTo>
                    <a:pt x="1923" y="1976"/>
                  </a:lnTo>
                  <a:lnTo>
                    <a:pt x="1847" y="1625"/>
                  </a:lnTo>
                  <a:lnTo>
                    <a:pt x="1780" y="1135"/>
                  </a:lnTo>
                  <a:lnTo>
                    <a:pt x="1647" y="277"/>
                  </a:lnTo>
                  <a:close/>
                  <a:moveTo>
                    <a:pt x="913" y="201"/>
                  </a:moveTo>
                  <a:lnTo>
                    <a:pt x="1113" y="223"/>
                  </a:lnTo>
                  <a:lnTo>
                    <a:pt x="1399" y="238"/>
                  </a:lnTo>
                  <a:lnTo>
                    <a:pt x="1399" y="238"/>
                  </a:lnTo>
                  <a:lnTo>
                    <a:pt x="1558" y="1135"/>
                  </a:lnTo>
                  <a:lnTo>
                    <a:pt x="1625" y="1625"/>
                  </a:lnTo>
                  <a:lnTo>
                    <a:pt x="1701" y="2062"/>
                  </a:lnTo>
                  <a:lnTo>
                    <a:pt x="1701" y="2062"/>
                  </a:lnTo>
                  <a:lnTo>
                    <a:pt x="1602" y="2092"/>
                  </a:lnTo>
                  <a:lnTo>
                    <a:pt x="1380" y="2181"/>
                  </a:lnTo>
                  <a:lnTo>
                    <a:pt x="1135" y="2225"/>
                  </a:lnTo>
                  <a:lnTo>
                    <a:pt x="913" y="2270"/>
                  </a:lnTo>
                  <a:lnTo>
                    <a:pt x="668" y="2292"/>
                  </a:lnTo>
                  <a:lnTo>
                    <a:pt x="564" y="2292"/>
                  </a:lnTo>
                  <a:lnTo>
                    <a:pt x="468" y="1580"/>
                  </a:lnTo>
                  <a:lnTo>
                    <a:pt x="335" y="757"/>
                  </a:lnTo>
                  <a:lnTo>
                    <a:pt x="290" y="513"/>
                  </a:lnTo>
                  <a:lnTo>
                    <a:pt x="290" y="424"/>
                  </a:lnTo>
                  <a:lnTo>
                    <a:pt x="312" y="357"/>
                  </a:lnTo>
                  <a:lnTo>
                    <a:pt x="357" y="312"/>
                  </a:lnTo>
                  <a:lnTo>
                    <a:pt x="446" y="268"/>
                  </a:lnTo>
                  <a:lnTo>
                    <a:pt x="535" y="246"/>
                  </a:lnTo>
                  <a:lnTo>
                    <a:pt x="691" y="223"/>
                  </a:lnTo>
                  <a:lnTo>
                    <a:pt x="913" y="201"/>
                  </a:lnTo>
                  <a:close/>
                  <a:moveTo>
                    <a:pt x="779" y="1"/>
                  </a:moveTo>
                  <a:lnTo>
                    <a:pt x="424" y="23"/>
                  </a:lnTo>
                  <a:lnTo>
                    <a:pt x="68" y="68"/>
                  </a:lnTo>
                  <a:lnTo>
                    <a:pt x="23" y="90"/>
                  </a:lnTo>
                  <a:lnTo>
                    <a:pt x="1" y="112"/>
                  </a:lnTo>
                  <a:lnTo>
                    <a:pt x="1" y="179"/>
                  </a:lnTo>
                  <a:lnTo>
                    <a:pt x="201" y="1291"/>
                  </a:lnTo>
                  <a:lnTo>
                    <a:pt x="357" y="2403"/>
                  </a:lnTo>
                  <a:lnTo>
                    <a:pt x="379" y="2448"/>
                  </a:lnTo>
                  <a:lnTo>
                    <a:pt x="401" y="2492"/>
                  </a:lnTo>
                  <a:lnTo>
                    <a:pt x="446" y="2514"/>
                  </a:lnTo>
                  <a:lnTo>
                    <a:pt x="779" y="2514"/>
                  </a:lnTo>
                  <a:lnTo>
                    <a:pt x="1113" y="2470"/>
                  </a:lnTo>
                  <a:lnTo>
                    <a:pt x="1447" y="2403"/>
                  </a:lnTo>
                  <a:lnTo>
                    <a:pt x="1803" y="2314"/>
                  </a:lnTo>
                  <a:lnTo>
                    <a:pt x="2136" y="2181"/>
                  </a:lnTo>
                  <a:lnTo>
                    <a:pt x="2270" y="2092"/>
                  </a:lnTo>
                  <a:lnTo>
                    <a:pt x="2403" y="2003"/>
                  </a:lnTo>
                  <a:lnTo>
                    <a:pt x="2537" y="1892"/>
                  </a:lnTo>
                  <a:lnTo>
                    <a:pt x="2648" y="1780"/>
                  </a:lnTo>
                  <a:lnTo>
                    <a:pt x="2737" y="1647"/>
                  </a:lnTo>
                  <a:lnTo>
                    <a:pt x="2804" y="1513"/>
                  </a:lnTo>
                  <a:lnTo>
                    <a:pt x="2848" y="1358"/>
                  </a:lnTo>
                  <a:lnTo>
                    <a:pt x="2870" y="1202"/>
                  </a:lnTo>
                  <a:lnTo>
                    <a:pt x="2870" y="1069"/>
                  </a:lnTo>
                  <a:lnTo>
                    <a:pt x="2848" y="935"/>
                  </a:lnTo>
                  <a:lnTo>
                    <a:pt x="2804" y="802"/>
                  </a:lnTo>
                  <a:lnTo>
                    <a:pt x="2737" y="690"/>
                  </a:lnTo>
                  <a:lnTo>
                    <a:pt x="2648" y="579"/>
                  </a:lnTo>
                  <a:lnTo>
                    <a:pt x="2559" y="490"/>
                  </a:lnTo>
                  <a:lnTo>
                    <a:pt x="2448" y="401"/>
                  </a:lnTo>
                  <a:lnTo>
                    <a:pt x="2314" y="312"/>
                  </a:lnTo>
                  <a:lnTo>
                    <a:pt x="2047" y="179"/>
                  </a:lnTo>
                  <a:lnTo>
                    <a:pt x="1780" y="90"/>
                  </a:lnTo>
                  <a:lnTo>
                    <a:pt x="1513" y="23"/>
                  </a:lnTo>
                  <a:lnTo>
                    <a:pt x="1469" y="23"/>
                  </a:lnTo>
                  <a:lnTo>
                    <a:pt x="11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4896758" y="1119850"/>
            <a:ext cx="2770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TOÁN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3825779" y="2043180"/>
            <a:ext cx="5093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accent6">
                    <a:lumMod val="75000"/>
                  </a:schemeClr>
                </a:solidFill>
                <a:latin typeface="UTM Colossalis" panose="02040603050506020204" pitchFamily="18" charset="0"/>
                <a:cs typeface="Times New Roman" panose="02020603050405020304" pitchFamily="18" charset="0"/>
              </a:rPr>
              <a:t>MÉT KHỐI</a:t>
            </a:r>
          </a:p>
        </p:txBody>
      </p:sp>
      <p:pic>
        <p:nvPicPr>
          <p:cNvPr id="123" name="Picture 12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8" b="90000" l="2236" r="97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8" y="3456749"/>
            <a:ext cx="4529282" cy="3834696"/>
          </a:xfrm>
          <a:prstGeom prst="rect">
            <a:avLst/>
          </a:prstGeom>
        </p:spPr>
      </p:pic>
      <p:grpSp>
        <p:nvGrpSpPr>
          <p:cNvPr id="77" name="Google Shape;1197;p43"/>
          <p:cNvGrpSpPr/>
          <p:nvPr/>
        </p:nvGrpSpPr>
        <p:grpSpPr>
          <a:xfrm rot="-1625686">
            <a:off x="9361080" y="686291"/>
            <a:ext cx="2417533" cy="2553099"/>
            <a:chOff x="5858316" y="1224583"/>
            <a:chExt cx="1671329" cy="1765051"/>
          </a:xfrm>
        </p:grpSpPr>
        <p:sp>
          <p:nvSpPr>
            <p:cNvPr id="78" name="Google Shape;1198;p43"/>
            <p:cNvSpPr/>
            <p:nvPr/>
          </p:nvSpPr>
          <p:spPr>
            <a:xfrm rot="2192941">
              <a:off x="6585155" y="2147033"/>
              <a:ext cx="283299" cy="253415"/>
            </a:xfrm>
            <a:custGeom>
              <a:avLst/>
              <a:gdLst/>
              <a:ahLst/>
              <a:cxnLst/>
              <a:rect l="l" t="t" r="r" b="b"/>
              <a:pathLst>
                <a:path w="2114" h="1891" extrusionOk="0">
                  <a:moveTo>
                    <a:pt x="1713" y="0"/>
                  </a:moveTo>
                  <a:lnTo>
                    <a:pt x="1624" y="22"/>
                  </a:lnTo>
                  <a:lnTo>
                    <a:pt x="1557" y="45"/>
                  </a:lnTo>
                  <a:lnTo>
                    <a:pt x="1513" y="89"/>
                  </a:lnTo>
                  <a:lnTo>
                    <a:pt x="1446" y="134"/>
                  </a:lnTo>
                  <a:lnTo>
                    <a:pt x="1401" y="200"/>
                  </a:lnTo>
                  <a:lnTo>
                    <a:pt x="1379" y="289"/>
                  </a:lnTo>
                  <a:lnTo>
                    <a:pt x="1379" y="401"/>
                  </a:lnTo>
                  <a:lnTo>
                    <a:pt x="1379" y="534"/>
                  </a:lnTo>
                  <a:lnTo>
                    <a:pt x="1401" y="667"/>
                  </a:lnTo>
                  <a:lnTo>
                    <a:pt x="1468" y="823"/>
                  </a:lnTo>
                  <a:lnTo>
                    <a:pt x="1535" y="979"/>
                  </a:lnTo>
                  <a:lnTo>
                    <a:pt x="1624" y="1157"/>
                  </a:lnTo>
                  <a:lnTo>
                    <a:pt x="1668" y="1246"/>
                  </a:lnTo>
                  <a:lnTo>
                    <a:pt x="1757" y="1335"/>
                  </a:lnTo>
                  <a:lnTo>
                    <a:pt x="1846" y="1224"/>
                  </a:lnTo>
                  <a:lnTo>
                    <a:pt x="1935" y="1090"/>
                  </a:lnTo>
                  <a:lnTo>
                    <a:pt x="2024" y="934"/>
                  </a:lnTo>
                  <a:lnTo>
                    <a:pt x="2091" y="779"/>
                  </a:lnTo>
                  <a:lnTo>
                    <a:pt x="2113" y="601"/>
                  </a:lnTo>
                  <a:lnTo>
                    <a:pt x="2113" y="467"/>
                  </a:lnTo>
                  <a:lnTo>
                    <a:pt x="2091" y="312"/>
                  </a:lnTo>
                  <a:lnTo>
                    <a:pt x="2046" y="200"/>
                  </a:lnTo>
                  <a:lnTo>
                    <a:pt x="1957" y="89"/>
                  </a:lnTo>
                  <a:lnTo>
                    <a:pt x="1891" y="22"/>
                  </a:lnTo>
                  <a:lnTo>
                    <a:pt x="1802" y="0"/>
                  </a:lnTo>
                  <a:close/>
                  <a:moveTo>
                    <a:pt x="67" y="1135"/>
                  </a:moveTo>
                  <a:lnTo>
                    <a:pt x="22" y="1179"/>
                  </a:lnTo>
                  <a:lnTo>
                    <a:pt x="0" y="1224"/>
                  </a:lnTo>
                  <a:lnTo>
                    <a:pt x="0" y="1290"/>
                  </a:lnTo>
                  <a:lnTo>
                    <a:pt x="0" y="1379"/>
                  </a:lnTo>
                  <a:lnTo>
                    <a:pt x="22" y="1513"/>
                  </a:lnTo>
                  <a:lnTo>
                    <a:pt x="89" y="1646"/>
                  </a:lnTo>
                  <a:lnTo>
                    <a:pt x="178" y="1735"/>
                  </a:lnTo>
                  <a:lnTo>
                    <a:pt x="289" y="1824"/>
                  </a:lnTo>
                  <a:lnTo>
                    <a:pt x="445" y="1869"/>
                  </a:lnTo>
                  <a:lnTo>
                    <a:pt x="623" y="1891"/>
                  </a:lnTo>
                  <a:lnTo>
                    <a:pt x="801" y="1869"/>
                  </a:lnTo>
                  <a:lnTo>
                    <a:pt x="956" y="1846"/>
                  </a:lnTo>
                  <a:lnTo>
                    <a:pt x="845" y="1646"/>
                  </a:lnTo>
                  <a:lnTo>
                    <a:pt x="712" y="1490"/>
                  </a:lnTo>
                  <a:lnTo>
                    <a:pt x="556" y="1357"/>
                  </a:lnTo>
                  <a:lnTo>
                    <a:pt x="423" y="1246"/>
                  </a:lnTo>
                  <a:lnTo>
                    <a:pt x="289" y="1179"/>
                  </a:lnTo>
                  <a:lnTo>
                    <a:pt x="200" y="1135"/>
                  </a:lnTo>
                  <a:close/>
                </a:path>
              </a:pathLst>
            </a:custGeom>
            <a:solidFill>
              <a:srgbClr val="F7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199;p43"/>
            <p:cNvSpPr/>
            <p:nvPr/>
          </p:nvSpPr>
          <p:spPr>
            <a:xfrm rot="2192941">
              <a:off x="6555151" y="2237892"/>
              <a:ext cx="128249" cy="101446"/>
            </a:xfrm>
            <a:custGeom>
              <a:avLst/>
              <a:gdLst/>
              <a:ahLst/>
              <a:cxnLst/>
              <a:rect l="l" t="t" r="r" b="b"/>
              <a:pathLst>
                <a:path w="957" h="757" fill="none" extrusionOk="0">
                  <a:moveTo>
                    <a:pt x="0" y="245"/>
                  </a:moveTo>
                  <a:lnTo>
                    <a:pt x="0" y="245"/>
                  </a:lnTo>
                  <a:lnTo>
                    <a:pt x="22" y="379"/>
                  </a:lnTo>
                  <a:lnTo>
                    <a:pt x="89" y="512"/>
                  </a:lnTo>
                  <a:lnTo>
                    <a:pt x="89" y="512"/>
                  </a:lnTo>
                  <a:lnTo>
                    <a:pt x="178" y="601"/>
                  </a:lnTo>
                  <a:lnTo>
                    <a:pt x="289" y="690"/>
                  </a:lnTo>
                  <a:lnTo>
                    <a:pt x="445" y="735"/>
                  </a:lnTo>
                  <a:lnTo>
                    <a:pt x="623" y="757"/>
                  </a:lnTo>
                  <a:lnTo>
                    <a:pt x="623" y="757"/>
                  </a:lnTo>
                  <a:lnTo>
                    <a:pt x="801" y="735"/>
                  </a:lnTo>
                  <a:lnTo>
                    <a:pt x="956" y="712"/>
                  </a:lnTo>
                  <a:lnTo>
                    <a:pt x="956" y="712"/>
                  </a:lnTo>
                  <a:lnTo>
                    <a:pt x="845" y="512"/>
                  </a:lnTo>
                  <a:lnTo>
                    <a:pt x="712" y="356"/>
                  </a:lnTo>
                  <a:lnTo>
                    <a:pt x="556" y="223"/>
                  </a:lnTo>
                  <a:lnTo>
                    <a:pt x="423" y="112"/>
                  </a:lnTo>
                  <a:lnTo>
                    <a:pt x="423" y="112"/>
                  </a:lnTo>
                  <a:lnTo>
                    <a:pt x="289" y="45"/>
                  </a:lnTo>
                  <a:lnTo>
                    <a:pt x="200" y="1"/>
                  </a:lnTo>
                  <a:lnTo>
                    <a:pt x="134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22" y="45"/>
                  </a:lnTo>
                  <a:lnTo>
                    <a:pt x="0" y="90"/>
                  </a:lnTo>
                  <a:lnTo>
                    <a:pt x="0" y="156"/>
                  </a:lnTo>
                  <a:lnTo>
                    <a:pt x="0" y="2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00;p43"/>
            <p:cNvSpPr/>
            <p:nvPr/>
          </p:nvSpPr>
          <p:spPr>
            <a:xfrm rot="2192941">
              <a:off x="6773971" y="2209385"/>
              <a:ext cx="98498" cy="178905"/>
            </a:xfrm>
            <a:custGeom>
              <a:avLst/>
              <a:gdLst/>
              <a:ahLst/>
              <a:cxnLst/>
              <a:rect l="l" t="t" r="r" b="b"/>
              <a:pathLst>
                <a:path w="735" h="1335" fill="none" extrusionOk="0">
                  <a:moveTo>
                    <a:pt x="667" y="200"/>
                  </a:moveTo>
                  <a:lnTo>
                    <a:pt x="667" y="200"/>
                  </a:lnTo>
                  <a:lnTo>
                    <a:pt x="578" y="89"/>
                  </a:lnTo>
                  <a:lnTo>
                    <a:pt x="512" y="22"/>
                  </a:lnTo>
                  <a:lnTo>
                    <a:pt x="423" y="0"/>
                  </a:lnTo>
                  <a:lnTo>
                    <a:pt x="334" y="0"/>
                  </a:lnTo>
                  <a:lnTo>
                    <a:pt x="334" y="0"/>
                  </a:lnTo>
                  <a:lnTo>
                    <a:pt x="245" y="22"/>
                  </a:lnTo>
                  <a:lnTo>
                    <a:pt x="178" y="45"/>
                  </a:lnTo>
                  <a:lnTo>
                    <a:pt x="134" y="89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22" y="200"/>
                  </a:lnTo>
                  <a:lnTo>
                    <a:pt x="0" y="289"/>
                  </a:lnTo>
                  <a:lnTo>
                    <a:pt x="0" y="401"/>
                  </a:lnTo>
                  <a:lnTo>
                    <a:pt x="0" y="534"/>
                  </a:lnTo>
                  <a:lnTo>
                    <a:pt x="0" y="534"/>
                  </a:lnTo>
                  <a:lnTo>
                    <a:pt x="22" y="667"/>
                  </a:lnTo>
                  <a:lnTo>
                    <a:pt x="89" y="823"/>
                  </a:lnTo>
                  <a:lnTo>
                    <a:pt x="156" y="979"/>
                  </a:lnTo>
                  <a:lnTo>
                    <a:pt x="245" y="1157"/>
                  </a:lnTo>
                  <a:lnTo>
                    <a:pt x="245" y="1157"/>
                  </a:lnTo>
                  <a:lnTo>
                    <a:pt x="289" y="1246"/>
                  </a:lnTo>
                  <a:lnTo>
                    <a:pt x="378" y="1335"/>
                  </a:lnTo>
                  <a:lnTo>
                    <a:pt x="378" y="1335"/>
                  </a:lnTo>
                  <a:lnTo>
                    <a:pt x="467" y="1224"/>
                  </a:lnTo>
                  <a:lnTo>
                    <a:pt x="556" y="1090"/>
                  </a:lnTo>
                  <a:lnTo>
                    <a:pt x="645" y="934"/>
                  </a:lnTo>
                  <a:lnTo>
                    <a:pt x="712" y="779"/>
                  </a:lnTo>
                  <a:lnTo>
                    <a:pt x="712" y="779"/>
                  </a:lnTo>
                  <a:lnTo>
                    <a:pt x="734" y="601"/>
                  </a:lnTo>
                  <a:lnTo>
                    <a:pt x="734" y="467"/>
                  </a:lnTo>
                  <a:lnTo>
                    <a:pt x="712" y="312"/>
                  </a:lnTo>
                  <a:lnTo>
                    <a:pt x="667" y="200"/>
                  </a:lnTo>
                  <a:lnTo>
                    <a:pt x="667" y="2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01;p43"/>
            <p:cNvSpPr/>
            <p:nvPr/>
          </p:nvSpPr>
          <p:spPr>
            <a:xfrm rot="2192941">
              <a:off x="6591195" y="2839941"/>
              <a:ext cx="86571" cy="77592"/>
            </a:xfrm>
            <a:custGeom>
              <a:avLst/>
              <a:gdLst/>
              <a:ahLst/>
              <a:cxnLst/>
              <a:rect l="l" t="t" r="r" b="b"/>
              <a:pathLst>
                <a:path w="646" h="579" extrusionOk="0">
                  <a:moveTo>
                    <a:pt x="579" y="0"/>
                  </a:moveTo>
                  <a:lnTo>
                    <a:pt x="290" y="178"/>
                  </a:lnTo>
                  <a:lnTo>
                    <a:pt x="0" y="312"/>
                  </a:lnTo>
                  <a:lnTo>
                    <a:pt x="45" y="401"/>
                  </a:lnTo>
                  <a:lnTo>
                    <a:pt x="89" y="468"/>
                  </a:lnTo>
                  <a:lnTo>
                    <a:pt x="134" y="534"/>
                  </a:lnTo>
                  <a:lnTo>
                    <a:pt x="201" y="556"/>
                  </a:lnTo>
                  <a:lnTo>
                    <a:pt x="290" y="579"/>
                  </a:lnTo>
                  <a:lnTo>
                    <a:pt x="356" y="579"/>
                  </a:lnTo>
                  <a:lnTo>
                    <a:pt x="423" y="556"/>
                  </a:lnTo>
                  <a:lnTo>
                    <a:pt x="512" y="512"/>
                  </a:lnTo>
                  <a:lnTo>
                    <a:pt x="579" y="468"/>
                  </a:lnTo>
                  <a:lnTo>
                    <a:pt x="623" y="379"/>
                  </a:lnTo>
                  <a:lnTo>
                    <a:pt x="645" y="290"/>
                  </a:lnTo>
                  <a:lnTo>
                    <a:pt x="623" y="156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95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02;p43"/>
            <p:cNvSpPr/>
            <p:nvPr/>
          </p:nvSpPr>
          <p:spPr>
            <a:xfrm rot="2192941">
              <a:off x="6218846" y="1507590"/>
              <a:ext cx="998651" cy="1114972"/>
            </a:xfrm>
            <a:custGeom>
              <a:avLst/>
              <a:gdLst/>
              <a:ahLst/>
              <a:cxnLst/>
              <a:rect l="l" t="t" r="r" b="b"/>
              <a:pathLst>
                <a:path w="7452" h="8320" extrusionOk="0">
                  <a:moveTo>
                    <a:pt x="4315" y="601"/>
                  </a:moveTo>
                  <a:lnTo>
                    <a:pt x="4493" y="624"/>
                  </a:lnTo>
                  <a:lnTo>
                    <a:pt x="4649" y="646"/>
                  </a:lnTo>
                  <a:lnTo>
                    <a:pt x="4805" y="690"/>
                  </a:lnTo>
                  <a:lnTo>
                    <a:pt x="4938" y="757"/>
                  </a:lnTo>
                  <a:lnTo>
                    <a:pt x="5049" y="846"/>
                  </a:lnTo>
                  <a:lnTo>
                    <a:pt x="5161" y="935"/>
                  </a:lnTo>
                  <a:lnTo>
                    <a:pt x="5250" y="1024"/>
                  </a:lnTo>
                  <a:lnTo>
                    <a:pt x="5338" y="1157"/>
                  </a:lnTo>
                  <a:lnTo>
                    <a:pt x="5383" y="1313"/>
                  </a:lnTo>
                  <a:lnTo>
                    <a:pt x="5405" y="1469"/>
                  </a:lnTo>
                  <a:lnTo>
                    <a:pt x="5383" y="1536"/>
                  </a:lnTo>
                  <a:lnTo>
                    <a:pt x="5361" y="1625"/>
                  </a:lnTo>
                  <a:lnTo>
                    <a:pt x="5294" y="1669"/>
                  </a:lnTo>
                  <a:lnTo>
                    <a:pt x="5227" y="1736"/>
                  </a:lnTo>
                  <a:lnTo>
                    <a:pt x="5138" y="1691"/>
                  </a:lnTo>
                  <a:lnTo>
                    <a:pt x="4871" y="1580"/>
                  </a:lnTo>
                  <a:lnTo>
                    <a:pt x="3893" y="1135"/>
                  </a:lnTo>
                  <a:lnTo>
                    <a:pt x="3826" y="1002"/>
                  </a:lnTo>
                  <a:lnTo>
                    <a:pt x="3804" y="891"/>
                  </a:lnTo>
                  <a:lnTo>
                    <a:pt x="3804" y="779"/>
                  </a:lnTo>
                  <a:lnTo>
                    <a:pt x="3848" y="713"/>
                  </a:lnTo>
                  <a:lnTo>
                    <a:pt x="3915" y="646"/>
                  </a:lnTo>
                  <a:lnTo>
                    <a:pt x="4004" y="624"/>
                  </a:lnTo>
                  <a:lnTo>
                    <a:pt x="4160" y="601"/>
                  </a:lnTo>
                  <a:close/>
                  <a:moveTo>
                    <a:pt x="5984" y="1647"/>
                  </a:moveTo>
                  <a:lnTo>
                    <a:pt x="6050" y="1691"/>
                  </a:lnTo>
                  <a:lnTo>
                    <a:pt x="6139" y="1803"/>
                  </a:lnTo>
                  <a:lnTo>
                    <a:pt x="6161" y="1869"/>
                  </a:lnTo>
                  <a:lnTo>
                    <a:pt x="6139" y="1958"/>
                  </a:lnTo>
                  <a:lnTo>
                    <a:pt x="6117" y="2025"/>
                  </a:lnTo>
                  <a:lnTo>
                    <a:pt x="6095" y="2069"/>
                  </a:lnTo>
                  <a:lnTo>
                    <a:pt x="6006" y="2158"/>
                  </a:lnTo>
                  <a:lnTo>
                    <a:pt x="5872" y="2203"/>
                  </a:lnTo>
                  <a:lnTo>
                    <a:pt x="5783" y="2203"/>
                  </a:lnTo>
                  <a:lnTo>
                    <a:pt x="5694" y="2158"/>
                  </a:lnTo>
                  <a:lnTo>
                    <a:pt x="5628" y="2069"/>
                  </a:lnTo>
                  <a:lnTo>
                    <a:pt x="5583" y="1958"/>
                  </a:lnTo>
                  <a:lnTo>
                    <a:pt x="5605" y="1847"/>
                  </a:lnTo>
                  <a:lnTo>
                    <a:pt x="5650" y="1758"/>
                  </a:lnTo>
                  <a:lnTo>
                    <a:pt x="5761" y="1691"/>
                  </a:lnTo>
                  <a:lnTo>
                    <a:pt x="5872" y="1647"/>
                  </a:lnTo>
                  <a:close/>
                  <a:moveTo>
                    <a:pt x="5450" y="4427"/>
                  </a:moveTo>
                  <a:lnTo>
                    <a:pt x="5539" y="4449"/>
                  </a:lnTo>
                  <a:lnTo>
                    <a:pt x="5605" y="4516"/>
                  </a:lnTo>
                  <a:lnTo>
                    <a:pt x="5694" y="4627"/>
                  </a:lnTo>
                  <a:lnTo>
                    <a:pt x="5739" y="4739"/>
                  </a:lnTo>
                  <a:lnTo>
                    <a:pt x="5761" y="4894"/>
                  </a:lnTo>
                  <a:lnTo>
                    <a:pt x="5761" y="5028"/>
                  </a:lnTo>
                  <a:lnTo>
                    <a:pt x="5739" y="5206"/>
                  </a:lnTo>
                  <a:lnTo>
                    <a:pt x="5672" y="5361"/>
                  </a:lnTo>
                  <a:lnTo>
                    <a:pt x="5583" y="5517"/>
                  </a:lnTo>
                  <a:lnTo>
                    <a:pt x="5494" y="5651"/>
                  </a:lnTo>
                  <a:lnTo>
                    <a:pt x="5405" y="5762"/>
                  </a:lnTo>
                  <a:lnTo>
                    <a:pt x="5316" y="5673"/>
                  </a:lnTo>
                  <a:lnTo>
                    <a:pt x="5272" y="5584"/>
                  </a:lnTo>
                  <a:lnTo>
                    <a:pt x="5183" y="5406"/>
                  </a:lnTo>
                  <a:lnTo>
                    <a:pt x="5116" y="5250"/>
                  </a:lnTo>
                  <a:lnTo>
                    <a:pt x="5049" y="5094"/>
                  </a:lnTo>
                  <a:lnTo>
                    <a:pt x="5027" y="4961"/>
                  </a:lnTo>
                  <a:lnTo>
                    <a:pt x="5027" y="4828"/>
                  </a:lnTo>
                  <a:lnTo>
                    <a:pt x="5027" y="4716"/>
                  </a:lnTo>
                  <a:lnTo>
                    <a:pt x="5049" y="4627"/>
                  </a:lnTo>
                  <a:lnTo>
                    <a:pt x="5094" y="4561"/>
                  </a:lnTo>
                  <a:lnTo>
                    <a:pt x="5161" y="4516"/>
                  </a:lnTo>
                  <a:lnTo>
                    <a:pt x="5205" y="4472"/>
                  </a:lnTo>
                  <a:lnTo>
                    <a:pt x="5272" y="4449"/>
                  </a:lnTo>
                  <a:lnTo>
                    <a:pt x="5361" y="4427"/>
                  </a:lnTo>
                  <a:close/>
                  <a:moveTo>
                    <a:pt x="3848" y="5562"/>
                  </a:moveTo>
                  <a:lnTo>
                    <a:pt x="3937" y="5606"/>
                  </a:lnTo>
                  <a:lnTo>
                    <a:pt x="4071" y="5673"/>
                  </a:lnTo>
                  <a:lnTo>
                    <a:pt x="4204" y="5784"/>
                  </a:lnTo>
                  <a:lnTo>
                    <a:pt x="4360" y="5917"/>
                  </a:lnTo>
                  <a:lnTo>
                    <a:pt x="4493" y="6073"/>
                  </a:lnTo>
                  <a:lnTo>
                    <a:pt x="4604" y="6273"/>
                  </a:lnTo>
                  <a:lnTo>
                    <a:pt x="4449" y="6296"/>
                  </a:lnTo>
                  <a:lnTo>
                    <a:pt x="4271" y="6318"/>
                  </a:lnTo>
                  <a:lnTo>
                    <a:pt x="4093" y="6296"/>
                  </a:lnTo>
                  <a:lnTo>
                    <a:pt x="3937" y="6251"/>
                  </a:lnTo>
                  <a:lnTo>
                    <a:pt x="3826" y="6162"/>
                  </a:lnTo>
                  <a:lnTo>
                    <a:pt x="3737" y="6073"/>
                  </a:lnTo>
                  <a:lnTo>
                    <a:pt x="3670" y="5940"/>
                  </a:lnTo>
                  <a:lnTo>
                    <a:pt x="3648" y="5806"/>
                  </a:lnTo>
                  <a:lnTo>
                    <a:pt x="3648" y="5717"/>
                  </a:lnTo>
                  <a:lnTo>
                    <a:pt x="3648" y="5651"/>
                  </a:lnTo>
                  <a:lnTo>
                    <a:pt x="3670" y="5606"/>
                  </a:lnTo>
                  <a:lnTo>
                    <a:pt x="3715" y="5562"/>
                  </a:lnTo>
                  <a:close/>
                  <a:moveTo>
                    <a:pt x="1958" y="6029"/>
                  </a:moveTo>
                  <a:lnTo>
                    <a:pt x="2158" y="6051"/>
                  </a:lnTo>
                  <a:lnTo>
                    <a:pt x="2313" y="6095"/>
                  </a:lnTo>
                  <a:lnTo>
                    <a:pt x="2425" y="6162"/>
                  </a:lnTo>
                  <a:lnTo>
                    <a:pt x="2491" y="6251"/>
                  </a:lnTo>
                  <a:lnTo>
                    <a:pt x="2536" y="6340"/>
                  </a:lnTo>
                  <a:lnTo>
                    <a:pt x="2536" y="6429"/>
                  </a:lnTo>
                  <a:lnTo>
                    <a:pt x="2514" y="6496"/>
                  </a:lnTo>
                  <a:lnTo>
                    <a:pt x="2491" y="6540"/>
                  </a:lnTo>
                  <a:lnTo>
                    <a:pt x="2447" y="6585"/>
                  </a:lnTo>
                  <a:lnTo>
                    <a:pt x="2380" y="6629"/>
                  </a:lnTo>
                  <a:lnTo>
                    <a:pt x="2269" y="6674"/>
                  </a:lnTo>
                  <a:lnTo>
                    <a:pt x="2158" y="6696"/>
                  </a:lnTo>
                  <a:lnTo>
                    <a:pt x="2047" y="6674"/>
                  </a:lnTo>
                  <a:lnTo>
                    <a:pt x="1935" y="6629"/>
                  </a:lnTo>
                  <a:lnTo>
                    <a:pt x="1824" y="6540"/>
                  </a:lnTo>
                  <a:lnTo>
                    <a:pt x="1757" y="6429"/>
                  </a:lnTo>
                  <a:lnTo>
                    <a:pt x="1713" y="6340"/>
                  </a:lnTo>
                  <a:lnTo>
                    <a:pt x="1691" y="6251"/>
                  </a:lnTo>
                  <a:lnTo>
                    <a:pt x="1668" y="6162"/>
                  </a:lnTo>
                  <a:lnTo>
                    <a:pt x="1691" y="6118"/>
                  </a:lnTo>
                  <a:lnTo>
                    <a:pt x="1713" y="6073"/>
                  </a:lnTo>
                  <a:lnTo>
                    <a:pt x="1780" y="6029"/>
                  </a:lnTo>
                  <a:close/>
                  <a:moveTo>
                    <a:pt x="3737" y="1"/>
                  </a:moveTo>
                  <a:lnTo>
                    <a:pt x="3381" y="23"/>
                  </a:lnTo>
                  <a:lnTo>
                    <a:pt x="3047" y="90"/>
                  </a:lnTo>
                  <a:lnTo>
                    <a:pt x="2692" y="179"/>
                  </a:lnTo>
                  <a:lnTo>
                    <a:pt x="2358" y="312"/>
                  </a:lnTo>
                  <a:lnTo>
                    <a:pt x="2024" y="468"/>
                  </a:lnTo>
                  <a:lnTo>
                    <a:pt x="1958" y="512"/>
                  </a:lnTo>
                  <a:lnTo>
                    <a:pt x="1891" y="535"/>
                  </a:lnTo>
                  <a:lnTo>
                    <a:pt x="1579" y="735"/>
                  </a:lnTo>
                  <a:lnTo>
                    <a:pt x="1290" y="957"/>
                  </a:lnTo>
                  <a:lnTo>
                    <a:pt x="1023" y="1202"/>
                  </a:lnTo>
                  <a:lnTo>
                    <a:pt x="801" y="1447"/>
                  </a:lnTo>
                  <a:lnTo>
                    <a:pt x="601" y="1736"/>
                  </a:lnTo>
                  <a:lnTo>
                    <a:pt x="423" y="2047"/>
                  </a:lnTo>
                  <a:lnTo>
                    <a:pt x="267" y="2381"/>
                  </a:lnTo>
                  <a:lnTo>
                    <a:pt x="156" y="2714"/>
                  </a:lnTo>
                  <a:lnTo>
                    <a:pt x="67" y="3093"/>
                  </a:lnTo>
                  <a:lnTo>
                    <a:pt x="22" y="3448"/>
                  </a:lnTo>
                  <a:lnTo>
                    <a:pt x="0" y="3804"/>
                  </a:lnTo>
                  <a:lnTo>
                    <a:pt x="22" y="4138"/>
                  </a:lnTo>
                  <a:lnTo>
                    <a:pt x="89" y="4494"/>
                  </a:lnTo>
                  <a:lnTo>
                    <a:pt x="178" y="4828"/>
                  </a:lnTo>
                  <a:lnTo>
                    <a:pt x="312" y="5161"/>
                  </a:lnTo>
                  <a:lnTo>
                    <a:pt x="467" y="5495"/>
                  </a:lnTo>
                  <a:lnTo>
                    <a:pt x="668" y="5828"/>
                  </a:lnTo>
                  <a:lnTo>
                    <a:pt x="868" y="6095"/>
                  </a:lnTo>
                  <a:lnTo>
                    <a:pt x="1112" y="6362"/>
                  </a:lnTo>
                  <a:lnTo>
                    <a:pt x="1379" y="6585"/>
                  </a:lnTo>
                  <a:lnTo>
                    <a:pt x="1668" y="6785"/>
                  </a:lnTo>
                  <a:lnTo>
                    <a:pt x="1958" y="6963"/>
                  </a:lnTo>
                  <a:lnTo>
                    <a:pt x="2291" y="7119"/>
                  </a:lnTo>
                  <a:lnTo>
                    <a:pt x="2647" y="7230"/>
                  </a:lnTo>
                  <a:lnTo>
                    <a:pt x="2736" y="7274"/>
                  </a:lnTo>
                  <a:lnTo>
                    <a:pt x="3337" y="7474"/>
                  </a:lnTo>
                  <a:lnTo>
                    <a:pt x="3848" y="7652"/>
                  </a:lnTo>
                  <a:lnTo>
                    <a:pt x="4315" y="7830"/>
                  </a:lnTo>
                  <a:lnTo>
                    <a:pt x="4671" y="7986"/>
                  </a:lnTo>
                  <a:lnTo>
                    <a:pt x="4960" y="8142"/>
                  </a:lnTo>
                  <a:lnTo>
                    <a:pt x="5183" y="8320"/>
                  </a:lnTo>
                  <a:lnTo>
                    <a:pt x="5494" y="8253"/>
                  </a:lnTo>
                  <a:lnTo>
                    <a:pt x="5806" y="8119"/>
                  </a:lnTo>
                  <a:lnTo>
                    <a:pt x="6095" y="7964"/>
                  </a:lnTo>
                  <a:lnTo>
                    <a:pt x="6384" y="7786"/>
                  </a:lnTo>
                  <a:lnTo>
                    <a:pt x="6651" y="7586"/>
                  </a:lnTo>
                  <a:lnTo>
                    <a:pt x="6895" y="7385"/>
                  </a:lnTo>
                  <a:lnTo>
                    <a:pt x="6873" y="7230"/>
                  </a:lnTo>
                  <a:lnTo>
                    <a:pt x="6851" y="7096"/>
                  </a:lnTo>
                  <a:lnTo>
                    <a:pt x="6851" y="6941"/>
                  </a:lnTo>
                  <a:lnTo>
                    <a:pt x="6873" y="6785"/>
                  </a:lnTo>
                  <a:lnTo>
                    <a:pt x="6918" y="6385"/>
                  </a:lnTo>
                  <a:lnTo>
                    <a:pt x="7007" y="5895"/>
                  </a:lnTo>
                  <a:lnTo>
                    <a:pt x="7118" y="5361"/>
                  </a:lnTo>
                  <a:lnTo>
                    <a:pt x="7274" y="4761"/>
                  </a:lnTo>
                  <a:lnTo>
                    <a:pt x="7296" y="4672"/>
                  </a:lnTo>
                  <a:lnTo>
                    <a:pt x="7385" y="4294"/>
                  </a:lnTo>
                  <a:lnTo>
                    <a:pt x="7452" y="3938"/>
                  </a:lnTo>
                  <a:lnTo>
                    <a:pt x="7452" y="3582"/>
                  </a:lnTo>
                  <a:lnTo>
                    <a:pt x="7429" y="3248"/>
                  </a:lnTo>
                  <a:lnTo>
                    <a:pt x="7385" y="2892"/>
                  </a:lnTo>
                  <a:lnTo>
                    <a:pt x="7296" y="2559"/>
                  </a:lnTo>
                  <a:lnTo>
                    <a:pt x="7162" y="2225"/>
                  </a:lnTo>
                  <a:lnTo>
                    <a:pt x="6984" y="1891"/>
                  </a:lnTo>
                  <a:lnTo>
                    <a:pt x="6807" y="1580"/>
                  </a:lnTo>
                  <a:lnTo>
                    <a:pt x="6584" y="1291"/>
                  </a:lnTo>
                  <a:lnTo>
                    <a:pt x="6339" y="1024"/>
                  </a:lnTo>
                  <a:lnTo>
                    <a:pt x="6073" y="802"/>
                  </a:lnTo>
                  <a:lnTo>
                    <a:pt x="5806" y="601"/>
                  </a:lnTo>
                  <a:lnTo>
                    <a:pt x="5494" y="423"/>
                  </a:lnTo>
                  <a:lnTo>
                    <a:pt x="5161" y="268"/>
                  </a:lnTo>
                  <a:lnTo>
                    <a:pt x="4805" y="157"/>
                  </a:lnTo>
                  <a:lnTo>
                    <a:pt x="4449" y="68"/>
                  </a:lnTo>
                  <a:lnTo>
                    <a:pt x="4093" y="23"/>
                  </a:lnTo>
                  <a:lnTo>
                    <a:pt x="3737" y="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203;p43"/>
            <p:cNvSpPr/>
            <p:nvPr/>
          </p:nvSpPr>
          <p:spPr>
            <a:xfrm rot="2192941">
              <a:off x="6558517" y="2356349"/>
              <a:ext cx="274321" cy="333956"/>
            </a:xfrm>
            <a:custGeom>
              <a:avLst/>
              <a:gdLst/>
              <a:ahLst/>
              <a:cxnLst/>
              <a:rect l="l" t="t" r="r" b="b"/>
              <a:pathLst>
                <a:path w="2047" h="2492" fill="none" extrusionOk="0">
                  <a:moveTo>
                    <a:pt x="2047" y="1825"/>
                  </a:moveTo>
                  <a:lnTo>
                    <a:pt x="801" y="1"/>
                  </a:lnTo>
                  <a:lnTo>
                    <a:pt x="801" y="1"/>
                  </a:lnTo>
                  <a:lnTo>
                    <a:pt x="557" y="223"/>
                  </a:lnTo>
                  <a:lnTo>
                    <a:pt x="290" y="401"/>
                  </a:lnTo>
                  <a:lnTo>
                    <a:pt x="290" y="401"/>
                  </a:lnTo>
                  <a:lnTo>
                    <a:pt x="134" y="46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56" y="757"/>
                  </a:lnTo>
                  <a:lnTo>
                    <a:pt x="156" y="757"/>
                  </a:lnTo>
                  <a:lnTo>
                    <a:pt x="312" y="1068"/>
                  </a:lnTo>
                  <a:lnTo>
                    <a:pt x="512" y="1513"/>
                  </a:lnTo>
                  <a:lnTo>
                    <a:pt x="512" y="1513"/>
                  </a:lnTo>
                  <a:lnTo>
                    <a:pt x="712" y="2003"/>
                  </a:lnTo>
                  <a:lnTo>
                    <a:pt x="890" y="2492"/>
                  </a:lnTo>
                  <a:lnTo>
                    <a:pt x="890" y="2492"/>
                  </a:lnTo>
                  <a:lnTo>
                    <a:pt x="1202" y="2358"/>
                  </a:lnTo>
                  <a:lnTo>
                    <a:pt x="1491" y="2203"/>
                  </a:lnTo>
                  <a:lnTo>
                    <a:pt x="1780" y="2025"/>
                  </a:lnTo>
                  <a:lnTo>
                    <a:pt x="2047" y="18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204;p43"/>
            <p:cNvSpPr/>
            <p:nvPr/>
          </p:nvSpPr>
          <p:spPr>
            <a:xfrm rot="2192941">
              <a:off x="6218846" y="1507590"/>
              <a:ext cx="998651" cy="1114972"/>
            </a:xfrm>
            <a:custGeom>
              <a:avLst/>
              <a:gdLst/>
              <a:ahLst/>
              <a:cxnLst/>
              <a:rect l="l" t="t" r="r" b="b"/>
              <a:pathLst>
                <a:path w="7452" h="8320" fill="none" extrusionOk="0">
                  <a:moveTo>
                    <a:pt x="6984" y="1891"/>
                  </a:moveTo>
                  <a:lnTo>
                    <a:pt x="6984" y="1891"/>
                  </a:lnTo>
                  <a:lnTo>
                    <a:pt x="6807" y="1580"/>
                  </a:lnTo>
                  <a:lnTo>
                    <a:pt x="6584" y="1291"/>
                  </a:lnTo>
                  <a:lnTo>
                    <a:pt x="6339" y="1024"/>
                  </a:lnTo>
                  <a:lnTo>
                    <a:pt x="6073" y="802"/>
                  </a:lnTo>
                  <a:lnTo>
                    <a:pt x="5806" y="601"/>
                  </a:lnTo>
                  <a:lnTo>
                    <a:pt x="5494" y="423"/>
                  </a:lnTo>
                  <a:lnTo>
                    <a:pt x="5161" y="268"/>
                  </a:lnTo>
                  <a:lnTo>
                    <a:pt x="4805" y="157"/>
                  </a:lnTo>
                  <a:lnTo>
                    <a:pt x="4805" y="157"/>
                  </a:lnTo>
                  <a:lnTo>
                    <a:pt x="4449" y="68"/>
                  </a:lnTo>
                  <a:lnTo>
                    <a:pt x="4093" y="23"/>
                  </a:lnTo>
                  <a:lnTo>
                    <a:pt x="3737" y="1"/>
                  </a:lnTo>
                  <a:lnTo>
                    <a:pt x="3381" y="23"/>
                  </a:lnTo>
                  <a:lnTo>
                    <a:pt x="3047" y="90"/>
                  </a:lnTo>
                  <a:lnTo>
                    <a:pt x="2692" y="179"/>
                  </a:lnTo>
                  <a:lnTo>
                    <a:pt x="2358" y="312"/>
                  </a:lnTo>
                  <a:lnTo>
                    <a:pt x="2024" y="468"/>
                  </a:lnTo>
                  <a:lnTo>
                    <a:pt x="2024" y="468"/>
                  </a:lnTo>
                  <a:lnTo>
                    <a:pt x="1958" y="512"/>
                  </a:lnTo>
                  <a:lnTo>
                    <a:pt x="1958" y="512"/>
                  </a:lnTo>
                  <a:lnTo>
                    <a:pt x="1891" y="535"/>
                  </a:lnTo>
                  <a:lnTo>
                    <a:pt x="1891" y="535"/>
                  </a:lnTo>
                  <a:lnTo>
                    <a:pt x="1579" y="735"/>
                  </a:lnTo>
                  <a:lnTo>
                    <a:pt x="1290" y="957"/>
                  </a:lnTo>
                  <a:lnTo>
                    <a:pt x="1023" y="1202"/>
                  </a:lnTo>
                  <a:lnTo>
                    <a:pt x="801" y="1447"/>
                  </a:lnTo>
                  <a:lnTo>
                    <a:pt x="601" y="1736"/>
                  </a:lnTo>
                  <a:lnTo>
                    <a:pt x="423" y="2047"/>
                  </a:lnTo>
                  <a:lnTo>
                    <a:pt x="267" y="2381"/>
                  </a:lnTo>
                  <a:lnTo>
                    <a:pt x="156" y="2714"/>
                  </a:lnTo>
                  <a:lnTo>
                    <a:pt x="156" y="2714"/>
                  </a:lnTo>
                  <a:lnTo>
                    <a:pt x="67" y="3093"/>
                  </a:lnTo>
                  <a:lnTo>
                    <a:pt x="22" y="3448"/>
                  </a:lnTo>
                  <a:lnTo>
                    <a:pt x="0" y="3804"/>
                  </a:lnTo>
                  <a:lnTo>
                    <a:pt x="22" y="4138"/>
                  </a:lnTo>
                  <a:lnTo>
                    <a:pt x="89" y="4494"/>
                  </a:lnTo>
                  <a:lnTo>
                    <a:pt x="178" y="4828"/>
                  </a:lnTo>
                  <a:lnTo>
                    <a:pt x="312" y="5161"/>
                  </a:lnTo>
                  <a:lnTo>
                    <a:pt x="467" y="5495"/>
                  </a:lnTo>
                  <a:lnTo>
                    <a:pt x="467" y="5495"/>
                  </a:lnTo>
                  <a:lnTo>
                    <a:pt x="668" y="5828"/>
                  </a:lnTo>
                  <a:lnTo>
                    <a:pt x="868" y="6095"/>
                  </a:lnTo>
                  <a:lnTo>
                    <a:pt x="1112" y="6362"/>
                  </a:lnTo>
                  <a:lnTo>
                    <a:pt x="1379" y="6585"/>
                  </a:lnTo>
                  <a:lnTo>
                    <a:pt x="1668" y="6785"/>
                  </a:lnTo>
                  <a:lnTo>
                    <a:pt x="1958" y="6963"/>
                  </a:lnTo>
                  <a:lnTo>
                    <a:pt x="2291" y="7119"/>
                  </a:lnTo>
                  <a:lnTo>
                    <a:pt x="2647" y="7230"/>
                  </a:lnTo>
                  <a:lnTo>
                    <a:pt x="2647" y="7230"/>
                  </a:lnTo>
                  <a:lnTo>
                    <a:pt x="2736" y="7274"/>
                  </a:lnTo>
                  <a:lnTo>
                    <a:pt x="2736" y="7274"/>
                  </a:lnTo>
                  <a:lnTo>
                    <a:pt x="3337" y="7474"/>
                  </a:lnTo>
                  <a:lnTo>
                    <a:pt x="3848" y="7652"/>
                  </a:lnTo>
                  <a:lnTo>
                    <a:pt x="4315" y="7830"/>
                  </a:lnTo>
                  <a:lnTo>
                    <a:pt x="4671" y="7986"/>
                  </a:lnTo>
                  <a:lnTo>
                    <a:pt x="4671" y="7986"/>
                  </a:lnTo>
                  <a:lnTo>
                    <a:pt x="4960" y="8142"/>
                  </a:lnTo>
                  <a:lnTo>
                    <a:pt x="5183" y="8320"/>
                  </a:lnTo>
                  <a:lnTo>
                    <a:pt x="5183" y="8320"/>
                  </a:lnTo>
                  <a:lnTo>
                    <a:pt x="5494" y="8253"/>
                  </a:lnTo>
                  <a:lnTo>
                    <a:pt x="5494" y="8253"/>
                  </a:lnTo>
                  <a:lnTo>
                    <a:pt x="5316" y="7764"/>
                  </a:lnTo>
                  <a:lnTo>
                    <a:pt x="5116" y="7274"/>
                  </a:lnTo>
                  <a:lnTo>
                    <a:pt x="5116" y="7274"/>
                  </a:lnTo>
                  <a:lnTo>
                    <a:pt x="4916" y="6829"/>
                  </a:lnTo>
                  <a:lnTo>
                    <a:pt x="4760" y="6518"/>
                  </a:lnTo>
                  <a:lnTo>
                    <a:pt x="4760" y="6518"/>
                  </a:lnTo>
                  <a:lnTo>
                    <a:pt x="4604" y="6273"/>
                  </a:lnTo>
                  <a:lnTo>
                    <a:pt x="4604" y="6273"/>
                  </a:lnTo>
                  <a:lnTo>
                    <a:pt x="4449" y="6296"/>
                  </a:lnTo>
                  <a:lnTo>
                    <a:pt x="4271" y="6318"/>
                  </a:lnTo>
                  <a:lnTo>
                    <a:pt x="4271" y="6318"/>
                  </a:lnTo>
                  <a:lnTo>
                    <a:pt x="4093" y="6296"/>
                  </a:lnTo>
                  <a:lnTo>
                    <a:pt x="3937" y="6251"/>
                  </a:lnTo>
                  <a:lnTo>
                    <a:pt x="3826" y="6162"/>
                  </a:lnTo>
                  <a:lnTo>
                    <a:pt x="3737" y="6073"/>
                  </a:lnTo>
                  <a:lnTo>
                    <a:pt x="3737" y="6073"/>
                  </a:lnTo>
                  <a:lnTo>
                    <a:pt x="3670" y="5940"/>
                  </a:lnTo>
                  <a:lnTo>
                    <a:pt x="3648" y="5806"/>
                  </a:lnTo>
                  <a:lnTo>
                    <a:pt x="3648" y="5806"/>
                  </a:lnTo>
                  <a:lnTo>
                    <a:pt x="3648" y="5717"/>
                  </a:lnTo>
                  <a:lnTo>
                    <a:pt x="3648" y="5651"/>
                  </a:lnTo>
                  <a:lnTo>
                    <a:pt x="3670" y="5606"/>
                  </a:lnTo>
                  <a:lnTo>
                    <a:pt x="3715" y="5562"/>
                  </a:lnTo>
                  <a:lnTo>
                    <a:pt x="3715" y="5562"/>
                  </a:lnTo>
                  <a:lnTo>
                    <a:pt x="3782" y="5562"/>
                  </a:lnTo>
                  <a:lnTo>
                    <a:pt x="3848" y="5562"/>
                  </a:lnTo>
                  <a:lnTo>
                    <a:pt x="3937" y="5606"/>
                  </a:lnTo>
                  <a:lnTo>
                    <a:pt x="4071" y="5673"/>
                  </a:lnTo>
                  <a:lnTo>
                    <a:pt x="4071" y="5673"/>
                  </a:lnTo>
                  <a:lnTo>
                    <a:pt x="4204" y="5784"/>
                  </a:lnTo>
                  <a:lnTo>
                    <a:pt x="4360" y="5917"/>
                  </a:lnTo>
                  <a:lnTo>
                    <a:pt x="4493" y="6073"/>
                  </a:lnTo>
                  <a:lnTo>
                    <a:pt x="4604" y="6273"/>
                  </a:lnTo>
                  <a:lnTo>
                    <a:pt x="4604" y="6273"/>
                  </a:lnTo>
                  <a:lnTo>
                    <a:pt x="4738" y="6229"/>
                  </a:lnTo>
                  <a:lnTo>
                    <a:pt x="4894" y="6162"/>
                  </a:lnTo>
                  <a:lnTo>
                    <a:pt x="4894" y="6162"/>
                  </a:lnTo>
                  <a:lnTo>
                    <a:pt x="5161" y="5984"/>
                  </a:lnTo>
                  <a:lnTo>
                    <a:pt x="5405" y="5762"/>
                  </a:lnTo>
                  <a:lnTo>
                    <a:pt x="5405" y="5762"/>
                  </a:lnTo>
                  <a:lnTo>
                    <a:pt x="5316" y="5673"/>
                  </a:lnTo>
                  <a:lnTo>
                    <a:pt x="5272" y="5584"/>
                  </a:lnTo>
                  <a:lnTo>
                    <a:pt x="5272" y="5584"/>
                  </a:lnTo>
                  <a:lnTo>
                    <a:pt x="5183" y="5406"/>
                  </a:lnTo>
                  <a:lnTo>
                    <a:pt x="5116" y="5250"/>
                  </a:lnTo>
                  <a:lnTo>
                    <a:pt x="5049" y="5094"/>
                  </a:lnTo>
                  <a:lnTo>
                    <a:pt x="5027" y="4961"/>
                  </a:lnTo>
                  <a:lnTo>
                    <a:pt x="5027" y="4961"/>
                  </a:lnTo>
                  <a:lnTo>
                    <a:pt x="5027" y="4828"/>
                  </a:lnTo>
                  <a:lnTo>
                    <a:pt x="5027" y="4716"/>
                  </a:lnTo>
                  <a:lnTo>
                    <a:pt x="5049" y="4627"/>
                  </a:lnTo>
                  <a:lnTo>
                    <a:pt x="5094" y="4561"/>
                  </a:lnTo>
                  <a:lnTo>
                    <a:pt x="5094" y="4561"/>
                  </a:lnTo>
                  <a:lnTo>
                    <a:pt x="5161" y="4516"/>
                  </a:lnTo>
                  <a:lnTo>
                    <a:pt x="5205" y="4472"/>
                  </a:lnTo>
                  <a:lnTo>
                    <a:pt x="5272" y="4449"/>
                  </a:lnTo>
                  <a:lnTo>
                    <a:pt x="5361" y="4427"/>
                  </a:lnTo>
                  <a:lnTo>
                    <a:pt x="5361" y="4427"/>
                  </a:lnTo>
                  <a:lnTo>
                    <a:pt x="5450" y="4427"/>
                  </a:lnTo>
                  <a:lnTo>
                    <a:pt x="5539" y="4449"/>
                  </a:lnTo>
                  <a:lnTo>
                    <a:pt x="5605" y="4516"/>
                  </a:lnTo>
                  <a:lnTo>
                    <a:pt x="5694" y="4627"/>
                  </a:lnTo>
                  <a:lnTo>
                    <a:pt x="5694" y="4627"/>
                  </a:lnTo>
                  <a:lnTo>
                    <a:pt x="5739" y="4739"/>
                  </a:lnTo>
                  <a:lnTo>
                    <a:pt x="5761" y="4894"/>
                  </a:lnTo>
                  <a:lnTo>
                    <a:pt x="5761" y="5028"/>
                  </a:lnTo>
                  <a:lnTo>
                    <a:pt x="5739" y="5206"/>
                  </a:lnTo>
                  <a:lnTo>
                    <a:pt x="5739" y="5206"/>
                  </a:lnTo>
                  <a:lnTo>
                    <a:pt x="5672" y="5361"/>
                  </a:lnTo>
                  <a:lnTo>
                    <a:pt x="5583" y="5517"/>
                  </a:lnTo>
                  <a:lnTo>
                    <a:pt x="5494" y="5651"/>
                  </a:lnTo>
                  <a:lnTo>
                    <a:pt x="5405" y="5762"/>
                  </a:lnTo>
                  <a:lnTo>
                    <a:pt x="6651" y="7586"/>
                  </a:lnTo>
                  <a:lnTo>
                    <a:pt x="6651" y="7586"/>
                  </a:lnTo>
                  <a:lnTo>
                    <a:pt x="6895" y="7385"/>
                  </a:lnTo>
                  <a:lnTo>
                    <a:pt x="6895" y="7385"/>
                  </a:lnTo>
                  <a:lnTo>
                    <a:pt x="6873" y="7230"/>
                  </a:lnTo>
                  <a:lnTo>
                    <a:pt x="6851" y="7096"/>
                  </a:lnTo>
                  <a:lnTo>
                    <a:pt x="6851" y="6941"/>
                  </a:lnTo>
                  <a:lnTo>
                    <a:pt x="6873" y="6785"/>
                  </a:lnTo>
                  <a:lnTo>
                    <a:pt x="6873" y="6785"/>
                  </a:lnTo>
                  <a:lnTo>
                    <a:pt x="6918" y="6385"/>
                  </a:lnTo>
                  <a:lnTo>
                    <a:pt x="7007" y="5895"/>
                  </a:lnTo>
                  <a:lnTo>
                    <a:pt x="7118" y="5361"/>
                  </a:lnTo>
                  <a:lnTo>
                    <a:pt x="7274" y="4761"/>
                  </a:lnTo>
                  <a:lnTo>
                    <a:pt x="7274" y="4761"/>
                  </a:lnTo>
                  <a:lnTo>
                    <a:pt x="7296" y="4672"/>
                  </a:lnTo>
                  <a:lnTo>
                    <a:pt x="7296" y="4672"/>
                  </a:lnTo>
                  <a:lnTo>
                    <a:pt x="7385" y="4294"/>
                  </a:lnTo>
                  <a:lnTo>
                    <a:pt x="7452" y="3938"/>
                  </a:lnTo>
                  <a:lnTo>
                    <a:pt x="7452" y="3582"/>
                  </a:lnTo>
                  <a:lnTo>
                    <a:pt x="7429" y="3248"/>
                  </a:lnTo>
                  <a:lnTo>
                    <a:pt x="7385" y="2892"/>
                  </a:lnTo>
                  <a:lnTo>
                    <a:pt x="7296" y="2559"/>
                  </a:lnTo>
                  <a:lnTo>
                    <a:pt x="7162" y="2225"/>
                  </a:lnTo>
                  <a:lnTo>
                    <a:pt x="6984" y="1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205;p43"/>
            <p:cNvSpPr/>
            <p:nvPr/>
          </p:nvSpPr>
          <p:spPr>
            <a:xfrm rot="2192941">
              <a:off x="6944075" y="1737077"/>
              <a:ext cx="214820" cy="152103"/>
            </a:xfrm>
            <a:custGeom>
              <a:avLst/>
              <a:gdLst/>
              <a:ahLst/>
              <a:cxnLst/>
              <a:rect l="l" t="t" r="r" b="b"/>
              <a:pathLst>
                <a:path w="1603" h="1135" fill="none" extrusionOk="0">
                  <a:moveTo>
                    <a:pt x="1424" y="1135"/>
                  </a:moveTo>
                  <a:lnTo>
                    <a:pt x="1424" y="1135"/>
                  </a:lnTo>
                  <a:lnTo>
                    <a:pt x="1335" y="1090"/>
                  </a:lnTo>
                  <a:lnTo>
                    <a:pt x="1068" y="979"/>
                  </a:lnTo>
                  <a:lnTo>
                    <a:pt x="90" y="534"/>
                  </a:lnTo>
                  <a:lnTo>
                    <a:pt x="90" y="534"/>
                  </a:lnTo>
                  <a:lnTo>
                    <a:pt x="23" y="401"/>
                  </a:lnTo>
                  <a:lnTo>
                    <a:pt x="1" y="290"/>
                  </a:lnTo>
                  <a:lnTo>
                    <a:pt x="1" y="178"/>
                  </a:lnTo>
                  <a:lnTo>
                    <a:pt x="45" y="112"/>
                  </a:lnTo>
                  <a:lnTo>
                    <a:pt x="112" y="45"/>
                  </a:lnTo>
                  <a:lnTo>
                    <a:pt x="201" y="23"/>
                  </a:lnTo>
                  <a:lnTo>
                    <a:pt x="357" y="0"/>
                  </a:lnTo>
                  <a:lnTo>
                    <a:pt x="512" y="0"/>
                  </a:lnTo>
                  <a:lnTo>
                    <a:pt x="512" y="0"/>
                  </a:lnTo>
                  <a:lnTo>
                    <a:pt x="690" y="23"/>
                  </a:lnTo>
                  <a:lnTo>
                    <a:pt x="846" y="45"/>
                  </a:lnTo>
                  <a:lnTo>
                    <a:pt x="1002" y="89"/>
                  </a:lnTo>
                  <a:lnTo>
                    <a:pt x="1135" y="156"/>
                  </a:lnTo>
                  <a:lnTo>
                    <a:pt x="1246" y="245"/>
                  </a:lnTo>
                  <a:lnTo>
                    <a:pt x="1358" y="334"/>
                  </a:lnTo>
                  <a:lnTo>
                    <a:pt x="1447" y="423"/>
                  </a:lnTo>
                  <a:lnTo>
                    <a:pt x="1535" y="556"/>
                  </a:lnTo>
                  <a:lnTo>
                    <a:pt x="1535" y="556"/>
                  </a:lnTo>
                  <a:lnTo>
                    <a:pt x="1580" y="712"/>
                  </a:lnTo>
                  <a:lnTo>
                    <a:pt x="1602" y="868"/>
                  </a:lnTo>
                  <a:lnTo>
                    <a:pt x="1602" y="868"/>
                  </a:lnTo>
                  <a:lnTo>
                    <a:pt x="1580" y="935"/>
                  </a:lnTo>
                  <a:lnTo>
                    <a:pt x="1558" y="1024"/>
                  </a:lnTo>
                  <a:lnTo>
                    <a:pt x="1491" y="1068"/>
                  </a:lnTo>
                  <a:lnTo>
                    <a:pt x="1424" y="11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206;p43"/>
            <p:cNvSpPr/>
            <p:nvPr/>
          </p:nvSpPr>
          <p:spPr>
            <a:xfrm rot="2192941">
              <a:off x="7088866" y="1958388"/>
              <a:ext cx="77592" cy="74644"/>
            </a:xfrm>
            <a:custGeom>
              <a:avLst/>
              <a:gdLst/>
              <a:ahLst/>
              <a:cxnLst/>
              <a:rect l="l" t="t" r="r" b="b"/>
              <a:pathLst>
                <a:path w="579" h="557" fill="none" extrusionOk="0">
                  <a:moveTo>
                    <a:pt x="45" y="423"/>
                  </a:moveTo>
                  <a:lnTo>
                    <a:pt x="45" y="423"/>
                  </a:lnTo>
                  <a:lnTo>
                    <a:pt x="0" y="312"/>
                  </a:lnTo>
                  <a:lnTo>
                    <a:pt x="22" y="201"/>
                  </a:lnTo>
                  <a:lnTo>
                    <a:pt x="67" y="112"/>
                  </a:lnTo>
                  <a:lnTo>
                    <a:pt x="178" y="45"/>
                  </a:lnTo>
                  <a:lnTo>
                    <a:pt x="178" y="45"/>
                  </a:lnTo>
                  <a:lnTo>
                    <a:pt x="289" y="1"/>
                  </a:lnTo>
                  <a:lnTo>
                    <a:pt x="401" y="1"/>
                  </a:lnTo>
                  <a:lnTo>
                    <a:pt x="467" y="45"/>
                  </a:lnTo>
                  <a:lnTo>
                    <a:pt x="556" y="157"/>
                  </a:lnTo>
                  <a:lnTo>
                    <a:pt x="556" y="157"/>
                  </a:lnTo>
                  <a:lnTo>
                    <a:pt x="578" y="223"/>
                  </a:lnTo>
                  <a:lnTo>
                    <a:pt x="556" y="312"/>
                  </a:lnTo>
                  <a:lnTo>
                    <a:pt x="556" y="312"/>
                  </a:lnTo>
                  <a:lnTo>
                    <a:pt x="534" y="379"/>
                  </a:lnTo>
                  <a:lnTo>
                    <a:pt x="512" y="423"/>
                  </a:lnTo>
                  <a:lnTo>
                    <a:pt x="423" y="512"/>
                  </a:lnTo>
                  <a:lnTo>
                    <a:pt x="423" y="512"/>
                  </a:lnTo>
                  <a:lnTo>
                    <a:pt x="289" y="557"/>
                  </a:lnTo>
                  <a:lnTo>
                    <a:pt x="200" y="557"/>
                  </a:lnTo>
                  <a:lnTo>
                    <a:pt x="111" y="512"/>
                  </a:lnTo>
                  <a:lnTo>
                    <a:pt x="45" y="4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207;p43"/>
            <p:cNvSpPr/>
            <p:nvPr/>
          </p:nvSpPr>
          <p:spPr>
            <a:xfrm rot="2192941">
              <a:off x="6309444" y="2127775"/>
              <a:ext cx="116322" cy="89519"/>
            </a:xfrm>
            <a:custGeom>
              <a:avLst/>
              <a:gdLst/>
              <a:ahLst/>
              <a:cxnLst/>
              <a:rect l="l" t="t" r="r" b="b"/>
              <a:pathLst>
                <a:path w="868" h="668" fill="none" extrusionOk="0">
                  <a:moveTo>
                    <a:pt x="712" y="601"/>
                  </a:moveTo>
                  <a:lnTo>
                    <a:pt x="712" y="601"/>
                  </a:lnTo>
                  <a:lnTo>
                    <a:pt x="601" y="646"/>
                  </a:lnTo>
                  <a:lnTo>
                    <a:pt x="490" y="668"/>
                  </a:lnTo>
                  <a:lnTo>
                    <a:pt x="379" y="646"/>
                  </a:lnTo>
                  <a:lnTo>
                    <a:pt x="267" y="601"/>
                  </a:lnTo>
                  <a:lnTo>
                    <a:pt x="267" y="601"/>
                  </a:lnTo>
                  <a:lnTo>
                    <a:pt x="156" y="51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45" y="312"/>
                  </a:lnTo>
                  <a:lnTo>
                    <a:pt x="23" y="223"/>
                  </a:lnTo>
                  <a:lnTo>
                    <a:pt x="0" y="134"/>
                  </a:lnTo>
                  <a:lnTo>
                    <a:pt x="23" y="90"/>
                  </a:lnTo>
                  <a:lnTo>
                    <a:pt x="45" y="45"/>
                  </a:lnTo>
                  <a:lnTo>
                    <a:pt x="112" y="1"/>
                  </a:lnTo>
                  <a:lnTo>
                    <a:pt x="178" y="1"/>
                  </a:lnTo>
                  <a:lnTo>
                    <a:pt x="290" y="1"/>
                  </a:lnTo>
                  <a:lnTo>
                    <a:pt x="290" y="1"/>
                  </a:lnTo>
                  <a:lnTo>
                    <a:pt x="490" y="23"/>
                  </a:lnTo>
                  <a:lnTo>
                    <a:pt x="645" y="67"/>
                  </a:lnTo>
                  <a:lnTo>
                    <a:pt x="757" y="134"/>
                  </a:lnTo>
                  <a:lnTo>
                    <a:pt x="823" y="223"/>
                  </a:lnTo>
                  <a:lnTo>
                    <a:pt x="823" y="223"/>
                  </a:lnTo>
                  <a:lnTo>
                    <a:pt x="868" y="312"/>
                  </a:lnTo>
                  <a:lnTo>
                    <a:pt x="868" y="401"/>
                  </a:lnTo>
                  <a:lnTo>
                    <a:pt x="868" y="401"/>
                  </a:lnTo>
                  <a:lnTo>
                    <a:pt x="846" y="468"/>
                  </a:lnTo>
                  <a:lnTo>
                    <a:pt x="823" y="512"/>
                  </a:lnTo>
                  <a:lnTo>
                    <a:pt x="779" y="557"/>
                  </a:lnTo>
                  <a:lnTo>
                    <a:pt x="712" y="601"/>
                  </a:lnTo>
                  <a:lnTo>
                    <a:pt x="712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208;p43"/>
            <p:cNvSpPr/>
            <p:nvPr/>
          </p:nvSpPr>
          <p:spPr>
            <a:xfrm rot="2192941">
              <a:off x="6495592" y="2596528"/>
              <a:ext cx="328059" cy="301257"/>
            </a:xfrm>
            <a:custGeom>
              <a:avLst/>
              <a:gdLst/>
              <a:ahLst/>
              <a:cxnLst/>
              <a:rect l="l" t="t" r="r" b="b"/>
              <a:pathLst>
                <a:path w="2448" h="2248" extrusionOk="0">
                  <a:moveTo>
                    <a:pt x="1713" y="0"/>
                  </a:moveTo>
                  <a:lnTo>
                    <a:pt x="1469" y="201"/>
                  </a:lnTo>
                  <a:lnTo>
                    <a:pt x="1202" y="401"/>
                  </a:lnTo>
                  <a:lnTo>
                    <a:pt x="913" y="579"/>
                  </a:lnTo>
                  <a:lnTo>
                    <a:pt x="624" y="734"/>
                  </a:lnTo>
                  <a:lnTo>
                    <a:pt x="312" y="868"/>
                  </a:lnTo>
                  <a:lnTo>
                    <a:pt x="1" y="935"/>
                  </a:lnTo>
                  <a:lnTo>
                    <a:pt x="1" y="1090"/>
                  </a:lnTo>
                  <a:lnTo>
                    <a:pt x="45" y="1202"/>
                  </a:lnTo>
                  <a:lnTo>
                    <a:pt x="112" y="1313"/>
                  </a:lnTo>
                  <a:lnTo>
                    <a:pt x="223" y="1402"/>
                  </a:lnTo>
                  <a:lnTo>
                    <a:pt x="245" y="1557"/>
                  </a:lnTo>
                  <a:lnTo>
                    <a:pt x="290" y="1691"/>
                  </a:lnTo>
                  <a:lnTo>
                    <a:pt x="379" y="1802"/>
                  </a:lnTo>
                  <a:lnTo>
                    <a:pt x="490" y="1891"/>
                  </a:lnTo>
                  <a:lnTo>
                    <a:pt x="512" y="2025"/>
                  </a:lnTo>
                  <a:lnTo>
                    <a:pt x="557" y="2114"/>
                  </a:lnTo>
                  <a:lnTo>
                    <a:pt x="646" y="2203"/>
                  </a:lnTo>
                  <a:lnTo>
                    <a:pt x="735" y="2247"/>
                  </a:lnTo>
                  <a:lnTo>
                    <a:pt x="1046" y="2158"/>
                  </a:lnTo>
                  <a:lnTo>
                    <a:pt x="1335" y="2047"/>
                  </a:lnTo>
                  <a:lnTo>
                    <a:pt x="1625" y="1913"/>
                  </a:lnTo>
                  <a:lnTo>
                    <a:pt x="1914" y="1735"/>
                  </a:lnTo>
                  <a:lnTo>
                    <a:pt x="2181" y="1535"/>
                  </a:lnTo>
                  <a:lnTo>
                    <a:pt x="2425" y="1313"/>
                  </a:lnTo>
                  <a:lnTo>
                    <a:pt x="2447" y="1179"/>
                  </a:lnTo>
                  <a:lnTo>
                    <a:pt x="2425" y="1068"/>
                  </a:lnTo>
                  <a:lnTo>
                    <a:pt x="2359" y="979"/>
                  </a:lnTo>
                  <a:lnTo>
                    <a:pt x="2247" y="935"/>
                  </a:lnTo>
                  <a:lnTo>
                    <a:pt x="2247" y="779"/>
                  </a:lnTo>
                  <a:lnTo>
                    <a:pt x="2203" y="646"/>
                  </a:lnTo>
                  <a:lnTo>
                    <a:pt x="2114" y="534"/>
                  </a:lnTo>
                  <a:lnTo>
                    <a:pt x="2003" y="445"/>
                  </a:lnTo>
                  <a:lnTo>
                    <a:pt x="1980" y="290"/>
                  </a:lnTo>
                  <a:lnTo>
                    <a:pt x="1914" y="178"/>
                  </a:lnTo>
                  <a:lnTo>
                    <a:pt x="1825" y="89"/>
                  </a:lnTo>
                  <a:lnTo>
                    <a:pt x="1713" y="0"/>
                  </a:lnTo>
                  <a:close/>
                </a:path>
              </a:pathLst>
            </a:custGeom>
            <a:solidFill>
              <a:srgbClr val="DB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209;p43"/>
            <p:cNvSpPr/>
            <p:nvPr/>
          </p:nvSpPr>
          <p:spPr>
            <a:xfrm rot="2192941">
              <a:off x="6495592" y="2596528"/>
              <a:ext cx="328059" cy="301257"/>
            </a:xfrm>
            <a:custGeom>
              <a:avLst/>
              <a:gdLst/>
              <a:ahLst/>
              <a:cxnLst/>
              <a:rect l="l" t="t" r="r" b="b"/>
              <a:pathLst>
                <a:path w="2448" h="2248" fill="none" extrusionOk="0">
                  <a:moveTo>
                    <a:pt x="1713" y="0"/>
                  </a:moveTo>
                  <a:lnTo>
                    <a:pt x="1713" y="0"/>
                  </a:lnTo>
                  <a:lnTo>
                    <a:pt x="1469" y="201"/>
                  </a:lnTo>
                  <a:lnTo>
                    <a:pt x="1469" y="201"/>
                  </a:lnTo>
                  <a:lnTo>
                    <a:pt x="1202" y="401"/>
                  </a:lnTo>
                  <a:lnTo>
                    <a:pt x="913" y="579"/>
                  </a:lnTo>
                  <a:lnTo>
                    <a:pt x="624" y="734"/>
                  </a:lnTo>
                  <a:lnTo>
                    <a:pt x="312" y="868"/>
                  </a:lnTo>
                  <a:lnTo>
                    <a:pt x="312" y="868"/>
                  </a:lnTo>
                  <a:lnTo>
                    <a:pt x="1" y="935"/>
                  </a:lnTo>
                  <a:lnTo>
                    <a:pt x="1" y="935"/>
                  </a:lnTo>
                  <a:lnTo>
                    <a:pt x="1" y="1090"/>
                  </a:lnTo>
                  <a:lnTo>
                    <a:pt x="45" y="1202"/>
                  </a:lnTo>
                  <a:lnTo>
                    <a:pt x="112" y="1313"/>
                  </a:lnTo>
                  <a:lnTo>
                    <a:pt x="223" y="1402"/>
                  </a:lnTo>
                  <a:lnTo>
                    <a:pt x="223" y="1402"/>
                  </a:lnTo>
                  <a:lnTo>
                    <a:pt x="646" y="1246"/>
                  </a:lnTo>
                  <a:lnTo>
                    <a:pt x="646" y="1246"/>
                  </a:lnTo>
                  <a:lnTo>
                    <a:pt x="223" y="1402"/>
                  </a:lnTo>
                  <a:lnTo>
                    <a:pt x="223" y="1402"/>
                  </a:lnTo>
                  <a:lnTo>
                    <a:pt x="245" y="1557"/>
                  </a:lnTo>
                  <a:lnTo>
                    <a:pt x="290" y="1691"/>
                  </a:lnTo>
                  <a:lnTo>
                    <a:pt x="379" y="1802"/>
                  </a:lnTo>
                  <a:lnTo>
                    <a:pt x="490" y="1891"/>
                  </a:lnTo>
                  <a:lnTo>
                    <a:pt x="490" y="1891"/>
                  </a:lnTo>
                  <a:lnTo>
                    <a:pt x="824" y="1758"/>
                  </a:lnTo>
                  <a:lnTo>
                    <a:pt x="1224" y="1557"/>
                  </a:lnTo>
                  <a:lnTo>
                    <a:pt x="1224" y="1557"/>
                  </a:lnTo>
                  <a:lnTo>
                    <a:pt x="824" y="1758"/>
                  </a:lnTo>
                  <a:lnTo>
                    <a:pt x="490" y="1891"/>
                  </a:lnTo>
                  <a:lnTo>
                    <a:pt x="490" y="1891"/>
                  </a:lnTo>
                  <a:lnTo>
                    <a:pt x="512" y="2025"/>
                  </a:lnTo>
                  <a:lnTo>
                    <a:pt x="557" y="2114"/>
                  </a:lnTo>
                  <a:lnTo>
                    <a:pt x="646" y="2203"/>
                  </a:lnTo>
                  <a:lnTo>
                    <a:pt x="735" y="2247"/>
                  </a:lnTo>
                  <a:lnTo>
                    <a:pt x="735" y="2247"/>
                  </a:lnTo>
                  <a:lnTo>
                    <a:pt x="1046" y="2158"/>
                  </a:lnTo>
                  <a:lnTo>
                    <a:pt x="1335" y="2047"/>
                  </a:lnTo>
                  <a:lnTo>
                    <a:pt x="1335" y="2047"/>
                  </a:lnTo>
                  <a:lnTo>
                    <a:pt x="1625" y="1913"/>
                  </a:lnTo>
                  <a:lnTo>
                    <a:pt x="1914" y="1735"/>
                  </a:lnTo>
                  <a:lnTo>
                    <a:pt x="1914" y="1735"/>
                  </a:lnTo>
                  <a:lnTo>
                    <a:pt x="2181" y="1535"/>
                  </a:lnTo>
                  <a:lnTo>
                    <a:pt x="2425" y="1313"/>
                  </a:lnTo>
                  <a:lnTo>
                    <a:pt x="2425" y="1313"/>
                  </a:lnTo>
                  <a:lnTo>
                    <a:pt x="2447" y="1179"/>
                  </a:lnTo>
                  <a:lnTo>
                    <a:pt x="2425" y="1068"/>
                  </a:lnTo>
                  <a:lnTo>
                    <a:pt x="2359" y="979"/>
                  </a:lnTo>
                  <a:lnTo>
                    <a:pt x="2247" y="935"/>
                  </a:lnTo>
                  <a:lnTo>
                    <a:pt x="2247" y="935"/>
                  </a:lnTo>
                  <a:lnTo>
                    <a:pt x="1980" y="1090"/>
                  </a:lnTo>
                  <a:lnTo>
                    <a:pt x="1980" y="1090"/>
                  </a:lnTo>
                  <a:lnTo>
                    <a:pt x="2247" y="935"/>
                  </a:lnTo>
                  <a:lnTo>
                    <a:pt x="2247" y="935"/>
                  </a:lnTo>
                  <a:lnTo>
                    <a:pt x="2247" y="779"/>
                  </a:lnTo>
                  <a:lnTo>
                    <a:pt x="2203" y="646"/>
                  </a:lnTo>
                  <a:lnTo>
                    <a:pt x="2114" y="534"/>
                  </a:lnTo>
                  <a:lnTo>
                    <a:pt x="2003" y="445"/>
                  </a:lnTo>
                  <a:lnTo>
                    <a:pt x="2003" y="445"/>
                  </a:lnTo>
                  <a:lnTo>
                    <a:pt x="1558" y="734"/>
                  </a:lnTo>
                  <a:lnTo>
                    <a:pt x="1157" y="979"/>
                  </a:lnTo>
                  <a:lnTo>
                    <a:pt x="1157" y="979"/>
                  </a:lnTo>
                  <a:lnTo>
                    <a:pt x="1558" y="734"/>
                  </a:lnTo>
                  <a:lnTo>
                    <a:pt x="2003" y="445"/>
                  </a:lnTo>
                  <a:lnTo>
                    <a:pt x="2003" y="445"/>
                  </a:lnTo>
                  <a:lnTo>
                    <a:pt x="1980" y="290"/>
                  </a:lnTo>
                  <a:lnTo>
                    <a:pt x="1914" y="178"/>
                  </a:lnTo>
                  <a:lnTo>
                    <a:pt x="1825" y="89"/>
                  </a:lnTo>
                  <a:lnTo>
                    <a:pt x="17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210;p43"/>
            <p:cNvSpPr/>
            <p:nvPr/>
          </p:nvSpPr>
          <p:spPr>
            <a:xfrm rot="2192941">
              <a:off x="6680511" y="2797011"/>
              <a:ext cx="15009" cy="9113"/>
            </a:xfrm>
            <a:custGeom>
              <a:avLst/>
              <a:gdLst/>
              <a:ahLst/>
              <a:cxnLst/>
              <a:rect l="l" t="t" r="r" b="b"/>
              <a:pathLst>
                <a:path w="112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0" y="67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211;p43"/>
            <p:cNvSpPr/>
            <p:nvPr/>
          </p:nvSpPr>
          <p:spPr>
            <a:xfrm rot="2192941">
              <a:off x="6478216" y="1616694"/>
              <a:ext cx="602246" cy="816798"/>
            </a:xfrm>
            <a:custGeom>
              <a:avLst/>
              <a:gdLst/>
              <a:ahLst/>
              <a:cxnLst/>
              <a:rect l="l" t="t" r="r" b="b"/>
              <a:pathLst>
                <a:path w="4494" h="6095" extrusionOk="0">
                  <a:moveTo>
                    <a:pt x="2492" y="0"/>
                  </a:moveTo>
                  <a:lnTo>
                    <a:pt x="2336" y="23"/>
                  </a:lnTo>
                  <a:lnTo>
                    <a:pt x="2247" y="45"/>
                  </a:lnTo>
                  <a:lnTo>
                    <a:pt x="2180" y="112"/>
                  </a:lnTo>
                  <a:lnTo>
                    <a:pt x="2136" y="178"/>
                  </a:lnTo>
                  <a:lnTo>
                    <a:pt x="2136" y="290"/>
                  </a:lnTo>
                  <a:lnTo>
                    <a:pt x="2158" y="401"/>
                  </a:lnTo>
                  <a:lnTo>
                    <a:pt x="2225" y="534"/>
                  </a:lnTo>
                  <a:lnTo>
                    <a:pt x="3203" y="979"/>
                  </a:lnTo>
                  <a:lnTo>
                    <a:pt x="3470" y="1090"/>
                  </a:lnTo>
                  <a:lnTo>
                    <a:pt x="3559" y="1135"/>
                  </a:lnTo>
                  <a:lnTo>
                    <a:pt x="3626" y="1068"/>
                  </a:lnTo>
                  <a:lnTo>
                    <a:pt x="3693" y="1024"/>
                  </a:lnTo>
                  <a:lnTo>
                    <a:pt x="3715" y="935"/>
                  </a:lnTo>
                  <a:lnTo>
                    <a:pt x="3737" y="868"/>
                  </a:lnTo>
                  <a:lnTo>
                    <a:pt x="3715" y="712"/>
                  </a:lnTo>
                  <a:lnTo>
                    <a:pt x="3670" y="556"/>
                  </a:lnTo>
                  <a:lnTo>
                    <a:pt x="3582" y="423"/>
                  </a:lnTo>
                  <a:lnTo>
                    <a:pt x="3493" y="334"/>
                  </a:lnTo>
                  <a:lnTo>
                    <a:pt x="3381" y="245"/>
                  </a:lnTo>
                  <a:lnTo>
                    <a:pt x="3270" y="156"/>
                  </a:lnTo>
                  <a:lnTo>
                    <a:pt x="3137" y="89"/>
                  </a:lnTo>
                  <a:lnTo>
                    <a:pt x="2981" y="45"/>
                  </a:lnTo>
                  <a:lnTo>
                    <a:pt x="2825" y="23"/>
                  </a:lnTo>
                  <a:lnTo>
                    <a:pt x="2647" y="0"/>
                  </a:lnTo>
                  <a:close/>
                  <a:moveTo>
                    <a:pt x="4204" y="1046"/>
                  </a:moveTo>
                  <a:lnTo>
                    <a:pt x="4093" y="1090"/>
                  </a:lnTo>
                  <a:lnTo>
                    <a:pt x="3982" y="1157"/>
                  </a:lnTo>
                  <a:lnTo>
                    <a:pt x="3937" y="1246"/>
                  </a:lnTo>
                  <a:lnTo>
                    <a:pt x="3915" y="1357"/>
                  </a:lnTo>
                  <a:lnTo>
                    <a:pt x="3960" y="1468"/>
                  </a:lnTo>
                  <a:lnTo>
                    <a:pt x="4026" y="1557"/>
                  </a:lnTo>
                  <a:lnTo>
                    <a:pt x="4115" y="1602"/>
                  </a:lnTo>
                  <a:lnTo>
                    <a:pt x="4204" y="1602"/>
                  </a:lnTo>
                  <a:lnTo>
                    <a:pt x="4338" y="1557"/>
                  </a:lnTo>
                  <a:lnTo>
                    <a:pt x="4427" y="1468"/>
                  </a:lnTo>
                  <a:lnTo>
                    <a:pt x="4449" y="1424"/>
                  </a:lnTo>
                  <a:lnTo>
                    <a:pt x="4471" y="1357"/>
                  </a:lnTo>
                  <a:lnTo>
                    <a:pt x="4493" y="1268"/>
                  </a:lnTo>
                  <a:lnTo>
                    <a:pt x="4471" y="1202"/>
                  </a:lnTo>
                  <a:lnTo>
                    <a:pt x="4382" y="1090"/>
                  </a:lnTo>
                  <a:lnTo>
                    <a:pt x="4316" y="1046"/>
                  </a:lnTo>
                  <a:close/>
                  <a:moveTo>
                    <a:pt x="112" y="5428"/>
                  </a:moveTo>
                  <a:lnTo>
                    <a:pt x="45" y="5472"/>
                  </a:lnTo>
                  <a:lnTo>
                    <a:pt x="23" y="5517"/>
                  </a:lnTo>
                  <a:lnTo>
                    <a:pt x="0" y="5561"/>
                  </a:lnTo>
                  <a:lnTo>
                    <a:pt x="23" y="5650"/>
                  </a:lnTo>
                  <a:lnTo>
                    <a:pt x="45" y="5739"/>
                  </a:lnTo>
                  <a:lnTo>
                    <a:pt x="89" y="5828"/>
                  </a:lnTo>
                  <a:lnTo>
                    <a:pt x="156" y="5939"/>
                  </a:lnTo>
                  <a:lnTo>
                    <a:pt x="267" y="6028"/>
                  </a:lnTo>
                  <a:lnTo>
                    <a:pt x="379" y="6073"/>
                  </a:lnTo>
                  <a:lnTo>
                    <a:pt x="490" y="6095"/>
                  </a:lnTo>
                  <a:lnTo>
                    <a:pt x="601" y="6073"/>
                  </a:lnTo>
                  <a:lnTo>
                    <a:pt x="712" y="6028"/>
                  </a:lnTo>
                  <a:lnTo>
                    <a:pt x="779" y="5984"/>
                  </a:lnTo>
                  <a:lnTo>
                    <a:pt x="823" y="5939"/>
                  </a:lnTo>
                  <a:lnTo>
                    <a:pt x="846" y="5895"/>
                  </a:lnTo>
                  <a:lnTo>
                    <a:pt x="868" y="5828"/>
                  </a:lnTo>
                  <a:lnTo>
                    <a:pt x="868" y="5739"/>
                  </a:lnTo>
                  <a:lnTo>
                    <a:pt x="823" y="5650"/>
                  </a:lnTo>
                  <a:lnTo>
                    <a:pt x="757" y="5561"/>
                  </a:lnTo>
                  <a:lnTo>
                    <a:pt x="645" y="5494"/>
                  </a:lnTo>
                  <a:lnTo>
                    <a:pt x="490" y="5450"/>
                  </a:lnTo>
                  <a:lnTo>
                    <a:pt x="290" y="54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212;p43"/>
            <p:cNvSpPr/>
            <p:nvPr/>
          </p:nvSpPr>
          <p:spPr>
            <a:xfrm rot="2192941">
              <a:off x="6309444" y="2127775"/>
              <a:ext cx="116322" cy="89519"/>
            </a:xfrm>
            <a:custGeom>
              <a:avLst/>
              <a:gdLst/>
              <a:ahLst/>
              <a:cxnLst/>
              <a:rect l="l" t="t" r="r" b="b"/>
              <a:pathLst>
                <a:path w="868" h="668" fill="none" extrusionOk="0">
                  <a:moveTo>
                    <a:pt x="267" y="601"/>
                  </a:moveTo>
                  <a:lnTo>
                    <a:pt x="267" y="601"/>
                  </a:lnTo>
                  <a:lnTo>
                    <a:pt x="379" y="646"/>
                  </a:lnTo>
                  <a:lnTo>
                    <a:pt x="490" y="668"/>
                  </a:lnTo>
                  <a:lnTo>
                    <a:pt x="601" y="646"/>
                  </a:lnTo>
                  <a:lnTo>
                    <a:pt x="712" y="601"/>
                  </a:lnTo>
                  <a:lnTo>
                    <a:pt x="712" y="601"/>
                  </a:lnTo>
                  <a:lnTo>
                    <a:pt x="779" y="557"/>
                  </a:lnTo>
                  <a:lnTo>
                    <a:pt x="823" y="512"/>
                  </a:lnTo>
                  <a:lnTo>
                    <a:pt x="846" y="468"/>
                  </a:lnTo>
                  <a:lnTo>
                    <a:pt x="868" y="401"/>
                  </a:lnTo>
                  <a:lnTo>
                    <a:pt x="868" y="401"/>
                  </a:lnTo>
                  <a:lnTo>
                    <a:pt x="868" y="312"/>
                  </a:lnTo>
                  <a:lnTo>
                    <a:pt x="823" y="223"/>
                  </a:lnTo>
                  <a:lnTo>
                    <a:pt x="823" y="223"/>
                  </a:lnTo>
                  <a:lnTo>
                    <a:pt x="757" y="134"/>
                  </a:lnTo>
                  <a:lnTo>
                    <a:pt x="645" y="67"/>
                  </a:lnTo>
                  <a:lnTo>
                    <a:pt x="490" y="23"/>
                  </a:lnTo>
                  <a:lnTo>
                    <a:pt x="290" y="1"/>
                  </a:lnTo>
                  <a:lnTo>
                    <a:pt x="290" y="1"/>
                  </a:lnTo>
                  <a:lnTo>
                    <a:pt x="178" y="1"/>
                  </a:lnTo>
                  <a:lnTo>
                    <a:pt x="112" y="1"/>
                  </a:lnTo>
                  <a:lnTo>
                    <a:pt x="45" y="45"/>
                  </a:lnTo>
                  <a:lnTo>
                    <a:pt x="23" y="90"/>
                  </a:lnTo>
                  <a:lnTo>
                    <a:pt x="0" y="134"/>
                  </a:lnTo>
                  <a:lnTo>
                    <a:pt x="23" y="223"/>
                  </a:lnTo>
                  <a:lnTo>
                    <a:pt x="45" y="31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156" y="512"/>
                  </a:lnTo>
                  <a:lnTo>
                    <a:pt x="26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213;p43"/>
            <p:cNvSpPr/>
            <p:nvPr/>
          </p:nvSpPr>
          <p:spPr>
            <a:xfrm rot="2192941">
              <a:off x="7088866" y="1958388"/>
              <a:ext cx="77592" cy="74644"/>
            </a:xfrm>
            <a:custGeom>
              <a:avLst/>
              <a:gdLst/>
              <a:ahLst/>
              <a:cxnLst/>
              <a:rect l="l" t="t" r="r" b="b"/>
              <a:pathLst>
                <a:path w="579" h="557" fill="none" extrusionOk="0">
                  <a:moveTo>
                    <a:pt x="178" y="45"/>
                  </a:moveTo>
                  <a:lnTo>
                    <a:pt x="178" y="45"/>
                  </a:lnTo>
                  <a:lnTo>
                    <a:pt x="67" y="112"/>
                  </a:lnTo>
                  <a:lnTo>
                    <a:pt x="22" y="201"/>
                  </a:lnTo>
                  <a:lnTo>
                    <a:pt x="0" y="312"/>
                  </a:lnTo>
                  <a:lnTo>
                    <a:pt x="45" y="423"/>
                  </a:lnTo>
                  <a:lnTo>
                    <a:pt x="45" y="423"/>
                  </a:lnTo>
                  <a:lnTo>
                    <a:pt x="111" y="512"/>
                  </a:lnTo>
                  <a:lnTo>
                    <a:pt x="200" y="557"/>
                  </a:lnTo>
                  <a:lnTo>
                    <a:pt x="289" y="557"/>
                  </a:lnTo>
                  <a:lnTo>
                    <a:pt x="423" y="512"/>
                  </a:lnTo>
                  <a:lnTo>
                    <a:pt x="423" y="512"/>
                  </a:lnTo>
                  <a:lnTo>
                    <a:pt x="512" y="423"/>
                  </a:lnTo>
                  <a:lnTo>
                    <a:pt x="534" y="379"/>
                  </a:lnTo>
                  <a:lnTo>
                    <a:pt x="556" y="312"/>
                  </a:lnTo>
                  <a:lnTo>
                    <a:pt x="556" y="312"/>
                  </a:lnTo>
                  <a:lnTo>
                    <a:pt x="578" y="223"/>
                  </a:lnTo>
                  <a:lnTo>
                    <a:pt x="556" y="157"/>
                  </a:lnTo>
                  <a:lnTo>
                    <a:pt x="556" y="157"/>
                  </a:lnTo>
                  <a:lnTo>
                    <a:pt x="467" y="45"/>
                  </a:lnTo>
                  <a:lnTo>
                    <a:pt x="401" y="1"/>
                  </a:lnTo>
                  <a:lnTo>
                    <a:pt x="289" y="1"/>
                  </a:lnTo>
                  <a:lnTo>
                    <a:pt x="178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214;p43"/>
            <p:cNvSpPr/>
            <p:nvPr/>
          </p:nvSpPr>
          <p:spPr>
            <a:xfrm rot="2192941">
              <a:off x="6944075" y="1737077"/>
              <a:ext cx="214820" cy="152103"/>
            </a:xfrm>
            <a:custGeom>
              <a:avLst/>
              <a:gdLst/>
              <a:ahLst/>
              <a:cxnLst/>
              <a:rect l="l" t="t" r="r" b="b"/>
              <a:pathLst>
                <a:path w="1603" h="1135" fill="none" extrusionOk="0">
                  <a:moveTo>
                    <a:pt x="90" y="534"/>
                  </a:moveTo>
                  <a:lnTo>
                    <a:pt x="90" y="534"/>
                  </a:lnTo>
                  <a:lnTo>
                    <a:pt x="1068" y="979"/>
                  </a:lnTo>
                  <a:lnTo>
                    <a:pt x="1335" y="1090"/>
                  </a:lnTo>
                  <a:lnTo>
                    <a:pt x="1424" y="1135"/>
                  </a:lnTo>
                  <a:lnTo>
                    <a:pt x="1424" y="1135"/>
                  </a:lnTo>
                  <a:lnTo>
                    <a:pt x="1491" y="1068"/>
                  </a:lnTo>
                  <a:lnTo>
                    <a:pt x="1558" y="1024"/>
                  </a:lnTo>
                  <a:lnTo>
                    <a:pt x="1580" y="935"/>
                  </a:lnTo>
                  <a:lnTo>
                    <a:pt x="1602" y="868"/>
                  </a:lnTo>
                  <a:lnTo>
                    <a:pt x="1602" y="868"/>
                  </a:lnTo>
                  <a:lnTo>
                    <a:pt x="1580" y="712"/>
                  </a:lnTo>
                  <a:lnTo>
                    <a:pt x="1535" y="556"/>
                  </a:lnTo>
                  <a:lnTo>
                    <a:pt x="1535" y="556"/>
                  </a:lnTo>
                  <a:lnTo>
                    <a:pt x="1447" y="423"/>
                  </a:lnTo>
                  <a:lnTo>
                    <a:pt x="1358" y="334"/>
                  </a:lnTo>
                  <a:lnTo>
                    <a:pt x="1246" y="245"/>
                  </a:lnTo>
                  <a:lnTo>
                    <a:pt x="1135" y="156"/>
                  </a:lnTo>
                  <a:lnTo>
                    <a:pt x="1002" y="89"/>
                  </a:lnTo>
                  <a:lnTo>
                    <a:pt x="846" y="45"/>
                  </a:lnTo>
                  <a:lnTo>
                    <a:pt x="690" y="23"/>
                  </a:lnTo>
                  <a:lnTo>
                    <a:pt x="512" y="0"/>
                  </a:lnTo>
                  <a:lnTo>
                    <a:pt x="512" y="0"/>
                  </a:lnTo>
                  <a:lnTo>
                    <a:pt x="357" y="0"/>
                  </a:lnTo>
                  <a:lnTo>
                    <a:pt x="201" y="23"/>
                  </a:lnTo>
                  <a:lnTo>
                    <a:pt x="112" y="45"/>
                  </a:lnTo>
                  <a:lnTo>
                    <a:pt x="45" y="112"/>
                  </a:lnTo>
                  <a:lnTo>
                    <a:pt x="1" y="178"/>
                  </a:lnTo>
                  <a:lnTo>
                    <a:pt x="1" y="290"/>
                  </a:lnTo>
                  <a:lnTo>
                    <a:pt x="23" y="401"/>
                  </a:lnTo>
                  <a:lnTo>
                    <a:pt x="90" y="534"/>
                  </a:lnTo>
                  <a:lnTo>
                    <a:pt x="90" y="5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215;p43"/>
            <p:cNvSpPr/>
            <p:nvPr/>
          </p:nvSpPr>
          <p:spPr>
            <a:xfrm rot="2192941">
              <a:off x="7240189" y="1540964"/>
              <a:ext cx="32967" cy="65665"/>
            </a:xfrm>
            <a:custGeom>
              <a:avLst/>
              <a:gdLst/>
              <a:ahLst/>
              <a:cxnLst/>
              <a:rect l="l" t="t" r="r" b="b"/>
              <a:pathLst>
                <a:path w="246" h="490" extrusionOk="0">
                  <a:moveTo>
                    <a:pt x="179" y="0"/>
                  </a:moveTo>
                  <a:lnTo>
                    <a:pt x="112" y="23"/>
                  </a:lnTo>
                  <a:lnTo>
                    <a:pt x="68" y="45"/>
                  </a:lnTo>
                  <a:lnTo>
                    <a:pt x="68" y="89"/>
                  </a:lnTo>
                  <a:lnTo>
                    <a:pt x="23" y="245"/>
                  </a:lnTo>
                  <a:lnTo>
                    <a:pt x="1" y="423"/>
                  </a:lnTo>
                  <a:lnTo>
                    <a:pt x="23" y="445"/>
                  </a:lnTo>
                  <a:lnTo>
                    <a:pt x="45" y="490"/>
                  </a:lnTo>
                  <a:lnTo>
                    <a:pt x="90" y="490"/>
                  </a:lnTo>
                  <a:lnTo>
                    <a:pt x="157" y="467"/>
                  </a:lnTo>
                  <a:lnTo>
                    <a:pt x="179" y="445"/>
                  </a:lnTo>
                  <a:lnTo>
                    <a:pt x="201" y="401"/>
                  </a:lnTo>
                  <a:lnTo>
                    <a:pt x="223" y="267"/>
                  </a:lnTo>
                  <a:lnTo>
                    <a:pt x="246" y="112"/>
                  </a:lnTo>
                  <a:lnTo>
                    <a:pt x="246" y="67"/>
                  </a:lnTo>
                  <a:lnTo>
                    <a:pt x="223" y="45"/>
                  </a:lnTo>
                  <a:lnTo>
                    <a:pt x="201" y="2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216;p43"/>
            <p:cNvSpPr/>
            <p:nvPr/>
          </p:nvSpPr>
          <p:spPr>
            <a:xfrm rot="2192941">
              <a:off x="7326533" y="1447148"/>
              <a:ext cx="44894" cy="104395"/>
            </a:xfrm>
            <a:custGeom>
              <a:avLst/>
              <a:gdLst/>
              <a:ahLst/>
              <a:cxnLst/>
              <a:rect l="l" t="t" r="r" b="b"/>
              <a:pathLst>
                <a:path w="335" h="779" extrusionOk="0">
                  <a:moveTo>
                    <a:pt x="246" y="0"/>
                  </a:moveTo>
                  <a:lnTo>
                    <a:pt x="179" y="23"/>
                  </a:lnTo>
                  <a:lnTo>
                    <a:pt x="157" y="45"/>
                  </a:lnTo>
                  <a:lnTo>
                    <a:pt x="157" y="89"/>
                  </a:lnTo>
                  <a:lnTo>
                    <a:pt x="134" y="223"/>
                  </a:lnTo>
                  <a:lnTo>
                    <a:pt x="90" y="379"/>
                  </a:lnTo>
                  <a:lnTo>
                    <a:pt x="1" y="668"/>
                  </a:lnTo>
                  <a:lnTo>
                    <a:pt x="1" y="712"/>
                  </a:lnTo>
                  <a:lnTo>
                    <a:pt x="23" y="734"/>
                  </a:lnTo>
                  <a:lnTo>
                    <a:pt x="45" y="757"/>
                  </a:lnTo>
                  <a:lnTo>
                    <a:pt x="68" y="779"/>
                  </a:lnTo>
                  <a:lnTo>
                    <a:pt x="134" y="757"/>
                  </a:lnTo>
                  <a:lnTo>
                    <a:pt x="157" y="734"/>
                  </a:lnTo>
                  <a:lnTo>
                    <a:pt x="179" y="690"/>
                  </a:lnTo>
                  <a:lnTo>
                    <a:pt x="268" y="401"/>
                  </a:lnTo>
                  <a:lnTo>
                    <a:pt x="312" y="223"/>
                  </a:lnTo>
                  <a:lnTo>
                    <a:pt x="335" y="67"/>
                  </a:lnTo>
                  <a:lnTo>
                    <a:pt x="335" y="45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217;p43"/>
            <p:cNvSpPr/>
            <p:nvPr/>
          </p:nvSpPr>
          <p:spPr>
            <a:xfrm rot="2192941">
              <a:off x="6149548" y="1484595"/>
              <a:ext cx="1046359" cy="1323628"/>
            </a:xfrm>
            <a:custGeom>
              <a:avLst/>
              <a:gdLst/>
              <a:ahLst/>
              <a:cxnLst/>
              <a:rect l="l" t="t" r="r" b="b"/>
              <a:pathLst>
                <a:path w="7808" h="9877" extrusionOk="0">
                  <a:moveTo>
                    <a:pt x="3959" y="201"/>
                  </a:moveTo>
                  <a:lnTo>
                    <a:pt x="4293" y="223"/>
                  </a:lnTo>
                  <a:lnTo>
                    <a:pt x="4605" y="268"/>
                  </a:lnTo>
                  <a:lnTo>
                    <a:pt x="4916" y="357"/>
                  </a:lnTo>
                  <a:lnTo>
                    <a:pt x="5227" y="446"/>
                  </a:lnTo>
                  <a:lnTo>
                    <a:pt x="5516" y="579"/>
                  </a:lnTo>
                  <a:lnTo>
                    <a:pt x="5806" y="735"/>
                  </a:lnTo>
                  <a:lnTo>
                    <a:pt x="6050" y="913"/>
                  </a:lnTo>
                  <a:lnTo>
                    <a:pt x="6295" y="1113"/>
                  </a:lnTo>
                  <a:lnTo>
                    <a:pt x="6517" y="1335"/>
                  </a:lnTo>
                  <a:lnTo>
                    <a:pt x="6695" y="1580"/>
                  </a:lnTo>
                  <a:lnTo>
                    <a:pt x="6873" y="1847"/>
                  </a:lnTo>
                  <a:lnTo>
                    <a:pt x="7029" y="2114"/>
                  </a:lnTo>
                  <a:lnTo>
                    <a:pt x="7162" y="2403"/>
                  </a:lnTo>
                  <a:lnTo>
                    <a:pt x="7296" y="2737"/>
                  </a:lnTo>
                  <a:lnTo>
                    <a:pt x="7363" y="3070"/>
                  </a:lnTo>
                  <a:lnTo>
                    <a:pt x="7407" y="3404"/>
                  </a:lnTo>
                  <a:lnTo>
                    <a:pt x="7407" y="3738"/>
                  </a:lnTo>
                  <a:lnTo>
                    <a:pt x="7385" y="4071"/>
                  </a:lnTo>
                  <a:lnTo>
                    <a:pt x="7340" y="4405"/>
                  </a:lnTo>
                  <a:lnTo>
                    <a:pt x="7274" y="4739"/>
                  </a:lnTo>
                  <a:lnTo>
                    <a:pt x="7185" y="5094"/>
                  </a:lnTo>
                  <a:lnTo>
                    <a:pt x="7051" y="5628"/>
                  </a:lnTo>
                  <a:lnTo>
                    <a:pt x="6918" y="6207"/>
                  </a:lnTo>
                  <a:lnTo>
                    <a:pt x="6873" y="6496"/>
                  </a:lnTo>
                  <a:lnTo>
                    <a:pt x="6851" y="6785"/>
                  </a:lnTo>
                  <a:lnTo>
                    <a:pt x="6829" y="7074"/>
                  </a:lnTo>
                  <a:lnTo>
                    <a:pt x="6851" y="7341"/>
                  </a:lnTo>
                  <a:lnTo>
                    <a:pt x="6873" y="7474"/>
                  </a:lnTo>
                  <a:lnTo>
                    <a:pt x="6918" y="7563"/>
                  </a:lnTo>
                  <a:lnTo>
                    <a:pt x="7051" y="7719"/>
                  </a:lnTo>
                  <a:lnTo>
                    <a:pt x="7162" y="7897"/>
                  </a:lnTo>
                  <a:lnTo>
                    <a:pt x="7207" y="7986"/>
                  </a:lnTo>
                  <a:lnTo>
                    <a:pt x="7318" y="8208"/>
                  </a:lnTo>
                  <a:lnTo>
                    <a:pt x="7385" y="8320"/>
                  </a:lnTo>
                  <a:lnTo>
                    <a:pt x="7429" y="8453"/>
                  </a:lnTo>
                  <a:lnTo>
                    <a:pt x="7474" y="8475"/>
                  </a:lnTo>
                  <a:lnTo>
                    <a:pt x="7496" y="8609"/>
                  </a:lnTo>
                  <a:lnTo>
                    <a:pt x="7496" y="8720"/>
                  </a:lnTo>
                  <a:lnTo>
                    <a:pt x="7474" y="8787"/>
                  </a:lnTo>
                  <a:lnTo>
                    <a:pt x="7452" y="8876"/>
                  </a:lnTo>
                  <a:lnTo>
                    <a:pt x="7385" y="8943"/>
                  </a:lnTo>
                  <a:lnTo>
                    <a:pt x="7318" y="9009"/>
                  </a:lnTo>
                  <a:lnTo>
                    <a:pt x="7140" y="9143"/>
                  </a:lnTo>
                  <a:lnTo>
                    <a:pt x="7096" y="9187"/>
                  </a:lnTo>
                  <a:lnTo>
                    <a:pt x="7073" y="9209"/>
                  </a:lnTo>
                  <a:lnTo>
                    <a:pt x="7073" y="9254"/>
                  </a:lnTo>
                  <a:lnTo>
                    <a:pt x="7118" y="9321"/>
                  </a:lnTo>
                  <a:lnTo>
                    <a:pt x="7118" y="9365"/>
                  </a:lnTo>
                  <a:lnTo>
                    <a:pt x="7118" y="9410"/>
                  </a:lnTo>
                  <a:lnTo>
                    <a:pt x="7096" y="9454"/>
                  </a:lnTo>
                  <a:lnTo>
                    <a:pt x="7051" y="9476"/>
                  </a:lnTo>
                  <a:lnTo>
                    <a:pt x="6896" y="9499"/>
                  </a:lnTo>
                  <a:lnTo>
                    <a:pt x="6673" y="9476"/>
                  </a:lnTo>
                  <a:lnTo>
                    <a:pt x="6629" y="9432"/>
                  </a:lnTo>
                  <a:lnTo>
                    <a:pt x="6584" y="9432"/>
                  </a:lnTo>
                  <a:lnTo>
                    <a:pt x="6339" y="9543"/>
                  </a:lnTo>
                  <a:lnTo>
                    <a:pt x="6250" y="9565"/>
                  </a:lnTo>
                  <a:lnTo>
                    <a:pt x="6162" y="9565"/>
                  </a:lnTo>
                  <a:lnTo>
                    <a:pt x="6095" y="9543"/>
                  </a:lnTo>
                  <a:lnTo>
                    <a:pt x="6006" y="9499"/>
                  </a:lnTo>
                  <a:lnTo>
                    <a:pt x="5917" y="9410"/>
                  </a:lnTo>
                  <a:lnTo>
                    <a:pt x="5806" y="9298"/>
                  </a:lnTo>
                  <a:lnTo>
                    <a:pt x="5717" y="9143"/>
                  </a:lnTo>
                  <a:lnTo>
                    <a:pt x="5561" y="8876"/>
                  </a:lnTo>
                  <a:lnTo>
                    <a:pt x="5427" y="8587"/>
                  </a:lnTo>
                  <a:lnTo>
                    <a:pt x="5383" y="8475"/>
                  </a:lnTo>
                  <a:lnTo>
                    <a:pt x="5368" y="8431"/>
                  </a:lnTo>
                  <a:lnTo>
                    <a:pt x="5383" y="8409"/>
                  </a:lnTo>
                  <a:lnTo>
                    <a:pt x="5361" y="8364"/>
                  </a:lnTo>
                  <a:lnTo>
                    <a:pt x="5339" y="8342"/>
                  </a:lnTo>
                  <a:lnTo>
                    <a:pt x="5316" y="8320"/>
                  </a:lnTo>
                  <a:lnTo>
                    <a:pt x="5311" y="8320"/>
                  </a:lnTo>
                  <a:lnTo>
                    <a:pt x="5116" y="8164"/>
                  </a:lnTo>
                  <a:lnTo>
                    <a:pt x="4894" y="8031"/>
                  </a:lnTo>
                  <a:lnTo>
                    <a:pt x="4649" y="7897"/>
                  </a:lnTo>
                  <a:lnTo>
                    <a:pt x="4404" y="7786"/>
                  </a:lnTo>
                  <a:lnTo>
                    <a:pt x="3871" y="7586"/>
                  </a:lnTo>
                  <a:lnTo>
                    <a:pt x="3359" y="7430"/>
                  </a:lnTo>
                  <a:lnTo>
                    <a:pt x="2825" y="7252"/>
                  </a:lnTo>
                  <a:lnTo>
                    <a:pt x="2314" y="7052"/>
                  </a:lnTo>
                  <a:lnTo>
                    <a:pt x="2047" y="6941"/>
                  </a:lnTo>
                  <a:lnTo>
                    <a:pt x="1824" y="6807"/>
                  </a:lnTo>
                  <a:lnTo>
                    <a:pt x="1580" y="6651"/>
                  </a:lnTo>
                  <a:lnTo>
                    <a:pt x="1379" y="6474"/>
                  </a:lnTo>
                  <a:lnTo>
                    <a:pt x="1135" y="6229"/>
                  </a:lnTo>
                  <a:lnTo>
                    <a:pt x="912" y="5984"/>
                  </a:lnTo>
                  <a:lnTo>
                    <a:pt x="734" y="5717"/>
                  </a:lnTo>
                  <a:lnTo>
                    <a:pt x="579" y="5428"/>
                  </a:lnTo>
                  <a:lnTo>
                    <a:pt x="445" y="5117"/>
                  </a:lnTo>
                  <a:lnTo>
                    <a:pt x="334" y="4805"/>
                  </a:lnTo>
                  <a:lnTo>
                    <a:pt x="267" y="4494"/>
                  </a:lnTo>
                  <a:lnTo>
                    <a:pt x="223" y="4183"/>
                  </a:lnTo>
                  <a:lnTo>
                    <a:pt x="200" y="3849"/>
                  </a:lnTo>
                  <a:lnTo>
                    <a:pt x="200" y="3537"/>
                  </a:lnTo>
                  <a:lnTo>
                    <a:pt x="245" y="3204"/>
                  </a:lnTo>
                  <a:lnTo>
                    <a:pt x="312" y="2892"/>
                  </a:lnTo>
                  <a:lnTo>
                    <a:pt x="401" y="2581"/>
                  </a:lnTo>
                  <a:lnTo>
                    <a:pt x="534" y="2270"/>
                  </a:lnTo>
                  <a:lnTo>
                    <a:pt x="690" y="1980"/>
                  </a:lnTo>
                  <a:lnTo>
                    <a:pt x="868" y="1691"/>
                  </a:lnTo>
                  <a:lnTo>
                    <a:pt x="1090" y="1424"/>
                  </a:lnTo>
                  <a:lnTo>
                    <a:pt x="1313" y="1202"/>
                  </a:lnTo>
                  <a:lnTo>
                    <a:pt x="1557" y="1002"/>
                  </a:lnTo>
                  <a:lnTo>
                    <a:pt x="1824" y="802"/>
                  </a:lnTo>
                  <a:lnTo>
                    <a:pt x="2113" y="646"/>
                  </a:lnTo>
                  <a:lnTo>
                    <a:pt x="2402" y="512"/>
                  </a:lnTo>
                  <a:lnTo>
                    <a:pt x="2692" y="401"/>
                  </a:lnTo>
                  <a:lnTo>
                    <a:pt x="3003" y="312"/>
                  </a:lnTo>
                  <a:lnTo>
                    <a:pt x="3314" y="246"/>
                  </a:lnTo>
                  <a:lnTo>
                    <a:pt x="3648" y="201"/>
                  </a:lnTo>
                  <a:close/>
                  <a:moveTo>
                    <a:pt x="3715" y="1"/>
                  </a:moveTo>
                  <a:lnTo>
                    <a:pt x="3337" y="23"/>
                  </a:lnTo>
                  <a:lnTo>
                    <a:pt x="2959" y="112"/>
                  </a:lnTo>
                  <a:lnTo>
                    <a:pt x="2580" y="223"/>
                  </a:lnTo>
                  <a:lnTo>
                    <a:pt x="2225" y="379"/>
                  </a:lnTo>
                  <a:lnTo>
                    <a:pt x="1891" y="557"/>
                  </a:lnTo>
                  <a:lnTo>
                    <a:pt x="1557" y="779"/>
                  </a:lnTo>
                  <a:lnTo>
                    <a:pt x="1268" y="1024"/>
                  </a:lnTo>
                  <a:lnTo>
                    <a:pt x="1001" y="1291"/>
                  </a:lnTo>
                  <a:lnTo>
                    <a:pt x="757" y="1602"/>
                  </a:lnTo>
                  <a:lnTo>
                    <a:pt x="534" y="1914"/>
                  </a:lnTo>
                  <a:lnTo>
                    <a:pt x="356" y="2270"/>
                  </a:lnTo>
                  <a:lnTo>
                    <a:pt x="200" y="2626"/>
                  </a:lnTo>
                  <a:lnTo>
                    <a:pt x="89" y="2981"/>
                  </a:lnTo>
                  <a:lnTo>
                    <a:pt x="23" y="3382"/>
                  </a:lnTo>
                  <a:lnTo>
                    <a:pt x="0" y="3782"/>
                  </a:lnTo>
                  <a:lnTo>
                    <a:pt x="0" y="4005"/>
                  </a:lnTo>
                  <a:lnTo>
                    <a:pt x="0" y="4227"/>
                  </a:lnTo>
                  <a:lnTo>
                    <a:pt x="45" y="4427"/>
                  </a:lnTo>
                  <a:lnTo>
                    <a:pt x="89" y="4650"/>
                  </a:lnTo>
                  <a:lnTo>
                    <a:pt x="200" y="5094"/>
                  </a:lnTo>
                  <a:lnTo>
                    <a:pt x="378" y="5495"/>
                  </a:lnTo>
                  <a:lnTo>
                    <a:pt x="601" y="5873"/>
                  </a:lnTo>
                  <a:lnTo>
                    <a:pt x="868" y="6251"/>
                  </a:lnTo>
                  <a:lnTo>
                    <a:pt x="1023" y="6407"/>
                  </a:lnTo>
                  <a:lnTo>
                    <a:pt x="1179" y="6563"/>
                  </a:lnTo>
                  <a:lnTo>
                    <a:pt x="1335" y="6718"/>
                  </a:lnTo>
                  <a:lnTo>
                    <a:pt x="1513" y="6852"/>
                  </a:lnTo>
                  <a:lnTo>
                    <a:pt x="1735" y="6985"/>
                  </a:lnTo>
                  <a:lnTo>
                    <a:pt x="1958" y="7119"/>
                  </a:lnTo>
                  <a:lnTo>
                    <a:pt x="2180" y="7230"/>
                  </a:lnTo>
                  <a:lnTo>
                    <a:pt x="2402" y="7319"/>
                  </a:lnTo>
                  <a:lnTo>
                    <a:pt x="2892" y="7474"/>
                  </a:lnTo>
                  <a:lnTo>
                    <a:pt x="3381" y="7630"/>
                  </a:lnTo>
                  <a:lnTo>
                    <a:pt x="3871" y="7786"/>
                  </a:lnTo>
                  <a:lnTo>
                    <a:pt x="4338" y="7964"/>
                  </a:lnTo>
                  <a:lnTo>
                    <a:pt x="4560" y="8075"/>
                  </a:lnTo>
                  <a:lnTo>
                    <a:pt x="4782" y="8186"/>
                  </a:lnTo>
                  <a:lnTo>
                    <a:pt x="5005" y="8320"/>
                  </a:lnTo>
                  <a:lnTo>
                    <a:pt x="5183" y="8458"/>
                  </a:lnTo>
                  <a:lnTo>
                    <a:pt x="5183" y="8542"/>
                  </a:lnTo>
                  <a:lnTo>
                    <a:pt x="5205" y="8653"/>
                  </a:lnTo>
                  <a:lnTo>
                    <a:pt x="5294" y="8876"/>
                  </a:lnTo>
                  <a:lnTo>
                    <a:pt x="5405" y="9076"/>
                  </a:lnTo>
                  <a:lnTo>
                    <a:pt x="5516" y="9276"/>
                  </a:lnTo>
                  <a:lnTo>
                    <a:pt x="5605" y="9454"/>
                  </a:lnTo>
                  <a:lnTo>
                    <a:pt x="5717" y="9610"/>
                  </a:lnTo>
                  <a:lnTo>
                    <a:pt x="5783" y="9699"/>
                  </a:lnTo>
                  <a:lnTo>
                    <a:pt x="5850" y="9743"/>
                  </a:lnTo>
                  <a:lnTo>
                    <a:pt x="5939" y="9788"/>
                  </a:lnTo>
                  <a:lnTo>
                    <a:pt x="6028" y="9810"/>
                  </a:lnTo>
                  <a:lnTo>
                    <a:pt x="6073" y="9810"/>
                  </a:lnTo>
                  <a:lnTo>
                    <a:pt x="6139" y="9788"/>
                  </a:lnTo>
                  <a:lnTo>
                    <a:pt x="6250" y="9743"/>
                  </a:lnTo>
                  <a:lnTo>
                    <a:pt x="6362" y="9699"/>
                  </a:lnTo>
                  <a:lnTo>
                    <a:pt x="6428" y="9677"/>
                  </a:lnTo>
                  <a:lnTo>
                    <a:pt x="6473" y="9677"/>
                  </a:lnTo>
                  <a:lnTo>
                    <a:pt x="6562" y="9699"/>
                  </a:lnTo>
                  <a:lnTo>
                    <a:pt x="6562" y="9721"/>
                  </a:lnTo>
                  <a:lnTo>
                    <a:pt x="6651" y="9788"/>
                  </a:lnTo>
                  <a:lnTo>
                    <a:pt x="6807" y="9854"/>
                  </a:lnTo>
                  <a:lnTo>
                    <a:pt x="6873" y="9877"/>
                  </a:lnTo>
                  <a:lnTo>
                    <a:pt x="6984" y="9877"/>
                  </a:lnTo>
                  <a:lnTo>
                    <a:pt x="7051" y="9854"/>
                  </a:lnTo>
                  <a:lnTo>
                    <a:pt x="7140" y="9810"/>
                  </a:lnTo>
                  <a:lnTo>
                    <a:pt x="7207" y="9765"/>
                  </a:lnTo>
                  <a:lnTo>
                    <a:pt x="7274" y="9699"/>
                  </a:lnTo>
                  <a:lnTo>
                    <a:pt x="7296" y="9654"/>
                  </a:lnTo>
                  <a:lnTo>
                    <a:pt x="7318" y="9610"/>
                  </a:lnTo>
                  <a:lnTo>
                    <a:pt x="7318" y="9499"/>
                  </a:lnTo>
                  <a:lnTo>
                    <a:pt x="7296" y="9410"/>
                  </a:lnTo>
                  <a:lnTo>
                    <a:pt x="7318" y="9321"/>
                  </a:lnTo>
                  <a:lnTo>
                    <a:pt x="7385" y="9187"/>
                  </a:lnTo>
                  <a:lnTo>
                    <a:pt x="7452" y="9098"/>
                  </a:lnTo>
                  <a:lnTo>
                    <a:pt x="7652" y="8943"/>
                  </a:lnTo>
                  <a:lnTo>
                    <a:pt x="7741" y="8854"/>
                  </a:lnTo>
                  <a:lnTo>
                    <a:pt x="7785" y="8765"/>
                  </a:lnTo>
                  <a:lnTo>
                    <a:pt x="7807" y="8653"/>
                  </a:lnTo>
                  <a:lnTo>
                    <a:pt x="7763" y="8498"/>
                  </a:lnTo>
                  <a:lnTo>
                    <a:pt x="7696" y="8364"/>
                  </a:lnTo>
                  <a:lnTo>
                    <a:pt x="7607" y="8253"/>
                  </a:lnTo>
                  <a:lnTo>
                    <a:pt x="7474" y="7942"/>
                  </a:lnTo>
                  <a:lnTo>
                    <a:pt x="7318" y="7675"/>
                  </a:lnTo>
                  <a:lnTo>
                    <a:pt x="7229" y="7541"/>
                  </a:lnTo>
                  <a:lnTo>
                    <a:pt x="7140" y="7452"/>
                  </a:lnTo>
                  <a:lnTo>
                    <a:pt x="7073" y="7319"/>
                  </a:lnTo>
                  <a:lnTo>
                    <a:pt x="7029" y="7163"/>
                  </a:lnTo>
                  <a:lnTo>
                    <a:pt x="7029" y="7007"/>
                  </a:lnTo>
                  <a:lnTo>
                    <a:pt x="7051" y="6852"/>
                  </a:lnTo>
                  <a:lnTo>
                    <a:pt x="7096" y="6518"/>
                  </a:lnTo>
                  <a:lnTo>
                    <a:pt x="7185" y="5984"/>
                  </a:lnTo>
                  <a:lnTo>
                    <a:pt x="7318" y="5473"/>
                  </a:lnTo>
                  <a:lnTo>
                    <a:pt x="7429" y="4961"/>
                  </a:lnTo>
                  <a:lnTo>
                    <a:pt x="7563" y="4449"/>
                  </a:lnTo>
                  <a:lnTo>
                    <a:pt x="7607" y="4027"/>
                  </a:lnTo>
                  <a:lnTo>
                    <a:pt x="7630" y="3626"/>
                  </a:lnTo>
                  <a:lnTo>
                    <a:pt x="7585" y="3226"/>
                  </a:lnTo>
                  <a:lnTo>
                    <a:pt x="7518" y="2848"/>
                  </a:lnTo>
                  <a:lnTo>
                    <a:pt x="7407" y="2470"/>
                  </a:lnTo>
                  <a:lnTo>
                    <a:pt x="7251" y="2114"/>
                  </a:lnTo>
                  <a:lnTo>
                    <a:pt x="7051" y="1780"/>
                  </a:lnTo>
                  <a:lnTo>
                    <a:pt x="6829" y="1447"/>
                  </a:lnTo>
                  <a:lnTo>
                    <a:pt x="6584" y="1158"/>
                  </a:lnTo>
                  <a:lnTo>
                    <a:pt x="6295" y="891"/>
                  </a:lnTo>
                  <a:lnTo>
                    <a:pt x="5984" y="668"/>
                  </a:lnTo>
                  <a:lnTo>
                    <a:pt x="5650" y="446"/>
                  </a:lnTo>
                  <a:lnTo>
                    <a:pt x="5294" y="290"/>
                  </a:lnTo>
                  <a:lnTo>
                    <a:pt x="4916" y="157"/>
                  </a:lnTo>
                  <a:lnTo>
                    <a:pt x="4538" y="45"/>
                  </a:lnTo>
                  <a:lnTo>
                    <a:pt x="4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218;p43"/>
            <p:cNvSpPr/>
            <p:nvPr/>
          </p:nvSpPr>
          <p:spPr>
            <a:xfrm rot="2192941">
              <a:off x="6479318" y="2151196"/>
              <a:ext cx="459122" cy="548641"/>
            </a:xfrm>
            <a:custGeom>
              <a:avLst/>
              <a:gdLst/>
              <a:ahLst/>
              <a:cxnLst/>
              <a:rect l="l" t="t" r="r" b="b"/>
              <a:pathLst>
                <a:path w="3426" h="4094" extrusionOk="0">
                  <a:moveTo>
                    <a:pt x="1646" y="646"/>
                  </a:moveTo>
                  <a:lnTo>
                    <a:pt x="1713" y="668"/>
                  </a:lnTo>
                  <a:lnTo>
                    <a:pt x="1802" y="713"/>
                  </a:lnTo>
                  <a:lnTo>
                    <a:pt x="2069" y="868"/>
                  </a:lnTo>
                  <a:lnTo>
                    <a:pt x="2024" y="1002"/>
                  </a:lnTo>
                  <a:lnTo>
                    <a:pt x="1957" y="1135"/>
                  </a:lnTo>
                  <a:lnTo>
                    <a:pt x="1868" y="1269"/>
                  </a:lnTo>
                  <a:lnTo>
                    <a:pt x="1846" y="1297"/>
                  </a:lnTo>
                  <a:lnTo>
                    <a:pt x="1846" y="1297"/>
                  </a:lnTo>
                  <a:lnTo>
                    <a:pt x="1824" y="1269"/>
                  </a:lnTo>
                  <a:lnTo>
                    <a:pt x="1735" y="1113"/>
                  </a:lnTo>
                  <a:lnTo>
                    <a:pt x="1646" y="980"/>
                  </a:lnTo>
                  <a:lnTo>
                    <a:pt x="1624" y="824"/>
                  </a:lnTo>
                  <a:lnTo>
                    <a:pt x="1579" y="757"/>
                  </a:lnTo>
                  <a:lnTo>
                    <a:pt x="1579" y="690"/>
                  </a:lnTo>
                  <a:lnTo>
                    <a:pt x="1602" y="668"/>
                  </a:lnTo>
                  <a:lnTo>
                    <a:pt x="1646" y="646"/>
                  </a:lnTo>
                  <a:close/>
                  <a:moveTo>
                    <a:pt x="423" y="1425"/>
                  </a:moveTo>
                  <a:lnTo>
                    <a:pt x="445" y="1447"/>
                  </a:lnTo>
                  <a:lnTo>
                    <a:pt x="489" y="1469"/>
                  </a:lnTo>
                  <a:lnTo>
                    <a:pt x="534" y="1513"/>
                  </a:lnTo>
                  <a:lnTo>
                    <a:pt x="601" y="1536"/>
                  </a:lnTo>
                  <a:lnTo>
                    <a:pt x="667" y="1602"/>
                  </a:lnTo>
                  <a:lnTo>
                    <a:pt x="779" y="1736"/>
                  </a:lnTo>
                  <a:lnTo>
                    <a:pt x="887" y="1898"/>
                  </a:lnTo>
                  <a:lnTo>
                    <a:pt x="887" y="1898"/>
                  </a:lnTo>
                  <a:lnTo>
                    <a:pt x="823" y="1914"/>
                  </a:lnTo>
                  <a:lnTo>
                    <a:pt x="712" y="1914"/>
                  </a:lnTo>
                  <a:lnTo>
                    <a:pt x="601" y="1892"/>
                  </a:lnTo>
                  <a:lnTo>
                    <a:pt x="512" y="1869"/>
                  </a:lnTo>
                  <a:lnTo>
                    <a:pt x="423" y="1825"/>
                  </a:lnTo>
                  <a:lnTo>
                    <a:pt x="334" y="1758"/>
                  </a:lnTo>
                  <a:lnTo>
                    <a:pt x="245" y="1691"/>
                  </a:lnTo>
                  <a:lnTo>
                    <a:pt x="311" y="1536"/>
                  </a:lnTo>
                  <a:lnTo>
                    <a:pt x="334" y="1491"/>
                  </a:lnTo>
                  <a:lnTo>
                    <a:pt x="378" y="1447"/>
                  </a:lnTo>
                  <a:lnTo>
                    <a:pt x="423" y="1425"/>
                  </a:lnTo>
                  <a:close/>
                  <a:moveTo>
                    <a:pt x="1868" y="1"/>
                  </a:moveTo>
                  <a:lnTo>
                    <a:pt x="1757" y="23"/>
                  </a:lnTo>
                  <a:lnTo>
                    <a:pt x="1646" y="68"/>
                  </a:lnTo>
                  <a:lnTo>
                    <a:pt x="1557" y="112"/>
                  </a:lnTo>
                  <a:lnTo>
                    <a:pt x="1468" y="179"/>
                  </a:lnTo>
                  <a:lnTo>
                    <a:pt x="1424" y="268"/>
                  </a:lnTo>
                  <a:lnTo>
                    <a:pt x="1379" y="357"/>
                  </a:lnTo>
                  <a:lnTo>
                    <a:pt x="1357" y="446"/>
                  </a:lnTo>
                  <a:lnTo>
                    <a:pt x="1357" y="557"/>
                  </a:lnTo>
                  <a:lnTo>
                    <a:pt x="1379" y="757"/>
                  </a:lnTo>
                  <a:lnTo>
                    <a:pt x="1468" y="980"/>
                  </a:lnTo>
                  <a:lnTo>
                    <a:pt x="1557" y="1202"/>
                  </a:lnTo>
                  <a:lnTo>
                    <a:pt x="1668" y="1380"/>
                  </a:lnTo>
                  <a:lnTo>
                    <a:pt x="1713" y="1447"/>
                  </a:lnTo>
                  <a:lnTo>
                    <a:pt x="1624" y="1536"/>
                  </a:lnTo>
                  <a:lnTo>
                    <a:pt x="1446" y="1669"/>
                  </a:lnTo>
                  <a:lnTo>
                    <a:pt x="1357" y="1736"/>
                  </a:lnTo>
                  <a:lnTo>
                    <a:pt x="1246" y="1780"/>
                  </a:lnTo>
                  <a:lnTo>
                    <a:pt x="1045" y="1780"/>
                  </a:lnTo>
                  <a:lnTo>
                    <a:pt x="957" y="1647"/>
                  </a:lnTo>
                  <a:lnTo>
                    <a:pt x="868" y="1536"/>
                  </a:lnTo>
                  <a:lnTo>
                    <a:pt x="734" y="1402"/>
                  </a:lnTo>
                  <a:lnTo>
                    <a:pt x="601" y="1291"/>
                  </a:lnTo>
                  <a:lnTo>
                    <a:pt x="423" y="1180"/>
                  </a:lnTo>
                  <a:lnTo>
                    <a:pt x="334" y="1158"/>
                  </a:lnTo>
                  <a:lnTo>
                    <a:pt x="156" y="1158"/>
                  </a:lnTo>
                  <a:lnTo>
                    <a:pt x="89" y="1202"/>
                  </a:lnTo>
                  <a:lnTo>
                    <a:pt x="45" y="1269"/>
                  </a:lnTo>
                  <a:lnTo>
                    <a:pt x="0" y="1336"/>
                  </a:lnTo>
                  <a:lnTo>
                    <a:pt x="0" y="1402"/>
                  </a:lnTo>
                  <a:lnTo>
                    <a:pt x="0" y="1491"/>
                  </a:lnTo>
                  <a:lnTo>
                    <a:pt x="22" y="1669"/>
                  </a:lnTo>
                  <a:lnTo>
                    <a:pt x="89" y="1803"/>
                  </a:lnTo>
                  <a:lnTo>
                    <a:pt x="156" y="1892"/>
                  </a:lnTo>
                  <a:lnTo>
                    <a:pt x="267" y="1981"/>
                  </a:lnTo>
                  <a:lnTo>
                    <a:pt x="378" y="2047"/>
                  </a:lnTo>
                  <a:lnTo>
                    <a:pt x="534" y="2092"/>
                  </a:lnTo>
                  <a:lnTo>
                    <a:pt x="801" y="2092"/>
                  </a:lnTo>
                  <a:lnTo>
                    <a:pt x="957" y="2070"/>
                  </a:lnTo>
                  <a:lnTo>
                    <a:pt x="979" y="2047"/>
                  </a:lnTo>
                  <a:lnTo>
                    <a:pt x="1045" y="2092"/>
                  </a:lnTo>
                  <a:lnTo>
                    <a:pt x="1090" y="2181"/>
                  </a:lnTo>
                  <a:lnTo>
                    <a:pt x="1223" y="2425"/>
                  </a:lnTo>
                  <a:lnTo>
                    <a:pt x="1401" y="2848"/>
                  </a:lnTo>
                  <a:lnTo>
                    <a:pt x="1602" y="3337"/>
                  </a:lnTo>
                  <a:lnTo>
                    <a:pt x="1691" y="3515"/>
                  </a:lnTo>
                  <a:lnTo>
                    <a:pt x="1757" y="3671"/>
                  </a:lnTo>
                  <a:lnTo>
                    <a:pt x="1779" y="3760"/>
                  </a:lnTo>
                  <a:lnTo>
                    <a:pt x="1757" y="3827"/>
                  </a:lnTo>
                  <a:lnTo>
                    <a:pt x="1713" y="3871"/>
                  </a:lnTo>
                  <a:lnTo>
                    <a:pt x="1602" y="3916"/>
                  </a:lnTo>
                  <a:lnTo>
                    <a:pt x="1579" y="3938"/>
                  </a:lnTo>
                  <a:lnTo>
                    <a:pt x="1557" y="3960"/>
                  </a:lnTo>
                  <a:lnTo>
                    <a:pt x="1535" y="4027"/>
                  </a:lnTo>
                  <a:lnTo>
                    <a:pt x="1557" y="4071"/>
                  </a:lnTo>
                  <a:lnTo>
                    <a:pt x="1579" y="4094"/>
                  </a:lnTo>
                  <a:lnTo>
                    <a:pt x="1646" y="4094"/>
                  </a:lnTo>
                  <a:lnTo>
                    <a:pt x="1935" y="4027"/>
                  </a:lnTo>
                  <a:lnTo>
                    <a:pt x="2002" y="3982"/>
                  </a:lnTo>
                  <a:lnTo>
                    <a:pt x="2024" y="3938"/>
                  </a:lnTo>
                  <a:lnTo>
                    <a:pt x="2024" y="3893"/>
                  </a:lnTo>
                  <a:lnTo>
                    <a:pt x="1824" y="3382"/>
                  </a:lnTo>
                  <a:lnTo>
                    <a:pt x="1624" y="2870"/>
                  </a:lnTo>
                  <a:lnTo>
                    <a:pt x="1379" y="2381"/>
                  </a:lnTo>
                  <a:lnTo>
                    <a:pt x="1183" y="1989"/>
                  </a:lnTo>
                  <a:lnTo>
                    <a:pt x="1183" y="1989"/>
                  </a:lnTo>
                  <a:lnTo>
                    <a:pt x="1290" y="1936"/>
                  </a:lnTo>
                  <a:lnTo>
                    <a:pt x="1513" y="1825"/>
                  </a:lnTo>
                  <a:lnTo>
                    <a:pt x="1713" y="1691"/>
                  </a:lnTo>
                  <a:lnTo>
                    <a:pt x="1811" y="1593"/>
                  </a:lnTo>
                  <a:lnTo>
                    <a:pt x="3003" y="3337"/>
                  </a:lnTo>
                  <a:lnTo>
                    <a:pt x="3047" y="3360"/>
                  </a:lnTo>
                  <a:lnTo>
                    <a:pt x="3114" y="3360"/>
                  </a:lnTo>
                  <a:lnTo>
                    <a:pt x="3159" y="3337"/>
                  </a:lnTo>
                  <a:lnTo>
                    <a:pt x="3381" y="3137"/>
                  </a:lnTo>
                  <a:lnTo>
                    <a:pt x="3403" y="3093"/>
                  </a:lnTo>
                  <a:lnTo>
                    <a:pt x="3425" y="3070"/>
                  </a:lnTo>
                  <a:lnTo>
                    <a:pt x="3403" y="3026"/>
                  </a:lnTo>
                  <a:lnTo>
                    <a:pt x="3403" y="3004"/>
                  </a:lnTo>
                  <a:lnTo>
                    <a:pt x="3336" y="2982"/>
                  </a:lnTo>
                  <a:lnTo>
                    <a:pt x="3292" y="2982"/>
                  </a:lnTo>
                  <a:lnTo>
                    <a:pt x="3270" y="3004"/>
                  </a:lnTo>
                  <a:lnTo>
                    <a:pt x="3115" y="3130"/>
                  </a:lnTo>
                  <a:lnTo>
                    <a:pt x="3115" y="3130"/>
                  </a:lnTo>
                  <a:lnTo>
                    <a:pt x="2469" y="2181"/>
                  </a:lnTo>
                  <a:lnTo>
                    <a:pt x="2224" y="1869"/>
                  </a:lnTo>
                  <a:lnTo>
                    <a:pt x="2113" y="1714"/>
                  </a:lnTo>
                  <a:lnTo>
                    <a:pt x="2024" y="1558"/>
                  </a:lnTo>
                  <a:lnTo>
                    <a:pt x="1980" y="1491"/>
                  </a:lnTo>
                  <a:lnTo>
                    <a:pt x="1935" y="1447"/>
                  </a:lnTo>
                  <a:lnTo>
                    <a:pt x="1935" y="1402"/>
                  </a:lnTo>
                  <a:lnTo>
                    <a:pt x="1980" y="1380"/>
                  </a:lnTo>
                  <a:lnTo>
                    <a:pt x="2069" y="1269"/>
                  </a:lnTo>
                  <a:lnTo>
                    <a:pt x="2180" y="1069"/>
                  </a:lnTo>
                  <a:lnTo>
                    <a:pt x="2247" y="913"/>
                  </a:lnTo>
                  <a:lnTo>
                    <a:pt x="2269" y="713"/>
                  </a:lnTo>
                  <a:lnTo>
                    <a:pt x="2247" y="513"/>
                  </a:lnTo>
                  <a:lnTo>
                    <a:pt x="2224" y="312"/>
                  </a:lnTo>
                  <a:lnTo>
                    <a:pt x="2180" y="246"/>
                  </a:lnTo>
                  <a:lnTo>
                    <a:pt x="2135" y="157"/>
                  </a:lnTo>
                  <a:lnTo>
                    <a:pt x="2091" y="90"/>
                  </a:lnTo>
                  <a:lnTo>
                    <a:pt x="2024" y="45"/>
                  </a:lnTo>
                  <a:lnTo>
                    <a:pt x="1957" y="23"/>
                  </a:lnTo>
                  <a:lnTo>
                    <a:pt x="18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219;p43"/>
            <p:cNvSpPr/>
            <p:nvPr/>
          </p:nvSpPr>
          <p:spPr>
            <a:xfrm rot="2192941">
              <a:off x="7448105" y="2042316"/>
              <a:ext cx="68748" cy="65665"/>
            </a:xfrm>
            <a:custGeom>
              <a:avLst/>
              <a:gdLst/>
              <a:ahLst/>
              <a:cxnLst/>
              <a:rect l="l" t="t" r="r" b="b"/>
              <a:pathLst>
                <a:path w="513" h="490" extrusionOk="0">
                  <a:moveTo>
                    <a:pt x="379" y="0"/>
                  </a:moveTo>
                  <a:lnTo>
                    <a:pt x="356" y="22"/>
                  </a:lnTo>
                  <a:lnTo>
                    <a:pt x="201" y="178"/>
                  </a:lnTo>
                  <a:lnTo>
                    <a:pt x="23" y="312"/>
                  </a:lnTo>
                  <a:lnTo>
                    <a:pt x="1" y="356"/>
                  </a:lnTo>
                  <a:lnTo>
                    <a:pt x="1" y="401"/>
                  </a:lnTo>
                  <a:lnTo>
                    <a:pt x="23" y="445"/>
                  </a:lnTo>
                  <a:lnTo>
                    <a:pt x="90" y="490"/>
                  </a:lnTo>
                  <a:lnTo>
                    <a:pt x="134" y="467"/>
                  </a:lnTo>
                  <a:lnTo>
                    <a:pt x="156" y="445"/>
                  </a:lnTo>
                  <a:lnTo>
                    <a:pt x="312" y="312"/>
                  </a:lnTo>
                  <a:lnTo>
                    <a:pt x="468" y="156"/>
                  </a:lnTo>
                  <a:lnTo>
                    <a:pt x="490" y="111"/>
                  </a:lnTo>
                  <a:lnTo>
                    <a:pt x="512" y="67"/>
                  </a:lnTo>
                  <a:lnTo>
                    <a:pt x="468" y="22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220;p43"/>
            <p:cNvSpPr/>
            <p:nvPr/>
          </p:nvSpPr>
          <p:spPr>
            <a:xfrm rot="2192941">
              <a:off x="7315888" y="2043486"/>
              <a:ext cx="92468" cy="77726"/>
            </a:xfrm>
            <a:custGeom>
              <a:avLst/>
              <a:gdLst/>
              <a:ahLst/>
              <a:cxnLst/>
              <a:rect l="l" t="t" r="r" b="b"/>
              <a:pathLst>
                <a:path w="690" h="580" extrusionOk="0">
                  <a:moveTo>
                    <a:pt x="601" y="1"/>
                  </a:moveTo>
                  <a:lnTo>
                    <a:pt x="556" y="23"/>
                  </a:lnTo>
                  <a:lnTo>
                    <a:pt x="45" y="401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0" y="535"/>
                  </a:lnTo>
                  <a:lnTo>
                    <a:pt x="22" y="579"/>
                  </a:lnTo>
                  <a:lnTo>
                    <a:pt x="89" y="579"/>
                  </a:lnTo>
                  <a:lnTo>
                    <a:pt x="134" y="557"/>
                  </a:lnTo>
                  <a:lnTo>
                    <a:pt x="645" y="179"/>
                  </a:lnTo>
                  <a:lnTo>
                    <a:pt x="667" y="157"/>
                  </a:lnTo>
                  <a:lnTo>
                    <a:pt x="690" y="112"/>
                  </a:lnTo>
                  <a:lnTo>
                    <a:pt x="667" y="45"/>
                  </a:lnTo>
                  <a:lnTo>
                    <a:pt x="645" y="23"/>
                  </a:lnTo>
                  <a:lnTo>
                    <a:pt x="6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221;p43"/>
            <p:cNvSpPr/>
            <p:nvPr/>
          </p:nvSpPr>
          <p:spPr>
            <a:xfrm rot="2192941">
              <a:off x="6992895" y="2627234"/>
              <a:ext cx="92468" cy="41811"/>
            </a:xfrm>
            <a:custGeom>
              <a:avLst/>
              <a:gdLst/>
              <a:ahLst/>
              <a:cxnLst/>
              <a:rect l="l" t="t" r="r" b="b"/>
              <a:pathLst>
                <a:path w="690" h="312" extrusionOk="0">
                  <a:moveTo>
                    <a:pt x="45" y="0"/>
                  </a:moveTo>
                  <a:lnTo>
                    <a:pt x="0" y="67"/>
                  </a:lnTo>
                  <a:lnTo>
                    <a:pt x="0" y="134"/>
                  </a:lnTo>
                  <a:lnTo>
                    <a:pt x="23" y="156"/>
                  </a:lnTo>
                  <a:lnTo>
                    <a:pt x="45" y="178"/>
                  </a:lnTo>
                  <a:lnTo>
                    <a:pt x="556" y="312"/>
                  </a:lnTo>
                  <a:lnTo>
                    <a:pt x="645" y="312"/>
                  </a:lnTo>
                  <a:lnTo>
                    <a:pt x="690" y="245"/>
                  </a:lnTo>
                  <a:lnTo>
                    <a:pt x="690" y="178"/>
                  </a:lnTo>
                  <a:lnTo>
                    <a:pt x="668" y="156"/>
                  </a:lnTo>
                  <a:lnTo>
                    <a:pt x="623" y="134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222;p43"/>
            <p:cNvSpPr/>
            <p:nvPr/>
          </p:nvSpPr>
          <p:spPr>
            <a:xfrm rot="2192941">
              <a:off x="7101740" y="2749180"/>
              <a:ext cx="53872" cy="41945"/>
            </a:xfrm>
            <a:custGeom>
              <a:avLst/>
              <a:gdLst/>
              <a:ahLst/>
              <a:cxnLst/>
              <a:rect l="l" t="t" r="r" b="b"/>
              <a:pathLst>
                <a:path w="402" h="313" extrusionOk="0">
                  <a:moveTo>
                    <a:pt x="67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56"/>
                  </a:lnTo>
                  <a:lnTo>
                    <a:pt x="23" y="179"/>
                  </a:lnTo>
                  <a:lnTo>
                    <a:pt x="45" y="201"/>
                  </a:lnTo>
                  <a:lnTo>
                    <a:pt x="156" y="245"/>
                  </a:lnTo>
                  <a:lnTo>
                    <a:pt x="268" y="290"/>
                  </a:lnTo>
                  <a:lnTo>
                    <a:pt x="290" y="312"/>
                  </a:lnTo>
                  <a:lnTo>
                    <a:pt x="334" y="312"/>
                  </a:lnTo>
                  <a:lnTo>
                    <a:pt x="379" y="245"/>
                  </a:lnTo>
                  <a:lnTo>
                    <a:pt x="401" y="179"/>
                  </a:lnTo>
                  <a:lnTo>
                    <a:pt x="401" y="156"/>
                  </a:lnTo>
                  <a:lnTo>
                    <a:pt x="357" y="134"/>
                  </a:lnTo>
                  <a:lnTo>
                    <a:pt x="245" y="68"/>
                  </a:lnTo>
                  <a:lnTo>
                    <a:pt x="112" y="23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223;p43"/>
            <p:cNvSpPr/>
            <p:nvPr/>
          </p:nvSpPr>
          <p:spPr>
            <a:xfrm rot="2192941">
              <a:off x="6666108" y="2783249"/>
              <a:ext cx="38863" cy="32967"/>
            </a:xfrm>
            <a:custGeom>
              <a:avLst/>
              <a:gdLst/>
              <a:ahLst/>
              <a:cxnLst/>
              <a:rect l="l" t="t" r="r" b="b"/>
              <a:pathLst>
                <a:path w="290" h="246" extrusionOk="0">
                  <a:moveTo>
                    <a:pt x="157" y="1"/>
                  </a:moveTo>
                  <a:lnTo>
                    <a:pt x="45" y="90"/>
                  </a:lnTo>
                  <a:lnTo>
                    <a:pt x="23" y="112"/>
                  </a:lnTo>
                  <a:lnTo>
                    <a:pt x="1" y="156"/>
                  </a:lnTo>
                  <a:lnTo>
                    <a:pt x="23" y="179"/>
                  </a:lnTo>
                  <a:lnTo>
                    <a:pt x="23" y="223"/>
                  </a:lnTo>
                  <a:lnTo>
                    <a:pt x="90" y="245"/>
                  </a:lnTo>
                  <a:lnTo>
                    <a:pt x="134" y="245"/>
                  </a:lnTo>
                  <a:lnTo>
                    <a:pt x="179" y="223"/>
                  </a:lnTo>
                  <a:lnTo>
                    <a:pt x="245" y="156"/>
                  </a:lnTo>
                  <a:lnTo>
                    <a:pt x="290" y="134"/>
                  </a:lnTo>
                  <a:lnTo>
                    <a:pt x="290" y="112"/>
                  </a:lnTo>
                  <a:lnTo>
                    <a:pt x="290" y="45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24;p43"/>
            <p:cNvSpPr/>
            <p:nvPr/>
          </p:nvSpPr>
          <p:spPr>
            <a:xfrm rot="2192941">
              <a:off x="6659516" y="2679665"/>
              <a:ext cx="140176" cy="101446"/>
            </a:xfrm>
            <a:custGeom>
              <a:avLst/>
              <a:gdLst/>
              <a:ahLst/>
              <a:cxnLst/>
              <a:rect l="l" t="t" r="r" b="b"/>
              <a:pathLst>
                <a:path w="1046" h="757" extrusionOk="0">
                  <a:moveTo>
                    <a:pt x="957" y="0"/>
                  </a:moveTo>
                  <a:lnTo>
                    <a:pt x="912" y="22"/>
                  </a:lnTo>
                  <a:lnTo>
                    <a:pt x="490" y="312"/>
                  </a:lnTo>
                  <a:lnTo>
                    <a:pt x="45" y="578"/>
                  </a:lnTo>
                  <a:lnTo>
                    <a:pt x="22" y="601"/>
                  </a:lnTo>
                  <a:lnTo>
                    <a:pt x="0" y="623"/>
                  </a:lnTo>
                  <a:lnTo>
                    <a:pt x="22" y="690"/>
                  </a:lnTo>
                  <a:lnTo>
                    <a:pt x="22" y="734"/>
                  </a:lnTo>
                  <a:lnTo>
                    <a:pt x="67" y="734"/>
                  </a:lnTo>
                  <a:lnTo>
                    <a:pt x="89" y="756"/>
                  </a:lnTo>
                  <a:lnTo>
                    <a:pt x="134" y="734"/>
                  </a:lnTo>
                  <a:lnTo>
                    <a:pt x="579" y="467"/>
                  </a:lnTo>
                  <a:lnTo>
                    <a:pt x="1001" y="178"/>
                  </a:lnTo>
                  <a:lnTo>
                    <a:pt x="1023" y="156"/>
                  </a:lnTo>
                  <a:lnTo>
                    <a:pt x="1046" y="134"/>
                  </a:lnTo>
                  <a:lnTo>
                    <a:pt x="1023" y="45"/>
                  </a:lnTo>
                  <a:lnTo>
                    <a:pt x="1001" y="22"/>
                  </a:lnTo>
                  <a:lnTo>
                    <a:pt x="979" y="22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25;p43"/>
            <p:cNvSpPr/>
            <p:nvPr/>
          </p:nvSpPr>
          <p:spPr>
            <a:xfrm rot="2192941">
              <a:off x="6735329" y="2781074"/>
              <a:ext cx="59769" cy="47842"/>
            </a:xfrm>
            <a:custGeom>
              <a:avLst/>
              <a:gdLst/>
              <a:ahLst/>
              <a:cxnLst/>
              <a:rect l="l" t="t" r="r" b="b"/>
              <a:pathLst>
                <a:path w="446" h="357" extrusionOk="0">
                  <a:moveTo>
                    <a:pt x="356" y="0"/>
                  </a:moveTo>
                  <a:lnTo>
                    <a:pt x="312" y="23"/>
                  </a:lnTo>
                  <a:lnTo>
                    <a:pt x="45" y="178"/>
                  </a:lnTo>
                  <a:lnTo>
                    <a:pt x="23" y="223"/>
                  </a:lnTo>
                  <a:lnTo>
                    <a:pt x="0" y="245"/>
                  </a:lnTo>
                  <a:lnTo>
                    <a:pt x="0" y="312"/>
                  </a:lnTo>
                  <a:lnTo>
                    <a:pt x="23" y="334"/>
                  </a:lnTo>
                  <a:lnTo>
                    <a:pt x="67" y="356"/>
                  </a:lnTo>
                  <a:lnTo>
                    <a:pt x="134" y="356"/>
                  </a:lnTo>
                  <a:lnTo>
                    <a:pt x="401" y="178"/>
                  </a:lnTo>
                  <a:lnTo>
                    <a:pt x="423" y="156"/>
                  </a:lnTo>
                  <a:lnTo>
                    <a:pt x="445" y="112"/>
                  </a:lnTo>
                  <a:lnTo>
                    <a:pt x="445" y="45"/>
                  </a:lnTo>
                  <a:lnTo>
                    <a:pt x="423" y="23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26;p43"/>
            <p:cNvSpPr/>
            <p:nvPr/>
          </p:nvSpPr>
          <p:spPr>
            <a:xfrm rot="2192941">
              <a:off x="6711424" y="1232078"/>
              <a:ext cx="41945" cy="50790"/>
            </a:xfrm>
            <a:custGeom>
              <a:avLst/>
              <a:gdLst/>
              <a:ahLst/>
              <a:cxnLst/>
              <a:rect l="l" t="t" r="r" b="b"/>
              <a:pathLst>
                <a:path w="313" h="379" extrusionOk="0">
                  <a:moveTo>
                    <a:pt x="90" y="1"/>
                  </a:moveTo>
                  <a:lnTo>
                    <a:pt x="23" y="45"/>
                  </a:lnTo>
                  <a:lnTo>
                    <a:pt x="1" y="112"/>
                  </a:lnTo>
                  <a:lnTo>
                    <a:pt x="1" y="156"/>
                  </a:lnTo>
                  <a:lnTo>
                    <a:pt x="1" y="179"/>
                  </a:lnTo>
                  <a:lnTo>
                    <a:pt x="134" y="334"/>
                  </a:lnTo>
                  <a:lnTo>
                    <a:pt x="157" y="357"/>
                  </a:lnTo>
                  <a:lnTo>
                    <a:pt x="201" y="379"/>
                  </a:lnTo>
                  <a:lnTo>
                    <a:pt x="268" y="357"/>
                  </a:lnTo>
                  <a:lnTo>
                    <a:pt x="312" y="290"/>
                  </a:lnTo>
                  <a:lnTo>
                    <a:pt x="312" y="268"/>
                  </a:lnTo>
                  <a:lnTo>
                    <a:pt x="290" y="223"/>
                  </a:lnTo>
                  <a:lnTo>
                    <a:pt x="157" y="45"/>
                  </a:lnTo>
                  <a:lnTo>
                    <a:pt x="112" y="23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227;p43"/>
            <p:cNvSpPr/>
            <p:nvPr/>
          </p:nvSpPr>
          <p:spPr>
            <a:xfrm rot="2192941">
              <a:off x="6037870" y="1623620"/>
              <a:ext cx="50790" cy="27070"/>
            </a:xfrm>
            <a:custGeom>
              <a:avLst/>
              <a:gdLst/>
              <a:ahLst/>
              <a:cxnLst/>
              <a:rect l="l" t="t" r="r" b="b"/>
              <a:pathLst>
                <a:path w="379" h="202" extrusionOk="0">
                  <a:moveTo>
                    <a:pt x="89" y="1"/>
                  </a:moveTo>
                  <a:lnTo>
                    <a:pt x="45" y="23"/>
                  </a:lnTo>
                  <a:lnTo>
                    <a:pt x="0" y="68"/>
                  </a:lnTo>
                  <a:lnTo>
                    <a:pt x="0" y="112"/>
                  </a:lnTo>
                  <a:lnTo>
                    <a:pt x="0" y="134"/>
                  </a:lnTo>
                  <a:lnTo>
                    <a:pt x="22" y="157"/>
                  </a:lnTo>
                  <a:lnTo>
                    <a:pt x="67" y="179"/>
                  </a:lnTo>
                  <a:lnTo>
                    <a:pt x="267" y="201"/>
                  </a:lnTo>
                  <a:lnTo>
                    <a:pt x="312" y="201"/>
                  </a:lnTo>
                  <a:lnTo>
                    <a:pt x="334" y="179"/>
                  </a:lnTo>
                  <a:lnTo>
                    <a:pt x="378" y="112"/>
                  </a:lnTo>
                  <a:lnTo>
                    <a:pt x="378" y="90"/>
                  </a:lnTo>
                  <a:lnTo>
                    <a:pt x="378" y="45"/>
                  </a:lnTo>
                  <a:lnTo>
                    <a:pt x="356" y="23"/>
                  </a:lnTo>
                  <a:lnTo>
                    <a:pt x="312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228;p43"/>
            <p:cNvSpPr/>
            <p:nvPr/>
          </p:nvSpPr>
          <p:spPr>
            <a:xfrm rot="2192941">
              <a:off x="6109261" y="1705384"/>
              <a:ext cx="98498" cy="26936"/>
            </a:xfrm>
            <a:custGeom>
              <a:avLst/>
              <a:gdLst/>
              <a:ahLst/>
              <a:cxnLst/>
              <a:rect l="l" t="t" r="r" b="b"/>
              <a:pathLst>
                <a:path w="735" h="201" extrusionOk="0">
                  <a:moveTo>
                    <a:pt x="67" y="1"/>
                  </a:moveTo>
                  <a:lnTo>
                    <a:pt x="45" y="23"/>
                  </a:lnTo>
                  <a:lnTo>
                    <a:pt x="0" y="90"/>
                  </a:lnTo>
                  <a:lnTo>
                    <a:pt x="23" y="156"/>
                  </a:lnTo>
                  <a:lnTo>
                    <a:pt x="45" y="179"/>
                  </a:lnTo>
                  <a:lnTo>
                    <a:pt x="89" y="179"/>
                  </a:lnTo>
                  <a:lnTo>
                    <a:pt x="312" y="201"/>
                  </a:lnTo>
                  <a:lnTo>
                    <a:pt x="468" y="179"/>
                  </a:lnTo>
                  <a:lnTo>
                    <a:pt x="668" y="179"/>
                  </a:lnTo>
                  <a:lnTo>
                    <a:pt x="712" y="112"/>
                  </a:lnTo>
                  <a:lnTo>
                    <a:pt x="734" y="67"/>
                  </a:lnTo>
                  <a:lnTo>
                    <a:pt x="712" y="45"/>
                  </a:lnTo>
                  <a:lnTo>
                    <a:pt x="690" y="23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229;p43"/>
            <p:cNvSpPr/>
            <p:nvPr/>
          </p:nvSpPr>
          <p:spPr>
            <a:xfrm rot="2192941">
              <a:off x="6701766" y="1361710"/>
              <a:ext cx="65799" cy="65799"/>
            </a:xfrm>
            <a:custGeom>
              <a:avLst/>
              <a:gdLst/>
              <a:ahLst/>
              <a:cxnLst/>
              <a:rect l="l" t="t" r="r" b="b"/>
              <a:pathLst>
                <a:path w="491" h="491" extrusionOk="0">
                  <a:moveTo>
                    <a:pt x="112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156" y="312"/>
                  </a:lnTo>
                  <a:lnTo>
                    <a:pt x="312" y="468"/>
                  </a:lnTo>
                  <a:lnTo>
                    <a:pt x="357" y="490"/>
                  </a:lnTo>
                  <a:lnTo>
                    <a:pt x="379" y="490"/>
                  </a:lnTo>
                  <a:lnTo>
                    <a:pt x="446" y="468"/>
                  </a:lnTo>
                  <a:lnTo>
                    <a:pt x="490" y="401"/>
                  </a:lnTo>
                  <a:lnTo>
                    <a:pt x="490" y="357"/>
                  </a:lnTo>
                  <a:lnTo>
                    <a:pt x="468" y="335"/>
                  </a:lnTo>
                  <a:lnTo>
                    <a:pt x="312" y="201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230;p43"/>
            <p:cNvSpPr/>
            <p:nvPr/>
          </p:nvSpPr>
          <p:spPr>
            <a:xfrm rot="2192941">
              <a:off x="6301375" y="2519096"/>
              <a:ext cx="35915" cy="62717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179" y="1"/>
                  </a:moveTo>
                  <a:lnTo>
                    <a:pt x="112" y="23"/>
                  </a:lnTo>
                  <a:lnTo>
                    <a:pt x="90" y="45"/>
                  </a:lnTo>
                  <a:lnTo>
                    <a:pt x="68" y="68"/>
                  </a:lnTo>
                  <a:lnTo>
                    <a:pt x="23" y="357"/>
                  </a:lnTo>
                  <a:lnTo>
                    <a:pt x="1" y="401"/>
                  </a:lnTo>
                  <a:lnTo>
                    <a:pt x="23" y="423"/>
                  </a:lnTo>
                  <a:lnTo>
                    <a:pt x="45" y="446"/>
                  </a:lnTo>
                  <a:lnTo>
                    <a:pt x="90" y="468"/>
                  </a:lnTo>
                  <a:lnTo>
                    <a:pt x="157" y="446"/>
                  </a:lnTo>
                  <a:lnTo>
                    <a:pt x="179" y="423"/>
                  </a:lnTo>
                  <a:lnTo>
                    <a:pt x="201" y="379"/>
                  </a:lnTo>
                  <a:lnTo>
                    <a:pt x="268" y="112"/>
                  </a:lnTo>
                  <a:lnTo>
                    <a:pt x="268" y="68"/>
                  </a:lnTo>
                  <a:lnTo>
                    <a:pt x="246" y="45"/>
                  </a:lnTo>
                  <a:lnTo>
                    <a:pt x="223" y="23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231;p43"/>
            <p:cNvSpPr/>
            <p:nvPr/>
          </p:nvSpPr>
          <p:spPr>
            <a:xfrm rot="2192941">
              <a:off x="5942464" y="2179552"/>
              <a:ext cx="62717" cy="77592"/>
            </a:xfrm>
            <a:custGeom>
              <a:avLst/>
              <a:gdLst/>
              <a:ahLst/>
              <a:cxnLst/>
              <a:rect l="l" t="t" r="r" b="b"/>
              <a:pathLst>
                <a:path w="468" h="579" extrusionOk="0">
                  <a:moveTo>
                    <a:pt x="356" y="0"/>
                  </a:moveTo>
                  <a:lnTo>
                    <a:pt x="311" y="45"/>
                  </a:lnTo>
                  <a:lnTo>
                    <a:pt x="22" y="423"/>
                  </a:lnTo>
                  <a:lnTo>
                    <a:pt x="0" y="445"/>
                  </a:lnTo>
                  <a:lnTo>
                    <a:pt x="0" y="490"/>
                  </a:lnTo>
                  <a:lnTo>
                    <a:pt x="22" y="556"/>
                  </a:lnTo>
                  <a:lnTo>
                    <a:pt x="67" y="579"/>
                  </a:lnTo>
                  <a:lnTo>
                    <a:pt x="89" y="579"/>
                  </a:lnTo>
                  <a:lnTo>
                    <a:pt x="134" y="556"/>
                  </a:lnTo>
                  <a:lnTo>
                    <a:pt x="156" y="534"/>
                  </a:lnTo>
                  <a:lnTo>
                    <a:pt x="445" y="156"/>
                  </a:lnTo>
                  <a:lnTo>
                    <a:pt x="467" y="134"/>
                  </a:lnTo>
                  <a:lnTo>
                    <a:pt x="467" y="89"/>
                  </a:lnTo>
                  <a:lnTo>
                    <a:pt x="445" y="22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232;p43"/>
            <p:cNvSpPr/>
            <p:nvPr/>
          </p:nvSpPr>
          <p:spPr>
            <a:xfrm rot="2192941">
              <a:off x="6073776" y="2151002"/>
              <a:ext cx="74644" cy="74644"/>
            </a:xfrm>
            <a:custGeom>
              <a:avLst/>
              <a:gdLst/>
              <a:ahLst/>
              <a:cxnLst/>
              <a:rect l="l" t="t" r="r" b="b"/>
              <a:pathLst>
                <a:path w="557" h="557" extrusionOk="0">
                  <a:moveTo>
                    <a:pt x="467" y="1"/>
                  </a:moveTo>
                  <a:lnTo>
                    <a:pt x="445" y="23"/>
                  </a:lnTo>
                  <a:lnTo>
                    <a:pt x="312" y="112"/>
                  </a:lnTo>
                  <a:lnTo>
                    <a:pt x="223" y="201"/>
                  </a:lnTo>
                  <a:lnTo>
                    <a:pt x="22" y="401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22" y="535"/>
                  </a:lnTo>
                  <a:lnTo>
                    <a:pt x="45" y="557"/>
                  </a:lnTo>
                  <a:lnTo>
                    <a:pt x="111" y="557"/>
                  </a:lnTo>
                  <a:lnTo>
                    <a:pt x="156" y="535"/>
                  </a:lnTo>
                  <a:lnTo>
                    <a:pt x="334" y="334"/>
                  </a:lnTo>
                  <a:lnTo>
                    <a:pt x="423" y="268"/>
                  </a:lnTo>
                  <a:lnTo>
                    <a:pt x="512" y="179"/>
                  </a:lnTo>
                  <a:lnTo>
                    <a:pt x="556" y="156"/>
                  </a:lnTo>
                  <a:lnTo>
                    <a:pt x="556" y="112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233;p43"/>
            <p:cNvSpPr/>
            <p:nvPr/>
          </p:nvSpPr>
          <p:spPr>
            <a:xfrm rot="2192941">
              <a:off x="6192148" y="2571583"/>
              <a:ext cx="50924" cy="137227"/>
            </a:xfrm>
            <a:custGeom>
              <a:avLst/>
              <a:gdLst/>
              <a:ahLst/>
              <a:cxnLst/>
              <a:rect l="l" t="t" r="r" b="b"/>
              <a:pathLst>
                <a:path w="380" h="1024" extrusionOk="0">
                  <a:moveTo>
                    <a:pt x="312" y="1"/>
                  </a:moveTo>
                  <a:lnTo>
                    <a:pt x="246" y="23"/>
                  </a:lnTo>
                  <a:lnTo>
                    <a:pt x="201" y="45"/>
                  </a:lnTo>
                  <a:lnTo>
                    <a:pt x="201" y="67"/>
                  </a:lnTo>
                  <a:lnTo>
                    <a:pt x="1" y="913"/>
                  </a:lnTo>
                  <a:lnTo>
                    <a:pt x="1" y="957"/>
                  </a:lnTo>
                  <a:lnTo>
                    <a:pt x="23" y="1002"/>
                  </a:lnTo>
                  <a:lnTo>
                    <a:pt x="45" y="1024"/>
                  </a:lnTo>
                  <a:lnTo>
                    <a:pt x="134" y="1024"/>
                  </a:lnTo>
                  <a:lnTo>
                    <a:pt x="157" y="1002"/>
                  </a:lnTo>
                  <a:lnTo>
                    <a:pt x="179" y="957"/>
                  </a:lnTo>
                  <a:lnTo>
                    <a:pt x="268" y="534"/>
                  </a:lnTo>
                  <a:lnTo>
                    <a:pt x="379" y="112"/>
                  </a:lnTo>
                  <a:lnTo>
                    <a:pt x="379" y="67"/>
                  </a:lnTo>
                  <a:lnTo>
                    <a:pt x="357" y="45"/>
                  </a:lnTo>
                  <a:lnTo>
                    <a:pt x="335" y="23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234;p43"/>
            <p:cNvSpPr/>
            <p:nvPr/>
          </p:nvSpPr>
          <p:spPr>
            <a:xfrm rot="2192941">
              <a:off x="6515736" y="2682424"/>
              <a:ext cx="83489" cy="44760"/>
            </a:xfrm>
            <a:custGeom>
              <a:avLst/>
              <a:gdLst/>
              <a:ahLst/>
              <a:cxnLst/>
              <a:rect l="l" t="t" r="r" b="b"/>
              <a:pathLst>
                <a:path w="623" h="334" extrusionOk="0">
                  <a:moveTo>
                    <a:pt x="512" y="0"/>
                  </a:moveTo>
                  <a:lnTo>
                    <a:pt x="89" y="156"/>
                  </a:lnTo>
                  <a:lnTo>
                    <a:pt x="44" y="178"/>
                  </a:lnTo>
                  <a:lnTo>
                    <a:pt x="22" y="200"/>
                  </a:lnTo>
                  <a:lnTo>
                    <a:pt x="0" y="267"/>
                  </a:lnTo>
                  <a:lnTo>
                    <a:pt x="22" y="289"/>
                  </a:lnTo>
                  <a:lnTo>
                    <a:pt x="44" y="312"/>
                  </a:lnTo>
                  <a:lnTo>
                    <a:pt x="89" y="334"/>
                  </a:lnTo>
                  <a:lnTo>
                    <a:pt x="111" y="334"/>
                  </a:lnTo>
                  <a:lnTo>
                    <a:pt x="556" y="178"/>
                  </a:lnTo>
                  <a:lnTo>
                    <a:pt x="578" y="156"/>
                  </a:lnTo>
                  <a:lnTo>
                    <a:pt x="601" y="134"/>
                  </a:lnTo>
                  <a:lnTo>
                    <a:pt x="623" y="45"/>
                  </a:lnTo>
                  <a:lnTo>
                    <a:pt x="601" y="22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235;p43"/>
            <p:cNvSpPr/>
            <p:nvPr/>
          </p:nvSpPr>
          <p:spPr>
            <a:xfrm rot="2192941">
              <a:off x="6589887" y="2828556"/>
              <a:ext cx="101446" cy="68748"/>
            </a:xfrm>
            <a:custGeom>
              <a:avLst/>
              <a:gdLst/>
              <a:ahLst/>
              <a:cxnLst/>
              <a:rect l="l" t="t" r="r" b="b"/>
              <a:pathLst>
                <a:path w="757" h="513" extrusionOk="0">
                  <a:moveTo>
                    <a:pt x="645" y="0"/>
                  </a:moveTo>
                  <a:lnTo>
                    <a:pt x="623" y="23"/>
                  </a:lnTo>
                  <a:lnTo>
                    <a:pt x="334" y="178"/>
                  </a:lnTo>
                  <a:lnTo>
                    <a:pt x="67" y="312"/>
                  </a:lnTo>
                  <a:lnTo>
                    <a:pt x="23" y="334"/>
                  </a:lnTo>
                  <a:lnTo>
                    <a:pt x="0" y="379"/>
                  </a:lnTo>
                  <a:lnTo>
                    <a:pt x="0" y="445"/>
                  </a:lnTo>
                  <a:lnTo>
                    <a:pt x="0" y="468"/>
                  </a:lnTo>
                  <a:lnTo>
                    <a:pt x="23" y="490"/>
                  </a:lnTo>
                  <a:lnTo>
                    <a:pt x="67" y="512"/>
                  </a:lnTo>
                  <a:lnTo>
                    <a:pt x="89" y="490"/>
                  </a:lnTo>
                  <a:lnTo>
                    <a:pt x="401" y="356"/>
                  </a:lnTo>
                  <a:lnTo>
                    <a:pt x="712" y="178"/>
                  </a:lnTo>
                  <a:lnTo>
                    <a:pt x="734" y="156"/>
                  </a:lnTo>
                  <a:lnTo>
                    <a:pt x="757" y="112"/>
                  </a:lnTo>
                  <a:lnTo>
                    <a:pt x="734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236;p43"/>
            <p:cNvSpPr/>
            <p:nvPr/>
          </p:nvSpPr>
          <p:spPr>
            <a:xfrm rot="2192941">
              <a:off x="6581351" y="2600337"/>
              <a:ext cx="178905" cy="113373"/>
            </a:xfrm>
            <a:custGeom>
              <a:avLst/>
              <a:gdLst/>
              <a:ahLst/>
              <a:cxnLst/>
              <a:rect l="l" t="t" r="r" b="b"/>
              <a:pathLst>
                <a:path w="1335" h="846" extrusionOk="0">
                  <a:moveTo>
                    <a:pt x="1246" y="1"/>
                  </a:moveTo>
                  <a:lnTo>
                    <a:pt x="1201" y="23"/>
                  </a:lnTo>
                  <a:lnTo>
                    <a:pt x="934" y="201"/>
                  </a:lnTo>
                  <a:lnTo>
                    <a:pt x="668" y="379"/>
                  </a:lnTo>
                  <a:lnTo>
                    <a:pt x="356" y="535"/>
                  </a:lnTo>
                  <a:lnTo>
                    <a:pt x="67" y="668"/>
                  </a:lnTo>
                  <a:lnTo>
                    <a:pt x="22" y="690"/>
                  </a:lnTo>
                  <a:lnTo>
                    <a:pt x="0" y="712"/>
                  </a:lnTo>
                  <a:lnTo>
                    <a:pt x="0" y="779"/>
                  </a:lnTo>
                  <a:lnTo>
                    <a:pt x="0" y="801"/>
                  </a:lnTo>
                  <a:lnTo>
                    <a:pt x="22" y="846"/>
                  </a:lnTo>
                  <a:lnTo>
                    <a:pt x="89" y="846"/>
                  </a:lnTo>
                  <a:lnTo>
                    <a:pt x="423" y="712"/>
                  </a:lnTo>
                  <a:lnTo>
                    <a:pt x="712" y="557"/>
                  </a:lnTo>
                  <a:lnTo>
                    <a:pt x="1023" y="379"/>
                  </a:lnTo>
                  <a:lnTo>
                    <a:pt x="1290" y="179"/>
                  </a:lnTo>
                  <a:lnTo>
                    <a:pt x="1313" y="134"/>
                  </a:lnTo>
                  <a:lnTo>
                    <a:pt x="1335" y="112"/>
                  </a:lnTo>
                  <a:lnTo>
                    <a:pt x="1313" y="45"/>
                  </a:lnTo>
                  <a:lnTo>
                    <a:pt x="13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237;p43"/>
            <p:cNvSpPr/>
            <p:nvPr/>
          </p:nvSpPr>
          <p:spPr>
            <a:xfrm rot="2192941">
              <a:off x="6511944" y="2745524"/>
              <a:ext cx="122352" cy="71696"/>
            </a:xfrm>
            <a:custGeom>
              <a:avLst/>
              <a:gdLst/>
              <a:ahLst/>
              <a:cxnLst/>
              <a:rect l="l" t="t" r="r" b="b"/>
              <a:pathLst>
                <a:path w="913" h="535" extrusionOk="0">
                  <a:moveTo>
                    <a:pt x="823" y="0"/>
                  </a:moveTo>
                  <a:lnTo>
                    <a:pt x="779" y="23"/>
                  </a:lnTo>
                  <a:lnTo>
                    <a:pt x="423" y="200"/>
                  </a:lnTo>
                  <a:lnTo>
                    <a:pt x="67" y="356"/>
                  </a:lnTo>
                  <a:lnTo>
                    <a:pt x="22" y="378"/>
                  </a:lnTo>
                  <a:lnTo>
                    <a:pt x="0" y="401"/>
                  </a:lnTo>
                  <a:lnTo>
                    <a:pt x="0" y="467"/>
                  </a:lnTo>
                  <a:lnTo>
                    <a:pt x="0" y="512"/>
                  </a:lnTo>
                  <a:lnTo>
                    <a:pt x="22" y="534"/>
                  </a:lnTo>
                  <a:lnTo>
                    <a:pt x="111" y="534"/>
                  </a:lnTo>
                  <a:lnTo>
                    <a:pt x="490" y="378"/>
                  </a:lnTo>
                  <a:lnTo>
                    <a:pt x="868" y="178"/>
                  </a:lnTo>
                  <a:lnTo>
                    <a:pt x="890" y="156"/>
                  </a:lnTo>
                  <a:lnTo>
                    <a:pt x="912" y="111"/>
                  </a:lnTo>
                  <a:lnTo>
                    <a:pt x="912" y="45"/>
                  </a:lnTo>
                  <a:lnTo>
                    <a:pt x="890" y="23"/>
                  </a:lnTo>
                  <a:lnTo>
                    <a:pt x="8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3900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  <p:bldP spid="1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953" y="908858"/>
            <a:ext cx="4289426" cy="606994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147761" y="1861473"/>
            <a:ext cx="8808882" cy="3631763"/>
            <a:chOff x="1269450" y="2264340"/>
            <a:chExt cx="5301336" cy="3631763"/>
          </a:xfrm>
        </p:grpSpPr>
        <p:sp>
          <p:nvSpPr>
            <p:cNvPr id="12" name="TextBox 11"/>
            <p:cNvSpPr txBox="1"/>
            <p:nvPr/>
          </p:nvSpPr>
          <p:spPr>
            <a:xfrm>
              <a:off x="1372120" y="2264340"/>
              <a:ext cx="5198666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chemeClr val="accent2">
                      <a:lumMod val="75000"/>
                    </a:schemeClr>
                  </a:solidFill>
                  <a:latin typeface="UTM Colossalis" panose="02040603050506020204" pitchFamily="18" charset="0"/>
                  <a:cs typeface="Times New Roman" panose="02020603050405020304" pitchFamily="18" charset="0"/>
                </a:rPr>
                <a:t>KHÁM PHÁ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69450" y="2264340"/>
              <a:ext cx="5148935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FFC000"/>
                  </a:solidFill>
                  <a:latin typeface="UTM Colossalis" panose="02040603050506020204" pitchFamily="18" charset="0"/>
                  <a:cs typeface="Times New Roman" panose="02020603050405020304" pitchFamily="18" charset="0"/>
                </a:rPr>
                <a:t>KHÁM PHÁ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9063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136" y="1921533"/>
            <a:ext cx="3535794" cy="5003482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967155" y="654857"/>
            <a:ext cx="7465645" cy="5768522"/>
          </a:xfrm>
          <a:prstGeom prst="round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3536616" y="1005254"/>
            <a:ext cx="2971801" cy="3380690"/>
            <a:chOff x="3312" y="1392"/>
            <a:chExt cx="2160" cy="2303"/>
          </a:xfrm>
        </p:grpSpPr>
        <p:sp>
          <p:nvSpPr>
            <p:cNvPr id="7" name="AutoShape 30"/>
            <p:cNvSpPr>
              <a:spLocks noChangeArrowheads="1"/>
            </p:cNvSpPr>
            <p:nvPr/>
          </p:nvSpPr>
          <p:spPr bwMode="auto">
            <a:xfrm>
              <a:off x="3312" y="1392"/>
              <a:ext cx="2160" cy="1920"/>
            </a:xfrm>
            <a:prstGeom prst="cube">
              <a:avLst>
                <a:gd name="adj" fmla="val 25000"/>
              </a:avLst>
            </a:prstGeom>
            <a:solidFill>
              <a:srgbClr val="FFC000"/>
            </a:solidFill>
            <a:ln w="38100">
              <a:solidFill>
                <a:srgbClr val="E88D2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31"/>
            <p:cNvSpPr txBox="1">
              <a:spLocks noChangeArrowheads="1"/>
            </p:cNvSpPr>
            <p:nvPr/>
          </p:nvSpPr>
          <p:spPr bwMode="auto">
            <a:xfrm>
              <a:off x="3816" y="3297"/>
              <a:ext cx="764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1m</a:t>
              </a:r>
            </a:p>
          </p:txBody>
        </p:sp>
      </p:grp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4066598" y="2366739"/>
            <a:ext cx="108037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  <a:r>
              <a:rPr lang="en-US" sz="3200" b="1" baseline="30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2774617" y="2184533"/>
            <a:ext cx="7619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</a:p>
        </p:txBody>
      </p: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1865963" y="4324986"/>
            <a:ext cx="67748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32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1m.</a:t>
            </a:r>
          </a:p>
        </p:txBody>
      </p:sp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1865963" y="5565754"/>
            <a:ext cx="56967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" name="Text Box 22"/>
          <p:cNvSpPr txBox="1">
            <a:spLocks noChangeArrowheads="1"/>
          </p:cNvSpPr>
          <p:nvPr/>
        </p:nvSpPr>
        <p:spPr bwMode="auto">
          <a:xfrm>
            <a:off x="5422966" y="5546250"/>
            <a:ext cx="76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baseline="30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1007" y="3982953"/>
            <a:ext cx="585882" cy="8806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3001" y="5250383"/>
            <a:ext cx="585882" cy="880642"/>
          </a:xfrm>
          <a:prstGeom prst="rect">
            <a:avLst/>
          </a:prstGeom>
        </p:spPr>
      </p:pic>
      <p:sp>
        <p:nvSpPr>
          <p:cNvPr id="17" name="Rectangle: Rounded Corners 16"/>
          <p:cNvSpPr/>
          <p:nvPr/>
        </p:nvSpPr>
        <p:spPr>
          <a:xfrm>
            <a:off x="824090" y="507999"/>
            <a:ext cx="7721600" cy="6053683"/>
          </a:xfrm>
          <a:prstGeom prst="roundRect">
            <a:avLst/>
          </a:prstGeom>
          <a:noFill/>
          <a:ln w="28575">
            <a:solidFill>
              <a:srgbClr val="E88D2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1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2" grpId="0"/>
      <p:bldP spid="13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197" y="1944111"/>
            <a:ext cx="3535794" cy="5003482"/>
          </a:xfrm>
          <a:prstGeom prst="rect">
            <a:avLst/>
          </a:prstGeom>
        </p:spPr>
      </p:pic>
      <p:sp>
        <p:nvSpPr>
          <p:cNvPr id="6" name="Speech Bubble: Rectangle with Corners Rounded 5"/>
          <p:cNvSpPr/>
          <p:nvPr/>
        </p:nvSpPr>
        <p:spPr>
          <a:xfrm>
            <a:off x="3971109" y="1482372"/>
            <a:ext cx="6048102" cy="3363948"/>
          </a:xfrm>
          <a:prstGeom prst="wedgeRoundRectCallout">
            <a:avLst>
              <a:gd name="adj1" fmla="val -61966"/>
              <a:gd name="adj2" fmla="val 37072"/>
              <a:gd name="adj3" fmla="val 16667"/>
            </a:avLst>
          </a:prstGeom>
          <a:solidFill>
            <a:schemeClr val="bg1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11502" y="1763962"/>
            <a:ext cx="716731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-xi-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xăng-ti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mét-khối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4408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2540000" y="654857"/>
            <a:ext cx="8997244" cy="5768522"/>
          </a:xfrm>
          <a:prstGeom prst="round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33340" y="507999"/>
            <a:ext cx="9205503" cy="6053683"/>
          </a:xfrm>
          <a:prstGeom prst="roundRect">
            <a:avLst/>
          </a:prstGeom>
          <a:noFill/>
          <a:ln w="28575">
            <a:solidFill>
              <a:srgbClr val="E88D2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" name="Group 2"/>
          <p:cNvGrpSpPr>
            <a:grpSpLocks/>
          </p:cNvGrpSpPr>
          <p:nvPr/>
        </p:nvGrpSpPr>
        <p:grpSpPr bwMode="auto">
          <a:xfrm>
            <a:off x="3550704" y="1334912"/>
            <a:ext cx="3649663" cy="3657600"/>
            <a:chOff x="768" y="1632"/>
            <a:chExt cx="2299" cy="2304"/>
          </a:xfrm>
        </p:grpSpPr>
        <p:sp>
          <p:nvSpPr>
            <p:cNvPr id="135" name="Line 3"/>
            <p:cNvSpPr>
              <a:spLocks noChangeShapeType="1"/>
            </p:cNvSpPr>
            <p:nvPr/>
          </p:nvSpPr>
          <p:spPr bwMode="auto">
            <a:xfrm>
              <a:off x="1440" y="1632"/>
              <a:ext cx="0" cy="16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Line 4"/>
            <p:cNvSpPr>
              <a:spLocks noChangeShapeType="1"/>
            </p:cNvSpPr>
            <p:nvPr/>
          </p:nvSpPr>
          <p:spPr bwMode="auto">
            <a:xfrm rot="5400000">
              <a:off x="2251" y="2445"/>
              <a:ext cx="0" cy="16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Line 5"/>
            <p:cNvSpPr>
              <a:spLocks noChangeShapeType="1"/>
            </p:cNvSpPr>
            <p:nvPr/>
          </p:nvSpPr>
          <p:spPr bwMode="auto">
            <a:xfrm flipV="1">
              <a:off x="768" y="3264"/>
              <a:ext cx="67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8" name="AutoShape 6"/>
          <p:cNvSpPr>
            <a:spLocks noChangeArrowheads="1"/>
          </p:cNvSpPr>
          <p:nvPr/>
        </p:nvSpPr>
        <p:spPr bwMode="auto">
          <a:xfrm>
            <a:off x="3306229" y="1401587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39" name="Text Box 7"/>
          <p:cNvSpPr txBox="1">
            <a:spLocks noChangeArrowheads="1"/>
          </p:cNvSpPr>
          <p:nvPr/>
        </p:nvSpPr>
        <p:spPr bwMode="auto">
          <a:xfrm>
            <a:off x="2861729" y="3697112"/>
            <a:ext cx="735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600" b="1"/>
              <a:t>10lớp</a:t>
            </a:r>
          </a:p>
        </p:txBody>
      </p:sp>
      <p:sp>
        <p:nvSpPr>
          <p:cNvPr id="140" name="Text Box 8"/>
          <p:cNvSpPr txBox="1">
            <a:spLocks noChangeArrowheads="1"/>
          </p:cNvSpPr>
          <p:nvPr/>
        </p:nvSpPr>
        <p:spPr bwMode="auto">
          <a:xfrm>
            <a:off x="3090329" y="1715912"/>
            <a:ext cx="612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 b="1" dirty="0">
                <a:solidFill>
                  <a:srgbClr val="000000"/>
                </a:solidFill>
              </a:rPr>
              <a:t>1dm</a:t>
            </a:r>
            <a:r>
              <a:rPr lang="en-US" altLang="en-US" sz="1400" b="1" baseline="30000" dirty="0">
                <a:solidFill>
                  <a:srgbClr val="000000"/>
                </a:solidFill>
              </a:rPr>
              <a:t>3</a:t>
            </a:r>
            <a:endParaRPr lang="en-US" altLang="en-US" sz="1400" b="1" dirty="0">
              <a:solidFill>
                <a:srgbClr val="000000"/>
              </a:solidFill>
            </a:endParaRPr>
          </a:p>
        </p:txBody>
      </p:sp>
      <p:sp>
        <p:nvSpPr>
          <p:cNvPr id="141" name="Text Box 9"/>
          <p:cNvSpPr txBox="1">
            <a:spLocks noChangeArrowheads="1"/>
          </p:cNvSpPr>
          <p:nvPr/>
        </p:nvSpPr>
        <p:spPr bwMode="auto">
          <a:xfrm>
            <a:off x="4922304" y="2630312"/>
            <a:ext cx="1031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FF0000"/>
                </a:solidFill>
              </a:rPr>
              <a:t>1 m</a:t>
            </a:r>
            <a:r>
              <a:rPr lang="en-US" altLang="en-US" sz="3200" b="1" baseline="30000">
                <a:solidFill>
                  <a:srgbClr val="FF0000"/>
                </a:solidFill>
              </a:rPr>
              <a:t>3</a:t>
            </a:r>
            <a:endParaRPr lang="en-US" altLang="en-US" sz="3200" b="1">
              <a:solidFill>
                <a:srgbClr val="FF0000"/>
              </a:solidFill>
            </a:endParaRPr>
          </a:p>
        </p:txBody>
      </p:sp>
      <p:sp>
        <p:nvSpPr>
          <p:cNvPr id="142" name="Text Box 11"/>
          <p:cNvSpPr txBox="1">
            <a:spLocks noChangeArrowheads="1"/>
          </p:cNvSpPr>
          <p:nvPr/>
        </p:nvSpPr>
        <p:spPr bwMode="auto">
          <a:xfrm>
            <a:off x="3814229" y="5146500"/>
            <a:ext cx="23198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  <a:r>
              <a:rPr lang="en-US" altLang="en-US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? dm</a:t>
            </a:r>
            <a:r>
              <a:rPr lang="en-US" altLang="en-US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3" name="AutoShape 12"/>
          <p:cNvSpPr>
            <a:spLocks noChangeArrowheads="1"/>
          </p:cNvSpPr>
          <p:nvPr/>
        </p:nvSpPr>
        <p:spPr bwMode="auto">
          <a:xfrm>
            <a:off x="451590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44" name="AutoShape 13"/>
          <p:cNvSpPr>
            <a:spLocks noChangeArrowheads="1"/>
          </p:cNvSpPr>
          <p:nvPr/>
        </p:nvSpPr>
        <p:spPr bwMode="auto">
          <a:xfrm>
            <a:off x="477625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45" name="AutoShape 14"/>
          <p:cNvSpPr>
            <a:spLocks noChangeArrowheads="1"/>
          </p:cNvSpPr>
          <p:nvPr/>
        </p:nvSpPr>
        <p:spPr bwMode="auto">
          <a:xfrm>
            <a:off x="503660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46" name="AutoShape 15"/>
          <p:cNvSpPr>
            <a:spLocks noChangeArrowheads="1"/>
          </p:cNvSpPr>
          <p:nvPr/>
        </p:nvSpPr>
        <p:spPr bwMode="auto">
          <a:xfrm>
            <a:off x="529695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47" name="AutoShape 16"/>
          <p:cNvSpPr>
            <a:spLocks noChangeArrowheads="1"/>
          </p:cNvSpPr>
          <p:nvPr/>
        </p:nvSpPr>
        <p:spPr bwMode="auto">
          <a:xfrm>
            <a:off x="555730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48" name="AutoShape 17"/>
          <p:cNvSpPr>
            <a:spLocks noChangeArrowheads="1"/>
          </p:cNvSpPr>
          <p:nvPr/>
        </p:nvSpPr>
        <p:spPr bwMode="auto">
          <a:xfrm>
            <a:off x="581765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49" name="AutoShape 18"/>
          <p:cNvSpPr>
            <a:spLocks noChangeArrowheads="1"/>
          </p:cNvSpPr>
          <p:nvPr/>
        </p:nvSpPr>
        <p:spPr bwMode="auto">
          <a:xfrm>
            <a:off x="607800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0" name="AutoShape 19"/>
          <p:cNvSpPr>
            <a:spLocks noChangeArrowheads="1"/>
          </p:cNvSpPr>
          <p:nvPr/>
        </p:nvSpPr>
        <p:spPr bwMode="auto">
          <a:xfrm>
            <a:off x="633835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1" name="AutoShape 20"/>
          <p:cNvSpPr>
            <a:spLocks noChangeArrowheads="1"/>
          </p:cNvSpPr>
          <p:nvPr/>
        </p:nvSpPr>
        <p:spPr bwMode="auto">
          <a:xfrm>
            <a:off x="657965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2" name="AutoShape 21"/>
          <p:cNvSpPr>
            <a:spLocks noChangeArrowheads="1"/>
          </p:cNvSpPr>
          <p:nvPr/>
        </p:nvSpPr>
        <p:spPr bwMode="auto">
          <a:xfrm>
            <a:off x="6840004" y="36717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3" name="Text Box 22"/>
          <p:cNvSpPr txBox="1">
            <a:spLocks noChangeArrowheads="1"/>
          </p:cNvSpPr>
          <p:nvPr/>
        </p:nvSpPr>
        <p:spPr bwMode="auto">
          <a:xfrm>
            <a:off x="5227104" y="3335162"/>
            <a:ext cx="984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/>
              <a:t>10 hình</a:t>
            </a:r>
          </a:p>
        </p:txBody>
      </p:sp>
      <p:sp>
        <p:nvSpPr>
          <p:cNvPr id="154" name="Text Box 23"/>
          <p:cNvSpPr txBox="1">
            <a:spLocks noChangeArrowheads="1"/>
          </p:cNvSpPr>
          <p:nvPr/>
        </p:nvSpPr>
        <p:spPr bwMode="auto">
          <a:xfrm rot="18495311">
            <a:off x="6388361" y="4283693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/>
              <a:t>10 hàng</a:t>
            </a:r>
          </a:p>
        </p:txBody>
      </p:sp>
      <p:sp>
        <p:nvSpPr>
          <p:cNvPr id="155" name="Text Box 24"/>
          <p:cNvSpPr txBox="1">
            <a:spLocks noChangeArrowheads="1"/>
          </p:cNvSpPr>
          <p:nvPr/>
        </p:nvSpPr>
        <p:spPr bwMode="auto">
          <a:xfrm>
            <a:off x="7442024" y="1324858"/>
            <a:ext cx="40703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dirty="0" err="1">
                <a:latin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lớp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lập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phương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</a:p>
          <a:p>
            <a:r>
              <a:rPr lang="en-US" altLang="en-US" sz="2400" dirty="0" err="1">
                <a:latin typeface="Times New Roman" panose="02020603050405020304" pitchFamily="18" charset="0"/>
              </a:rPr>
              <a:t>cạnh</a:t>
            </a:r>
            <a:r>
              <a:rPr lang="en-US" altLang="en-US" sz="2400" dirty="0">
                <a:latin typeface="Times New Roman" panose="02020603050405020304" pitchFamily="18" charset="0"/>
              </a:rPr>
              <a:t> 1dm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56" name="Text Box 25"/>
          <p:cNvSpPr txBox="1">
            <a:spLocks noChangeArrowheads="1"/>
          </p:cNvSpPr>
          <p:nvPr/>
        </p:nvSpPr>
        <p:spPr bwMode="auto">
          <a:xfrm>
            <a:off x="8020654" y="2039164"/>
            <a:ext cx="27254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</a:rPr>
              <a:t>10 x 10 = 100 (</a:t>
            </a:r>
            <a:r>
              <a:rPr lang="en-US" altLang="en-US" sz="24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57" name="AutoShape 26"/>
          <p:cNvSpPr>
            <a:spLocks noChangeArrowheads="1"/>
          </p:cNvSpPr>
          <p:nvPr/>
        </p:nvSpPr>
        <p:spPr bwMode="auto">
          <a:xfrm>
            <a:off x="4407954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8" name="AutoShape 27"/>
          <p:cNvSpPr>
            <a:spLocks noChangeArrowheads="1"/>
          </p:cNvSpPr>
          <p:nvPr/>
        </p:nvSpPr>
        <p:spPr bwMode="auto">
          <a:xfrm>
            <a:off x="4300004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9" name="AutoShape 28"/>
          <p:cNvSpPr>
            <a:spLocks noChangeArrowheads="1"/>
          </p:cNvSpPr>
          <p:nvPr/>
        </p:nvSpPr>
        <p:spPr bwMode="auto">
          <a:xfrm>
            <a:off x="4192054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0" name="AutoShape 29"/>
          <p:cNvSpPr>
            <a:spLocks noChangeArrowheads="1"/>
          </p:cNvSpPr>
          <p:nvPr/>
        </p:nvSpPr>
        <p:spPr bwMode="auto">
          <a:xfrm>
            <a:off x="4084104" y="41035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1" name="AutoShape 30"/>
          <p:cNvSpPr>
            <a:spLocks noChangeArrowheads="1"/>
          </p:cNvSpPr>
          <p:nvPr/>
        </p:nvSpPr>
        <p:spPr bwMode="auto">
          <a:xfrm>
            <a:off x="3976154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2" name="AutoShape 31"/>
          <p:cNvSpPr>
            <a:spLocks noChangeArrowheads="1"/>
          </p:cNvSpPr>
          <p:nvPr/>
        </p:nvSpPr>
        <p:spPr bwMode="auto">
          <a:xfrm>
            <a:off x="3868204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3" name="AutoShape 32"/>
          <p:cNvSpPr>
            <a:spLocks noChangeArrowheads="1"/>
          </p:cNvSpPr>
          <p:nvPr/>
        </p:nvSpPr>
        <p:spPr bwMode="auto">
          <a:xfrm>
            <a:off x="3760254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4" name="AutoShape 33"/>
          <p:cNvSpPr>
            <a:spLocks noChangeArrowheads="1"/>
          </p:cNvSpPr>
          <p:nvPr/>
        </p:nvSpPr>
        <p:spPr bwMode="auto">
          <a:xfrm>
            <a:off x="3652304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5" name="AutoShape 34"/>
          <p:cNvSpPr>
            <a:spLocks noChangeArrowheads="1"/>
          </p:cNvSpPr>
          <p:nvPr/>
        </p:nvSpPr>
        <p:spPr bwMode="auto">
          <a:xfrm>
            <a:off x="3557054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6" name="AutoShape 35"/>
          <p:cNvSpPr>
            <a:spLocks noChangeArrowheads="1"/>
          </p:cNvSpPr>
          <p:nvPr/>
        </p:nvSpPr>
        <p:spPr bwMode="auto">
          <a:xfrm>
            <a:off x="4665129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7" name="AutoShape 36"/>
          <p:cNvSpPr>
            <a:spLocks noChangeArrowheads="1"/>
          </p:cNvSpPr>
          <p:nvPr/>
        </p:nvSpPr>
        <p:spPr bwMode="auto">
          <a:xfrm>
            <a:off x="4557179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8" name="AutoShape 37"/>
          <p:cNvSpPr>
            <a:spLocks noChangeArrowheads="1"/>
          </p:cNvSpPr>
          <p:nvPr/>
        </p:nvSpPr>
        <p:spPr bwMode="auto">
          <a:xfrm>
            <a:off x="4449229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9" name="AutoShape 38"/>
          <p:cNvSpPr>
            <a:spLocks noChangeArrowheads="1"/>
          </p:cNvSpPr>
          <p:nvPr/>
        </p:nvSpPr>
        <p:spPr bwMode="auto">
          <a:xfrm>
            <a:off x="4341279" y="41035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0" name="AutoShape 39"/>
          <p:cNvSpPr>
            <a:spLocks noChangeArrowheads="1"/>
          </p:cNvSpPr>
          <p:nvPr/>
        </p:nvSpPr>
        <p:spPr bwMode="auto">
          <a:xfrm>
            <a:off x="4233329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1" name="AutoShape 40"/>
          <p:cNvSpPr>
            <a:spLocks noChangeArrowheads="1"/>
          </p:cNvSpPr>
          <p:nvPr/>
        </p:nvSpPr>
        <p:spPr bwMode="auto">
          <a:xfrm>
            <a:off x="4125379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2" name="AutoShape 41"/>
          <p:cNvSpPr>
            <a:spLocks noChangeArrowheads="1"/>
          </p:cNvSpPr>
          <p:nvPr/>
        </p:nvSpPr>
        <p:spPr bwMode="auto">
          <a:xfrm>
            <a:off x="4017429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3" name="AutoShape 42"/>
          <p:cNvSpPr>
            <a:spLocks noChangeArrowheads="1"/>
          </p:cNvSpPr>
          <p:nvPr/>
        </p:nvSpPr>
        <p:spPr bwMode="auto">
          <a:xfrm>
            <a:off x="3909479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4" name="AutoShape 43"/>
          <p:cNvSpPr>
            <a:spLocks noChangeArrowheads="1"/>
          </p:cNvSpPr>
          <p:nvPr/>
        </p:nvSpPr>
        <p:spPr bwMode="auto">
          <a:xfrm>
            <a:off x="3814229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5" name="AutoShape 44"/>
          <p:cNvSpPr>
            <a:spLocks noChangeArrowheads="1"/>
          </p:cNvSpPr>
          <p:nvPr/>
        </p:nvSpPr>
        <p:spPr bwMode="auto">
          <a:xfrm>
            <a:off x="4925479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6" name="AutoShape 45"/>
          <p:cNvSpPr>
            <a:spLocks noChangeArrowheads="1"/>
          </p:cNvSpPr>
          <p:nvPr/>
        </p:nvSpPr>
        <p:spPr bwMode="auto">
          <a:xfrm>
            <a:off x="4817529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7" name="AutoShape 46"/>
          <p:cNvSpPr>
            <a:spLocks noChangeArrowheads="1"/>
          </p:cNvSpPr>
          <p:nvPr/>
        </p:nvSpPr>
        <p:spPr bwMode="auto">
          <a:xfrm>
            <a:off x="4709579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8" name="AutoShape 47"/>
          <p:cNvSpPr>
            <a:spLocks noChangeArrowheads="1"/>
          </p:cNvSpPr>
          <p:nvPr/>
        </p:nvSpPr>
        <p:spPr bwMode="auto">
          <a:xfrm>
            <a:off x="4601629" y="41035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9" name="AutoShape 48"/>
          <p:cNvSpPr>
            <a:spLocks noChangeArrowheads="1"/>
          </p:cNvSpPr>
          <p:nvPr/>
        </p:nvSpPr>
        <p:spPr bwMode="auto">
          <a:xfrm>
            <a:off x="4493679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0" name="AutoShape 49"/>
          <p:cNvSpPr>
            <a:spLocks noChangeArrowheads="1"/>
          </p:cNvSpPr>
          <p:nvPr/>
        </p:nvSpPr>
        <p:spPr bwMode="auto">
          <a:xfrm>
            <a:off x="4385729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1" name="AutoShape 50"/>
          <p:cNvSpPr>
            <a:spLocks noChangeArrowheads="1"/>
          </p:cNvSpPr>
          <p:nvPr/>
        </p:nvSpPr>
        <p:spPr bwMode="auto">
          <a:xfrm>
            <a:off x="4277779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2" name="AutoShape 51"/>
          <p:cNvSpPr>
            <a:spLocks noChangeArrowheads="1"/>
          </p:cNvSpPr>
          <p:nvPr/>
        </p:nvSpPr>
        <p:spPr bwMode="auto">
          <a:xfrm>
            <a:off x="4169829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3" name="AutoShape 52"/>
          <p:cNvSpPr>
            <a:spLocks noChangeArrowheads="1"/>
          </p:cNvSpPr>
          <p:nvPr/>
        </p:nvSpPr>
        <p:spPr bwMode="auto">
          <a:xfrm>
            <a:off x="4074579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4" name="AutoShape 53"/>
          <p:cNvSpPr>
            <a:spLocks noChangeArrowheads="1"/>
          </p:cNvSpPr>
          <p:nvPr/>
        </p:nvSpPr>
        <p:spPr bwMode="auto">
          <a:xfrm>
            <a:off x="5182654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5" name="AutoShape 54"/>
          <p:cNvSpPr>
            <a:spLocks noChangeArrowheads="1"/>
          </p:cNvSpPr>
          <p:nvPr/>
        </p:nvSpPr>
        <p:spPr bwMode="auto">
          <a:xfrm>
            <a:off x="5074704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6" name="AutoShape 55"/>
          <p:cNvSpPr>
            <a:spLocks noChangeArrowheads="1"/>
          </p:cNvSpPr>
          <p:nvPr/>
        </p:nvSpPr>
        <p:spPr bwMode="auto">
          <a:xfrm>
            <a:off x="4966754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7" name="AutoShape 56"/>
          <p:cNvSpPr>
            <a:spLocks noChangeArrowheads="1"/>
          </p:cNvSpPr>
          <p:nvPr/>
        </p:nvSpPr>
        <p:spPr bwMode="auto">
          <a:xfrm>
            <a:off x="4844517" y="410710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8" name="AutoShape 57"/>
          <p:cNvSpPr>
            <a:spLocks noChangeArrowheads="1"/>
          </p:cNvSpPr>
          <p:nvPr/>
        </p:nvSpPr>
        <p:spPr bwMode="auto">
          <a:xfrm>
            <a:off x="4750854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9" name="AutoShape 58"/>
          <p:cNvSpPr>
            <a:spLocks noChangeArrowheads="1"/>
          </p:cNvSpPr>
          <p:nvPr/>
        </p:nvSpPr>
        <p:spPr bwMode="auto">
          <a:xfrm>
            <a:off x="4642904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0" name="AutoShape 59"/>
          <p:cNvSpPr>
            <a:spLocks noChangeArrowheads="1"/>
          </p:cNvSpPr>
          <p:nvPr/>
        </p:nvSpPr>
        <p:spPr bwMode="auto">
          <a:xfrm>
            <a:off x="4534954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1" name="AutoShape 60"/>
          <p:cNvSpPr>
            <a:spLocks noChangeArrowheads="1"/>
          </p:cNvSpPr>
          <p:nvPr/>
        </p:nvSpPr>
        <p:spPr bwMode="auto">
          <a:xfrm>
            <a:off x="4427004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2" name="AutoShape 61"/>
          <p:cNvSpPr>
            <a:spLocks noChangeArrowheads="1"/>
          </p:cNvSpPr>
          <p:nvPr/>
        </p:nvSpPr>
        <p:spPr bwMode="auto">
          <a:xfrm>
            <a:off x="4331754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3" name="AutoShape 62"/>
          <p:cNvSpPr>
            <a:spLocks noChangeArrowheads="1"/>
          </p:cNvSpPr>
          <p:nvPr/>
        </p:nvSpPr>
        <p:spPr bwMode="auto">
          <a:xfrm>
            <a:off x="5439829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4" name="AutoShape 63"/>
          <p:cNvSpPr>
            <a:spLocks noChangeArrowheads="1"/>
          </p:cNvSpPr>
          <p:nvPr/>
        </p:nvSpPr>
        <p:spPr bwMode="auto">
          <a:xfrm>
            <a:off x="5331879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5" name="AutoShape 64"/>
          <p:cNvSpPr>
            <a:spLocks noChangeArrowheads="1"/>
          </p:cNvSpPr>
          <p:nvPr/>
        </p:nvSpPr>
        <p:spPr bwMode="auto">
          <a:xfrm>
            <a:off x="5223929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6" name="AutoShape 65"/>
          <p:cNvSpPr>
            <a:spLocks noChangeArrowheads="1"/>
          </p:cNvSpPr>
          <p:nvPr/>
        </p:nvSpPr>
        <p:spPr bwMode="auto">
          <a:xfrm>
            <a:off x="5115979" y="41035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7" name="AutoShape 66"/>
          <p:cNvSpPr>
            <a:spLocks noChangeArrowheads="1"/>
          </p:cNvSpPr>
          <p:nvPr/>
        </p:nvSpPr>
        <p:spPr bwMode="auto">
          <a:xfrm>
            <a:off x="5008029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8" name="AutoShape 67"/>
          <p:cNvSpPr>
            <a:spLocks noChangeArrowheads="1"/>
          </p:cNvSpPr>
          <p:nvPr/>
        </p:nvSpPr>
        <p:spPr bwMode="auto">
          <a:xfrm>
            <a:off x="4900079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9" name="AutoShape 68"/>
          <p:cNvSpPr>
            <a:spLocks noChangeArrowheads="1"/>
          </p:cNvSpPr>
          <p:nvPr/>
        </p:nvSpPr>
        <p:spPr bwMode="auto">
          <a:xfrm>
            <a:off x="4792129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0" name="AutoShape 69"/>
          <p:cNvSpPr>
            <a:spLocks noChangeArrowheads="1"/>
          </p:cNvSpPr>
          <p:nvPr/>
        </p:nvSpPr>
        <p:spPr bwMode="auto">
          <a:xfrm>
            <a:off x="4684179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1" name="AutoShape 70"/>
          <p:cNvSpPr>
            <a:spLocks noChangeArrowheads="1"/>
          </p:cNvSpPr>
          <p:nvPr/>
        </p:nvSpPr>
        <p:spPr bwMode="auto">
          <a:xfrm>
            <a:off x="4588929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2" name="AutoShape 71"/>
          <p:cNvSpPr>
            <a:spLocks noChangeArrowheads="1"/>
          </p:cNvSpPr>
          <p:nvPr/>
        </p:nvSpPr>
        <p:spPr bwMode="auto">
          <a:xfrm>
            <a:off x="5700179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3" name="AutoShape 72"/>
          <p:cNvSpPr>
            <a:spLocks noChangeArrowheads="1"/>
          </p:cNvSpPr>
          <p:nvPr/>
        </p:nvSpPr>
        <p:spPr bwMode="auto">
          <a:xfrm>
            <a:off x="5592229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4" name="AutoShape 73"/>
          <p:cNvSpPr>
            <a:spLocks noChangeArrowheads="1"/>
          </p:cNvSpPr>
          <p:nvPr/>
        </p:nvSpPr>
        <p:spPr bwMode="auto">
          <a:xfrm>
            <a:off x="5484279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5" name="AutoShape 74"/>
          <p:cNvSpPr>
            <a:spLocks noChangeArrowheads="1"/>
          </p:cNvSpPr>
          <p:nvPr/>
        </p:nvSpPr>
        <p:spPr bwMode="auto">
          <a:xfrm>
            <a:off x="5376329" y="41035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6" name="AutoShape 75"/>
          <p:cNvSpPr>
            <a:spLocks noChangeArrowheads="1"/>
          </p:cNvSpPr>
          <p:nvPr/>
        </p:nvSpPr>
        <p:spPr bwMode="auto">
          <a:xfrm>
            <a:off x="5268379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7" name="AutoShape 76"/>
          <p:cNvSpPr>
            <a:spLocks noChangeArrowheads="1"/>
          </p:cNvSpPr>
          <p:nvPr/>
        </p:nvSpPr>
        <p:spPr bwMode="auto">
          <a:xfrm>
            <a:off x="5160429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8" name="AutoShape 77"/>
          <p:cNvSpPr>
            <a:spLocks noChangeArrowheads="1"/>
          </p:cNvSpPr>
          <p:nvPr/>
        </p:nvSpPr>
        <p:spPr bwMode="auto">
          <a:xfrm>
            <a:off x="5052479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9" name="AutoShape 78"/>
          <p:cNvSpPr>
            <a:spLocks noChangeArrowheads="1"/>
          </p:cNvSpPr>
          <p:nvPr/>
        </p:nvSpPr>
        <p:spPr bwMode="auto">
          <a:xfrm>
            <a:off x="4944529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0" name="AutoShape 79"/>
          <p:cNvSpPr>
            <a:spLocks noChangeArrowheads="1"/>
          </p:cNvSpPr>
          <p:nvPr/>
        </p:nvSpPr>
        <p:spPr bwMode="auto">
          <a:xfrm>
            <a:off x="4849279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1" name="AutoShape 80"/>
          <p:cNvSpPr>
            <a:spLocks noChangeArrowheads="1"/>
          </p:cNvSpPr>
          <p:nvPr/>
        </p:nvSpPr>
        <p:spPr bwMode="auto">
          <a:xfrm>
            <a:off x="5960529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2" name="AutoShape 81"/>
          <p:cNvSpPr>
            <a:spLocks noChangeArrowheads="1"/>
          </p:cNvSpPr>
          <p:nvPr/>
        </p:nvSpPr>
        <p:spPr bwMode="auto">
          <a:xfrm>
            <a:off x="5852579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3" name="AutoShape 82"/>
          <p:cNvSpPr>
            <a:spLocks noChangeArrowheads="1"/>
          </p:cNvSpPr>
          <p:nvPr/>
        </p:nvSpPr>
        <p:spPr bwMode="auto">
          <a:xfrm>
            <a:off x="5744629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4" name="AutoShape 83"/>
          <p:cNvSpPr>
            <a:spLocks noChangeArrowheads="1"/>
          </p:cNvSpPr>
          <p:nvPr/>
        </p:nvSpPr>
        <p:spPr bwMode="auto">
          <a:xfrm>
            <a:off x="5636679" y="41035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5" name="AutoShape 84"/>
          <p:cNvSpPr>
            <a:spLocks noChangeArrowheads="1"/>
          </p:cNvSpPr>
          <p:nvPr/>
        </p:nvSpPr>
        <p:spPr bwMode="auto">
          <a:xfrm>
            <a:off x="5528729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6" name="AutoShape 85"/>
          <p:cNvSpPr>
            <a:spLocks noChangeArrowheads="1"/>
          </p:cNvSpPr>
          <p:nvPr/>
        </p:nvSpPr>
        <p:spPr bwMode="auto">
          <a:xfrm>
            <a:off x="5420779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7" name="AutoShape 86"/>
          <p:cNvSpPr>
            <a:spLocks noChangeArrowheads="1"/>
          </p:cNvSpPr>
          <p:nvPr/>
        </p:nvSpPr>
        <p:spPr bwMode="auto">
          <a:xfrm>
            <a:off x="5312829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8" name="AutoShape 87"/>
          <p:cNvSpPr>
            <a:spLocks noChangeArrowheads="1"/>
          </p:cNvSpPr>
          <p:nvPr/>
        </p:nvSpPr>
        <p:spPr bwMode="auto">
          <a:xfrm>
            <a:off x="5204879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19" name="AutoShape 88"/>
          <p:cNvSpPr>
            <a:spLocks noChangeArrowheads="1"/>
          </p:cNvSpPr>
          <p:nvPr/>
        </p:nvSpPr>
        <p:spPr bwMode="auto">
          <a:xfrm>
            <a:off x="5109629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0" name="AutoShape 89"/>
          <p:cNvSpPr>
            <a:spLocks noChangeArrowheads="1"/>
          </p:cNvSpPr>
          <p:nvPr/>
        </p:nvSpPr>
        <p:spPr bwMode="auto">
          <a:xfrm>
            <a:off x="6220879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1" name="AutoShape 90"/>
          <p:cNvSpPr>
            <a:spLocks noChangeArrowheads="1"/>
          </p:cNvSpPr>
          <p:nvPr/>
        </p:nvSpPr>
        <p:spPr bwMode="auto">
          <a:xfrm>
            <a:off x="6112929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2" name="AutoShape 91"/>
          <p:cNvSpPr>
            <a:spLocks noChangeArrowheads="1"/>
          </p:cNvSpPr>
          <p:nvPr/>
        </p:nvSpPr>
        <p:spPr bwMode="auto">
          <a:xfrm>
            <a:off x="6004979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3" name="AutoShape 92"/>
          <p:cNvSpPr>
            <a:spLocks noChangeArrowheads="1"/>
          </p:cNvSpPr>
          <p:nvPr/>
        </p:nvSpPr>
        <p:spPr bwMode="auto">
          <a:xfrm>
            <a:off x="5897029" y="41035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4" name="AutoShape 93"/>
          <p:cNvSpPr>
            <a:spLocks noChangeArrowheads="1"/>
          </p:cNvSpPr>
          <p:nvPr/>
        </p:nvSpPr>
        <p:spPr bwMode="auto">
          <a:xfrm>
            <a:off x="5789079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5" name="AutoShape 94"/>
          <p:cNvSpPr>
            <a:spLocks noChangeArrowheads="1"/>
          </p:cNvSpPr>
          <p:nvPr/>
        </p:nvSpPr>
        <p:spPr bwMode="auto">
          <a:xfrm>
            <a:off x="5681129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6" name="AutoShape 95"/>
          <p:cNvSpPr>
            <a:spLocks noChangeArrowheads="1"/>
          </p:cNvSpPr>
          <p:nvPr/>
        </p:nvSpPr>
        <p:spPr bwMode="auto">
          <a:xfrm>
            <a:off x="5573179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7" name="AutoShape 96"/>
          <p:cNvSpPr>
            <a:spLocks noChangeArrowheads="1"/>
          </p:cNvSpPr>
          <p:nvPr/>
        </p:nvSpPr>
        <p:spPr bwMode="auto">
          <a:xfrm>
            <a:off x="5465229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28" name="AutoShape 97"/>
          <p:cNvSpPr>
            <a:spLocks noChangeArrowheads="1"/>
          </p:cNvSpPr>
          <p:nvPr/>
        </p:nvSpPr>
        <p:spPr bwMode="auto">
          <a:xfrm>
            <a:off x="5369979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pSp>
        <p:nvGrpSpPr>
          <p:cNvPr id="229" name="Group 98"/>
          <p:cNvGrpSpPr>
            <a:grpSpLocks/>
          </p:cNvGrpSpPr>
          <p:nvPr/>
        </p:nvGrpSpPr>
        <p:grpSpPr bwMode="auto">
          <a:xfrm>
            <a:off x="5623979" y="3779662"/>
            <a:ext cx="1216025" cy="1216025"/>
            <a:chOff x="2690" y="3218"/>
            <a:chExt cx="766" cy="766"/>
          </a:xfrm>
        </p:grpSpPr>
        <p:sp>
          <p:nvSpPr>
            <p:cNvPr id="230" name="AutoShape 99"/>
            <p:cNvSpPr>
              <a:spLocks noChangeArrowheads="1"/>
            </p:cNvSpPr>
            <p:nvPr/>
          </p:nvSpPr>
          <p:spPr bwMode="auto">
            <a:xfrm>
              <a:off x="3226" y="3218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1" name="AutoShape 100"/>
            <p:cNvSpPr>
              <a:spLocks noChangeArrowheads="1"/>
            </p:cNvSpPr>
            <p:nvPr/>
          </p:nvSpPr>
          <p:spPr bwMode="auto">
            <a:xfrm>
              <a:off x="3158" y="3286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2" name="AutoShape 101"/>
            <p:cNvSpPr>
              <a:spLocks noChangeArrowheads="1"/>
            </p:cNvSpPr>
            <p:nvPr/>
          </p:nvSpPr>
          <p:spPr bwMode="auto">
            <a:xfrm>
              <a:off x="3090" y="3354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3" name="AutoShape 102"/>
            <p:cNvSpPr>
              <a:spLocks noChangeArrowheads="1"/>
            </p:cNvSpPr>
            <p:nvPr/>
          </p:nvSpPr>
          <p:spPr bwMode="auto">
            <a:xfrm>
              <a:off x="3022" y="3422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4" name="AutoShape 103"/>
            <p:cNvSpPr>
              <a:spLocks noChangeArrowheads="1"/>
            </p:cNvSpPr>
            <p:nvPr/>
          </p:nvSpPr>
          <p:spPr bwMode="auto">
            <a:xfrm>
              <a:off x="2954" y="3490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5" name="AutoShape 104"/>
            <p:cNvSpPr>
              <a:spLocks noChangeArrowheads="1"/>
            </p:cNvSpPr>
            <p:nvPr/>
          </p:nvSpPr>
          <p:spPr bwMode="auto">
            <a:xfrm>
              <a:off x="2886" y="3558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6" name="AutoShape 105"/>
            <p:cNvSpPr>
              <a:spLocks noChangeArrowheads="1"/>
            </p:cNvSpPr>
            <p:nvPr/>
          </p:nvSpPr>
          <p:spPr bwMode="auto">
            <a:xfrm>
              <a:off x="2818" y="3626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7" name="AutoShape 106"/>
            <p:cNvSpPr>
              <a:spLocks noChangeArrowheads="1"/>
            </p:cNvSpPr>
            <p:nvPr/>
          </p:nvSpPr>
          <p:spPr bwMode="auto">
            <a:xfrm>
              <a:off x="2750" y="3694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8" name="AutoShape 107"/>
            <p:cNvSpPr>
              <a:spLocks noChangeArrowheads="1"/>
            </p:cNvSpPr>
            <p:nvPr/>
          </p:nvSpPr>
          <p:spPr bwMode="auto">
            <a:xfrm>
              <a:off x="2690" y="3754"/>
              <a:ext cx="230" cy="230"/>
            </a:xfrm>
            <a:prstGeom prst="cube">
              <a:avLst>
                <a:gd name="adj" fmla="val 29167"/>
              </a:avLst>
            </a:prstGeom>
            <a:solidFill>
              <a:srgbClr val="FFFE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39" name="AutoShape 108"/>
          <p:cNvSpPr>
            <a:spLocks noChangeArrowheads="1"/>
          </p:cNvSpPr>
          <p:nvPr/>
        </p:nvSpPr>
        <p:spPr bwMode="auto">
          <a:xfrm>
            <a:off x="6732054" y="37796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0" name="AutoShape 109"/>
          <p:cNvSpPr>
            <a:spLocks noChangeArrowheads="1"/>
          </p:cNvSpPr>
          <p:nvPr/>
        </p:nvSpPr>
        <p:spPr bwMode="auto">
          <a:xfrm>
            <a:off x="6624104" y="38876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1" name="AutoShape 110"/>
          <p:cNvSpPr>
            <a:spLocks noChangeArrowheads="1"/>
          </p:cNvSpPr>
          <p:nvPr/>
        </p:nvSpPr>
        <p:spPr bwMode="auto">
          <a:xfrm>
            <a:off x="6516154" y="3995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2" name="AutoShape 111"/>
          <p:cNvSpPr>
            <a:spLocks noChangeArrowheads="1"/>
          </p:cNvSpPr>
          <p:nvPr/>
        </p:nvSpPr>
        <p:spPr bwMode="auto">
          <a:xfrm>
            <a:off x="6408204" y="41035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3" name="AutoShape 112"/>
          <p:cNvSpPr>
            <a:spLocks noChangeArrowheads="1"/>
          </p:cNvSpPr>
          <p:nvPr/>
        </p:nvSpPr>
        <p:spPr bwMode="auto">
          <a:xfrm>
            <a:off x="6300254" y="4211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4" name="AutoShape 113"/>
          <p:cNvSpPr>
            <a:spLocks noChangeArrowheads="1"/>
          </p:cNvSpPr>
          <p:nvPr/>
        </p:nvSpPr>
        <p:spPr bwMode="auto">
          <a:xfrm>
            <a:off x="6192304" y="43194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5" name="AutoShape 114"/>
          <p:cNvSpPr>
            <a:spLocks noChangeArrowheads="1"/>
          </p:cNvSpPr>
          <p:nvPr/>
        </p:nvSpPr>
        <p:spPr bwMode="auto">
          <a:xfrm>
            <a:off x="6084354" y="44273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6" name="AutoShape 115"/>
          <p:cNvSpPr>
            <a:spLocks noChangeArrowheads="1"/>
          </p:cNvSpPr>
          <p:nvPr/>
        </p:nvSpPr>
        <p:spPr bwMode="auto">
          <a:xfrm>
            <a:off x="5976404" y="45353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7" name="AutoShape 116"/>
          <p:cNvSpPr>
            <a:spLocks noChangeArrowheads="1"/>
          </p:cNvSpPr>
          <p:nvPr/>
        </p:nvSpPr>
        <p:spPr bwMode="auto">
          <a:xfrm>
            <a:off x="5881154" y="4630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8" name="AutoShape 117"/>
          <p:cNvSpPr>
            <a:spLocks noChangeArrowheads="1"/>
          </p:cNvSpPr>
          <p:nvPr/>
        </p:nvSpPr>
        <p:spPr bwMode="auto">
          <a:xfrm>
            <a:off x="3557054" y="43765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9" name="AutoShape 118"/>
          <p:cNvSpPr>
            <a:spLocks noChangeArrowheads="1"/>
          </p:cNvSpPr>
          <p:nvPr/>
        </p:nvSpPr>
        <p:spPr bwMode="auto">
          <a:xfrm>
            <a:off x="3550704" y="41162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0" name="AutoShape 119"/>
          <p:cNvSpPr>
            <a:spLocks noChangeArrowheads="1"/>
          </p:cNvSpPr>
          <p:nvPr/>
        </p:nvSpPr>
        <p:spPr bwMode="auto">
          <a:xfrm>
            <a:off x="3550704" y="3859037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1" name="AutoShape 120"/>
          <p:cNvSpPr>
            <a:spLocks noChangeArrowheads="1"/>
          </p:cNvSpPr>
          <p:nvPr/>
        </p:nvSpPr>
        <p:spPr bwMode="auto">
          <a:xfrm>
            <a:off x="3550704" y="3598687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2" name="AutoShape 121"/>
          <p:cNvSpPr>
            <a:spLocks noChangeArrowheads="1"/>
          </p:cNvSpPr>
          <p:nvPr/>
        </p:nvSpPr>
        <p:spPr bwMode="auto">
          <a:xfrm>
            <a:off x="3550704" y="3338337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3" name="AutoShape 122"/>
          <p:cNvSpPr>
            <a:spLocks noChangeArrowheads="1"/>
          </p:cNvSpPr>
          <p:nvPr/>
        </p:nvSpPr>
        <p:spPr bwMode="auto">
          <a:xfrm>
            <a:off x="3544354" y="3077987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4" name="AutoShape 123"/>
          <p:cNvSpPr>
            <a:spLocks noChangeArrowheads="1"/>
          </p:cNvSpPr>
          <p:nvPr/>
        </p:nvSpPr>
        <p:spPr bwMode="auto">
          <a:xfrm>
            <a:off x="3544354" y="282081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5" name="AutoShape 124"/>
          <p:cNvSpPr>
            <a:spLocks noChangeArrowheads="1"/>
          </p:cNvSpPr>
          <p:nvPr/>
        </p:nvSpPr>
        <p:spPr bwMode="auto">
          <a:xfrm>
            <a:off x="3544354" y="2560462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6" name="AutoShape 125"/>
          <p:cNvSpPr>
            <a:spLocks noChangeArrowheads="1"/>
          </p:cNvSpPr>
          <p:nvPr/>
        </p:nvSpPr>
        <p:spPr bwMode="auto">
          <a:xfrm>
            <a:off x="3544354" y="2303287"/>
            <a:ext cx="365125" cy="365125"/>
          </a:xfrm>
          <a:prstGeom prst="cube">
            <a:avLst>
              <a:gd name="adj" fmla="val 29167"/>
            </a:avLst>
          </a:prstGeom>
          <a:solidFill>
            <a:srgbClr val="FFFE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7" name="AutoShape 126"/>
          <p:cNvSpPr>
            <a:spLocks noChangeArrowheads="1"/>
          </p:cNvSpPr>
          <p:nvPr/>
        </p:nvSpPr>
        <p:spPr bwMode="auto">
          <a:xfrm>
            <a:off x="3549117" y="1334912"/>
            <a:ext cx="3656012" cy="3656013"/>
          </a:xfrm>
          <a:prstGeom prst="cube">
            <a:avLst>
              <a:gd name="adj" fmla="val 29167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8" name="Text Box 127"/>
          <p:cNvSpPr txBox="1">
            <a:spLocks noChangeArrowheads="1"/>
          </p:cNvSpPr>
          <p:nvPr/>
        </p:nvSpPr>
        <p:spPr bwMode="auto">
          <a:xfrm>
            <a:off x="7373483" y="2480029"/>
            <a:ext cx="37431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dirty="0" err="1">
                <a:latin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lập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phương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cạnh</a:t>
            </a:r>
            <a:r>
              <a:rPr lang="en-US" altLang="en-US" sz="2400" dirty="0">
                <a:latin typeface="Times New Roman" panose="02020603050405020304" pitchFamily="18" charset="0"/>
              </a:rPr>
              <a:t> 1dm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tất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cả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59" name="Text Box 128"/>
          <p:cNvSpPr txBox="1">
            <a:spLocks noChangeArrowheads="1"/>
          </p:cNvSpPr>
          <p:nvPr/>
        </p:nvSpPr>
        <p:spPr bwMode="auto">
          <a:xfrm>
            <a:off x="7900004" y="3291652"/>
            <a:ext cx="3110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</a:rPr>
              <a:t>100 x 10 = 1 000 (</a:t>
            </a:r>
            <a:r>
              <a:rPr lang="en-US" altLang="en-US" sz="24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60" name="Text Box 129"/>
          <p:cNvSpPr txBox="1">
            <a:spLocks noChangeArrowheads="1"/>
          </p:cNvSpPr>
          <p:nvPr/>
        </p:nvSpPr>
        <p:spPr bwMode="auto">
          <a:xfrm>
            <a:off x="7488755" y="3835385"/>
            <a:ext cx="28392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dirty="0" err="1">
                <a:latin typeface="Times New Roman" panose="02020603050405020304" pitchFamily="18" charset="0"/>
              </a:rPr>
              <a:t>Vậy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>
                <a:latin typeface="Times New Roman" panose="02020603050405020304" pitchFamily="18" charset="0"/>
              </a:rPr>
              <a:t>1m</a:t>
            </a:r>
            <a:r>
              <a:rPr lang="en-US" altLang="en-US" sz="2400" b="1" baseline="30000" dirty="0">
                <a:latin typeface="Times New Roman" panose="02020603050405020304" pitchFamily="18" charset="0"/>
              </a:rPr>
              <a:t>3</a:t>
            </a:r>
            <a:r>
              <a:rPr lang="en-US" altLang="en-US" sz="2400" b="1" dirty="0">
                <a:latin typeface="Times New Roman" panose="02020603050405020304" pitchFamily="18" charset="0"/>
              </a:rPr>
              <a:t> = 1 000dm</a:t>
            </a:r>
            <a:r>
              <a:rPr lang="en-US" altLang="en-US" sz="2400" b="1" baseline="30000" dirty="0">
                <a:latin typeface="Times New Roman" panose="02020603050405020304" pitchFamily="18" charset="0"/>
              </a:rPr>
              <a:t>3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261" name="Text Box 130"/>
          <p:cNvSpPr txBox="1">
            <a:spLocks noChangeArrowheads="1"/>
          </p:cNvSpPr>
          <p:nvPr/>
        </p:nvSpPr>
        <p:spPr bwMode="auto">
          <a:xfrm>
            <a:off x="7470683" y="4880437"/>
            <a:ext cx="33602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 dirty="0" err="1">
                <a:latin typeface="Times New Roman" panose="02020603050405020304" pitchFamily="18" charset="0"/>
              </a:rPr>
              <a:t>Nên</a:t>
            </a:r>
            <a:r>
              <a:rPr lang="en-US" altLang="en-US" sz="2400" b="1" dirty="0">
                <a:latin typeface="Times New Roman" panose="02020603050405020304" pitchFamily="18" charset="0"/>
              </a:rPr>
              <a:t> 1m</a:t>
            </a:r>
            <a:r>
              <a:rPr lang="en-US" altLang="en-US" sz="2400" b="1" baseline="30000" dirty="0">
                <a:latin typeface="Times New Roman" panose="02020603050405020304" pitchFamily="18" charset="0"/>
              </a:rPr>
              <a:t>3</a:t>
            </a:r>
            <a:r>
              <a:rPr lang="en-US" altLang="en-US" sz="2400" b="1" dirty="0">
                <a:latin typeface="Times New Roman" panose="02020603050405020304" pitchFamily="18" charset="0"/>
              </a:rPr>
              <a:t> = 1 000 000cm</a:t>
            </a:r>
            <a:r>
              <a:rPr lang="en-US" altLang="en-US" sz="2400" b="1" baseline="30000" dirty="0">
                <a:latin typeface="Times New Roman" panose="02020603050405020304" pitchFamily="18" charset="0"/>
              </a:rPr>
              <a:t>3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262" name="Text Box 129"/>
          <p:cNvSpPr txBox="1">
            <a:spLocks noChangeArrowheads="1"/>
          </p:cNvSpPr>
          <p:nvPr/>
        </p:nvSpPr>
        <p:spPr bwMode="auto">
          <a:xfrm>
            <a:off x="8259409" y="4266897"/>
            <a:ext cx="28376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1dm</a:t>
            </a:r>
            <a:r>
              <a:rPr lang="en-US" alt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= 1 000cm</a:t>
            </a:r>
            <a:r>
              <a:rPr lang="en-US" alt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63" name="Picture 26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50" y="2303287"/>
            <a:ext cx="3100239" cy="438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5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7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4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1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8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/>
      <p:bldP spid="141" grpId="0"/>
      <p:bldP spid="142" grpId="0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/>
      <p:bldP spid="154" grpId="0"/>
      <p:bldP spid="155" grpId="0"/>
      <p:bldP spid="156" grpId="0"/>
      <p:bldP spid="157" grpId="0" animBg="1"/>
      <p:bldP spid="157" grpId="1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6" grpId="1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5" grpId="1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4" grpId="1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3" grpId="1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2" grpId="1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1" grpId="1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0" grpId="1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39" grpId="0" animBg="1"/>
      <p:bldP spid="239" grpId="1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8" grpId="0"/>
      <p:bldP spid="259" grpId="0"/>
      <p:bldP spid="260" grpId="0"/>
      <p:bldP spid="261" grpId="0"/>
      <p:bldP spid="2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/>
          <p:cNvSpPr/>
          <p:nvPr/>
        </p:nvSpPr>
        <p:spPr>
          <a:xfrm>
            <a:off x="2779413" y="281431"/>
            <a:ext cx="8997244" cy="6281015"/>
          </a:xfrm>
          <a:prstGeom prst="round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/>
          <p:cNvSpPr/>
          <p:nvPr/>
        </p:nvSpPr>
        <p:spPr>
          <a:xfrm>
            <a:off x="2672753" y="121454"/>
            <a:ext cx="9205503" cy="6591511"/>
          </a:xfrm>
          <a:prstGeom prst="roundRect">
            <a:avLst/>
          </a:prstGeom>
          <a:noFill/>
          <a:ln w="28575">
            <a:solidFill>
              <a:srgbClr val="E88D2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740535"/>
              </p:ext>
            </p:extLst>
          </p:nvPr>
        </p:nvGraphicFramePr>
        <p:xfrm>
          <a:off x="4408641" y="546834"/>
          <a:ext cx="5562600" cy="3048000"/>
        </p:xfrm>
        <a:graphic>
          <a:graphicData uri="http://schemas.openxmlformats.org/drawingml/2006/table">
            <a:tbl>
              <a:tblPr/>
              <a:tblGrid>
                <a:gridCol w="185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sz="2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sz="2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sz="2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kumimoji="0" lang="en-US" sz="26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6847041" y="2526447"/>
            <a:ext cx="762000" cy="930275"/>
            <a:chOff x="-912" y="2649"/>
            <a:chExt cx="768" cy="586"/>
          </a:xfrm>
        </p:grpSpPr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-768" y="2649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-912" y="2985"/>
              <a:ext cx="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>
              <a:off x="-816" y="2976"/>
              <a:ext cx="52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21"/>
          <p:cNvGrpSpPr>
            <a:grpSpLocks/>
          </p:cNvGrpSpPr>
          <p:nvPr/>
        </p:nvGrpSpPr>
        <p:grpSpPr bwMode="auto">
          <a:xfrm>
            <a:off x="8523441" y="2375634"/>
            <a:ext cx="838200" cy="930275"/>
            <a:chOff x="-912" y="2649"/>
            <a:chExt cx="768" cy="586"/>
          </a:xfrm>
        </p:grpSpPr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-768" y="2649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1" name="Text Box 23"/>
            <p:cNvSpPr txBox="1">
              <a:spLocks noChangeArrowheads="1"/>
            </p:cNvSpPr>
            <p:nvPr/>
          </p:nvSpPr>
          <p:spPr bwMode="auto">
            <a:xfrm>
              <a:off x="-912" y="2985"/>
              <a:ext cx="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>
              <a:off x="-816" y="2976"/>
              <a:ext cx="52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 Box 32"/>
          <p:cNvSpPr txBox="1">
            <a:spLocks noChangeArrowheads="1"/>
          </p:cNvSpPr>
          <p:nvPr/>
        </p:nvSpPr>
        <p:spPr bwMode="auto">
          <a:xfrm>
            <a:off x="4538179" y="2061641"/>
            <a:ext cx="185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= </a:t>
            </a:r>
            <a:r>
              <a:rPr lang="en-US" altLang="en-US" sz="2000" dirty="0">
                <a:latin typeface="Times New Roman" panose="02020603050405020304" pitchFamily="18" charset="0"/>
              </a:rPr>
              <a:t>............</a:t>
            </a:r>
            <a:r>
              <a:rPr lang="en-US" altLang="en-US" sz="2000" b="1" dirty="0">
                <a:latin typeface="Times New Roman" panose="02020603050405020304" pitchFamily="18" charset="0"/>
              </a:rPr>
              <a:t>dm</a:t>
            </a:r>
            <a:r>
              <a:rPr lang="en-US" altLang="en-US" sz="2000" b="1" baseline="30000" dirty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4992841" y="1491397"/>
            <a:ext cx="1030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>
                <a:latin typeface="Times New Roman" panose="02020603050405020304" pitchFamily="18" charset="0"/>
              </a:rPr>
              <a:t>1m</a:t>
            </a:r>
            <a:r>
              <a:rPr lang="en-US" altLang="en-US" sz="2000" b="1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6847041" y="1461234"/>
            <a:ext cx="1030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>
                <a:latin typeface="Times New Roman" panose="02020603050405020304" pitchFamily="18" charset="0"/>
              </a:rPr>
              <a:t>1dm</a:t>
            </a:r>
            <a:r>
              <a:rPr lang="en-US" altLang="en-US" sz="2000" b="1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6389841" y="2070834"/>
            <a:ext cx="185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>
                <a:latin typeface="Times New Roman" panose="02020603050405020304" pitchFamily="18" charset="0"/>
              </a:rPr>
              <a:t>= </a:t>
            </a:r>
            <a:r>
              <a:rPr lang="en-US" altLang="en-US" sz="2000">
                <a:latin typeface="Times New Roman" panose="02020603050405020304" pitchFamily="18" charset="0"/>
              </a:rPr>
              <a:t>............</a:t>
            </a:r>
            <a:r>
              <a:rPr lang="en-US" altLang="en-US" sz="2000" b="1">
                <a:latin typeface="Times New Roman" panose="02020603050405020304" pitchFamily="18" charset="0"/>
              </a:rPr>
              <a:t>cm</a:t>
            </a:r>
            <a:r>
              <a:rPr lang="en-US" altLang="en-US" sz="2000" b="1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7" name="Text Box 37"/>
          <p:cNvSpPr txBox="1">
            <a:spLocks noChangeArrowheads="1"/>
          </p:cNvSpPr>
          <p:nvPr/>
        </p:nvSpPr>
        <p:spPr bwMode="auto">
          <a:xfrm>
            <a:off x="8294841" y="2604234"/>
            <a:ext cx="185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>
                <a:latin typeface="Times New Roman" panose="02020603050405020304" pitchFamily="18" charset="0"/>
              </a:rPr>
              <a:t>= </a:t>
            </a:r>
            <a:r>
              <a:rPr lang="en-US" altLang="en-US" sz="2000">
                <a:latin typeface="Times New Roman" panose="02020603050405020304" pitchFamily="18" charset="0"/>
              </a:rPr>
              <a:t>............</a:t>
            </a:r>
            <a:r>
              <a:rPr lang="en-US" altLang="en-US" sz="2000" b="1">
                <a:latin typeface="Times New Roman" panose="02020603050405020304" pitchFamily="18" charset="0"/>
              </a:rPr>
              <a:t>dm</a:t>
            </a:r>
            <a:r>
              <a:rPr lang="en-US" altLang="en-US" sz="2000" b="1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8685366" y="1461234"/>
            <a:ext cx="1133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>
                <a:latin typeface="Times New Roman" panose="02020603050405020304" pitchFamily="18" charset="0"/>
              </a:rPr>
              <a:t>1cm</a:t>
            </a:r>
            <a:r>
              <a:rPr lang="en-US" altLang="en-US" sz="2000" b="1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9" name="Text Box 36"/>
          <p:cNvSpPr txBox="1">
            <a:spLocks noChangeArrowheads="1"/>
          </p:cNvSpPr>
          <p:nvPr/>
        </p:nvSpPr>
        <p:spPr bwMode="auto">
          <a:xfrm>
            <a:off x="6466041" y="2756634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= </a:t>
            </a:r>
            <a:r>
              <a:rPr lang="en-US" altLang="en-US" sz="2000" dirty="0">
                <a:latin typeface="Times New Roman" panose="02020603050405020304" pitchFamily="18" charset="0"/>
              </a:rPr>
              <a:t>............</a:t>
            </a:r>
            <a:r>
              <a:rPr lang="en-US" altLang="en-US" sz="2000" b="1" dirty="0">
                <a:latin typeface="Times New Roman" panose="02020603050405020304" pitchFamily="18" charset="0"/>
              </a:rPr>
              <a:t> m</a:t>
            </a:r>
            <a:r>
              <a:rPr lang="en-US" altLang="en-US" sz="2000" b="1" baseline="30000" dirty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564684" y="3807680"/>
            <a:ext cx="7391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1" dirty="0">
                <a:solidFill>
                  <a:srgbClr val="04516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XÉT:</a:t>
            </a:r>
          </a:p>
          <a:p>
            <a:endParaRPr lang="en-US" alt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 Box 38"/>
          <p:cNvSpPr txBox="1">
            <a:spLocks noChangeArrowheads="1"/>
          </p:cNvSpPr>
          <p:nvPr/>
        </p:nvSpPr>
        <p:spPr bwMode="auto">
          <a:xfrm>
            <a:off x="3408516" y="5451964"/>
            <a:ext cx="7924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22" name="Group 27"/>
          <p:cNvGrpSpPr>
            <a:grpSpLocks/>
          </p:cNvGrpSpPr>
          <p:nvPr/>
        </p:nvGrpSpPr>
        <p:grpSpPr bwMode="auto">
          <a:xfrm>
            <a:off x="7685241" y="5287598"/>
            <a:ext cx="838200" cy="995363"/>
            <a:chOff x="-912" y="2649"/>
            <a:chExt cx="768" cy="627"/>
          </a:xfrm>
        </p:grpSpPr>
        <p:sp>
          <p:nvSpPr>
            <p:cNvPr id="23" name="Text Box 28"/>
            <p:cNvSpPr txBox="1">
              <a:spLocks noChangeArrowheads="1"/>
            </p:cNvSpPr>
            <p:nvPr/>
          </p:nvSpPr>
          <p:spPr bwMode="auto">
            <a:xfrm>
              <a:off x="-768" y="2649"/>
              <a:ext cx="38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4" name="Text Box 29"/>
            <p:cNvSpPr txBox="1">
              <a:spLocks noChangeArrowheads="1"/>
            </p:cNvSpPr>
            <p:nvPr/>
          </p:nvSpPr>
          <p:spPr bwMode="auto">
            <a:xfrm>
              <a:off x="-912" y="2985"/>
              <a:ext cx="76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>
              <a:off x="-816" y="2976"/>
              <a:ext cx="52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4760978" y="2012096"/>
            <a:ext cx="977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 dirty="0">
                <a:solidFill>
                  <a:srgbClr val="CC0000"/>
                </a:solidFill>
              </a:rPr>
              <a:t>1000</a:t>
            </a: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6576782" y="2012096"/>
            <a:ext cx="977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 dirty="0">
                <a:solidFill>
                  <a:srgbClr val="CC0000"/>
                </a:solidFill>
              </a:rPr>
              <a:t>1000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197" y="1944111"/>
            <a:ext cx="3535794" cy="500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4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13" b="99398" l="2615" r="98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0" y="389330"/>
            <a:ext cx="8420665" cy="42616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72119" y="2264340"/>
            <a:ext cx="7178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accent2">
                    <a:lumMod val="75000"/>
                  </a:schemeClr>
                </a:solidFill>
                <a:latin typeface="UTM Colossalis" panose="02040603050506020204" pitchFamily="18" charset="0"/>
                <a:cs typeface="Times New Roman" panose="02020603050405020304" pitchFamily="18" charset="0"/>
              </a:rPr>
              <a:t>ĐI TÌM KHO BÁU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33" b="97250" l="4009" r="94811">
                        <a14:foregroundMark x1="56840" y1="6833" x2="74646" y2="13833"/>
                        <a14:foregroundMark x1="23585" y1="26667" x2="44104" y2="53750"/>
                        <a14:foregroundMark x1="57193" y1="42417" x2="63915" y2="55250"/>
                        <a14:foregroundMark x1="34906" y1="44917" x2="34906" y2="55000"/>
                        <a14:foregroundMark x1="14151" y1="71333" x2="13797" y2="78083"/>
                        <a14:foregroundMark x1="84080" y1="53750" x2="86085" y2="52833"/>
                        <a14:foregroundMark x1="87264" y1="55500" x2="88797" y2="56000"/>
                        <a14:foregroundMark x1="89858" y1="57667" x2="90920" y2="58250"/>
                        <a14:foregroundMark x1="90920" y1="60000" x2="91274" y2="60667"/>
                        <a14:foregroundMark x1="91627" y1="62583" x2="91274" y2="63333"/>
                        <a14:foregroundMark x1="90212" y1="65000" x2="89505" y2="66000"/>
                        <a14:foregroundMark x1="88915" y1="66417" x2="87146" y2="66667"/>
                        <a14:foregroundMark x1="82901" y1="66917" x2="81722" y2="66917"/>
                        <a14:foregroundMark x1="80542" y1="66000" x2="79127" y2="65500"/>
                        <a14:foregroundMark x1="79717" y1="64333" x2="80778" y2="63250"/>
                        <a14:foregroundMark x1="82901" y1="62083" x2="83844" y2="62083"/>
                        <a14:foregroundMark x1="86439" y1="63750" x2="86557" y2="64500"/>
                        <a14:foregroundMark x1="85495" y1="65500" x2="85259" y2="65500"/>
                        <a14:foregroundMark x1="83726" y1="68500" x2="82901" y2="68583"/>
                        <a14:foregroundMark x1="80896" y1="70000" x2="82075" y2="70000"/>
                        <a14:foregroundMark x1="77830" y1="70167" x2="78184" y2="70250"/>
                        <a14:foregroundMark x1="73113" y1="70667" x2="75000" y2="70667"/>
                        <a14:foregroundMark x1="61203" y1="65500" x2="66038" y2="71167"/>
                        <a14:foregroundMark x1="29245" y1="81833" x2="37972" y2="78833"/>
                        <a14:foregroundMark x1="17689" y1="84000" x2="37618" y2="83500"/>
                        <a14:foregroundMark x1="18750" y1="83833" x2="22406" y2="86667"/>
                        <a14:foregroundMark x1="18868" y1="87583" x2="14741" y2="83750"/>
                        <a14:foregroundMark x1="77358" y1="81000" x2="78184" y2="87667"/>
                        <a14:foregroundMark x1="63561" y1="85250" x2="69104" y2="89333"/>
                        <a14:foregroundMark x1="84552" y1="75000" x2="80542" y2="7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574" y="982639"/>
            <a:ext cx="4289426" cy="60699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10223" y="1086197"/>
            <a:ext cx="448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69450" y="2264340"/>
            <a:ext cx="7178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C000"/>
                </a:solidFill>
                <a:latin typeface="UTM Colossalis" panose="02040603050506020204" pitchFamily="18" charset="0"/>
                <a:cs typeface="Times New Roman" panose="02020603050405020304" pitchFamily="18" charset="0"/>
              </a:rPr>
              <a:t>ĐI TÌM KHO BÁU</a:t>
            </a:r>
          </a:p>
        </p:txBody>
      </p:sp>
    </p:spTree>
    <p:extLst>
      <p:ext uri="{BB962C8B-B14F-4D97-AF65-F5344CB8AC3E}">
        <p14:creationId xmlns:p14="http://schemas.microsoft.com/office/powerpoint/2010/main" val="1823865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556</Words>
  <Application>Microsoft Office PowerPoint</Application>
  <PresentationFormat>Widescreen</PresentationFormat>
  <Paragraphs>130</Paragraphs>
  <Slides>21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31</cp:revision>
  <dcterms:created xsi:type="dcterms:W3CDTF">2022-01-09T02:43:26Z</dcterms:created>
  <dcterms:modified xsi:type="dcterms:W3CDTF">2023-02-20T03:56:05Z</dcterms:modified>
</cp:coreProperties>
</file>