
<file path=[Content_Types].xml><?xml version="1.0" encoding="utf-8"?>
<Types xmlns="http://schemas.openxmlformats.org/package/2006/content-types">
  <Default Extension="png" ContentType="image/png"/>
  <Default Extension="jfif" ContentType="image/jpe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gif" ContentType="image/gif"/>
  <Default Extension="avi" ContentType="video/x-msvideo"/>
  <Default Extension="wmv" ContentType="video/x-ms-wmv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73" r:id="rId2"/>
  </p:sldMasterIdLst>
  <p:notesMasterIdLst>
    <p:notesMasterId r:id="rId36"/>
  </p:notesMasterIdLst>
  <p:sldIdLst>
    <p:sldId id="423" r:id="rId3"/>
    <p:sldId id="436" r:id="rId4"/>
    <p:sldId id="386" r:id="rId5"/>
    <p:sldId id="256" r:id="rId6"/>
    <p:sldId id="441" r:id="rId7"/>
    <p:sldId id="442" r:id="rId8"/>
    <p:sldId id="443" r:id="rId9"/>
    <p:sldId id="444" r:id="rId10"/>
    <p:sldId id="425" r:id="rId11"/>
    <p:sldId id="387" r:id="rId12"/>
    <p:sldId id="393" r:id="rId13"/>
    <p:sldId id="394" r:id="rId14"/>
    <p:sldId id="413" r:id="rId15"/>
    <p:sldId id="414" r:id="rId16"/>
    <p:sldId id="426" r:id="rId17"/>
    <p:sldId id="415" r:id="rId18"/>
    <p:sldId id="428" r:id="rId19"/>
    <p:sldId id="429" r:id="rId20"/>
    <p:sldId id="440" r:id="rId21"/>
    <p:sldId id="351" r:id="rId22"/>
    <p:sldId id="433" r:id="rId23"/>
    <p:sldId id="416" r:id="rId24"/>
    <p:sldId id="421" r:id="rId25"/>
    <p:sldId id="384" r:id="rId26"/>
    <p:sldId id="418" r:id="rId27"/>
    <p:sldId id="437" r:id="rId28"/>
    <p:sldId id="417" r:id="rId29"/>
    <p:sldId id="438" r:id="rId30"/>
    <p:sldId id="434" r:id="rId31"/>
    <p:sldId id="427" r:id="rId32"/>
    <p:sldId id="430" r:id="rId33"/>
    <p:sldId id="431" r:id="rId34"/>
    <p:sldId id="435" r:id="rId35"/>
  </p:sldIdLst>
  <p:sldSz cx="12192000" cy="6858000"/>
  <p:notesSz cx="6858000" cy="9144000"/>
  <p:embeddedFontLst>
    <p:embeddedFont>
      <p:font typeface=".VnAvant" panose="020B7200000000000000" pitchFamily="34" charset="0"/>
      <p:regular r:id="rId37"/>
      <p:bold r:id="rId38"/>
      <p:italic r:id="rId39"/>
    </p:embeddedFont>
    <p:embeddedFont>
      <p:font typeface="HP001 5 hàng" panose="020B0603050302020204" pitchFamily="34" charset="0"/>
      <p:regular r:id="rId40"/>
      <p:bold r:id="rId41"/>
    </p:embeddedFont>
    <p:embeddedFont>
      <p:font typeface="HL Hoctro" panose="02000000000000000000" pitchFamily="2" charset="0"/>
      <p:regular r:id="rId42"/>
    </p:embeddedFont>
    <p:embeddedFont>
      <p:font typeface=".VnCooper" panose="020B7200000000000000" pitchFamily="34" charset="0"/>
      <p:regular r:id="rId43"/>
    </p:embeddedFont>
    <p:embeddedFont>
      <p:font typeface="HP001 4 hàng" panose="020B0603050302020204" pitchFamily="34" charset="0"/>
      <p:regular r:id="rId44"/>
      <p:bold r:id="rId45"/>
    </p:embeddedFont>
    <p:embeddedFont>
      <p:font typeface="HP001 4H" panose="020B0603050302020204" pitchFamily="34" charset="0"/>
      <p:regular r:id="rId46"/>
      <p:bold r:id="rId47"/>
    </p:embeddedFont>
    <p:embeddedFont>
      <p:font typeface="Arial-Rounded" panose="020B0500000000000000" pitchFamily="34" charset="0"/>
      <p:regular r:id="rId48"/>
    </p:embeddedFont>
    <p:embeddedFont>
      <p:font typeface="Arrus-Black" panose="02020500000000000000" charset="0"/>
      <p:regular r:id="rId49"/>
    </p:embeddedFont>
    <p:embeddedFont>
      <p:font typeface="Comic Sans MS" panose="030F0702030302020204" pitchFamily="66" charset="0"/>
      <p:regular r:id="rId50"/>
      <p:bold r:id="rId51"/>
      <p:italic r:id="rId52"/>
      <p:boldItalic r:id="rId53"/>
    </p:embeddedFont>
    <p:embeddedFont>
      <p:font typeface="Calibri" panose="020F0502020204030204" pitchFamily="34" charset="0"/>
      <p:regular r:id="rId54"/>
      <p:bold r:id="rId55"/>
      <p:italic r:id="rId56"/>
      <p:boldItalic r:id="rId57"/>
    </p:embeddedFont>
    <p:embeddedFont>
      <p:font typeface="Arial Rounded MT Bold" panose="020F0704030504030204" pitchFamily="34" charset="0"/>
      <p:regular r:id="rId58"/>
    </p:embeddedFont>
  </p:embeddedFontLst>
  <p:custDataLst>
    <p:tags r:id="rId5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993366"/>
    <a:srgbClr val="0033CC"/>
    <a:srgbClr val="008000"/>
    <a:srgbClr val="000099"/>
    <a:srgbClr val="FFFFFF"/>
    <a:srgbClr val="009900"/>
    <a:srgbClr val="FF9933"/>
    <a:srgbClr val="FFCC00"/>
    <a:srgbClr val="CCECFF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500" autoAdjust="0"/>
    <p:restoredTop sz="94660"/>
  </p:normalViewPr>
  <p:slideViewPr>
    <p:cSldViewPr>
      <p:cViewPr varScale="1">
        <p:scale>
          <a:sx n="70" d="100"/>
          <a:sy n="70" d="100"/>
        </p:scale>
        <p:origin x="840" y="7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3.fntdata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font" Target="fonts/font6.fntdata"/><Relationship Id="rId47" Type="http://schemas.openxmlformats.org/officeDocument/2006/relationships/font" Target="fonts/font11.fntdata"/><Relationship Id="rId50" Type="http://schemas.openxmlformats.org/officeDocument/2006/relationships/font" Target="fonts/font14.fntdata"/><Relationship Id="rId55" Type="http://schemas.openxmlformats.org/officeDocument/2006/relationships/font" Target="fonts/font19.fntdata"/><Relationship Id="rId63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font" Target="fonts/font5.fntdata"/><Relationship Id="rId54" Type="http://schemas.openxmlformats.org/officeDocument/2006/relationships/font" Target="fonts/font18.fntdata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font" Target="fonts/font9.fntdata"/><Relationship Id="rId53" Type="http://schemas.openxmlformats.org/officeDocument/2006/relationships/font" Target="fonts/font17.fntdata"/><Relationship Id="rId58" Type="http://schemas.openxmlformats.org/officeDocument/2006/relationships/font" Target="fonts/font22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notesMaster" Target="notesMasters/notesMaster1.xml"/><Relationship Id="rId49" Type="http://schemas.openxmlformats.org/officeDocument/2006/relationships/font" Target="fonts/font13.fntdata"/><Relationship Id="rId57" Type="http://schemas.openxmlformats.org/officeDocument/2006/relationships/font" Target="fonts/font21.fntdata"/><Relationship Id="rId61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font" Target="fonts/font8.fntdata"/><Relationship Id="rId52" Type="http://schemas.openxmlformats.org/officeDocument/2006/relationships/font" Target="fonts/font16.fntdata"/><Relationship Id="rId6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font" Target="fonts/font7.fntdata"/><Relationship Id="rId48" Type="http://schemas.openxmlformats.org/officeDocument/2006/relationships/font" Target="fonts/font12.fntdata"/><Relationship Id="rId56" Type="http://schemas.openxmlformats.org/officeDocument/2006/relationships/font" Target="fonts/font20.fntdata"/><Relationship Id="rId8" Type="http://schemas.openxmlformats.org/officeDocument/2006/relationships/slide" Target="slides/slide6.xml"/><Relationship Id="rId51" Type="http://schemas.openxmlformats.org/officeDocument/2006/relationships/font" Target="fonts/font15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font" Target="fonts/font2.fntdata"/><Relationship Id="rId46" Type="http://schemas.openxmlformats.org/officeDocument/2006/relationships/font" Target="fonts/font10.fntdata"/><Relationship Id="rId59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B6E993-296B-4FB0-A271-FA0352DE524F}" type="datetimeFigureOut">
              <a:rPr lang="vi-VN" smtClean="0"/>
              <a:t>26/09/2021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9F448D-067C-4AA7-8944-0B61205DCB44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2900938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6645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6645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6645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D0D902-E3FD-41D4-B99A-597D73F1A13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995946"/>
      </p:ext>
    </p:extLst>
  </p:cSld>
  <p:clrMapOvr>
    <a:masterClrMapping/>
  </p:clrMapOvr>
  <p:transition advTm="6645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D2D8B6-A4AC-42E0-BA92-63F5808EFAB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610469"/>
      </p:ext>
    </p:extLst>
  </p:cSld>
  <p:clrMapOvr>
    <a:masterClrMapping/>
  </p:clrMapOvr>
  <p:transition advTm="6645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D5E828-E5B7-4D4D-9B80-7E0F84246B1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8084606"/>
      </p:ext>
    </p:extLst>
  </p:cSld>
  <p:clrMapOvr>
    <a:masterClrMapping/>
  </p:clrMapOvr>
  <p:transition advTm="6645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889393-D349-44D7-AD3D-BABF296EAA0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847750"/>
      </p:ext>
    </p:extLst>
  </p:cSld>
  <p:clrMapOvr>
    <a:masterClrMapping/>
  </p:clrMapOvr>
  <p:transition advTm="6645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5B5BE1-1900-417B-AE8E-E6037FDDFC2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3056969"/>
      </p:ext>
    </p:extLst>
  </p:cSld>
  <p:clrMapOvr>
    <a:masterClrMapping/>
  </p:clrMapOvr>
  <p:transition advTm="6645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1BC497-F838-49E0-8278-72BCFF454F9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1979329"/>
      </p:ext>
    </p:extLst>
  </p:cSld>
  <p:clrMapOvr>
    <a:masterClrMapping/>
  </p:clrMapOvr>
  <p:transition advTm="6645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C6F88C-A493-4071-8513-6FE15AE74A2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681490"/>
      </p:ext>
    </p:extLst>
  </p:cSld>
  <p:clrMapOvr>
    <a:masterClrMapping/>
  </p:clrMapOvr>
  <p:transition advTm="6645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384FC0-1499-44A9-97CF-09119C7CF36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7594005"/>
      </p:ext>
    </p:extLst>
  </p:cSld>
  <p:clrMapOvr>
    <a:masterClrMapping/>
  </p:clrMapOvr>
  <p:transition advTm="6645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6645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F74ED5-F850-4853-B39F-47DCA0B681F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6694311"/>
      </p:ext>
    </p:extLst>
  </p:cSld>
  <p:clrMapOvr>
    <a:masterClrMapping/>
  </p:clrMapOvr>
  <p:transition advTm="6645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19B0F0-6FB0-4512-B550-AF40F1A0DDF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9253108"/>
      </p:ext>
    </p:extLst>
  </p:cSld>
  <p:clrMapOvr>
    <a:masterClrMapping/>
  </p:clrMapOvr>
  <p:transition advTm="6645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313C44-666D-497D-9BA3-E1180D68CD3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3828425"/>
      </p:ext>
    </p:extLst>
  </p:cSld>
  <p:clrMapOvr>
    <a:masterClrMapping/>
  </p:clrMapOvr>
  <p:transition advTm="6645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BED2BAF4-63E0-45E4-909C-0AF5B3B4DC4A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2851827"/>
      </p:ext>
    </p:extLst>
  </p:cSld>
  <p:clrMapOvr>
    <a:masterClrMapping/>
  </p:clrMapOvr>
  <p:transition advTm="6645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6645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6645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6645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6645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6645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6645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Tm="6645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Tm="6645"/>
  <p:txStyles>
    <p:titleStyle>
      <a:lvl1pPr algn="ctr" defTabSz="914400" rtl="0" eaLnBrk="1" latinLnBrk="0" hangingPunct="1"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F16920F-CB97-41FB-B4FF-EE984BB0C14E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0221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ransition advTm="6645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raphicsfactory.com/Animations/3D/Holidays/Christmas/wreath_123798.html" TargetMode="External"/><Relationship Id="rId13" Type="http://schemas.openxmlformats.org/officeDocument/2006/relationships/image" Target="../media/image33.jpeg"/><Relationship Id="rId3" Type="http://schemas.openxmlformats.org/officeDocument/2006/relationships/audio" Target="../media/media2.mp3"/><Relationship Id="rId7" Type="http://schemas.openxmlformats.org/officeDocument/2006/relationships/image" Target="../media/image29.png"/><Relationship Id="rId12" Type="http://schemas.openxmlformats.org/officeDocument/2006/relationships/image" Target="../media/image32.gif"/><Relationship Id="rId2" Type="http://schemas.microsoft.com/office/2007/relationships/media" Target="../media/media2.mp3"/><Relationship Id="rId1" Type="http://schemas.openxmlformats.org/officeDocument/2006/relationships/tags" Target="../tags/tag2.xml"/><Relationship Id="rId6" Type="http://schemas.openxmlformats.org/officeDocument/2006/relationships/image" Target="../media/image28.png"/><Relationship Id="rId11" Type="http://schemas.openxmlformats.org/officeDocument/2006/relationships/image" Target="../media/image31.jpeg"/><Relationship Id="rId5" Type="http://schemas.openxmlformats.org/officeDocument/2006/relationships/image" Target="../media/image27.png"/><Relationship Id="rId10" Type="http://schemas.openxmlformats.org/officeDocument/2006/relationships/hyperlink" Target="http://www.graphicsfactory.com/Clip_Art/Holidays/Christmas/snowman001_c_143923.html" TargetMode="External"/><Relationship Id="rId4" Type="http://schemas.openxmlformats.org/officeDocument/2006/relationships/slideLayout" Target="../slideLayouts/slideLayout13.xml"/><Relationship Id="rId9" Type="http://schemas.openxmlformats.org/officeDocument/2006/relationships/image" Target="../media/image30.gif"/><Relationship Id="rId14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3.wmv"/><Relationship Id="rId1" Type="http://schemas.microsoft.com/office/2007/relationships/media" Target="../media/media3.wmv"/><Relationship Id="rId4" Type="http://schemas.openxmlformats.org/officeDocument/2006/relationships/image" Target="../media/image3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39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5.avi"/><Relationship Id="rId1" Type="http://schemas.microsoft.com/office/2007/relationships/media" Target="../media/media5.avi"/><Relationship Id="rId4" Type="http://schemas.openxmlformats.org/officeDocument/2006/relationships/image" Target="../media/image41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6.avi"/><Relationship Id="rId1" Type="http://schemas.microsoft.com/office/2007/relationships/media" Target="../media/media6.avi"/><Relationship Id="rId4" Type="http://schemas.openxmlformats.org/officeDocument/2006/relationships/image" Target="../media/image43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51.png"/><Relationship Id="rId4" Type="http://schemas.openxmlformats.org/officeDocument/2006/relationships/image" Target="../media/image50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fif"/><Relationship Id="rId3" Type="http://schemas.openxmlformats.org/officeDocument/2006/relationships/slide" Target="slide5.xml"/><Relationship Id="rId7" Type="http://schemas.openxmlformats.org/officeDocument/2006/relationships/slide" Target="slide9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slide" Target="slide6.xml"/><Relationship Id="rId5" Type="http://schemas.openxmlformats.org/officeDocument/2006/relationships/slide" Target="slide8.xml"/><Relationship Id="rId10" Type="http://schemas.microsoft.com/office/2007/relationships/hdphoto" Target="../media/hdphoto1.wdp"/><Relationship Id="rId4" Type="http://schemas.openxmlformats.org/officeDocument/2006/relationships/slide" Target="slide7.xml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f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 txBox="1">
            <a:spLocks/>
          </p:cNvSpPr>
          <p:nvPr/>
        </p:nvSpPr>
        <p:spPr>
          <a:xfrm>
            <a:off x="495300" y="381000"/>
            <a:ext cx="11201400" cy="2866961"/>
          </a:xfrm>
          <a:prstGeom prst="rect">
            <a:avLst/>
          </a:prstGeom>
          <a:solidFill>
            <a:srgbClr val="0086EA"/>
          </a:solidFill>
          <a:effectLst>
            <a:glow rad="50800">
              <a:schemeClr val="accent5">
                <a:satMod val="175000"/>
                <a:alpha val="18000"/>
              </a:schemeClr>
            </a:glow>
          </a:effectLst>
        </p:spPr>
        <p:txBody>
          <a:bodyPr vert="horz" lIns="68640" tIns="34320" rIns="68640" bIns="343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7970" b="1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3074" name="Picture 2" descr="Bộ SGK Lớp 6 - Kết nối tri thức với cuộc sống - Công ty Cổ phần Đầu tư và  Phát triển Giáo dục Phương Nam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33"/>
          <a:stretch/>
        </p:blipFill>
        <p:spPr bwMode="auto">
          <a:xfrm>
            <a:off x="1312619" y="1109871"/>
            <a:ext cx="1533525" cy="1409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663462" y="1292354"/>
            <a:ext cx="6263587" cy="996638"/>
          </a:xfrm>
        </p:spPr>
        <p:txBody>
          <a:bodyPr>
            <a:noAutofit/>
          </a:bodyPr>
          <a:lstStyle/>
          <a:p>
            <a:pPr algn="ctr"/>
            <a:r>
              <a:rPr lang="en-US" sz="7970" b="1" dirty="0">
                <a:solidFill>
                  <a:schemeClr val="bg1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TIẾNG VIỆT 1</a:t>
            </a: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4021947"/>
            <a:ext cx="3392487" cy="1641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82" y="3553203"/>
            <a:ext cx="3426618" cy="3304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Connector 8"/>
          <p:cNvCxnSpPr/>
          <p:nvPr/>
        </p:nvCxnSpPr>
        <p:spPr>
          <a:xfrm flipH="1">
            <a:off x="609601" y="6705600"/>
            <a:ext cx="11087099" cy="0"/>
          </a:xfrm>
          <a:prstGeom prst="line">
            <a:avLst/>
          </a:prstGeom>
          <a:ln w="88900">
            <a:solidFill>
              <a:srgbClr val="0086E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8557" y="4620770"/>
            <a:ext cx="3392487" cy="1641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9287" y="4384982"/>
            <a:ext cx="3392487" cy="1641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626843"/>
      </p:ext>
    </p:extLst>
  </p:cSld>
  <p:clrMapOvr>
    <a:masterClrMapping/>
  </p:clrMapOvr>
  <p:transition advTm="6645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 flipH="1">
            <a:off x="4147200" y="304801"/>
            <a:ext cx="23257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 smtClean="0">
                <a:solidFill>
                  <a:srgbClr val="FF0000"/>
                </a:solidFill>
                <a:latin typeface=".VnAvant" pitchFamily="34" charset="0"/>
              </a:rPr>
              <a:t>O </a:t>
            </a:r>
            <a:r>
              <a:rPr lang="en-US" sz="6000" b="1" dirty="0" err="1" smtClean="0">
                <a:solidFill>
                  <a:srgbClr val="FF0000"/>
                </a:solidFill>
                <a:latin typeface=".VnAvant" pitchFamily="34" charset="0"/>
              </a:rPr>
              <a:t>o</a:t>
            </a:r>
            <a:endParaRPr lang="en-US" sz="6000" b="1" dirty="0">
              <a:solidFill>
                <a:srgbClr val="FF0000"/>
              </a:solidFill>
              <a:latin typeface=".VnAvant" pitchFamily="34" charset="0"/>
            </a:endParaRPr>
          </a:p>
        </p:txBody>
      </p:sp>
      <p:grpSp>
        <p:nvGrpSpPr>
          <p:cNvPr id="39" name="Group 38"/>
          <p:cNvGrpSpPr/>
          <p:nvPr/>
        </p:nvGrpSpPr>
        <p:grpSpPr>
          <a:xfrm>
            <a:off x="978854" y="551022"/>
            <a:ext cx="2110132" cy="707886"/>
            <a:chOff x="85748" y="76200"/>
            <a:chExt cx="2110132" cy="707886"/>
          </a:xfrm>
        </p:grpSpPr>
        <p:grpSp>
          <p:nvGrpSpPr>
            <p:cNvPr id="38" name="Group 37"/>
            <p:cNvGrpSpPr/>
            <p:nvPr/>
          </p:nvGrpSpPr>
          <p:grpSpPr>
            <a:xfrm>
              <a:off x="85748" y="169725"/>
              <a:ext cx="1770762" cy="606130"/>
              <a:chOff x="85748" y="169725"/>
              <a:chExt cx="1770762" cy="606130"/>
            </a:xfrm>
          </p:grpSpPr>
          <p:sp>
            <p:nvSpPr>
              <p:cNvPr id="35" name="Rounded Rectangle 34"/>
              <p:cNvSpPr/>
              <p:nvPr/>
            </p:nvSpPr>
            <p:spPr bwMode="auto">
              <a:xfrm>
                <a:off x="440086" y="169725"/>
                <a:ext cx="1416424" cy="606130"/>
              </a:xfrm>
              <a:prstGeom prst="roundRect">
                <a:avLst/>
              </a:prstGeom>
              <a:solidFill>
                <a:srgbClr val="92D05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33" name="Oval 32"/>
              <p:cNvSpPr/>
              <p:nvPr/>
            </p:nvSpPr>
            <p:spPr bwMode="auto">
              <a:xfrm>
                <a:off x="85748" y="201195"/>
                <a:ext cx="578931" cy="533997"/>
              </a:xfrm>
              <a:prstGeom prst="ellipse">
                <a:avLst/>
              </a:prstGeom>
              <a:solidFill>
                <a:srgbClr val="FFCC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3600" b="1">
                  <a:latin typeface="Calibri" pitchFamily="34" charset="0"/>
                  <a:cs typeface="Calibri" pitchFamily="34" charset="0"/>
                </a:endParaRPr>
              </a:p>
            </p:txBody>
          </p:sp>
        </p:grpSp>
        <p:grpSp>
          <p:nvGrpSpPr>
            <p:cNvPr id="37" name="Group 36"/>
            <p:cNvGrpSpPr/>
            <p:nvPr/>
          </p:nvGrpSpPr>
          <p:grpSpPr>
            <a:xfrm>
              <a:off x="153037" y="76200"/>
              <a:ext cx="2042843" cy="707886"/>
              <a:chOff x="-651821" y="-231732"/>
              <a:chExt cx="2042843" cy="707886"/>
            </a:xfrm>
          </p:grpSpPr>
          <p:sp>
            <p:nvSpPr>
              <p:cNvPr id="34" name="TextBox 33"/>
              <p:cNvSpPr txBox="1"/>
              <p:nvPr/>
            </p:nvSpPr>
            <p:spPr>
              <a:xfrm>
                <a:off x="-651821" y="-231732"/>
                <a:ext cx="444352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>
                    <a:latin typeface="Calibri" pitchFamily="34" charset="0"/>
                    <a:cs typeface="Calibri" pitchFamily="34" charset="0"/>
                  </a:rPr>
                  <a:t>2</a:t>
                </a:r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-63702" y="-186458"/>
                <a:ext cx="145472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>
                    <a:solidFill>
                      <a:schemeClr val="bg1"/>
                    </a:solidFill>
                    <a:latin typeface=".VnAvant" pitchFamily="34" charset="0"/>
                  </a:rPr>
                  <a:t>§</a:t>
                </a:r>
                <a:r>
                  <a:rPr lang="en-US" sz="3600" b="1" dirty="0" err="1">
                    <a:solidFill>
                      <a:schemeClr val="bg1"/>
                    </a:solidFill>
                    <a:latin typeface=".VnAvant" pitchFamily="34" charset="0"/>
                  </a:rPr>
                  <a:t>äc</a:t>
                </a:r>
                <a:endParaRPr lang="en-US" sz="3600" b="1" dirty="0">
                  <a:solidFill>
                    <a:schemeClr val="bg1"/>
                  </a:solidFill>
                  <a:latin typeface=".VnAvant" pitchFamily="34" charset="0"/>
                </a:endParaRPr>
              </a:p>
            </p:txBody>
          </p:sp>
        </p:grpSp>
      </p:grp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77E2A172-5943-43E2-AAEC-A1840D55832C}"/>
              </a:ext>
            </a:extLst>
          </p:cNvPr>
          <p:cNvSpPr txBox="1"/>
          <p:nvPr/>
        </p:nvSpPr>
        <p:spPr>
          <a:xfrm flipH="1">
            <a:off x="6681778" y="304800"/>
            <a:ext cx="68319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600" b="1" dirty="0">
                <a:solidFill>
                  <a:srgbClr val="FF0000"/>
                </a:solidFill>
                <a:latin typeface="HL Hoctro" panose="02000000000000000000" pitchFamily="2" charset="0"/>
              </a:rPr>
              <a:t>í</a:t>
            </a:r>
            <a:endParaRPr lang="en-US" sz="16600" b="1" dirty="0">
              <a:solidFill>
                <a:srgbClr val="FF0000"/>
              </a:solidFill>
              <a:latin typeface=".VnAvant" pitchFamily="34" charset="0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2033920" y="2452397"/>
            <a:ext cx="1600200" cy="990600"/>
          </a:xfrm>
          <a:prstGeom prst="rect">
            <a:avLst/>
          </a:prstGeom>
          <a:solidFill>
            <a:srgbClr val="CCEC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4800" b="1">
              <a:solidFill>
                <a:srgbClr val="0033CC"/>
              </a:solidFill>
              <a:latin typeface=".VnAvant" pitchFamily="34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3683994" y="2459323"/>
            <a:ext cx="1600200" cy="990600"/>
          </a:xfrm>
          <a:prstGeom prst="rect">
            <a:avLst/>
          </a:prstGeom>
          <a:solidFill>
            <a:srgbClr val="CCEC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4800" b="1">
              <a:solidFill>
                <a:srgbClr val="0033CC"/>
              </a:solidFill>
              <a:latin typeface=".VnAvant" pitchFamily="34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2033921" y="3470707"/>
            <a:ext cx="3250274" cy="990600"/>
          </a:xfrm>
          <a:prstGeom prst="rect">
            <a:avLst/>
          </a:prstGeom>
          <a:solidFill>
            <a:srgbClr val="CCEC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4800" b="1">
              <a:solidFill>
                <a:srgbClr val="0033CC"/>
              </a:solidFill>
              <a:latin typeface=".VnAvant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603338" y="2500282"/>
            <a:ext cx="59182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rgbClr val="0033CC"/>
                </a:solidFill>
                <a:latin typeface=".VnAvant" pitchFamily="34" charset="0"/>
              </a:rPr>
              <a:t>b</a:t>
            </a:r>
          </a:p>
        </p:txBody>
      </p:sp>
      <p:sp>
        <p:nvSpPr>
          <p:cNvPr id="18" name="TextBox 17"/>
          <p:cNvSpPr txBox="1"/>
          <p:nvPr/>
        </p:nvSpPr>
        <p:spPr>
          <a:xfrm flipH="1">
            <a:off x="4174688" y="2500283"/>
            <a:ext cx="4876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.VnAvant" pitchFamily="34" charset="0"/>
              </a:rPr>
              <a:t>o</a:t>
            </a:r>
          </a:p>
        </p:txBody>
      </p:sp>
      <p:sp>
        <p:nvSpPr>
          <p:cNvPr id="15" name="TextBox 14"/>
          <p:cNvSpPr txBox="1"/>
          <p:nvPr/>
        </p:nvSpPr>
        <p:spPr>
          <a:xfrm rot="10800000" flipV="1">
            <a:off x="3158937" y="3477634"/>
            <a:ext cx="15272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>
                <a:solidFill>
                  <a:srgbClr val="0033CC"/>
                </a:solidFill>
                <a:latin typeface=".VnAvant" pitchFamily="34" charset="0"/>
              </a:rPr>
              <a:t>b</a:t>
            </a:r>
            <a:endParaRPr lang="en-US" sz="4800" b="1" dirty="0">
              <a:solidFill>
                <a:srgbClr val="0033CC"/>
              </a:solidFill>
              <a:latin typeface=".VnAvant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6697706" y="2438400"/>
            <a:ext cx="3250275" cy="2008910"/>
            <a:chOff x="304800" y="1752600"/>
            <a:chExt cx="3250275" cy="2008910"/>
          </a:xfrm>
        </p:grpSpPr>
        <p:sp>
          <p:nvSpPr>
            <p:cNvPr id="11" name="Rectangle 10"/>
            <p:cNvSpPr/>
            <p:nvPr/>
          </p:nvSpPr>
          <p:spPr bwMode="auto">
            <a:xfrm>
              <a:off x="304800" y="1752600"/>
              <a:ext cx="1600200" cy="990600"/>
            </a:xfrm>
            <a:prstGeom prst="rect">
              <a:avLst/>
            </a:prstGeom>
            <a:solidFill>
              <a:srgbClr val="CCEC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4800" b="1">
                <a:solidFill>
                  <a:srgbClr val="0033CC"/>
                </a:solidFill>
                <a:latin typeface=".VnAvant" pitchFamily="34" charset="0"/>
              </a:endParaRPr>
            </a:p>
          </p:txBody>
        </p:sp>
        <p:sp>
          <p:nvSpPr>
            <p:cNvPr id="12" name="Rectangle 11"/>
            <p:cNvSpPr/>
            <p:nvPr/>
          </p:nvSpPr>
          <p:spPr bwMode="auto">
            <a:xfrm>
              <a:off x="1954874" y="1759526"/>
              <a:ext cx="1600200" cy="990600"/>
            </a:xfrm>
            <a:prstGeom prst="rect">
              <a:avLst/>
            </a:prstGeom>
            <a:solidFill>
              <a:srgbClr val="CCEC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4800" b="1">
                <a:solidFill>
                  <a:srgbClr val="0033CC"/>
                </a:solidFill>
                <a:latin typeface=".VnAvant" pitchFamily="34" charset="0"/>
              </a:endParaRP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304801" y="2770910"/>
              <a:ext cx="3250274" cy="990600"/>
            </a:xfrm>
            <a:prstGeom prst="rect">
              <a:avLst/>
            </a:prstGeom>
            <a:solidFill>
              <a:srgbClr val="CCECFF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4800" b="1">
                <a:solidFill>
                  <a:srgbClr val="0033CC"/>
                </a:solidFill>
                <a:latin typeface=".VnAvant" pitchFamily="34" charset="0"/>
              </a:endParaRP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7854070" y="3541734"/>
            <a:ext cx="57900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>
                <a:solidFill>
                  <a:srgbClr val="0033CC"/>
                </a:solidFill>
                <a:latin typeface=".VnAvant" pitchFamily="34" charset="0"/>
              </a:rPr>
              <a:t>c</a:t>
            </a:r>
            <a:endParaRPr lang="en-US" sz="4800" b="1" dirty="0">
              <a:solidFill>
                <a:srgbClr val="0033CC"/>
              </a:solidFill>
              <a:latin typeface=".VnAvant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154906" y="2521802"/>
            <a:ext cx="57900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rgbClr val="0033CC"/>
                </a:solidFill>
                <a:latin typeface=".VnAvant" pitchFamily="34" charset="0"/>
              </a:rPr>
              <a:t>c</a:t>
            </a:r>
          </a:p>
        </p:txBody>
      </p:sp>
      <p:sp>
        <p:nvSpPr>
          <p:cNvPr id="30" name="TextBox 29"/>
          <p:cNvSpPr txBox="1"/>
          <p:nvPr/>
        </p:nvSpPr>
        <p:spPr>
          <a:xfrm flipH="1">
            <a:off x="8838925" y="2521804"/>
            <a:ext cx="4876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.VnAvant" pitchFamily="34" charset="0"/>
              </a:rPr>
              <a:t>o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="" xmlns:a16="http://schemas.microsoft.com/office/drawing/2014/main" id="{2288A01E-856E-4F96-B3A0-5458D29FFC2F}"/>
              </a:ext>
            </a:extLst>
          </p:cNvPr>
          <p:cNvSpPr txBox="1"/>
          <p:nvPr/>
        </p:nvSpPr>
        <p:spPr>
          <a:xfrm>
            <a:off x="8251491" y="3532910"/>
            <a:ext cx="10751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.VnAvant" panose="020B7200000000000000" pitchFamily="34" charset="0"/>
              </a:rPr>
              <a:t>o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="" xmlns:a16="http://schemas.microsoft.com/office/drawing/2014/main" id="{D2AE9E60-4D0A-4C63-9B02-E4A392E24F21}"/>
              </a:ext>
            </a:extLst>
          </p:cNvPr>
          <p:cNvSpPr txBox="1"/>
          <p:nvPr/>
        </p:nvSpPr>
        <p:spPr>
          <a:xfrm flipH="1">
            <a:off x="3589975" y="3491631"/>
            <a:ext cx="4876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.VnAvant" pitchFamily="34" charset="0"/>
              </a:rPr>
              <a:t>o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="" xmlns:a16="http://schemas.microsoft.com/office/drawing/2014/main" id="{8D9E3A01-9760-4E7E-8422-375A2445C437}"/>
              </a:ext>
            </a:extLst>
          </p:cNvPr>
          <p:cNvSpPr txBox="1"/>
          <p:nvPr/>
        </p:nvSpPr>
        <p:spPr>
          <a:xfrm flipH="1">
            <a:off x="8508304" y="3412856"/>
            <a:ext cx="68319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solidFill>
                  <a:srgbClr val="FF0000"/>
                </a:solidFill>
                <a:latin typeface="HL Hoctro" panose="02000000000000000000" pitchFamily="2" charset="0"/>
              </a:rPr>
              <a:t>í</a:t>
            </a:r>
            <a:endParaRPr lang="en-US" sz="6600" b="1" dirty="0">
              <a:solidFill>
                <a:srgbClr val="FF0000"/>
              </a:solidFill>
              <a:latin typeface=".VnAvant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 bwMode="auto">
          <a:xfrm>
            <a:off x="3847055" y="3583013"/>
            <a:ext cx="142621" cy="7620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033CC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419728952"/>
      </p:ext>
    </p:extLst>
  </p:cSld>
  <p:clrMapOvr>
    <a:masterClrMapping/>
  </p:clrMapOvr>
  <p:transition advTm="664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1" grpId="0"/>
      <p:bldP spid="17" grpId="0"/>
      <p:bldP spid="18" grpId="0"/>
      <p:bldP spid="15" grpId="0"/>
      <p:bldP spid="19" grpId="0"/>
      <p:bldP spid="29" grpId="0"/>
      <p:bldP spid="30" grpId="0"/>
      <p:bldP spid="46" grpId="0"/>
      <p:bldP spid="42" grpId="0"/>
      <p:bldP spid="4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E:\ASMO\vector-illustration-cute-cartoon-boy-600w-253540042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150441"/>
            <a:ext cx="9601200" cy="6314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2819400" y="3644563"/>
            <a:ext cx="7010400" cy="31242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" name="TextBox 4"/>
          <p:cNvSpPr txBox="1"/>
          <p:nvPr/>
        </p:nvSpPr>
        <p:spPr>
          <a:xfrm>
            <a:off x="2819400" y="4328987"/>
            <a:ext cx="7239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>
                <a:solidFill>
                  <a:srgbClr val="002060"/>
                </a:solidFill>
                <a:latin typeface="Comic Sans MS" pitchFamily="66" charset="0"/>
              </a:rPr>
              <a:t>Tạo</a:t>
            </a:r>
            <a:r>
              <a:rPr lang="en-US" sz="4800" b="1" dirty="0">
                <a:solidFill>
                  <a:srgbClr val="002060"/>
                </a:solidFill>
                <a:latin typeface="Comic Sans MS" pitchFamily="66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Comic Sans MS" pitchFamily="66" charset="0"/>
              </a:rPr>
              <a:t>tiếng</a:t>
            </a:r>
            <a:r>
              <a:rPr lang="en-US" sz="4800" b="1" dirty="0">
                <a:solidFill>
                  <a:srgbClr val="002060"/>
                </a:solidFill>
                <a:latin typeface="Comic Sans MS" pitchFamily="66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Comic Sans MS" pitchFamily="66" charset="0"/>
              </a:rPr>
              <a:t>mới</a:t>
            </a:r>
            <a:r>
              <a:rPr lang="en-US" sz="4800" b="1" dirty="0">
                <a:solidFill>
                  <a:srgbClr val="002060"/>
                </a:solidFill>
                <a:latin typeface="Comic Sans MS" pitchFamily="66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Comic Sans MS" pitchFamily="66" charset="0"/>
              </a:rPr>
              <a:t>có</a:t>
            </a:r>
            <a:r>
              <a:rPr lang="vi-VN" sz="4800" b="1" dirty="0">
                <a:solidFill>
                  <a:srgbClr val="002060"/>
                </a:solidFill>
                <a:latin typeface="Comic Sans MS" pitchFamily="66" charset="0"/>
              </a:rPr>
              <a:t> âm </a:t>
            </a:r>
            <a:r>
              <a:rPr lang="en-US" sz="6000" b="1" dirty="0">
                <a:solidFill>
                  <a:srgbClr val="FF0000"/>
                </a:solidFill>
                <a:latin typeface=".VnAvant" panose="020B7200000000000000" pitchFamily="34" charset="0"/>
              </a:rPr>
              <a:t>o</a:t>
            </a:r>
            <a:endParaRPr lang="vi-VN" sz="4800" b="1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64405" y="381000"/>
            <a:ext cx="5067300" cy="769441"/>
          </a:xfrm>
          <a:prstGeom prst="rect">
            <a:avLst/>
          </a:prstGeom>
          <a:solidFill>
            <a:srgbClr val="FF006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/>
              <a:t>Mình</a:t>
            </a:r>
            <a:r>
              <a:rPr lang="en-US" sz="4400" b="1" dirty="0"/>
              <a:t> </a:t>
            </a:r>
            <a:r>
              <a:rPr lang="en-US" sz="4400" b="1" dirty="0" err="1"/>
              <a:t>cùng</a:t>
            </a:r>
            <a:r>
              <a:rPr lang="en-US" sz="4400" b="1" dirty="0"/>
              <a:t> </a:t>
            </a:r>
            <a:r>
              <a:rPr lang="en-US" sz="4400" b="1" dirty="0" err="1"/>
              <a:t>thi</a:t>
            </a:r>
            <a:r>
              <a:rPr lang="en-US" sz="4400" b="1" dirty="0"/>
              <a:t> </a:t>
            </a:r>
            <a:r>
              <a:rPr lang="en-US" sz="4400" b="1" dirty="0" err="1"/>
              <a:t>tài</a:t>
            </a:r>
            <a:r>
              <a:rPr lang="en-US" sz="4400" b="1" dirty="0"/>
              <a:t>! </a:t>
            </a:r>
            <a:endParaRPr lang="vi-VN" sz="4400" b="1" dirty="0"/>
          </a:p>
        </p:txBody>
      </p:sp>
    </p:spTree>
    <p:extLst>
      <p:ext uri="{BB962C8B-B14F-4D97-AF65-F5344CB8AC3E}">
        <p14:creationId xmlns:p14="http://schemas.microsoft.com/office/powerpoint/2010/main" val="192613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E9B16FCE-5C2E-42D6-8667-6CBA769DE0D7}"/>
              </a:ext>
            </a:extLst>
          </p:cNvPr>
          <p:cNvGrpSpPr/>
          <p:nvPr/>
        </p:nvGrpSpPr>
        <p:grpSpPr>
          <a:xfrm>
            <a:off x="7130616" y="4002618"/>
            <a:ext cx="792163" cy="646112"/>
            <a:chOff x="5606615" y="4002618"/>
            <a:chExt cx="792163" cy="646112"/>
          </a:xfrm>
        </p:grpSpPr>
        <p:cxnSp>
          <p:nvCxnSpPr>
            <p:cNvPr id="13" name="Straight Connector 12"/>
            <p:cNvCxnSpPr/>
            <p:nvPr/>
          </p:nvCxnSpPr>
          <p:spPr>
            <a:xfrm flipH="1">
              <a:off x="5902684" y="4173274"/>
              <a:ext cx="100012" cy="152400"/>
            </a:xfrm>
            <a:prstGeom prst="line">
              <a:avLst/>
            </a:prstGeom>
            <a:ln w="38100">
              <a:solidFill>
                <a:srgbClr val="006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Rectangle 11"/>
            <p:cNvSpPr>
              <a:spLocks noChangeArrowheads="1"/>
            </p:cNvSpPr>
            <p:nvPr/>
          </p:nvSpPr>
          <p:spPr bwMode="auto">
            <a:xfrm>
              <a:off x="5606615" y="4002618"/>
              <a:ext cx="792163" cy="646112"/>
            </a:xfrm>
            <a:prstGeom prst="rect">
              <a:avLst/>
            </a:prstGeom>
            <a:noFill/>
            <a:ln w="28575">
              <a:solidFill>
                <a:srgbClr val="0000CC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endParaRPr lang="vi-VN" sz="3600" b="1">
                <a:solidFill>
                  <a:srgbClr val="0000CC"/>
                </a:solidFill>
                <a:latin typeface=".VnAvant" pitchFamily="34" charset="0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5421569" y="3993570"/>
            <a:ext cx="792163" cy="646112"/>
            <a:chOff x="7283850" y="1600200"/>
            <a:chExt cx="792163" cy="646112"/>
          </a:xfrm>
        </p:grpSpPr>
        <p:sp>
          <p:nvSpPr>
            <p:cNvPr id="15" name="Rectangle 11"/>
            <p:cNvSpPr>
              <a:spLocks noChangeArrowheads="1"/>
            </p:cNvSpPr>
            <p:nvPr/>
          </p:nvSpPr>
          <p:spPr bwMode="auto">
            <a:xfrm>
              <a:off x="7283850" y="1600200"/>
              <a:ext cx="792163" cy="646112"/>
            </a:xfrm>
            <a:prstGeom prst="rect">
              <a:avLst/>
            </a:prstGeom>
            <a:noFill/>
            <a:ln w="28575">
              <a:solidFill>
                <a:srgbClr val="0000CC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endParaRPr lang="vi-VN" sz="3600" b="1">
                <a:solidFill>
                  <a:srgbClr val="0000CC"/>
                </a:solidFill>
                <a:latin typeface=".VnAvant" pitchFamily="34" charset="0"/>
              </a:endParaRPr>
            </a:p>
          </p:txBody>
        </p:sp>
        <p:cxnSp>
          <p:nvCxnSpPr>
            <p:cNvPr id="18" name="Straight Connector 17"/>
            <p:cNvCxnSpPr/>
            <p:nvPr/>
          </p:nvCxnSpPr>
          <p:spPr>
            <a:xfrm>
              <a:off x="7544032" y="1847056"/>
              <a:ext cx="228600" cy="76200"/>
            </a:xfrm>
            <a:prstGeom prst="line">
              <a:avLst/>
            </a:prstGeom>
            <a:ln w="38100">
              <a:solidFill>
                <a:srgbClr val="006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Rectangle 11"/>
          <p:cNvSpPr>
            <a:spLocks noChangeArrowheads="1"/>
          </p:cNvSpPr>
          <p:nvPr/>
        </p:nvSpPr>
        <p:spPr bwMode="auto">
          <a:xfrm>
            <a:off x="3685722" y="4024648"/>
            <a:ext cx="792163" cy="646112"/>
          </a:xfrm>
          <a:prstGeom prst="rect">
            <a:avLst/>
          </a:prstGeom>
          <a:noFill/>
          <a:ln w="28575">
            <a:solidFill>
              <a:srgbClr val="0000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vi-VN" sz="3600" b="1">
              <a:solidFill>
                <a:srgbClr val="0000CC"/>
              </a:solidFill>
              <a:latin typeface=".VnAvant" pitchFamily="34" charset="0"/>
            </a:endParaRPr>
          </a:p>
        </p:txBody>
      </p:sp>
      <p:pic>
        <p:nvPicPr>
          <p:cNvPr id="19" name="Picture 4" descr="E:\ASMO\vector-illustration-cute-cartoon-boy-600w-253540042 (1)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95"/>
          <a:stretch/>
        </p:blipFill>
        <p:spPr bwMode="auto">
          <a:xfrm>
            <a:off x="4648200" y="-126264"/>
            <a:ext cx="3886200" cy="3651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 bwMode="auto">
          <a:xfrm>
            <a:off x="4572000" y="1303214"/>
            <a:ext cx="3886200" cy="2148438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latin typeface="Arial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827945" y="1591545"/>
            <a:ext cx="406895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Comic Sans MS" pitchFamily="66" charset="0"/>
              </a:rPr>
              <a:t>Tạo</a:t>
            </a:r>
            <a:r>
              <a:rPr lang="en-US" sz="3200" b="1" dirty="0">
                <a:solidFill>
                  <a:srgbClr val="002060"/>
                </a:solidFill>
                <a:latin typeface="Comic Sans MS" pitchFamily="66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omic Sans MS" pitchFamily="66" charset="0"/>
              </a:rPr>
              <a:t>tiếng</a:t>
            </a:r>
            <a:r>
              <a:rPr lang="en-US" sz="3200" b="1" dirty="0">
                <a:solidFill>
                  <a:srgbClr val="002060"/>
                </a:solidFill>
                <a:latin typeface="Comic Sans MS" pitchFamily="66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omic Sans MS" pitchFamily="66" charset="0"/>
              </a:rPr>
              <a:t>mới</a:t>
            </a:r>
            <a:r>
              <a:rPr lang="en-US" sz="3200" b="1" dirty="0">
                <a:solidFill>
                  <a:srgbClr val="002060"/>
                </a:solidFill>
                <a:latin typeface="Comic Sans MS" pitchFamily="66" charset="0"/>
              </a:rPr>
              <a:t> </a:t>
            </a:r>
            <a:endParaRPr lang="en-US" sz="3200" b="1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r>
              <a:rPr lang="en-US" sz="3200" b="1" dirty="0">
                <a:solidFill>
                  <a:srgbClr val="002060"/>
                </a:solidFill>
                <a:latin typeface="Comic Sans MS" pitchFamily="66" charset="0"/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  <a:latin typeface="Comic Sans MS" pitchFamily="66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Comic Sans MS" pitchFamily="66" charset="0"/>
              </a:rPr>
              <a:t>có</a:t>
            </a:r>
            <a:r>
              <a:rPr lang="vi-VN" sz="3200" b="1" dirty="0" smtClean="0">
                <a:solidFill>
                  <a:srgbClr val="002060"/>
                </a:solidFill>
                <a:latin typeface="Comic Sans MS" pitchFamily="66" charset="0"/>
              </a:rPr>
              <a:t> </a:t>
            </a:r>
            <a:r>
              <a:rPr lang="vi-VN" sz="3200" b="1" dirty="0">
                <a:solidFill>
                  <a:srgbClr val="002060"/>
                </a:solidFill>
                <a:latin typeface="Comic Sans MS" pitchFamily="66" charset="0"/>
              </a:rPr>
              <a:t>âm</a:t>
            </a:r>
            <a:r>
              <a:rPr lang="en-US" sz="3200" b="1" dirty="0">
                <a:solidFill>
                  <a:srgbClr val="002060"/>
                </a:solidFill>
                <a:latin typeface="Comic Sans MS" pitchFamily="66" charset="0"/>
              </a:rPr>
              <a:t> </a:t>
            </a:r>
            <a:r>
              <a:rPr lang="vi-VN" sz="3200" b="1" dirty="0" smtClean="0">
                <a:solidFill>
                  <a:srgbClr val="FF0000"/>
                </a:solidFill>
                <a:latin typeface="Comic Sans MS" pitchFamily="66" charset="0"/>
              </a:rPr>
              <a:t>o  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62000" y="876718"/>
            <a:ext cx="3124200" cy="461665"/>
          </a:xfrm>
          <a:prstGeom prst="rect">
            <a:avLst/>
          </a:prstGeom>
          <a:solidFill>
            <a:srgbClr val="FF006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/>
              <a:t>Mình</a:t>
            </a:r>
            <a:r>
              <a:rPr lang="en-US" sz="2400" b="1" dirty="0"/>
              <a:t> </a:t>
            </a:r>
            <a:r>
              <a:rPr lang="en-US" sz="2400" b="1" dirty="0" err="1"/>
              <a:t>cùng</a:t>
            </a:r>
            <a:r>
              <a:rPr lang="en-US" sz="2400" b="1" dirty="0"/>
              <a:t> </a:t>
            </a:r>
            <a:r>
              <a:rPr lang="en-US" sz="2400" b="1" dirty="0" err="1"/>
              <a:t>thi</a:t>
            </a:r>
            <a:r>
              <a:rPr lang="en-US" sz="2400" b="1" dirty="0"/>
              <a:t> </a:t>
            </a:r>
            <a:r>
              <a:rPr lang="en-US" sz="2400" b="1" dirty="0" err="1"/>
              <a:t>tài</a:t>
            </a:r>
            <a:r>
              <a:rPr lang="en-US" sz="2400" b="1" dirty="0"/>
              <a:t>! </a:t>
            </a:r>
            <a:endParaRPr lang="vi-VN" sz="2400" b="1" dirty="0"/>
          </a:p>
        </p:txBody>
      </p:sp>
      <p:sp>
        <p:nvSpPr>
          <p:cNvPr id="23" name="Rectangle 11"/>
          <p:cNvSpPr>
            <a:spLocks noChangeArrowheads="1"/>
          </p:cNvSpPr>
          <p:nvPr/>
        </p:nvSpPr>
        <p:spPr bwMode="auto">
          <a:xfrm>
            <a:off x="5543891" y="5181600"/>
            <a:ext cx="792163" cy="646112"/>
          </a:xfrm>
          <a:prstGeom prst="rect">
            <a:avLst/>
          </a:prstGeom>
          <a:noFill/>
          <a:ln w="28575">
            <a:solidFill>
              <a:srgbClr val="0000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b="1" dirty="0">
                <a:solidFill>
                  <a:srgbClr val="006600"/>
                </a:solidFill>
                <a:latin typeface=".VnAvant" pitchFamily="34" charset="0"/>
              </a:rPr>
              <a:t>o</a:t>
            </a:r>
          </a:p>
        </p:txBody>
      </p:sp>
      <p:sp>
        <p:nvSpPr>
          <p:cNvPr id="24" name="Rectangle 11"/>
          <p:cNvSpPr>
            <a:spLocks noChangeArrowheads="1"/>
          </p:cNvSpPr>
          <p:nvPr/>
        </p:nvSpPr>
        <p:spPr bwMode="auto">
          <a:xfrm>
            <a:off x="4355645" y="5181600"/>
            <a:ext cx="792163" cy="646112"/>
          </a:xfrm>
          <a:prstGeom prst="rect">
            <a:avLst/>
          </a:prstGeom>
          <a:noFill/>
          <a:ln w="28575">
            <a:solidFill>
              <a:srgbClr val="0000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 dirty="0">
                <a:solidFill>
                  <a:srgbClr val="006600"/>
                </a:solidFill>
                <a:latin typeface=".VnAvant" pitchFamily="34" charset="0"/>
              </a:rPr>
              <a:t>b</a:t>
            </a:r>
          </a:p>
        </p:txBody>
      </p:sp>
      <p:cxnSp>
        <p:nvCxnSpPr>
          <p:cNvPr id="25" name="Straight Arrow Connector 24"/>
          <p:cNvCxnSpPr/>
          <p:nvPr/>
        </p:nvCxnSpPr>
        <p:spPr>
          <a:xfrm>
            <a:off x="5147808" y="5517174"/>
            <a:ext cx="396875" cy="0"/>
          </a:xfrm>
          <a:prstGeom prst="straightConnector1">
            <a:avLst/>
          </a:prstGeom>
          <a:ln w="28575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11"/>
          <p:cNvSpPr>
            <a:spLocks noChangeArrowheads="1"/>
          </p:cNvSpPr>
          <p:nvPr/>
        </p:nvSpPr>
        <p:spPr bwMode="auto">
          <a:xfrm>
            <a:off x="1827554" y="5254717"/>
            <a:ext cx="371633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4000" b="1" dirty="0">
                <a:solidFill>
                  <a:srgbClr val="0000CC"/>
                </a:solidFill>
                <a:latin typeface=".VnAvant" pitchFamily="34" charset="0"/>
              </a:rPr>
              <a:t>M:   </a:t>
            </a:r>
            <a:r>
              <a:rPr lang="en-US" sz="3600" b="1" dirty="0" err="1">
                <a:solidFill>
                  <a:srgbClr val="006600"/>
                </a:solidFill>
                <a:latin typeface=".VnAvant" pitchFamily="34" charset="0"/>
              </a:rPr>
              <a:t>bß</a:t>
            </a:r>
            <a:endParaRPr lang="en-US" sz="3600" b="1" dirty="0">
              <a:solidFill>
                <a:srgbClr val="006600"/>
              </a:solidFill>
              <a:latin typeface=".VnAvant" pitchFamily="34" charset="0"/>
            </a:endParaRPr>
          </a:p>
        </p:txBody>
      </p:sp>
      <p:sp>
        <p:nvSpPr>
          <p:cNvPr id="27" name="Rectangle 11"/>
          <p:cNvSpPr>
            <a:spLocks noChangeArrowheads="1"/>
          </p:cNvSpPr>
          <p:nvPr/>
        </p:nvSpPr>
        <p:spPr bwMode="auto">
          <a:xfrm>
            <a:off x="8094337" y="5231730"/>
            <a:ext cx="1855787" cy="646112"/>
          </a:xfrm>
          <a:prstGeom prst="rect">
            <a:avLst/>
          </a:prstGeom>
          <a:noFill/>
          <a:ln w="28575">
            <a:solidFill>
              <a:srgbClr val="0000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3600" b="1" dirty="0">
              <a:solidFill>
                <a:srgbClr val="FF0000"/>
              </a:solidFill>
              <a:latin typeface=".VnAvant" pitchFamily="34" charset="0"/>
            </a:endParaRPr>
          </a:p>
        </p:txBody>
      </p:sp>
      <p:cxnSp>
        <p:nvCxnSpPr>
          <p:cNvPr id="28" name="Straight Arrow Connector 27"/>
          <p:cNvCxnSpPr/>
          <p:nvPr/>
        </p:nvCxnSpPr>
        <p:spPr>
          <a:xfrm>
            <a:off x="7603252" y="5554786"/>
            <a:ext cx="396875" cy="0"/>
          </a:xfrm>
          <a:prstGeom prst="straightConnector1">
            <a:avLst/>
          </a:prstGeom>
          <a:ln w="28575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6400801" y="5554786"/>
            <a:ext cx="396875" cy="0"/>
          </a:xfrm>
          <a:prstGeom prst="straightConnector1">
            <a:avLst/>
          </a:prstGeom>
          <a:ln w="28575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ctangle 11">
            <a:extLst>
              <a:ext uri="{FF2B5EF4-FFF2-40B4-BE49-F238E27FC236}">
                <a16:creationId xmlns="" xmlns:a16="http://schemas.microsoft.com/office/drawing/2014/main" id="{D5A33A3D-A5CD-4985-A33F-307355EA58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39195" y="4035519"/>
            <a:ext cx="792163" cy="646112"/>
          </a:xfrm>
          <a:prstGeom prst="rect">
            <a:avLst/>
          </a:prstGeom>
          <a:noFill/>
          <a:ln w="28575">
            <a:solidFill>
              <a:srgbClr val="0000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vi-VN" sz="3600" b="1">
              <a:solidFill>
                <a:srgbClr val="0000CC"/>
              </a:solidFill>
              <a:latin typeface=".VnAvant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ED316E2C-7653-446E-B818-CE7C75E702B2}"/>
              </a:ext>
            </a:extLst>
          </p:cNvPr>
          <p:cNvSpPr txBox="1"/>
          <p:nvPr/>
        </p:nvSpPr>
        <p:spPr>
          <a:xfrm>
            <a:off x="9271081" y="3750607"/>
            <a:ext cx="93000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dirty="0">
                <a:solidFill>
                  <a:srgbClr val="008000"/>
                </a:solidFill>
                <a:latin typeface="HL Hoctro" panose="02000000000000000000" pitchFamily="2" charset="0"/>
              </a:rPr>
              <a:t>í</a:t>
            </a:r>
            <a:endParaRPr lang="en-US" sz="11500" dirty="0">
              <a:solidFill>
                <a:srgbClr val="008000"/>
              </a:solidFill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="" xmlns:a16="http://schemas.microsoft.com/office/drawing/2014/main" id="{99704286-1E8A-4C19-9683-CC8ED7B6EB72}"/>
              </a:ext>
            </a:extLst>
          </p:cNvPr>
          <p:cNvGrpSpPr/>
          <p:nvPr/>
        </p:nvGrpSpPr>
        <p:grpSpPr>
          <a:xfrm>
            <a:off x="6811089" y="5194118"/>
            <a:ext cx="792163" cy="646112"/>
            <a:chOff x="7283850" y="1600200"/>
            <a:chExt cx="792163" cy="646112"/>
          </a:xfrm>
        </p:grpSpPr>
        <p:sp>
          <p:nvSpPr>
            <p:cNvPr id="38" name="Rectangle 11">
              <a:extLst>
                <a:ext uri="{FF2B5EF4-FFF2-40B4-BE49-F238E27FC236}">
                  <a16:creationId xmlns="" xmlns:a16="http://schemas.microsoft.com/office/drawing/2014/main" id="{126FAF22-E7CC-472F-896C-1F3BAF727D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83850" y="1600200"/>
              <a:ext cx="792163" cy="646112"/>
            </a:xfrm>
            <a:prstGeom prst="rect">
              <a:avLst/>
            </a:prstGeom>
            <a:noFill/>
            <a:ln w="28575">
              <a:solidFill>
                <a:srgbClr val="0000CC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endParaRPr lang="vi-VN" sz="3600" b="1">
                <a:solidFill>
                  <a:srgbClr val="0000CC"/>
                </a:solidFill>
                <a:latin typeface=".VnAvant" pitchFamily="34" charset="0"/>
              </a:endParaRPr>
            </a:p>
          </p:txBody>
        </p:sp>
        <p:cxnSp>
          <p:nvCxnSpPr>
            <p:cNvPr id="39" name="Straight Connector 38">
              <a:extLst>
                <a:ext uri="{FF2B5EF4-FFF2-40B4-BE49-F238E27FC236}">
                  <a16:creationId xmlns="" xmlns:a16="http://schemas.microsoft.com/office/drawing/2014/main" id="{FDCFC0F5-A815-479F-BF5B-D3210A4AD612}"/>
                </a:ext>
              </a:extLst>
            </p:cNvPr>
            <p:cNvCxnSpPr/>
            <p:nvPr/>
          </p:nvCxnSpPr>
          <p:spPr>
            <a:xfrm>
              <a:off x="7544032" y="1847056"/>
              <a:ext cx="228600" cy="76200"/>
            </a:xfrm>
            <a:prstGeom prst="line">
              <a:avLst/>
            </a:prstGeom>
            <a:ln w="38100">
              <a:solidFill>
                <a:srgbClr val="006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B0A0B03D-0F90-47D1-920A-886E9B67943C}"/>
              </a:ext>
            </a:extLst>
          </p:cNvPr>
          <p:cNvSpPr txBox="1"/>
          <p:nvPr/>
        </p:nvSpPr>
        <p:spPr>
          <a:xfrm>
            <a:off x="8229600" y="5208223"/>
            <a:ext cx="16207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  <a:latin typeface=".VnAvant" pitchFamily="34" charset="0"/>
              </a:rPr>
              <a:t>bß</a:t>
            </a:r>
            <a:endParaRPr lang="en-US" sz="3600" dirty="0">
              <a:solidFill>
                <a:srgbClr val="FF0000"/>
              </a:solidFill>
              <a:latin typeface=".VnAvant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8775448"/>
      </p:ext>
    </p:extLst>
  </p:cSld>
  <p:clrMapOvr>
    <a:masterClrMapping/>
  </p:clrMapOvr>
  <p:transition advTm="664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23" grpId="0" animBg="1"/>
      <p:bldP spid="24" grpId="0" animBg="1"/>
      <p:bldP spid="26" grpId="0"/>
      <p:bldP spid="2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609600" y="533400"/>
            <a:ext cx="1978576" cy="722531"/>
            <a:chOff x="85748" y="76200"/>
            <a:chExt cx="1978576" cy="722531"/>
          </a:xfrm>
        </p:grpSpPr>
        <p:grpSp>
          <p:nvGrpSpPr>
            <p:cNvPr id="38" name="Group 37"/>
            <p:cNvGrpSpPr/>
            <p:nvPr/>
          </p:nvGrpSpPr>
          <p:grpSpPr>
            <a:xfrm>
              <a:off x="85748" y="169725"/>
              <a:ext cx="1770762" cy="606130"/>
              <a:chOff x="85748" y="169725"/>
              <a:chExt cx="1770762" cy="606130"/>
            </a:xfrm>
          </p:grpSpPr>
          <p:sp>
            <p:nvSpPr>
              <p:cNvPr id="35" name="Rounded Rectangle 34"/>
              <p:cNvSpPr/>
              <p:nvPr/>
            </p:nvSpPr>
            <p:spPr bwMode="auto">
              <a:xfrm>
                <a:off x="440086" y="169725"/>
                <a:ext cx="1416424" cy="606130"/>
              </a:xfrm>
              <a:prstGeom prst="roundRect">
                <a:avLst/>
              </a:prstGeom>
              <a:solidFill>
                <a:srgbClr val="92D05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33" name="Oval 32"/>
              <p:cNvSpPr/>
              <p:nvPr/>
            </p:nvSpPr>
            <p:spPr bwMode="auto">
              <a:xfrm>
                <a:off x="85748" y="201195"/>
                <a:ext cx="578931" cy="533997"/>
              </a:xfrm>
              <a:prstGeom prst="ellipse">
                <a:avLst/>
              </a:prstGeom>
              <a:solidFill>
                <a:srgbClr val="FFCC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3600" b="1">
                  <a:latin typeface="Calibri" pitchFamily="34" charset="0"/>
                  <a:cs typeface="Calibri" pitchFamily="34" charset="0"/>
                </a:endParaRPr>
              </a:p>
            </p:txBody>
          </p:sp>
        </p:grpSp>
        <p:grpSp>
          <p:nvGrpSpPr>
            <p:cNvPr id="37" name="Group 36"/>
            <p:cNvGrpSpPr/>
            <p:nvPr/>
          </p:nvGrpSpPr>
          <p:grpSpPr>
            <a:xfrm>
              <a:off x="153037" y="76200"/>
              <a:ext cx="1911287" cy="722531"/>
              <a:chOff x="-651821" y="-231732"/>
              <a:chExt cx="1911287" cy="722531"/>
            </a:xfrm>
          </p:grpSpPr>
          <p:sp>
            <p:nvSpPr>
              <p:cNvPr id="34" name="TextBox 33"/>
              <p:cNvSpPr txBox="1"/>
              <p:nvPr/>
            </p:nvSpPr>
            <p:spPr>
              <a:xfrm>
                <a:off x="-651821" y="-231732"/>
                <a:ext cx="444352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>
                    <a:latin typeface="Calibri" pitchFamily="34" charset="0"/>
                    <a:cs typeface="Calibri" pitchFamily="34" charset="0"/>
                  </a:rPr>
                  <a:t>2</a:t>
                </a:r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-195258" y="-155532"/>
                <a:ext cx="145472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>
                    <a:solidFill>
                      <a:schemeClr val="bg1"/>
                    </a:solidFill>
                    <a:latin typeface=".VnAvant" pitchFamily="34" charset="0"/>
                  </a:rPr>
                  <a:t>§äc</a:t>
                </a:r>
              </a:p>
            </p:txBody>
          </p:sp>
        </p:grpSp>
      </p:grpSp>
      <p:graphicFrame>
        <p:nvGraphicFramePr>
          <p:cNvPr id="2" name="Table 2">
            <a:extLst>
              <a:ext uri="{FF2B5EF4-FFF2-40B4-BE49-F238E27FC236}">
                <a16:creationId xmlns="" xmlns:a16="http://schemas.microsoft.com/office/drawing/2014/main" id="{619030B4-C97F-49DD-918B-81558A7FD6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4842234"/>
              </p:ext>
            </p:extLst>
          </p:nvPr>
        </p:nvGraphicFramePr>
        <p:xfrm>
          <a:off x="1825645" y="2590800"/>
          <a:ext cx="8197607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9980">
                  <a:extLst>
                    <a:ext uri="{9D8B030D-6E8A-4147-A177-3AD203B41FA5}">
                      <a16:colId xmlns="" xmlns:a16="http://schemas.microsoft.com/office/drawing/2014/main" val="3071753133"/>
                    </a:ext>
                  </a:extLst>
                </a:gridCol>
                <a:gridCol w="620494">
                  <a:extLst>
                    <a:ext uri="{9D8B030D-6E8A-4147-A177-3AD203B41FA5}">
                      <a16:colId xmlns="" xmlns:a16="http://schemas.microsoft.com/office/drawing/2014/main" val="1396942192"/>
                    </a:ext>
                  </a:extLst>
                </a:gridCol>
                <a:gridCol w="865637">
                  <a:extLst>
                    <a:ext uri="{9D8B030D-6E8A-4147-A177-3AD203B41FA5}">
                      <a16:colId xmlns="" xmlns:a16="http://schemas.microsoft.com/office/drawing/2014/main" val="1378897733"/>
                    </a:ext>
                  </a:extLst>
                </a:gridCol>
                <a:gridCol w="624837">
                  <a:extLst>
                    <a:ext uri="{9D8B030D-6E8A-4147-A177-3AD203B41FA5}">
                      <a16:colId xmlns="" xmlns:a16="http://schemas.microsoft.com/office/drawing/2014/main" val="730750489"/>
                    </a:ext>
                  </a:extLst>
                </a:gridCol>
                <a:gridCol w="856279">
                  <a:extLst>
                    <a:ext uri="{9D8B030D-6E8A-4147-A177-3AD203B41FA5}">
                      <a16:colId xmlns="" xmlns:a16="http://schemas.microsoft.com/office/drawing/2014/main" val="271945701"/>
                    </a:ext>
                  </a:extLst>
                </a:gridCol>
                <a:gridCol w="634195">
                  <a:extLst>
                    <a:ext uri="{9D8B030D-6E8A-4147-A177-3AD203B41FA5}">
                      <a16:colId xmlns="" xmlns:a16="http://schemas.microsoft.com/office/drawing/2014/main" val="2120904842"/>
                    </a:ext>
                  </a:extLst>
                </a:gridCol>
                <a:gridCol w="846920">
                  <a:extLst>
                    <a:ext uri="{9D8B030D-6E8A-4147-A177-3AD203B41FA5}">
                      <a16:colId xmlns="" xmlns:a16="http://schemas.microsoft.com/office/drawing/2014/main" val="2266258085"/>
                    </a:ext>
                  </a:extLst>
                </a:gridCol>
                <a:gridCol w="643554">
                  <a:extLst>
                    <a:ext uri="{9D8B030D-6E8A-4147-A177-3AD203B41FA5}">
                      <a16:colId xmlns="" xmlns:a16="http://schemas.microsoft.com/office/drawing/2014/main" val="1788947495"/>
                    </a:ext>
                  </a:extLst>
                </a:gridCol>
                <a:gridCol w="915515">
                  <a:extLst>
                    <a:ext uri="{9D8B030D-6E8A-4147-A177-3AD203B41FA5}">
                      <a16:colId xmlns="" xmlns:a16="http://schemas.microsoft.com/office/drawing/2014/main" val="2989170972"/>
                    </a:ext>
                  </a:extLst>
                </a:gridCol>
                <a:gridCol w="481997">
                  <a:extLst>
                    <a:ext uri="{9D8B030D-6E8A-4147-A177-3AD203B41FA5}">
                      <a16:colId xmlns="" xmlns:a16="http://schemas.microsoft.com/office/drawing/2014/main" val="1945771871"/>
                    </a:ext>
                  </a:extLst>
                </a:gridCol>
                <a:gridCol w="838199">
                  <a:extLst>
                    <a:ext uri="{9D8B030D-6E8A-4147-A177-3AD203B41FA5}">
                      <a16:colId xmlns="" xmlns:a16="http://schemas.microsoft.com/office/drawing/2014/main" val="3772459203"/>
                    </a:ext>
                  </a:extLst>
                </a:gridCol>
              </a:tblGrid>
              <a:tr h="1752600">
                <a:tc>
                  <a:txBody>
                    <a:bodyPr/>
                    <a:lstStyle/>
                    <a:p>
                      <a:r>
                        <a:rPr lang="en-US" sz="3600" dirty="0" err="1">
                          <a:solidFill>
                            <a:srgbClr val="002060"/>
                          </a:solidFill>
                          <a:latin typeface=".VnAvant" panose="020B7200000000000000" pitchFamily="34" charset="0"/>
                        </a:rPr>
                        <a:t>bß</a:t>
                      </a:r>
                      <a:endParaRPr lang="en-US" sz="3600" dirty="0">
                        <a:solidFill>
                          <a:srgbClr val="002060"/>
                        </a:solidFill>
                        <a:latin typeface=".VnAvant" panose="020B7200000000000000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6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dirty="0" err="1">
                          <a:solidFill>
                            <a:srgbClr val="002060"/>
                          </a:solidFill>
                          <a:latin typeface=".VnAvant" panose="020B7200000000000000" pitchFamily="34" charset="0"/>
                        </a:rPr>
                        <a:t>bã</a:t>
                      </a:r>
                      <a:endParaRPr lang="en-US" sz="3600" dirty="0">
                        <a:solidFill>
                          <a:srgbClr val="002060"/>
                        </a:solidFill>
                        <a:latin typeface=".VnAvant" panose="020B7200000000000000" pitchFamily="34" charset="0"/>
                      </a:endParaRPr>
                    </a:p>
                    <a:p>
                      <a:endParaRPr lang="en-US" sz="36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6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dirty="0" err="1">
                          <a:solidFill>
                            <a:srgbClr val="002060"/>
                          </a:solidFill>
                          <a:latin typeface=".VnAvant" panose="020B7200000000000000" pitchFamily="34" charset="0"/>
                        </a:rPr>
                        <a:t>bá</a:t>
                      </a:r>
                      <a:endParaRPr lang="en-US" sz="3600" dirty="0">
                        <a:solidFill>
                          <a:srgbClr val="002060"/>
                        </a:solidFill>
                        <a:latin typeface=".VnAvant" panose="020B7200000000000000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6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dirty="0" err="1">
                          <a:solidFill>
                            <a:srgbClr val="002060"/>
                          </a:solidFill>
                          <a:latin typeface=".VnAvant" panose="020B7200000000000000" pitchFamily="34" charset="0"/>
                        </a:rPr>
                        <a:t>cß</a:t>
                      </a:r>
                      <a:endParaRPr lang="en-US" sz="3600" dirty="0">
                        <a:solidFill>
                          <a:srgbClr val="002060"/>
                        </a:solidFill>
                        <a:latin typeface=".VnAvant" panose="020B7200000000000000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6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dirty="0" err="1">
                          <a:solidFill>
                            <a:srgbClr val="002060"/>
                          </a:solidFill>
                          <a:latin typeface=".VnAvant" panose="020B7200000000000000" pitchFamily="34" charset="0"/>
                        </a:rPr>
                        <a:t>cã</a:t>
                      </a:r>
                      <a:endParaRPr lang="en-US" sz="3600" dirty="0">
                        <a:solidFill>
                          <a:srgbClr val="002060"/>
                        </a:solidFill>
                        <a:latin typeface=".VnAvant" panose="020B7200000000000000" pitchFamily="34" charset="0"/>
                      </a:endParaRPr>
                    </a:p>
                    <a:p>
                      <a:endParaRPr lang="en-US" sz="36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6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dirty="0" err="1">
                          <a:solidFill>
                            <a:srgbClr val="002060"/>
                          </a:solidFill>
                          <a:latin typeface=".VnAvant" panose="020B7200000000000000" pitchFamily="34" charset="0"/>
                        </a:rPr>
                        <a:t>cá</a:t>
                      </a:r>
                      <a:endParaRPr lang="en-US" sz="3600" dirty="0">
                        <a:solidFill>
                          <a:srgbClr val="002060"/>
                        </a:solidFill>
                        <a:latin typeface=".VnAvant" panose="020B7200000000000000" pitchFamily="34" charset="0"/>
                      </a:endParaRPr>
                    </a:p>
                    <a:p>
                      <a:endParaRPr lang="en-US" sz="36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0713339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2128797"/>
      </p:ext>
    </p:extLst>
  </p:cSld>
  <p:clrMapOvr>
    <a:masterClrMapping/>
  </p:clrMapOvr>
  <p:transition advTm="664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904332" y="470958"/>
            <a:ext cx="1978576" cy="722531"/>
            <a:chOff x="85748" y="76200"/>
            <a:chExt cx="1978576" cy="722531"/>
          </a:xfrm>
        </p:grpSpPr>
        <p:grpSp>
          <p:nvGrpSpPr>
            <p:cNvPr id="38" name="Group 37"/>
            <p:cNvGrpSpPr/>
            <p:nvPr/>
          </p:nvGrpSpPr>
          <p:grpSpPr>
            <a:xfrm>
              <a:off x="85748" y="169725"/>
              <a:ext cx="1770762" cy="606130"/>
              <a:chOff x="85748" y="169725"/>
              <a:chExt cx="1770762" cy="606130"/>
            </a:xfrm>
          </p:grpSpPr>
          <p:sp>
            <p:nvSpPr>
              <p:cNvPr id="35" name="Rounded Rectangle 34"/>
              <p:cNvSpPr/>
              <p:nvPr/>
            </p:nvSpPr>
            <p:spPr bwMode="auto">
              <a:xfrm>
                <a:off x="440086" y="169725"/>
                <a:ext cx="1416424" cy="606130"/>
              </a:xfrm>
              <a:prstGeom prst="roundRect">
                <a:avLst/>
              </a:prstGeom>
              <a:solidFill>
                <a:srgbClr val="92D05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33" name="Oval 32"/>
              <p:cNvSpPr/>
              <p:nvPr/>
            </p:nvSpPr>
            <p:spPr bwMode="auto">
              <a:xfrm>
                <a:off x="85748" y="201195"/>
                <a:ext cx="578931" cy="533997"/>
              </a:xfrm>
              <a:prstGeom prst="ellipse">
                <a:avLst/>
              </a:prstGeom>
              <a:solidFill>
                <a:srgbClr val="FFCC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3600" b="1">
                  <a:latin typeface="Calibri" pitchFamily="34" charset="0"/>
                  <a:cs typeface="Calibri" pitchFamily="34" charset="0"/>
                </a:endParaRPr>
              </a:p>
            </p:txBody>
          </p:sp>
        </p:grpSp>
        <p:grpSp>
          <p:nvGrpSpPr>
            <p:cNvPr id="37" name="Group 36"/>
            <p:cNvGrpSpPr/>
            <p:nvPr/>
          </p:nvGrpSpPr>
          <p:grpSpPr>
            <a:xfrm>
              <a:off x="153037" y="76200"/>
              <a:ext cx="1911287" cy="722531"/>
              <a:chOff x="-651821" y="-231732"/>
              <a:chExt cx="1911287" cy="722531"/>
            </a:xfrm>
          </p:grpSpPr>
          <p:sp>
            <p:nvSpPr>
              <p:cNvPr id="34" name="TextBox 33"/>
              <p:cNvSpPr txBox="1"/>
              <p:nvPr/>
            </p:nvSpPr>
            <p:spPr>
              <a:xfrm>
                <a:off x="-651821" y="-231732"/>
                <a:ext cx="444352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>
                    <a:latin typeface="Calibri" pitchFamily="34" charset="0"/>
                    <a:cs typeface="Calibri" pitchFamily="34" charset="0"/>
                  </a:rPr>
                  <a:t>2</a:t>
                </a:r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-195258" y="-155532"/>
                <a:ext cx="145472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>
                    <a:solidFill>
                      <a:schemeClr val="bg1"/>
                    </a:solidFill>
                    <a:latin typeface=".VnAvant" pitchFamily="34" charset="0"/>
                  </a:rPr>
                  <a:t>§</a:t>
                </a:r>
                <a:r>
                  <a:rPr lang="en-US" sz="3600" b="1" dirty="0" err="1">
                    <a:solidFill>
                      <a:schemeClr val="bg1"/>
                    </a:solidFill>
                    <a:latin typeface=".VnAvant" pitchFamily="34" charset="0"/>
                  </a:rPr>
                  <a:t>äc</a:t>
                </a:r>
                <a:endParaRPr lang="en-US" sz="3600" b="1" dirty="0">
                  <a:solidFill>
                    <a:schemeClr val="bg1"/>
                  </a:solidFill>
                  <a:latin typeface=".VnAvant" pitchFamily="34" charset="0"/>
                </a:endParaRPr>
              </a:p>
            </p:txBody>
          </p:sp>
        </p:grpSp>
      </p:grpSp>
      <p:sp>
        <p:nvSpPr>
          <p:cNvPr id="40" name="TextBox 39">
            <a:extLst>
              <a:ext uri="{FF2B5EF4-FFF2-40B4-BE49-F238E27FC236}">
                <a16:creationId xmlns="" xmlns:a16="http://schemas.microsoft.com/office/drawing/2014/main" id="{A07FC7F5-9EE6-44BB-B5A8-FB54F63BE291}"/>
              </a:ext>
            </a:extLst>
          </p:cNvPr>
          <p:cNvSpPr txBox="1"/>
          <p:nvPr/>
        </p:nvSpPr>
        <p:spPr>
          <a:xfrm flipH="1">
            <a:off x="4599136" y="593325"/>
            <a:ext cx="4876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  <a:latin typeface=".VnAvant" pitchFamily="34" charset="0"/>
              </a:rPr>
              <a:t>o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17C3F707-3F41-477E-9AB2-258889600109}"/>
              </a:ext>
            </a:extLst>
          </p:cNvPr>
          <p:cNvGrpSpPr/>
          <p:nvPr/>
        </p:nvGrpSpPr>
        <p:grpSpPr>
          <a:xfrm>
            <a:off x="1934640" y="2385003"/>
            <a:ext cx="3250275" cy="2008910"/>
            <a:chOff x="482785" y="3318161"/>
            <a:chExt cx="3250275" cy="2008910"/>
          </a:xfrm>
        </p:grpSpPr>
        <p:grpSp>
          <p:nvGrpSpPr>
            <p:cNvPr id="22" name="Group 21">
              <a:extLst>
                <a:ext uri="{FF2B5EF4-FFF2-40B4-BE49-F238E27FC236}">
                  <a16:creationId xmlns="" xmlns:a16="http://schemas.microsoft.com/office/drawing/2014/main" id="{4125520F-CB7E-4901-B78C-68AF44B0786D}"/>
                </a:ext>
              </a:extLst>
            </p:cNvPr>
            <p:cNvGrpSpPr/>
            <p:nvPr/>
          </p:nvGrpSpPr>
          <p:grpSpPr>
            <a:xfrm>
              <a:off x="482785" y="3318161"/>
              <a:ext cx="3250275" cy="2008910"/>
              <a:chOff x="375213" y="3828529"/>
              <a:chExt cx="3250275" cy="2008910"/>
            </a:xfrm>
          </p:grpSpPr>
          <p:grpSp>
            <p:nvGrpSpPr>
              <p:cNvPr id="20" name="Group 19">
                <a:extLst>
                  <a:ext uri="{FF2B5EF4-FFF2-40B4-BE49-F238E27FC236}">
                    <a16:creationId xmlns="" xmlns:a16="http://schemas.microsoft.com/office/drawing/2014/main" id="{23BBAC99-0934-486E-BC60-E5352A427956}"/>
                  </a:ext>
                </a:extLst>
              </p:cNvPr>
              <p:cNvGrpSpPr/>
              <p:nvPr/>
            </p:nvGrpSpPr>
            <p:grpSpPr>
              <a:xfrm>
                <a:off x="375213" y="3828529"/>
                <a:ext cx="3250275" cy="2008910"/>
                <a:chOff x="221433" y="1788118"/>
                <a:chExt cx="3250275" cy="2008910"/>
              </a:xfrm>
            </p:grpSpPr>
            <p:grpSp>
              <p:nvGrpSpPr>
                <p:cNvPr id="9" name="Group 8"/>
                <p:cNvGrpSpPr/>
                <p:nvPr/>
              </p:nvGrpSpPr>
              <p:grpSpPr>
                <a:xfrm>
                  <a:off x="221433" y="1788118"/>
                  <a:ext cx="3250275" cy="2008910"/>
                  <a:chOff x="304800" y="1752600"/>
                  <a:chExt cx="3250275" cy="2008910"/>
                </a:xfrm>
              </p:grpSpPr>
              <p:sp>
                <p:nvSpPr>
                  <p:cNvPr id="5" name="Rectangle 4"/>
                  <p:cNvSpPr/>
                  <p:nvPr/>
                </p:nvSpPr>
                <p:spPr bwMode="auto">
                  <a:xfrm>
                    <a:off x="304800" y="1752600"/>
                    <a:ext cx="1600200" cy="990600"/>
                  </a:xfrm>
                  <a:prstGeom prst="rect">
                    <a:avLst/>
                  </a:prstGeom>
                  <a:solidFill>
                    <a:srgbClr val="CCECFF"/>
                  </a:soli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4800" b="1">
                      <a:solidFill>
                        <a:srgbClr val="0033CC"/>
                      </a:solidFill>
                      <a:latin typeface=".VnAvant" pitchFamily="34" charset="0"/>
                    </a:endParaRPr>
                  </a:p>
                </p:txBody>
              </p:sp>
              <p:sp>
                <p:nvSpPr>
                  <p:cNvPr id="7" name="Rectangle 6"/>
                  <p:cNvSpPr/>
                  <p:nvPr/>
                </p:nvSpPr>
                <p:spPr bwMode="auto">
                  <a:xfrm>
                    <a:off x="1954874" y="1759526"/>
                    <a:ext cx="1600200" cy="990600"/>
                  </a:xfrm>
                  <a:prstGeom prst="rect">
                    <a:avLst/>
                  </a:prstGeom>
                  <a:solidFill>
                    <a:srgbClr val="CCECFF"/>
                  </a:soli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4800" b="1">
                      <a:solidFill>
                        <a:srgbClr val="0033CC"/>
                      </a:solidFill>
                      <a:latin typeface=".VnAvant" pitchFamily="34" charset="0"/>
                    </a:endParaRPr>
                  </a:p>
                </p:txBody>
              </p:sp>
              <p:sp>
                <p:nvSpPr>
                  <p:cNvPr id="8" name="Rectangle 7"/>
                  <p:cNvSpPr/>
                  <p:nvPr/>
                </p:nvSpPr>
                <p:spPr bwMode="auto">
                  <a:xfrm>
                    <a:off x="304801" y="2770910"/>
                    <a:ext cx="3250274" cy="990600"/>
                  </a:xfrm>
                  <a:prstGeom prst="rect">
                    <a:avLst/>
                  </a:prstGeom>
                  <a:solidFill>
                    <a:srgbClr val="CCECFF"/>
                  </a:soli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4800" b="1">
                      <a:solidFill>
                        <a:srgbClr val="0033CC"/>
                      </a:solidFill>
                      <a:latin typeface=".VnAvant" pitchFamily="34" charset="0"/>
                    </a:endParaRPr>
                  </a:p>
                </p:txBody>
              </p:sp>
            </p:grpSp>
            <p:grpSp>
              <p:nvGrpSpPr>
                <p:cNvPr id="6" name="Group 5">
                  <a:extLst>
                    <a:ext uri="{FF2B5EF4-FFF2-40B4-BE49-F238E27FC236}">
                      <a16:creationId xmlns="" xmlns:a16="http://schemas.microsoft.com/office/drawing/2014/main" id="{B5D9E3A0-06E5-475D-A80A-88DFBC4941EC}"/>
                    </a:ext>
                  </a:extLst>
                </p:cNvPr>
                <p:cNvGrpSpPr/>
                <p:nvPr/>
              </p:nvGrpSpPr>
              <p:grpSpPr>
                <a:xfrm>
                  <a:off x="790850" y="1836002"/>
                  <a:ext cx="2059031" cy="830998"/>
                  <a:chOff x="790850" y="1836002"/>
                  <a:chExt cx="2059031" cy="830998"/>
                </a:xfrm>
              </p:grpSpPr>
              <p:sp>
                <p:nvSpPr>
                  <p:cNvPr id="17" name="TextBox 16"/>
                  <p:cNvSpPr txBox="1"/>
                  <p:nvPr/>
                </p:nvSpPr>
                <p:spPr>
                  <a:xfrm>
                    <a:off x="790850" y="1836002"/>
                    <a:ext cx="591829" cy="83099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4800" b="1" dirty="0">
                        <a:solidFill>
                          <a:srgbClr val="0033CC"/>
                        </a:solidFill>
                        <a:latin typeface=".VnAvant" pitchFamily="34" charset="0"/>
                      </a:rPr>
                      <a:t>b</a:t>
                    </a:r>
                  </a:p>
                </p:txBody>
              </p:sp>
              <p:sp>
                <p:nvSpPr>
                  <p:cNvPr id="18" name="TextBox 17"/>
                  <p:cNvSpPr txBox="1"/>
                  <p:nvPr/>
                </p:nvSpPr>
                <p:spPr>
                  <a:xfrm flipH="1">
                    <a:off x="2362200" y="1836003"/>
                    <a:ext cx="487681" cy="830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4800" b="1" dirty="0">
                        <a:solidFill>
                          <a:srgbClr val="FF0000"/>
                        </a:solidFill>
                        <a:latin typeface=".VnAvant" pitchFamily="34" charset="0"/>
                      </a:rPr>
                      <a:t>o</a:t>
                    </a:r>
                  </a:p>
                </p:txBody>
              </p:sp>
            </p:grpSp>
          </p:grpSp>
          <p:sp>
            <p:nvSpPr>
              <p:cNvPr id="15" name="TextBox 14"/>
              <p:cNvSpPr txBox="1"/>
              <p:nvPr/>
            </p:nvSpPr>
            <p:spPr>
              <a:xfrm rot="10800000" flipV="1">
                <a:off x="1500230" y="4853765"/>
                <a:ext cx="152721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dirty="0" err="1">
                    <a:solidFill>
                      <a:srgbClr val="0033CC"/>
                    </a:solidFill>
                    <a:latin typeface=".VnAvant" pitchFamily="34" charset="0"/>
                  </a:rPr>
                  <a:t>bß</a:t>
                </a:r>
                <a:endParaRPr lang="en-US" sz="4800" b="1" dirty="0">
                  <a:solidFill>
                    <a:srgbClr val="0033CC"/>
                  </a:solidFill>
                  <a:latin typeface=".VnAvant" pitchFamily="34" charset="0"/>
                </a:endParaRPr>
              </a:p>
            </p:txBody>
          </p:sp>
        </p:grpSp>
        <p:sp>
          <p:nvSpPr>
            <p:cNvPr id="42" name="TextBox 41">
              <a:extLst>
                <a:ext uri="{FF2B5EF4-FFF2-40B4-BE49-F238E27FC236}">
                  <a16:creationId xmlns="" xmlns:a16="http://schemas.microsoft.com/office/drawing/2014/main" id="{D2AE9E60-4D0A-4C63-9B02-E4A392E24F21}"/>
                </a:ext>
              </a:extLst>
            </p:cNvPr>
            <p:cNvSpPr txBox="1"/>
            <p:nvPr/>
          </p:nvSpPr>
          <p:spPr>
            <a:xfrm flipH="1">
              <a:off x="1988152" y="4328526"/>
              <a:ext cx="48768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b="1" dirty="0">
                  <a:solidFill>
                    <a:srgbClr val="FF0000"/>
                  </a:solidFill>
                  <a:latin typeface=".VnAvant" pitchFamily="34" charset="0"/>
                </a:rPr>
                <a:t>o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453F9030-39E4-4419-B754-6294B160F53B}"/>
              </a:ext>
            </a:extLst>
          </p:cNvPr>
          <p:cNvGrpSpPr/>
          <p:nvPr/>
        </p:nvGrpSpPr>
        <p:grpSpPr>
          <a:xfrm>
            <a:off x="6437670" y="2432887"/>
            <a:ext cx="3250275" cy="2085110"/>
            <a:chOff x="5173705" y="3325090"/>
            <a:chExt cx="3250275" cy="2085110"/>
          </a:xfrm>
        </p:grpSpPr>
        <p:grpSp>
          <p:nvGrpSpPr>
            <p:cNvPr id="47" name="Group 46">
              <a:extLst>
                <a:ext uri="{FF2B5EF4-FFF2-40B4-BE49-F238E27FC236}">
                  <a16:creationId xmlns="" xmlns:a16="http://schemas.microsoft.com/office/drawing/2014/main" id="{1AAA40BB-08BC-4E75-9BF9-4BDC474B54CB}"/>
                </a:ext>
              </a:extLst>
            </p:cNvPr>
            <p:cNvGrpSpPr/>
            <p:nvPr/>
          </p:nvGrpSpPr>
          <p:grpSpPr>
            <a:xfrm>
              <a:off x="5173705" y="3325090"/>
              <a:ext cx="3250275" cy="2008910"/>
              <a:chOff x="5173705" y="3262606"/>
              <a:chExt cx="3250275" cy="2008910"/>
            </a:xfrm>
          </p:grpSpPr>
          <p:grpSp>
            <p:nvGrpSpPr>
              <p:cNvPr id="24" name="Group 23">
                <a:extLst>
                  <a:ext uri="{FF2B5EF4-FFF2-40B4-BE49-F238E27FC236}">
                    <a16:creationId xmlns="" xmlns:a16="http://schemas.microsoft.com/office/drawing/2014/main" id="{212B312A-67EB-47D9-ADC5-C40E43427260}"/>
                  </a:ext>
                </a:extLst>
              </p:cNvPr>
              <p:cNvGrpSpPr/>
              <p:nvPr/>
            </p:nvGrpSpPr>
            <p:grpSpPr>
              <a:xfrm>
                <a:off x="5173705" y="3262606"/>
                <a:ext cx="3250275" cy="2008910"/>
                <a:chOff x="5562600" y="1752600"/>
                <a:chExt cx="3250275" cy="2008910"/>
              </a:xfrm>
            </p:grpSpPr>
            <p:grpSp>
              <p:nvGrpSpPr>
                <p:cNvPr id="10" name="Group 9"/>
                <p:cNvGrpSpPr/>
                <p:nvPr/>
              </p:nvGrpSpPr>
              <p:grpSpPr>
                <a:xfrm>
                  <a:off x="5562600" y="1752600"/>
                  <a:ext cx="3250275" cy="2008910"/>
                  <a:chOff x="304800" y="1752600"/>
                  <a:chExt cx="3250275" cy="2008910"/>
                </a:xfrm>
              </p:grpSpPr>
              <p:sp>
                <p:nvSpPr>
                  <p:cNvPr id="11" name="Rectangle 10"/>
                  <p:cNvSpPr/>
                  <p:nvPr/>
                </p:nvSpPr>
                <p:spPr bwMode="auto">
                  <a:xfrm>
                    <a:off x="304800" y="1752600"/>
                    <a:ext cx="1600200" cy="990600"/>
                  </a:xfrm>
                  <a:prstGeom prst="rect">
                    <a:avLst/>
                  </a:prstGeom>
                  <a:solidFill>
                    <a:srgbClr val="CCECFF"/>
                  </a:soli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4800" b="1">
                      <a:solidFill>
                        <a:srgbClr val="0033CC"/>
                      </a:solidFill>
                      <a:latin typeface=".VnAvant" pitchFamily="34" charset="0"/>
                    </a:endParaRPr>
                  </a:p>
                </p:txBody>
              </p:sp>
              <p:sp>
                <p:nvSpPr>
                  <p:cNvPr id="12" name="Rectangle 11"/>
                  <p:cNvSpPr/>
                  <p:nvPr/>
                </p:nvSpPr>
                <p:spPr bwMode="auto">
                  <a:xfrm>
                    <a:off x="1954874" y="1759526"/>
                    <a:ext cx="1600200" cy="990600"/>
                  </a:xfrm>
                  <a:prstGeom prst="rect">
                    <a:avLst/>
                  </a:prstGeom>
                  <a:solidFill>
                    <a:srgbClr val="CCECFF"/>
                  </a:soli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4800" b="1">
                      <a:solidFill>
                        <a:srgbClr val="0033CC"/>
                      </a:solidFill>
                      <a:latin typeface=".VnAvant" pitchFamily="34" charset="0"/>
                    </a:endParaRPr>
                  </a:p>
                </p:txBody>
              </p:sp>
              <p:sp>
                <p:nvSpPr>
                  <p:cNvPr id="13" name="Rectangle 12"/>
                  <p:cNvSpPr/>
                  <p:nvPr/>
                </p:nvSpPr>
                <p:spPr bwMode="auto">
                  <a:xfrm>
                    <a:off x="304801" y="2770910"/>
                    <a:ext cx="3250274" cy="990600"/>
                  </a:xfrm>
                  <a:prstGeom prst="rect">
                    <a:avLst/>
                  </a:prstGeom>
                  <a:solidFill>
                    <a:srgbClr val="CCECFF"/>
                  </a:soli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4800" b="1">
                      <a:solidFill>
                        <a:srgbClr val="0033CC"/>
                      </a:solidFill>
                      <a:latin typeface=".VnAvant" pitchFamily="34" charset="0"/>
                    </a:endParaRPr>
                  </a:p>
                </p:txBody>
              </p:sp>
            </p:grpSp>
            <p:sp>
              <p:nvSpPr>
                <p:cNvPr id="19" name="TextBox 18"/>
                <p:cNvSpPr txBox="1"/>
                <p:nvPr/>
              </p:nvSpPr>
              <p:spPr>
                <a:xfrm>
                  <a:off x="6705600" y="2847109"/>
                  <a:ext cx="973343" cy="83099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4800" b="1" dirty="0" err="1">
                      <a:solidFill>
                        <a:srgbClr val="0033CC"/>
                      </a:solidFill>
                      <a:latin typeface=".VnAvant" pitchFamily="34" charset="0"/>
                    </a:rPr>
                    <a:t>cá</a:t>
                  </a:r>
                  <a:endParaRPr lang="en-US" sz="4800" b="1" dirty="0">
                    <a:solidFill>
                      <a:srgbClr val="0033CC"/>
                    </a:solidFill>
                    <a:latin typeface=".VnAvant" pitchFamily="34" charset="0"/>
                  </a:endParaRPr>
                </a:p>
              </p:txBody>
            </p:sp>
            <p:sp>
              <p:nvSpPr>
                <p:cNvPr id="29" name="TextBox 28"/>
                <p:cNvSpPr txBox="1"/>
                <p:nvPr/>
              </p:nvSpPr>
              <p:spPr>
                <a:xfrm>
                  <a:off x="6019800" y="1836001"/>
                  <a:ext cx="579005" cy="83099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4800" b="1" dirty="0">
                      <a:solidFill>
                        <a:srgbClr val="0033CC"/>
                      </a:solidFill>
                      <a:latin typeface=".VnAvant" pitchFamily="34" charset="0"/>
                    </a:rPr>
                    <a:t>c</a:t>
                  </a:r>
                </a:p>
              </p:txBody>
            </p:sp>
            <p:sp>
              <p:nvSpPr>
                <p:cNvPr id="30" name="TextBox 29"/>
                <p:cNvSpPr txBox="1"/>
                <p:nvPr/>
              </p:nvSpPr>
              <p:spPr>
                <a:xfrm flipH="1">
                  <a:off x="7703819" y="1836003"/>
                  <a:ext cx="487681" cy="830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4800" b="1" dirty="0">
                      <a:solidFill>
                        <a:srgbClr val="FF0000"/>
                      </a:solidFill>
                      <a:latin typeface=".VnAvant" pitchFamily="34" charset="0"/>
                    </a:rPr>
                    <a:t>o</a:t>
                  </a:r>
                </a:p>
              </p:txBody>
            </p:sp>
          </p:grpSp>
          <p:sp>
            <p:nvSpPr>
              <p:cNvPr id="46" name="TextBox 45">
                <a:extLst>
                  <a:ext uri="{FF2B5EF4-FFF2-40B4-BE49-F238E27FC236}">
                    <a16:creationId xmlns="" xmlns:a16="http://schemas.microsoft.com/office/drawing/2014/main" id="{2288A01E-856E-4F96-B3A0-5458D29FFC2F}"/>
                  </a:ext>
                </a:extLst>
              </p:cNvPr>
              <p:cNvSpPr txBox="1"/>
              <p:nvPr/>
            </p:nvSpPr>
            <p:spPr>
              <a:xfrm>
                <a:off x="6727491" y="4357114"/>
                <a:ext cx="107511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dirty="0">
                    <a:solidFill>
                      <a:srgbClr val="FF0000"/>
                    </a:solidFill>
                    <a:latin typeface=".VnAvant" panose="020B7200000000000000" pitchFamily="34" charset="0"/>
                  </a:rPr>
                  <a:t>o</a:t>
                </a:r>
              </a:p>
            </p:txBody>
          </p:sp>
        </p:grpSp>
        <p:sp>
          <p:nvSpPr>
            <p:cNvPr id="43" name="TextBox 42">
              <a:extLst>
                <a:ext uri="{FF2B5EF4-FFF2-40B4-BE49-F238E27FC236}">
                  <a16:creationId xmlns="" xmlns:a16="http://schemas.microsoft.com/office/drawing/2014/main" id="{8D9E3A01-9760-4E7E-8422-375A2445C437}"/>
                </a:ext>
              </a:extLst>
            </p:cNvPr>
            <p:cNvSpPr txBox="1"/>
            <p:nvPr/>
          </p:nvSpPr>
          <p:spPr>
            <a:xfrm flipH="1">
              <a:off x="7013004" y="4302204"/>
              <a:ext cx="683196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600" b="1" dirty="0">
                  <a:solidFill>
                    <a:srgbClr val="FF0000"/>
                  </a:solidFill>
                  <a:latin typeface="HL Hoctro" panose="02000000000000000000" pitchFamily="2" charset="0"/>
                </a:rPr>
                <a:t>í</a:t>
              </a:r>
              <a:endParaRPr lang="en-US" sz="6600" b="1" dirty="0">
                <a:solidFill>
                  <a:srgbClr val="FF0000"/>
                </a:solidFill>
                <a:latin typeface=".VnAvant" pitchFamily="34" charset="0"/>
              </a:endParaRPr>
            </a:p>
          </p:txBody>
        </p:sp>
      </p:grpSp>
      <p:graphicFrame>
        <p:nvGraphicFramePr>
          <p:cNvPr id="41" name="Table 2">
            <a:extLst>
              <a:ext uri="{FF2B5EF4-FFF2-40B4-BE49-F238E27FC236}">
                <a16:creationId xmlns="" xmlns:a16="http://schemas.microsoft.com/office/drawing/2014/main" id="{6F512780-4501-4A48-AFB8-C4C8EB5DDB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2406187"/>
              </p:ext>
            </p:extLst>
          </p:nvPr>
        </p:nvGraphicFramePr>
        <p:xfrm>
          <a:off x="1904989" y="4675274"/>
          <a:ext cx="8197607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9980">
                  <a:extLst>
                    <a:ext uri="{9D8B030D-6E8A-4147-A177-3AD203B41FA5}">
                      <a16:colId xmlns="" xmlns:a16="http://schemas.microsoft.com/office/drawing/2014/main" val="3071753133"/>
                    </a:ext>
                  </a:extLst>
                </a:gridCol>
                <a:gridCol w="620494">
                  <a:extLst>
                    <a:ext uri="{9D8B030D-6E8A-4147-A177-3AD203B41FA5}">
                      <a16:colId xmlns="" xmlns:a16="http://schemas.microsoft.com/office/drawing/2014/main" val="1396942192"/>
                    </a:ext>
                  </a:extLst>
                </a:gridCol>
                <a:gridCol w="865637">
                  <a:extLst>
                    <a:ext uri="{9D8B030D-6E8A-4147-A177-3AD203B41FA5}">
                      <a16:colId xmlns="" xmlns:a16="http://schemas.microsoft.com/office/drawing/2014/main" val="1378897733"/>
                    </a:ext>
                  </a:extLst>
                </a:gridCol>
                <a:gridCol w="624837">
                  <a:extLst>
                    <a:ext uri="{9D8B030D-6E8A-4147-A177-3AD203B41FA5}">
                      <a16:colId xmlns="" xmlns:a16="http://schemas.microsoft.com/office/drawing/2014/main" val="730750489"/>
                    </a:ext>
                  </a:extLst>
                </a:gridCol>
                <a:gridCol w="856279">
                  <a:extLst>
                    <a:ext uri="{9D8B030D-6E8A-4147-A177-3AD203B41FA5}">
                      <a16:colId xmlns="" xmlns:a16="http://schemas.microsoft.com/office/drawing/2014/main" val="271945701"/>
                    </a:ext>
                  </a:extLst>
                </a:gridCol>
                <a:gridCol w="634195">
                  <a:extLst>
                    <a:ext uri="{9D8B030D-6E8A-4147-A177-3AD203B41FA5}">
                      <a16:colId xmlns="" xmlns:a16="http://schemas.microsoft.com/office/drawing/2014/main" val="2120904842"/>
                    </a:ext>
                  </a:extLst>
                </a:gridCol>
                <a:gridCol w="846920">
                  <a:extLst>
                    <a:ext uri="{9D8B030D-6E8A-4147-A177-3AD203B41FA5}">
                      <a16:colId xmlns="" xmlns:a16="http://schemas.microsoft.com/office/drawing/2014/main" val="2266258085"/>
                    </a:ext>
                  </a:extLst>
                </a:gridCol>
                <a:gridCol w="643554">
                  <a:extLst>
                    <a:ext uri="{9D8B030D-6E8A-4147-A177-3AD203B41FA5}">
                      <a16:colId xmlns="" xmlns:a16="http://schemas.microsoft.com/office/drawing/2014/main" val="1788947495"/>
                    </a:ext>
                  </a:extLst>
                </a:gridCol>
                <a:gridCol w="915515">
                  <a:extLst>
                    <a:ext uri="{9D8B030D-6E8A-4147-A177-3AD203B41FA5}">
                      <a16:colId xmlns="" xmlns:a16="http://schemas.microsoft.com/office/drawing/2014/main" val="2989170972"/>
                    </a:ext>
                  </a:extLst>
                </a:gridCol>
                <a:gridCol w="481997">
                  <a:extLst>
                    <a:ext uri="{9D8B030D-6E8A-4147-A177-3AD203B41FA5}">
                      <a16:colId xmlns="" xmlns:a16="http://schemas.microsoft.com/office/drawing/2014/main" val="1945771871"/>
                    </a:ext>
                  </a:extLst>
                </a:gridCol>
                <a:gridCol w="838199">
                  <a:extLst>
                    <a:ext uri="{9D8B030D-6E8A-4147-A177-3AD203B41FA5}">
                      <a16:colId xmlns="" xmlns:a16="http://schemas.microsoft.com/office/drawing/2014/main" val="3772459203"/>
                    </a:ext>
                  </a:extLst>
                </a:gridCol>
              </a:tblGrid>
              <a:tr h="1752600">
                <a:tc>
                  <a:txBody>
                    <a:bodyPr/>
                    <a:lstStyle/>
                    <a:p>
                      <a:r>
                        <a:rPr lang="en-US" sz="3600" dirty="0" err="1">
                          <a:solidFill>
                            <a:srgbClr val="002060"/>
                          </a:solidFill>
                          <a:latin typeface=".VnAvant" panose="020B7200000000000000" pitchFamily="34" charset="0"/>
                        </a:rPr>
                        <a:t>bß</a:t>
                      </a:r>
                      <a:endParaRPr lang="en-US" sz="3600" dirty="0">
                        <a:solidFill>
                          <a:srgbClr val="002060"/>
                        </a:solidFill>
                        <a:latin typeface=".VnAvant" panose="020B7200000000000000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6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dirty="0" err="1">
                          <a:solidFill>
                            <a:srgbClr val="002060"/>
                          </a:solidFill>
                          <a:latin typeface=".VnAvant" panose="020B7200000000000000" pitchFamily="34" charset="0"/>
                        </a:rPr>
                        <a:t>bã</a:t>
                      </a:r>
                      <a:endParaRPr lang="en-US" sz="3600" dirty="0">
                        <a:solidFill>
                          <a:srgbClr val="002060"/>
                        </a:solidFill>
                        <a:latin typeface=".VnAvant" panose="020B7200000000000000" pitchFamily="34" charset="0"/>
                      </a:endParaRPr>
                    </a:p>
                    <a:p>
                      <a:endParaRPr lang="en-US" sz="36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6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dirty="0" err="1">
                          <a:solidFill>
                            <a:srgbClr val="002060"/>
                          </a:solidFill>
                          <a:latin typeface=".VnAvant" panose="020B7200000000000000" pitchFamily="34" charset="0"/>
                        </a:rPr>
                        <a:t>bá</a:t>
                      </a:r>
                      <a:endParaRPr lang="en-US" sz="3600" dirty="0">
                        <a:solidFill>
                          <a:srgbClr val="002060"/>
                        </a:solidFill>
                        <a:latin typeface=".VnAvant" panose="020B7200000000000000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6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dirty="0" err="1">
                          <a:solidFill>
                            <a:srgbClr val="002060"/>
                          </a:solidFill>
                          <a:latin typeface=".VnAvant" panose="020B7200000000000000" pitchFamily="34" charset="0"/>
                        </a:rPr>
                        <a:t>cß</a:t>
                      </a:r>
                      <a:endParaRPr lang="en-US" sz="3600" dirty="0">
                        <a:solidFill>
                          <a:srgbClr val="002060"/>
                        </a:solidFill>
                        <a:latin typeface=".VnAvant" panose="020B7200000000000000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6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dirty="0" err="1">
                          <a:solidFill>
                            <a:srgbClr val="002060"/>
                          </a:solidFill>
                          <a:latin typeface=".VnAvant" panose="020B7200000000000000" pitchFamily="34" charset="0"/>
                        </a:rPr>
                        <a:t>cã</a:t>
                      </a:r>
                      <a:endParaRPr lang="en-US" sz="3600" dirty="0">
                        <a:solidFill>
                          <a:srgbClr val="002060"/>
                        </a:solidFill>
                        <a:latin typeface=".VnAvant" panose="020B7200000000000000" pitchFamily="34" charset="0"/>
                      </a:endParaRPr>
                    </a:p>
                    <a:p>
                      <a:endParaRPr lang="en-US" sz="36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6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dirty="0" err="1">
                          <a:solidFill>
                            <a:srgbClr val="002060"/>
                          </a:solidFill>
                          <a:latin typeface=".VnAvant" panose="020B7200000000000000" pitchFamily="34" charset="0"/>
                        </a:rPr>
                        <a:t>cá</a:t>
                      </a:r>
                      <a:endParaRPr lang="en-US" sz="3600" dirty="0">
                        <a:solidFill>
                          <a:srgbClr val="002060"/>
                        </a:solidFill>
                        <a:latin typeface=".VnAvant" panose="020B7200000000000000" pitchFamily="34" charset="0"/>
                      </a:endParaRPr>
                    </a:p>
                    <a:p>
                      <a:endParaRPr lang="en-US" sz="36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071333906"/>
                  </a:ext>
                </a:extLst>
              </a:tr>
            </a:tbl>
          </a:graphicData>
        </a:graphic>
      </p:graphicFrame>
      <p:sp>
        <p:nvSpPr>
          <p:cNvPr id="44" name="TextBox 43">
            <a:extLst>
              <a:ext uri="{FF2B5EF4-FFF2-40B4-BE49-F238E27FC236}">
                <a16:creationId xmlns="" xmlns:a16="http://schemas.microsoft.com/office/drawing/2014/main" id="{77E2A172-5943-43E2-AAEC-A1840D55832C}"/>
              </a:ext>
            </a:extLst>
          </p:cNvPr>
          <p:cNvSpPr txBox="1"/>
          <p:nvPr/>
        </p:nvSpPr>
        <p:spPr>
          <a:xfrm flipH="1">
            <a:off x="6638795" y="577765"/>
            <a:ext cx="68319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dirty="0">
                <a:solidFill>
                  <a:srgbClr val="FF0000"/>
                </a:solidFill>
                <a:latin typeface="HL Hoctro" panose="02000000000000000000" pitchFamily="2" charset="0"/>
              </a:rPr>
              <a:t>í</a:t>
            </a:r>
            <a:endParaRPr lang="en-US" sz="11500" dirty="0">
              <a:solidFill>
                <a:srgbClr val="FF0000"/>
              </a:solidFill>
              <a:latin typeface=".VnAvant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="" xmlns:a16="http://schemas.microsoft.com/office/drawing/2014/main" id="{A07FC7F5-9EE6-44BB-B5A8-FB54F63BE291}"/>
              </a:ext>
            </a:extLst>
          </p:cNvPr>
          <p:cNvSpPr txBox="1"/>
          <p:nvPr/>
        </p:nvSpPr>
        <p:spPr>
          <a:xfrm flipH="1">
            <a:off x="5517559" y="903204"/>
            <a:ext cx="4876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.VnAvant" pitchFamily="34" charset="0"/>
              </a:rPr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2844288513"/>
      </p:ext>
    </p:extLst>
  </p:cSld>
  <p:clrMapOvr>
    <a:masterClrMapping/>
  </p:clrMapOvr>
  <p:transition advTm="6645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916352" y="4811353"/>
            <a:ext cx="2359745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bò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4838409" y="4836152"/>
            <a:ext cx="2359745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cò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8656839" y="4817277"/>
            <a:ext cx="2359745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cỏ</a:t>
            </a:r>
          </a:p>
        </p:txBody>
      </p:sp>
      <p:pic>
        <p:nvPicPr>
          <p:cNvPr id="1026" name="Picture 2" descr="Yellow Cow herd - Đàn Bò Vàng Gặm Cỏ Trên Đồng Xanh - YouTube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0" r="6708"/>
          <a:stretch/>
        </p:blipFill>
        <p:spPr bwMode="auto">
          <a:xfrm>
            <a:off x="225485" y="1429927"/>
            <a:ext cx="4165730" cy="2675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on Cò Trắng Lớn Gia Cầm Động Vật - Ảnh miễn phí trên Pixabay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4359" y="1429928"/>
            <a:ext cx="1767845" cy="2675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Bán Giống Cỏ Lá Gừng - Cỏ Lá Tre Uy Tín, Chất Lượng Ca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1041" y="1467213"/>
            <a:ext cx="4150487" cy="2600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1956193" y="4801680"/>
            <a:ext cx="110083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o</a:t>
            </a: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5799550" y="4838765"/>
            <a:ext cx="110083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o</a:t>
            </a: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9613652" y="4812620"/>
            <a:ext cx="1100838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15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o</a:t>
            </a:r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6895" r="30825" b="64651"/>
          <a:stretch/>
        </p:blipFill>
        <p:spPr bwMode="auto">
          <a:xfrm>
            <a:off x="9836710" y="3901474"/>
            <a:ext cx="737848" cy="901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9542535"/>
      </p:ext>
    </p:extLst>
  </p:cSld>
  <p:clrMapOvr>
    <a:masterClrMapping/>
  </p:clrMapOvr>
  <p:transition advTm="664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1" grpId="0"/>
      <p:bldP spid="12" grpId="0"/>
      <p:bldP spid="13" grpId="0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1609748" y="76201"/>
            <a:ext cx="1978576" cy="722531"/>
            <a:chOff x="85748" y="76200"/>
            <a:chExt cx="1978576" cy="722531"/>
          </a:xfrm>
        </p:grpSpPr>
        <p:grpSp>
          <p:nvGrpSpPr>
            <p:cNvPr id="38" name="Group 37"/>
            <p:cNvGrpSpPr/>
            <p:nvPr/>
          </p:nvGrpSpPr>
          <p:grpSpPr>
            <a:xfrm>
              <a:off x="85748" y="169725"/>
              <a:ext cx="1770762" cy="606130"/>
              <a:chOff x="85748" y="169725"/>
              <a:chExt cx="1770762" cy="606130"/>
            </a:xfrm>
          </p:grpSpPr>
          <p:sp>
            <p:nvSpPr>
              <p:cNvPr id="35" name="Rounded Rectangle 34"/>
              <p:cNvSpPr/>
              <p:nvPr/>
            </p:nvSpPr>
            <p:spPr bwMode="auto">
              <a:xfrm>
                <a:off x="440086" y="169725"/>
                <a:ext cx="1416424" cy="606130"/>
              </a:xfrm>
              <a:prstGeom prst="roundRect">
                <a:avLst/>
              </a:prstGeom>
              <a:solidFill>
                <a:srgbClr val="92D05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33" name="Oval 32"/>
              <p:cNvSpPr/>
              <p:nvPr/>
            </p:nvSpPr>
            <p:spPr bwMode="auto">
              <a:xfrm>
                <a:off x="85748" y="201195"/>
                <a:ext cx="578931" cy="533997"/>
              </a:xfrm>
              <a:prstGeom prst="ellipse">
                <a:avLst/>
              </a:prstGeom>
              <a:solidFill>
                <a:srgbClr val="FFCC00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3600" b="1">
                  <a:latin typeface="Calibri" pitchFamily="34" charset="0"/>
                  <a:cs typeface="Calibri" pitchFamily="34" charset="0"/>
                </a:endParaRPr>
              </a:p>
            </p:txBody>
          </p:sp>
        </p:grpSp>
        <p:grpSp>
          <p:nvGrpSpPr>
            <p:cNvPr id="37" name="Group 36"/>
            <p:cNvGrpSpPr/>
            <p:nvPr/>
          </p:nvGrpSpPr>
          <p:grpSpPr>
            <a:xfrm>
              <a:off x="153037" y="76200"/>
              <a:ext cx="1911287" cy="722531"/>
              <a:chOff x="-651821" y="-231732"/>
              <a:chExt cx="1911287" cy="722531"/>
            </a:xfrm>
          </p:grpSpPr>
          <p:sp>
            <p:nvSpPr>
              <p:cNvPr id="34" name="TextBox 33"/>
              <p:cNvSpPr txBox="1"/>
              <p:nvPr/>
            </p:nvSpPr>
            <p:spPr>
              <a:xfrm>
                <a:off x="-651821" y="-231732"/>
                <a:ext cx="444352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>
                    <a:latin typeface="Calibri" pitchFamily="34" charset="0"/>
                    <a:cs typeface="Calibri" pitchFamily="34" charset="0"/>
                  </a:rPr>
                  <a:t>2</a:t>
                </a:r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-195258" y="-155532"/>
                <a:ext cx="145472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>
                    <a:solidFill>
                      <a:schemeClr val="bg1"/>
                    </a:solidFill>
                    <a:latin typeface=".VnAvant" pitchFamily="34" charset="0"/>
                  </a:rPr>
                  <a:t>§äc</a:t>
                </a:r>
              </a:p>
            </p:txBody>
          </p:sp>
        </p:grpSp>
      </p:grpSp>
      <p:sp>
        <p:nvSpPr>
          <p:cNvPr id="40" name="TextBox 39">
            <a:extLst>
              <a:ext uri="{FF2B5EF4-FFF2-40B4-BE49-F238E27FC236}">
                <a16:creationId xmlns="" xmlns:a16="http://schemas.microsoft.com/office/drawing/2014/main" id="{A07FC7F5-9EE6-44BB-B5A8-FB54F63BE291}"/>
              </a:ext>
            </a:extLst>
          </p:cNvPr>
          <p:cNvSpPr txBox="1"/>
          <p:nvPr/>
        </p:nvSpPr>
        <p:spPr>
          <a:xfrm flipH="1">
            <a:off x="5383536" y="533401"/>
            <a:ext cx="4876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  <a:latin typeface=".VnAvant" pitchFamily="34" charset="0"/>
              </a:rPr>
              <a:t>o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17C3F707-3F41-477E-9AB2-258889600109}"/>
              </a:ext>
            </a:extLst>
          </p:cNvPr>
          <p:cNvGrpSpPr/>
          <p:nvPr/>
        </p:nvGrpSpPr>
        <p:grpSpPr>
          <a:xfrm>
            <a:off x="1934640" y="2385003"/>
            <a:ext cx="3250275" cy="2008910"/>
            <a:chOff x="482785" y="3318161"/>
            <a:chExt cx="3250275" cy="2008910"/>
          </a:xfrm>
        </p:grpSpPr>
        <p:grpSp>
          <p:nvGrpSpPr>
            <p:cNvPr id="22" name="Group 21">
              <a:extLst>
                <a:ext uri="{FF2B5EF4-FFF2-40B4-BE49-F238E27FC236}">
                  <a16:creationId xmlns="" xmlns:a16="http://schemas.microsoft.com/office/drawing/2014/main" id="{4125520F-CB7E-4901-B78C-68AF44B0786D}"/>
                </a:ext>
              </a:extLst>
            </p:cNvPr>
            <p:cNvGrpSpPr/>
            <p:nvPr/>
          </p:nvGrpSpPr>
          <p:grpSpPr>
            <a:xfrm>
              <a:off x="482785" y="3318161"/>
              <a:ext cx="3250275" cy="2008910"/>
              <a:chOff x="375213" y="3828529"/>
              <a:chExt cx="3250275" cy="2008910"/>
            </a:xfrm>
          </p:grpSpPr>
          <p:grpSp>
            <p:nvGrpSpPr>
              <p:cNvPr id="20" name="Group 19">
                <a:extLst>
                  <a:ext uri="{FF2B5EF4-FFF2-40B4-BE49-F238E27FC236}">
                    <a16:creationId xmlns="" xmlns:a16="http://schemas.microsoft.com/office/drawing/2014/main" id="{23BBAC99-0934-486E-BC60-E5352A427956}"/>
                  </a:ext>
                </a:extLst>
              </p:cNvPr>
              <p:cNvGrpSpPr/>
              <p:nvPr/>
            </p:nvGrpSpPr>
            <p:grpSpPr>
              <a:xfrm>
                <a:off x="375213" y="3828529"/>
                <a:ext cx="3250275" cy="2008910"/>
                <a:chOff x="221433" y="1788118"/>
                <a:chExt cx="3250275" cy="2008910"/>
              </a:xfrm>
            </p:grpSpPr>
            <p:grpSp>
              <p:nvGrpSpPr>
                <p:cNvPr id="9" name="Group 8"/>
                <p:cNvGrpSpPr/>
                <p:nvPr/>
              </p:nvGrpSpPr>
              <p:grpSpPr>
                <a:xfrm>
                  <a:off x="221433" y="1788118"/>
                  <a:ext cx="3250275" cy="2008910"/>
                  <a:chOff x="304800" y="1752600"/>
                  <a:chExt cx="3250275" cy="2008910"/>
                </a:xfrm>
              </p:grpSpPr>
              <p:sp>
                <p:nvSpPr>
                  <p:cNvPr id="5" name="Rectangle 4"/>
                  <p:cNvSpPr/>
                  <p:nvPr/>
                </p:nvSpPr>
                <p:spPr bwMode="auto">
                  <a:xfrm>
                    <a:off x="304800" y="1752600"/>
                    <a:ext cx="1600200" cy="990600"/>
                  </a:xfrm>
                  <a:prstGeom prst="rect">
                    <a:avLst/>
                  </a:prstGeom>
                  <a:solidFill>
                    <a:srgbClr val="CCECFF"/>
                  </a:soli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4800" b="1">
                      <a:solidFill>
                        <a:srgbClr val="0033CC"/>
                      </a:solidFill>
                      <a:latin typeface=".VnAvant" pitchFamily="34" charset="0"/>
                    </a:endParaRPr>
                  </a:p>
                </p:txBody>
              </p:sp>
              <p:sp>
                <p:nvSpPr>
                  <p:cNvPr id="7" name="Rectangle 6"/>
                  <p:cNvSpPr/>
                  <p:nvPr/>
                </p:nvSpPr>
                <p:spPr bwMode="auto">
                  <a:xfrm>
                    <a:off x="1954874" y="1759526"/>
                    <a:ext cx="1600200" cy="990600"/>
                  </a:xfrm>
                  <a:prstGeom prst="rect">
                    <a:avLst/>
                  </a:prstGeom>
                  <a:solidFill>
                    <a:srgbClr val="CCECFF"/>
                  </a:soli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4800" b="1">
                      <a:solidFill>
                        <a:srgbClr val="0033CC"/>
                      </a:solidFill>
                      <a:latin typeface=".VnAvant" pitchFamily="34" charset="0"/>
                    </a:endParaRPr>
                  </a:p>
                </p:txBody>
              </p:sp>
              <p:sp>
                <p:nvSpPr>
                  <p:cNvPr id="8" name="Rectangle 7"/>
                  <p:cNvSpPr/>
                  <p:nvPr/>
                </p:nvSpPr>
                <p:spPr bwMode="auto">
                  <a:xfrm>
                    <a:off x="304801" y="2770910"/>
                    <a:ext cx="3250274" cy="990600"/>
                  </a:xfrm>
                  <a:prstGeom prst="rect">
                    <a:avLst/>
                  </a:prstGeom>
                  <a:solidFill>
                    <a:srgbClr val="CCECFF"/>
                  </a:soli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4800" b="1">
                      <a:solidFill>
                        <a:srgbClr val="0033CC"/>
                      </a:solidFill>
                      <a:latin typeface=".VnAvant" pitchFamily="34" charset="0"/>
                    </a:endParaRPr>
                  </a:p>
                </p:txBody>
              </p:sp>
            </p:grpSp>
            <p:grpSp>
              <p:nvGrpSpPr>
                <p:cNvPr id="6" name="Group 5">
                  <a:extLst>
                    <a:ext uri="{FF2B5EF4-FFF2-40B4-BE49-F238E27FC236}">
                      <a16:creationId xmlns="" xmlns:a16="http://schemas.microsoft.com/office/drawing/2014/main" id="{B5D9E3A0-06E5-475D-A80A-88DFBC4941EC}"/>
                    </a:ext>
                  </a:extLst>
                </p:cNvPr>
                <p:cNvGrpSpPr/>
                <p:nvPr/>
              </p:nvGrpSpPr>
              <p:grpSpPr>
                <a:xfrm>
                  <a:off x="790850" y="1836002"/>
                  <a:ext cx="2059031" cy="830998"/>
                  <a:chOff x="790850" y="1836002"/>
                  <a:chExt cx="2059031" cy="830998"/>
                </a:xfrm>
              </p:grpSpPr>
              <p:sp>
                <p:nvSpPr>
                  <p:cNvPr id="17" name="TextBox 16"/>
                  <p:cNvSpPr txBox="1"/>
                  <p:nvPr/>
                </p:nvSpPr>
                <p:spPr>
                  <a:xfrm>
                    <a:off x="790850" y="1836002"/>
                    <a:ext cx="591829" cy="830997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4800" b="1" dirty="0">
                        <a:solidFill>
                          <a:srgbClr val="0033CC"/>
                        </a:solidFill>
                        <a:latin typeface=".VnAvant" pitchFamily="34" charset="0"/>
                      </a:rPr>
                      <a:t>b</a:t>
                    </a:r>
                  </a:p>
                </p:txBody>
              </p:sp>
              <p:sp>
                <p:nvSpPr>
                  <p:cNvPr id="18" name="TextBox 17"/>
                  <p:cNvSpPr txBox="1"/>
                  <p:nvPr/>
                </p:nvSpPr>
                <p:spPr>
                  <a:xfrm flipH="1">
                    <a:off x="2362200" y="1836003"/>
                    <a:ext cx="487681" cy="830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4800" b="1" dirty="0">
                        <a:solidFill>
                          <a:srgbClr val="FF0000"/>
                        </a:solidFill>
                        <a:latin typeface=".VnAvant" pitchFamily="34" charset="0"/>
                      </a:rPr>
                      <a:t>o</a:t>
                    </a:r>
                  </a:p>
                </p:txBody>
              </p:sp>
            </p:grpSp>
          </p:grpSp>
          <p:sp>
            <p:nvSpPr>
              <p:cNvPr id="15" name="TextBox 14"/>
              <p:cNvSpPr txBox="1"/>
              <p:nvPr/>
            </p:nvSpPr>
            <p:spPr>
              <a:xfrm rot="10800000" flipV="1">
                <a:off x="1500230" y="4853765"/>
                <a:ext cx="152721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dirty="0" err="1">
                    <a:solidFill>
                      <a:srgbClr val="0033CC"/>
                    </a:solidFill>
                    <a:latin typeface=".VnAvant" pitchFamily="34" charset="0"/>
                  </a:rPr>
                  <a:t>bß</a:t>
                </a:r>
                <a:endParaRPr lang="en-US" sz="4800" b="1" dirty="0">
                  <a:solidFill>
                    <a:srgbClr val="0033CC"/>
                  </a:solidFill>
                  <a:latin typeface=".VnAvant" pitchFamily="34" charset="0"/>
                </a:endParaRPr>
              </a:p>
            </p:txBody>
          </p:sp>
        </p:grpSp>
        <p:sp>
          <p:nvSpPr>
            <p:cNvPr id="42" name="TextBox 41">
              <a:extLst>
                <a:ext uri="{FF2B5EF4-FFF2-40B4-BE49-F238E27FC236}">
                  <a16:creationId xmlns="" xmlns:a16="http://schemas.microsoft.com/office/drawing/2014/main" id="{D2AE9E60-4D0A-4C63-9B02-E4A392E24F21}"/>
                </a:ext>
              </a:extLst>
            </p:cNvPr>
            <p:cNvSpPr txBox="1"/>
            <p:nvPr/>
          </p:nvSpPr>
          <p:spPr>
            <a:xfrm flipH="1">
              <a:off x="1988152" y="4328526"/>
              <a:ext cx="48768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b="1" dirty="0">
                  <a:solidFill>
                    <a:srgbClr val="FF0000"/>
                  </a:solidFill>
                  <a:latin typeface=".VnAvant" pitchFamily="34" charset="0"/>
                </a:rPr>
                <a:t>o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453F9030-39E4-4419-B754-6294B160F53B}"/>
              </a:ext>
            </a:extLst>
          </p:cNvPr>
          <p:cNvGrpSpPr/>
          <p:nvPr/>
        </p:nvGrpSpPr>
        <p:grpSpPr>
          <a:xfrm>
            <a:off x="6437670" y="2432887"/>
            <a:ext cx="3250275" cy="2085110"/>
            <a:chOff x="5173705" y="3325090"/>
            <a:chExt cx="3250275" cy="2085110"/>
          </a:xfrm>
        </p:grpSpPr>
        <p:grpSp>
          <p:nvGrpSpPr>
            <p:cNvPr id="47" name="Group 46">
              <a:extLst>
                <a:ext uri="{FF2B5EF4-FFF2-40B4-BE49-F238E27FC236}">
                  <a16:creationId xmlns="" xmlns:a16="http://schemas.microsoft.com/office/drawing/2014/main" id="{1AAA40BB-08BC-4E75-9BF9-4BDC474B54CB}"/>
                </a:ext>
              </a:extLst>
            </p:cNvPr>
            <p:cNvGrpSpPr/>
            <p:nvPr/>
          </p:nvGrpSpPr>
          <p:grpSpPr>
            <a:xfrm>
              <a:off x="5173705" y="3325090"/>
              <a:ext cx="3250275" cy="2008910"/>
              <a:chOff x="5173705" y="3262606"/>
              <a:chExt cx="3250275" cy="2008910"/>
            </a:xfrm>
          </p:grpSpPr>
          <p:grpSp>
            <p:nvGrpSpPr>
              <p:cNvPr id="24" name="Group 23">
                <a:extLst>
                  <a:ext uri="{FF2B5EF4-FFF2-40B4-BE49-F238E27FC236}">
                    <a16:creationId xmlns="" xmlns:a16="http://schemas.microsoft.com/office/drawing/2014/main" id="{212B312A-67EB-47D9-ADC5-C40E43427260}"/>
                  </a:ext>
                </a:extLst>
              </p:cNvPr>
              <p:cNvGrpSpPr/>
              <p:nvPr/>
            </p:nvGrpSpPr>
            <p:grpSpPr>
              <a:xfrm>
                <a:off x="5173705" y="3262606"/>
                <a:ext cx="3250275" cy="2008910"/>
                <a:chOff x="5562600" y="1752600"/>
                <a:chExt cx="3250275" cy="2008910"/>
              </a:xfrm>
            </p:grpSpPr>
            <p:grpSp>
              <p:nvGrpSpPr>
                <p:cNvPr id="10" name="Group 9"/>
                <p:cNvGrpSpPr/>
                <p:nvPr/>
              </p:nvGrpSpPr>
              <p:grpSpPr>
                <a:xfrm>
                  <a:off x="5562600" y="1752600"/>
                  <a:ext cx="3250275" cy="2008910"/>
                  <a:chOff x="304800" y="1752600"/>
                  <a:chExt cx="3250275" cy="2008910"/>
                </a:xfrm>
              </p:grpSpPr>
              <p:sp>
                <p:nvSpPr>
                  <p:cNvPr id="11" name="Rectangle 10"/>
                  <p:cNvSpPr/>
                  <p:nvPr/>
                </p:nvSpPr>
                <p:spPr bwMode="auto">
                  <a:xfrm>
                    <a:off x="304800" y="1752600"/>
                    <a:ext cx="1600200" cy="990600"/>
                  </a:xfrm>
                  <a:prstGeom prst="rect">
                    <a:avLst/>
                  </a:prstGeom>
                  <a:solidFill>
                    <a:srgbClr val="CCECFF"/>
                  </a:soli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4800" b="1">
                      <a:solidFill>
                        <a:srgbClr val="0033CC"/>
                      </a:solidFill>
                      <a:latin typeface=".VnAvant" pitchFamily="34" charset="0"/>
                    </a:endParaRPr>
                  </a:p>
                </p:txBody>
              </p:sp>
              <p:sp>
                <p:nvSpPr>
                  <p:cNvPr id="12" name="Rectangle 11"/>
                  <p:cNvSpPr/>
                  <p:nvPr/>
                </p:nvSpPr>
                <p:spPr bwMode="auto">
                  <a:xfrm>
                    <a:off x="1954874" y="1759526"/>
                    <a:ext cx="1600200" cy="990600"/>
                  </a:xfrm>
                  <a:prstGeom prst="rect">
                    <a:avLst/>
                  </a:prstGeom>
                  <a:solidFill>
                    <a:srgbClr val="CCECFF"/>
                  </a:soli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4800" b="1">
                      <a:solidFill>
                        <a:srgbClr val="0033CC"/>
                      </a:solidFill>
                      <a:latin typeface=".VnAvant" pitchFamily="34" charset="0"/>
                    </a:endParaRPr>
                  </a:p>
                </p:txBody>
              </p:sp>
              <p:sp>
                <p:nvSpPr>
                  <p:cNvPr id="13" name="Rectangle 12"/>
                  <p:cNvSpPr/>
                  <p:nvPr/>
                </p:nvSpPr>
                <p:spPr bwMode="auto">
                  <a:xfrm>
                    <a:off x="304801" y="2770910"/>
                    <a:ext cx="3250274" cy="990600"/>
                  </a:xfrm>
                  <a:prstGeom prst="rect">
                    <a:avLst/>
                  </a:prstGeom>
                  <a:solidFill>
                    <a:srgbClr val="CCECFF"/>
                  </a:soli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</a:pPr>
                    <a:endParaRPr lang="en-US" sz="4800" b="1">
                      <a:solidFill>
                        <a:srgbClr val="0033CC"/>
                      </a:solidFill>
                      <a:latin typeface=".VnAvant" pitchFamily="34" charset="0"/>
                    </a:endParaRPr>
                  </a:p>
                </p:txBody>
              </p:sp>
            </p:grpSp>
            <p:sp>
              <p:nvSpPr>
                <p:cNvPr id="19" name="TextBox 18"/>
                <p:cNvSpPr txBox="1"/>
                <p:nvPr/>
              </p:nvSpPr>
              <p:spPr>
                <a:xfrm>
                  <a:off x="6705600" y="2847109"/>
                  <a:ext cx="973343" cy="83099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4800" b="1" dirty="0" err="1">
                      <a:solidFill>
                        <a:srgbClr val="0033CC"/>
                      </a:solidFill>
                      <a:latin typeface=".VnAvant" pitchFamily="34" charset="0"/>
                    </a:rPr>
                    <a:t>cá</a:t>
                  </a:r>
                  <a:endParaRPr lang="en-US" sz="4800" b="1" dirty="0">
                    <a:solidFill>
                      <a:srgbClr val="0033CC"/>
                    </a:solidFill>
                    <a:latin typeface=".VnAvant" pitchFamily="34" charset="0"/>
                  </a:endParaRPr>
                </a:p>
              </p:txBody>
            </p:sp>
            <p:sp>
              <p:nvSpPr>
                <p:cNvPr id="29" name="TextBox 28"/>
                <p:cNvSpPr txBox="1"/>
                <p:nvPr/>
              </p:nvSpPr>
              <p:spPr>
                <a:xfrm>
                  <a:off x="6019800" y="1836001"/>
                  <a:ext cx="579005" cy="83099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4800" b="1" dirty="0">
                      <a:solidFill>
                        <a:srgbClr val="0033CC"/>
                      </a:solidFill>
                      <a:latin typeface=".VnAvant" pitchFamily="34" charset="0"/>
                    </a:rPr>
                    <a:t>c</a:t>
                  </a:r>
                </a:p>
              </p:txBody>
            </p:sp>
            <p:sp>
              <p:nvSpPr>
                <p:cNvPr id="30" name="TextBox 29"/>
                <p:cNvSpPr txBox="1"/>
                <p:nvPr/>
              </p:nvSpPr>
              <p:spPr>
                <a:xfrm flipH="1">
                  <a:off x="7703819" y="1836003"/>
                  <a:ext cx="487681" cy="830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4800" b="1" dirty="0">
                      <a:solidFill>
                        <a:srgbClr val="FF0000"/>
                      </a:solidFill>
                      <a:latin typeface=".VnAvant" pitchFamily="34" charset="0"/>
                    </a:rPr>
                    <a:t>o</a:t>
                  </a:r>
                </a:p>
              </p:txBody>
            </p:sp>
          </p:grpSp>
          <p:sp>
            <p:nvSpPr>
              <p:cNvPr id="46" name="TextBox 45">
                <a:extLst>
                  <a:ext uri="{FF2B5EF4-FFF2-40B4-BE49-F238E27FC236}">
                    <a16:creationId xmlns="" xmlns:a16="http://schemas.microsoft.com/office/drawing/2014/main" id="{2288A01E-856E-4F96-B3A0-5458D29FFC2F}"/>
                  </a:ext>
                </a:extLst>
              </p:cNvPr>
              <p:cNvSpPr txBox="1"/>
              <p:nvPr/>
            </p:nvSpPr>
            <p:spPr>
              <a:xfrm>
                <a:off x="6727491" y="4357114"/>
                <a:ext cx="1075114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dirty="0">
                    <a:solidFill>
                      <a:srgbClr val="FF0000"/>
                    </a:solidFill>
                    <a:latin typeface=".VnAvant" panose="020B7200000000000000" pitchFamily="34" charset="0"/>
                  </a:rPr>
                  <a:t>o</a:t>
                </a:r>
              </a:p>
            </p:txBody>
          </p:sp>
        </p:grpSp>
        <p:sp>
          <p:nvSpPr>
            <p:cNvPr id="43" name="TextBox 42">
              <a:extLst>
                <a:ext uri="{FF2B5EF4-FFF2-40B4-BE49-F238E27FC236}">
                  <a16:creationId xmlns="" xmlns:a16="http://schemas.microsoft.com/office/drawing/2014/main" id="{8D9E3A01-9760-4E7E-8422-375A2445C437}"/>
                </a:ext>
              </a:extLst>
            </p:cNvPr>
            <p:cNvSpPr txBox="1"/>
            <p:nvPr/>
          </p:nvSpPr>
          <p:spPr>
            <a:xfrm flipH="1">
              <a:off x="7013004" y="4302204"/>
              <a:ext cx="683196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600" b="1" dirty="0">
                  <a:solidFill>
                    <a:srgbClr val="FF0000"/>
                  </a:solidFill>
                  <a:latin typeface="HL Hoctro" panose="02000000000000000000" pitchFamily="2" charset="0"/>
                </a:rPr>
                <a:t>í</a:t>
              </a:r>
              <a:endParaRPr lang="en-US" sz="6600" b="1" dirty="0">
                <a:solidFill>
                  <a:srgbClr val="FF0000"/>
                </a:solidFill>
                <a:latin typeface=".VnAvant" pitchFamily="34" charset="0"/>
              </a:endParaRPr>
            </a:p>
          </p:txBody>
        </p:sp>
      </p:grpSp>
      <p:graphicFrame>
        <p:nvGraphicFramePr>
          <p:cNvPr id="41" name="Table 2">
            <a:extLst>
              <a:ext uri="{FF2B5EF4-FFF2-40B4-BE49-F238E27FC236}">
                <a16:creationId xmlns="" xmlns:a16="http://schemas.microsoft.com/office/drawing/2014/main" id="{6F512780-4501-4A48-AFB8-C4C8EB5DDB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0244779"/>
              </p:ext>
            </p:extLst>
          </p:nvPr>
        </p:nvGraphicFramePr>
        <p:xfrm>
          <a:off x="1447800" y="4675274"/>
          <a:ext cx="9296400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86591">
                  <a:extLst>
                    <a:ext uri="{9D8B030D-6E8A-4147-A177-3AD203B41FA5}">
                      <a16:colId xmlns="" xmlns:a16="http://schemas.microsoft.com/office/drawing/2014/main" val="3071753133"/>
                    </a:ext>
                  </a:extLst>
                </a:gridCol>
                <a:gridCol w="703664">
                  <a:extLst>
                    <a:ext uri="{9D8B030D-6E8A-4147-A177-3AD203B41FA5}">
                      <a16:colId xmlns="" xmlns:a16="http://schemas.microsoft.com/office/drawing/2014/main" val="1396942192"/>
                    </a:ext>
                  </a:extLst>
                </a:gridCol>
                <a:gridCol w="981665">
                  <a:extLst>
                    <a:ext uri="{9D8B030D-6E8A-4147-A177-3AD203B41FA5}">
                      <a16:colId xmlns="" xmlns:a16="http://schemas.microsoft.com/office/drawing/2014/main" val="1378897733"/>
                    </a:ext>
                  </a:extLst>
                </a:gridCol>
                <a:gridCol w="708589">
                  <a:extLst>
                    <a:ext uri="{9D8B030D-6E8A-4147-A177-3AD203B41FA5}">
                      <a16:colId xmlns="" xmlns:a16="http://schemas.microsoft.com/office/drawing/2014/main" val="730750489"/>
                    </a:ext>
                  </a:extLst>
                </a:gridCol>
                <a:gridCol w="971054">
                  <a:extLst>
                    <a:ext uri="{9D8B030D-6E8A-4147-A177-3AD203B41FA5}">
                      <a16:colId xmlns="" xmlns:a16="http://schemas.microsoft.com/office/drawing/2014/main" val="271945701"/>
                    </a:ext>
                  </a:extLst>
                </a:gridCol>
                <a:gridCol w="719202">
                  <a:extLst>
                    <a:ext uri="{9D8B030D-6E8A-4147-A177-3AD203B41FA5}">
                      <a16:colId xmlns="" xmlns:a16="http://schemas.microsoft.com/office/drawing/2014/main" val="2120904842"/>
                    </a:ext>
                  </a:extLst>
                </a:gridCol>
                <a:gridCol w="960440">
                  <a:extLst>
                    <a:ext uri="{9D8B030D-6E8A-4147-A177-3AD203B41FA5}">
                      <a16:colId xmlns="" xmlns:a16="http://schemas.microsoft.com/office/drawing/2014/main" val="2266258085"/>
                    </a:ext>
                  </a:extLst>
                </a:gridCol>
                <a:gridCol w="729815">
                  <a:extLst>
                    <a:ext uri="{9D8B030D-6E8A-4147-A177-3AD203B41FA5}">
                      <a16:colId xmlns="" xmlns:a16="http://schemas.microsoft.com/office/drawing/2014/main" val="1788947495"/>
                    </a:ext>
                  </a:extLst>
                </a:gridCol>
                <a:gridCol w="1038229">
                  <a:extLst>
                    <a:ext uri="{9D8B030D-6E8A-4147-A177-3AD203B41FA5}">
                      <a16:colId xmlns="" xmlns:a16="http://schemas.microsoft.com/office/drawing/2014/main" val="2989170972"/>
                    </a:ext>
                  </a:extLst>
                </a:gridCol>
                <a:gridCol w="546602">
                  <a:extLst>
                    <a:ext uri="{9D8B030D-6E8A-4147-A177-3AD203B41FA5}">
                      <a16:colId xmlns="" xmlns:a16="http://schemas.microsoft.com/office/drawing/2014/main" val="1945771871"/>
                    </a:ext>
                  </a:extLst>
                </a:gridCol>
                <a:gridCol w="950549">
                  <a:extLst>
                    <a:ext uri="{9D8B030D-6E8A-4147-A177-3AD203B41FA5}">
                      <a16:colId xmlns="" xmlns:a16="http://schemas.microsoft.com/office/drawing/2014/main" val="3772459203"/>
                    </a:ext>
                  </a:extLst>
                </a:gridCol>
              </a:tblGrid>
              <a:tr h="1752600">
                <a:tc>
                  <a:txBody>
                    <a:bodyPr/>
                    <a:lstStyle/>
                    <a:p>
                      <a:r>
                        <a:rPr lang="en-US" sz="3600" dirty="0" err="1">
                          <a:solidFill>
                            <a:srgbClr val="002060"/>
                          </a:solidFill>
                          <a:latin typeface=".VnAvant" panose="020B7200000000000000" pitchFamily="34" charset="0"/>
                        </a:rPr>
                        <a:t>bß</a:t>
                      </a:r>
                      <a:endParaRPr lang="en-US" sz="3600" dirty="0">
                        <a:solidFill>
                          <a:srgbClr val="002060"/>
                        </a:solidFill>
                        <a:latin typeface=".VnAvant" panose="020B7200000000000000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6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dirty="0" err="1">
                          <a:solidFill>
                            <a:srgbClr val="002060"/>
                          </a:solidFill>
                          <a:latin typeface=".VnAvant" panose="020B7200000000000000" pitchFamily="34" charset="0"/>
                        </a:rPr>
                        <a:t>bã</a:t>
                      </a:r>
                      <a:endParaRPr lang="en-US" sz="3600" dirty="0">
                        <a:solidFill>
                          <a:srgbClr val="002060"/>
                        </a:solidFill>
                        <a:latin typeface=".VnAvant" panose="020B7200000000000000" pitchFamily="34" charset="0"/>
                      </a:endParaRPr>
                    </a:p>
                    <a:p>
                      <a:endParaRPr lang="en-US" sz="36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6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dirty="0" err="1">
                          <a:solidFill>
                            <a:srgbClr val="002060"/>
                          </a:solidFill>
                          <a:latin typeface=".VnAvant" panose="020B7200000000000000" pitchFamily="34" charset="0"/>
                        </a:rPr>
                        <a:t>bá</a:t>
                      </a:r>
                      <a:endParaRPr lang="en-US" sz="3600" dirty="0">
                        <a:solidFill>
                          <a:srgbClr val="002060"/>
                        </a:solidFill>
                        <a:latin typeface=".VnAvant" panose="020B7200000000000000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6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dirty="0" err="1">
                          <a:solidFill>
                            <a:srgbClr val="002060"/>
                          </a:solidFill>
                          <a:latin typeface=".VnAvant" panose="020B7200000000000000" pitchFamily="34" charset="0"/>
                        </a:rPr>
                        <a:t>cß</a:t>
                      </a:r>
                      <a:endParaRPr lang="en-US" sz="3600" dirty="0">
                        <a:solidFill>
                          <a:srgbClr val="002060"/>
                        </a:solidFill>
                        <a:latin typeface=".VnAvant" panose="020B7200000000000000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6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dirty="0" err="1">
                          <a:solidFill>
                            <a:srgbClr val="002060"/>
                          </a:solidFill>
                          <a:latin typeface=".VnAvant" panose="020B7200000000000000" pitchFamily="34" charset="0"/>
                        </a:rPr>
                        <a:t>cã</a:t>
                      </a:r>
                      <a:endParaRPr lang="en-US" sz="3600" dirty="0">
                        <a:solidFill>
                          <a:srgbClr val="002060"/>
                        </a:solidFill>
                        <a:latin typeface=".VnAvant" panose="020B7200000000000000" pitchFamily="34" charset="0"/>
                      </a:endParaRPr>
                    </a:p>
                    <a:p>
                      <a:endParaRPr lang="en-US" sz="36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6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dirty="0" err="1">
                          <a:solidFill>
                            <a:srgbClr val="002060"/>
                          </a:solidFill>
                          <a:latin typeface=".VnAvant" panose="020B7200000000000000" pitchFamily="34" charset="0"/>
                        </a:rPr>
                        <a:t>cá</a:t>
                      </a:r>
                      <a:endParaRPr lang="en-US" sz="3600" dirty="0">
                        <a:solidFill>
                          <a:srgbClr val="002060"/>
                        </a:solidFill>
                        <a:latin typeface=".VnAvant" panose="020B7200000000000000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600" dirty="0">
                        <a:solidFill>
                          <a:srgbClr val="002060"/>
                        </a:solidFill>
                        <a:latin typeface=".VnAvant" panose="020B7200000000000000" pitchFamily="34" charset="0"/>
                      </a:endParaRPr>
                    </a:p>
                    <a:p>
                      <a:endParaRPr lang="en-US" sz="36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071333906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EBEC789F-46E2-4E62-A25D-64DAB6CDF51D}"/>
              </a:ext>
            </a:extLst>
          </p:cNvPr>
          <p:cNvSpPr txBox="1"/>
          <p:nvPr/>
        </p:nvSpPr>
        <p:spPr>
          <a:xfrm>
            <a:off x="2438401" y="5943600"/>
            <a:ext cx="11463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993366"/>
                </a:solidFill>
                <a:latin typeface=".VnAvant" panose="020B7200000000000000" pitchFamily="34" charset="0"/>
              </a:rPr>
              <a:t>bß</a:t>
            </a:r>
            <a:endParaRPr lang="en-US" sz="4000" b="1" dirty="0">
              <a:solidFill>
                <a:srgbClr val="993366"/>
              </a:solidFill>
              <a:latin typeface=".VnAvant" panose="020B7200000000000000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="" xmlns:a16="http://schemas.microsoft.com/office/drawing/2014/main" id="{7ABF90A5-E7A0-447B-B6F6-3BFB44CFB3A5}"/>
              </a:ext>
            </a:extLst>
          </p:cNvPr>
          <p:cNvSpPr txBox="1"/>
          <p:nvPr/>
        </p:nvSpPr>
        <p:spPr>
          <a:xfrm>
            <a:off x="5298061" y="5885746"/>
            <a:ext cx="11463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993366"/>
                </a:solidFill>
                <a:latin typeface=".VnAvant" panose="020B7200000000000000" pitchFamily="34" charset="0"/>
              </a:rPr>
              <a:t>cß</a:t>
            </a:r>
            <a:endParaRPr lang="en-US" sz="4000" b="1" dirty="0">
              <a:solidFill>
                <a:srgbClr val="993366"/>
              </a:solidFill>
              <a:latin typeface=".VnAvant" panose="020B7200000000000000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="" xmlns:a16="http://schemas.microsoft.com/office/drawing/2014/main" id="{600DA3C6-AA57-4CE9-ADCD-542AD02E8C57}"/>
              </a:ext>
            </a:extLst>
          </p:cNvPr>
          <p:cNvSpPr txBox="1"/>
          <p:nvPr/>
        </p:nvSpPr>
        <p:spPr>
          <a:xfrm>
            <a:off x="7676416" y="5861854"/>
            <a:ext cx="11463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993366"/>
                </a:solidFill>
                <a:latin typeface=".VnAvant" panose="020B7200000000000000" pitchFamily="34" charset="0"/>
              </a:rPr>
              <a:t>cá</a:t>
            </a:r>
            <a:endParaRPr lang="en-US" sz="4000" b="1" dirty="0">
              <a:solidFill>
                <a:srgbClr val="993366"/>
              </a:solidFill>
              <a:latin typeface=".VnAvant" panose="020B7200000000000000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="" xmlns:a16="http://schemas.microsoft.com/office/drawing/2014/main" id="{77E2A172-5943-43E2-AAEC-A1840D55832C}"/>
              </a:ext>
            </a:extLst>
          </p:cNvPr>
          <p:cNvSpPr txBox="1"/>
          <p:nvPr/>
        </p:nvSpPr>
        <p:spPr>
          <a:xfrm flipH="1">
            <a:off x="6251004" y="201195"/>
            <a:ext cx="68319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dirty="0">
                <a:solidFill>
                  <a:srgbClr val="FF0000"/>
                </a:solidFill>
                <a:latin typeface="HL Hoctro" panose="02000000000000000000" pitchFamily="2" charset="0"/>
              </a:rPr>
              <a:t>í</a:t>
            </a:r>
            <a:endParaRPr lang="en-US" sz="11500" dirty="0">
              <a:solidFill>
                <a:srgbClr val="FF0000"/>
              </a:solidFill>
              <a:latin typeface=".VnAvant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="" xmlns:a16="http://schemas.microsoft.com/office/drawing/2014/main" id="{A07FC7F5-9EE6-44BB-B5A8-FB54F63BE291}"/>
              </a:ext>
            </a:extLst>
          </p:cNvPr>
          <p:cNvSpPr txBox="1"/>
          <p:nvPr/>
        </p:nvSpPr>
        <p:spPr>
          <a:xfrm flipH="1">
            <a:off x="4542956" y="242077"/>
            <a:ext cx="4876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  <a:latin typeface=".VnAvant" pitchFamily="34" charset="0"/>
              </a:rPr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1794219002"/>
      </p:ext>
    </p:extLst>
  </p:cSld>
  <p:clrMapOvr>
    <a:masterClrMapping/>
  </p:clrMapOvr>
  <p:transition advTm="6645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1086098" y="5415485"/>
            <a:ext cx="9226625" cy="1369944"/>
          </a:xfrm>
          <a:prstGeom prst="rect">
            <a:avLst/>
          </a:prstGeom>
        </p:spPr>
        <p:txBody>
          <a:bodyPr vert="horz" lIns="91294" tIns="45647" rIns="91294" bIns="45647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Bê có cỏ.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62" t="29166" r="29722" b="22917"/>
          <a:stretch/>
        </p:blipFill>
        <p:spPr bwMode="auto">
          <a:xfrm>
            <a:off x="1169294" y="-1"/>
            <a:ext cx="9114853" cy="5567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5242899" y="5415485"/>
            <a:ext cx="1136556" cy="1369944"/>
          </a:xfrm>
          <a:prstGeom prst="rect">
            <a:avLst/>
          </a:prstGeom>
        </p:spPr>
        <p:txBody>
          <a:bodyPr vert="horz" lIns="91294" tIns="45647" rIns="91294" bIns="45647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o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6362564" y="5415485"/>
            <a:ext cx="1136556" cy="1369944"/>
          </a:xfrm>
          <a:prstGeom prst="rect">
            <a:avLst/>
          </a:prstGeom>
        </p:spPr>
        <p:txBody>
          <a:bodyPr vert="horz" lIns="91294" tIns="45647" rIns="91294" bIns="45647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o</a:t>
            </a:r>
          </a:p>
        </p:txBody>
      </p:sp>
      <p:pic>
        <p:nvPicPr>
          <p:cNvPr id="14" name="Picture 8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6895" r="30825" b="64651"/>
          <a:stretch/>
        </p:blipFill>
        <p:spPr bwMode="auto">
          <a:xfrm>
            <a:off x="6721416" y="5343716"/>
            <a:ext cx="452633" cy="552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230477" y="203423"/>
            <a:ext cx="2621250" cy="941185"/>
            <a:chOff x="63500" y="1429216"/>
            <a:chExt cx="1970813" cy="705889"/>
          </a:xfrm>
        </p:grpSpPr>
        <p:sp>
          <p:nvSpPr>
            <p:cNvPr id="8" name="Rounded Rectangle 7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</a:p>
          </p:txBody>
        </p:sp>
        <p:sp>
          <p:nvSpPr>
            <p:cNvPr id="10" name="Oval 9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dirty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45848866"/>
      </p:ext>
    </p:extLst>
  </p:cSld>
  <p:clrMapOvr>
    <a:masterClrMapping/>
  </p:clrMapOvr>
  <p:transition advTm="664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76200" y="245316"/>
            <a:ext cx="2621250" cy="941185"/>
            <a:chOff x="63500" y="1429216"/>
            <a:chExt cx="1970813" cy="705889"/>
          </a:xfrm>
        </p:grpSpPr>
        <p:sp>
          <p:nvSpPr>
            <p:cNvPr id="3" name="Rounded Rectangle 2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Nói</a:t>
              </a:r>
            </a:p>
          </p:txBody>
        </p:sp>
        <p:sp>
          <p:nvSpPr>
            <p:cNvPr id="4" name="Oval 3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dirty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3</a:t>
              </a:r>
            </a:p>
          </p:txBody>
        </p:sp>
      </p:grp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80" t="27353" r="6528" b="30207"/>
          <a:stretch/>
        </p:blipFill>
        <p:spPr bwMode="auto">
          <a:xfrm>
            <a:off x="990600" y="1600200"/>
            <a:ext cx="10591800" cy="50791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4521054" y="387662"/>
            <a:ext cx="3530891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Chào</a:t>
            </a:r>
            <a:r>
              <a:rPr lang="en-US" sz="6000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hỏi</a:t>
            </a:r>
            <a:endParaRPr lang="en-US" sz="60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1066800" y="5844434"/>
            <a:ext cx="853506" cy="855622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rgbClr val="FF0000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rPr>
              <a:t>1</a:t>
            </a:r>
          </a:p>
        </p:txBody>
      </p:sp>
      <p:sp>
        <p:nvSpPr>
          <p:cNvPr id="8" name="Oval 7"/>
          <p:cNvSpPr/>
          <p:nvPr/>
        </p:nvSpPr>
        <p:spPr>
          <a:xfrm>
            <a:off x="10439400" y="5823760"/>
            <a:ext cx="853506" cy="855622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rgbClr val="FF0000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4100406749"/>
      </p:ext>
    </p:extLst>
  </p:cSld>
  <p:clrMapOvr>
    <a:masterClrMapping/>
  </p:clrMapOvr>
  <p:transition advTm="6645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884" y="152400"/>
            <a:ext cx="3608916" cy="3429000"/>
          </a:xfrm>
          <a:prstGeom prst="rect">
            <a:avLst/>
          </a:prstGeom>
        </p:spPr>
      </p:pic>
      <p:pic>
        <p:nvPicPr>
          <p:cNvPr id="1032" name="Picture 8" descr="Tại sao con phải chào? Có nên thúc ép con chào hỏi? - Vinschoo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6112" y="1219200"/>
            <a:ext cx="4191000" cy="3390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val 7"/>
          <p:cNvSpPr/>
          <p:nvPr/>
        </p:nvSpPr>
        <p:spPr>
          <a:xfrm>
            <a:off x="1371600" y="3754478"/>
            <a:ext cx="853506" cy="855622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rgbClr val="FF0000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rPr>
              <a:t>3</a:t>
            </a:r>
          </a:p>
        </p:txBody>
      </p:sp>
      <p:sp>
        <p:nvSpPr>
          <p:cNvPr id="9" name="Oval 8"/>
          <p:cNvSpPr/>
          <p:nvPr/>
        </p:nvSpPr>
        <p:spPr>
          <a:xfrm>
            <a:off x="5402547" y="4747846"/>
            <a:ext cx="853506" cy="855622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rgbClr val="FF0000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rPr>
              <a:t>4</a:t>
            </a:r>
          </a:p>
        </p:txBody>
      </p:sp>
      <p:sp>
        <p:nvSpPr>
          <p:cNvPr id="10" name="Oval 9"/>
          <p:cNvSpPr/>
          <p:nvPr/>
        </p:nvSpPr>
        <p:spPr>
          <a:xfrm>
            <a:off x="9982200" y="5791200"/>
            <a:ext cx="853506" cy="855622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rgbClr val="FF0000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rPr>
              <a:t>5</a:t>
            </a:r>
          </a:p>
        </p:txBody>
      </p:sp>
      <p:sp>
        <p:nvSpPr>
          <p:cNvPr id="6" name="AutoShape 10" descr="RÈN KỶ NĂNG CHÀO HỎI LỄ PHÉP CHO TR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pic>
        <p:nvPicPr>
          <p:cNvPr id="1036" name="Picture 12" descr="RÈN KỶ NĂNG CHÀO HỎI LỄ PHÉP CHO TRẺ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7701" y="2150899"/>
            <a:ext cx="3834341" cy="3487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0280468"/>
      </p:ext>
    </p:extLst>
  </p:cSld>
  <p:clrMapOvr>
    <a:masterClrMapping/>
  </p:clrMapOvr>
  <p:transition advTm="6645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3D8F16E-8F96-4879-913C-50BCD4C5B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C99E1EAB-7FE9-41D7-8C39-BE2C4F2639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38" y="38055"/>
            <a:ext cx="12072231" cy="6811462"/>
          </a:xfr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A249D469-5D06-4A98-B642-6859F683FC7E}"/>
              </a:ext>
            </a:extLst>
          </p:cNvPr>
          <p:cNvSpPr txBox="1"/>
          <p:nvPr/>
        </p:nvSpPr>
        <p:spPr>
          <a:xfrm>
            <a:off x="1687334" y="989851"/>
            <a:ext cx="9154426" cy="64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2114">
              <a:defRPr/>
            </a:pPr>
            <a:r>
              <a:rPr lang="en-US" sz="3591" b="1" dirty="0" err="1">
                <a:solidFill>
                  <a:prstClr val="white"/>
                </a:solidFill>
                <a:latin typeface="HP001 4H" panose="020B0603050302020204" pitchFamily="34" charset="0"/>
              </a:rPr>
              <a:t>Thứ</a:t>
            </a:r>
            <a:r>
              <a:rPr lang="en-US" sz="3591" b="1" dirty="0">
                <a:solidFill>
                  <a:prstClr val="white"/>
                </a:solidFill>
                <a:latin typeface="HP001 4H" panose="020B0603050302020204" pitchFamily="34" charset="0"/>
              </a:rPr>
              <a:t> </a:t>
            </a:r>
            <a:r>
              <a:rPr lang="en-US" sz="3591" b="1" dirty="0" err="1" smtClean="0">
                <a:solidFill>
                  <a:prstClr val="white"/>
                </a:solidFill>
                <a:latin typeface="HP001 4H" panose="020B0603050302020204" pitchFamily="34" charset="0"/>
              </a:rPr>
              <a:t>Hai</a:t>
            </a:r>
            <a:r>
              <a:rPr lang="en-US" sz="3591" b="1" dirty="0" smtClean="0">
                <a:solidFill>
                  <a:prstClr val="white"/>
                </a:solidFill>
                <a:latin typeface="HP001 4H" panose="020B0603050302020204" pitchFamily="34" charset="0"/>
              </a:rPr>
              <a:t>, </a:t>
            </a:r>
            <a:r>
              <a:rPr lang="en-US" sz="3591" b="1" dirty="0" err="1">
                <a:solidFill>
                  <a:prstClr val="white"/>
                </a:solidFill>
                <a:latin typeface="HP001 4H" panose="020B0603050302020204" pitchFamily="34" charset="0"/>
              </a:rPr>
              <a:t>ngày</a:t>
            </a:r>
            <a:r>
              <a:rPr lang="en-US" sz="3591" b="1" dirty="0">
                <a:solidFill>
                  <a:prstClr val="white"/>
                </a:solidFill>
                <a:latin typeface="HP001 4H" panose="020B0603050302020204" pitchFamily="34" charset="0"/>
              </a:rPr>
              <a:t> </a:t>
            </a:r>
            <a:r>
              <a:rPr lang="en-US" sz="3591" b="1" dirty="0" smtClean="0">
                <a:solidFill>
                  <a:prstClr val="white"/>
                </a:solidFill>
                <a:latin typeface="HP001 4H" panose="020B0603050302020204" pitchFamily="34" charset="0"/>
              </a:rPr>
              <a:t>27 </a:t>
            </a:r>
            <a:r>
              <a:rPr lang="en-US" sz="3591" b="1" dirty="0" err="1">
                <a:solidFill>
                  <a:prstClr val="white"/>
                </a:solidFill>
                <a:latin typeface="HP001 4H" panose="020B0603050302020204" pitchFamily="34" charset="0"/>
              </a:rPr>
              <a:t>tháng</a:t>
            </a:r>
            <a:r>
              <a:rPr lang="en-US" sz="3591" b="1" dirty="0">
                <a:solidFill>
                  <a:prstClr val="white"/>
                </a:solidFill>
                <a:latin typeface="HP001 4H" panose="020B0603050302020204" pitchFamily="34" charset="0"/>
              </a:rPr>
              <a:t> 9 </a:t>
            </a:r>
            <a:r>
              <a:rPr lang="en-US" sz="3591" b="1" dirty="0" err="1">
                <a:solidFill>
                  <a:prstClr val="white"/>
                </a:solidFill>
                <a:latin typeface="HP001 4H" panose="020B0603050302020204" pitchFamily="34" charset="0"/>
              </a:rPr>
              <a:t>năm</a:t>
            </a:r>
            <a:r>
              <a:rPr lang="en-US" sz="3591" b="1" dirty="0">
                <a:solidFill>
                  <a:prstClr val="white"/>
                </a:solidFill>
                <a:latin typeface="HP001 4H" panose="020B0603050302020204" pitchFamily="34" charset="0"/>
              </a:rPr>
              <a:t> 2021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CC25C60B-071D-490D-9E2A-DCC8980809D7}"/>
              </a:ext>
            </a:extLst>
          </p:cNvPr>
          <p:cNvSpPr txBox="1"/>
          <p:nvPr/>
        </p:nvSpPr>
        <p:spPr>
          <a:xfrm>
            <a:off x="4356678" y="1674312"/>
            <a:ext cx="3122870" cy="64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2114">
              <a:defRPr/>
            </a:pPr>
            <a:r>
              <a:rPr lang="en-US" sz="3591" b="1" dirty="0" err="1">
                <a:solidFill>
                  <a:prstClr val="white"/>
                </a:solidFill>
                <a:latin typeface="HP001 4H" panose="020B0603050302020204" pitchFamily="34" charset="0"/>
              </a:rPr>
              <a:t>Tiếng</a:t>
            </a:r>
            <a:r>
              <a:rPr lang="en-US" sz="3591" b="1" dirty="0">
                <a:solidFill>
                  <a:prstClr val="white"/>
                </a:solidFill>
                <a:latin typeface="HP001 4H" panose="020B0603050302020204" pitchFamily="34" charset="0"/>
              </a:rPr>
              <a:t> </a:t>
            </a:r>
            <a:r>
              <a:rPr lang="en-US" sz="3591" b="1" dirty="0" err="1">
                <a:solidFill>
                  <a:prstClr val="white"/>
                </a:solidFill>
                <a:latin typeface="HP001 4H" panose="020B0603050302020204" pitchFamily="34" charset="0"/>
              </a:rPr>
              <a:t>Việt</a:t>
            </a:r>
            <a:endParaRPr lang="en-US" sz="3591" b="1" dirty="0">
              <a:solidFill>
                <a:prstClr val="white"/>
              </a:solidFill>
              <a:latin typeface="HP001 4H" panose="020B06030503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B8392703-D48C-446E-B618-AC75A84A9952}"/>
              </a:ext>
            </a:extLst>
          </p:cNvPr>
          <p:cNvSpPr txBox="1"/>
          <p:nvPr/>
        </p:nvSpPr>
        <p:spPr>
          <a:xfrm>
            <a:off x="3352800" y="2358773"/>
            <a:ext cx="9206332" cy="64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2114">
              <a:defRPr/>
            </a:pPr>
            <a:r>
              <a:rPr lang="en-US" sz="3591" b="1" dirty="0" smtClean="0">
                <a:solidFill>
                  <a:srgbClr val="FFFF00"/>
                </a:solidFill>
                <a:latin typeface="HP001 4H" panose="020B0603050302020204" pitchFamily="34" charset="0"/>
              </a:rPr>
              <a:t>  </a:t>
            </a:r>
            <a:r>
              <a:rPr lang="en-US" sz="3591" b="1" dirty="0" err="1" smtClean="0">
                <a:solidFill>
                  <a:srgbClr val="FFFF00"/>
                </a:solidFill>
                <a:latin typeface="HP001 4H" panose="020B0603050302020204" pitchFamily="34" charset="0"/>
              </a:rPr>
              <a:t>Bài</a:t>
            </a:r>
            <a:r>
              <a:rPr lang="en-US" sz="3591" b="1" dirty="0" smtClean="0">
                <a:solidFill>
                  <a:srgbClr val="FFFF00"/>
                </a:solidFill>
                <a:latin typeface="HP001 4H" panose="020B0603050302020204" pitchFamily="34" charset="0"/>
              </a:rPr>
              <a:t> 6 : O , o , ?</a:t>
            </a:r>
            <a:endParaRPr lang="en-US" sz="3591" b="1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3717260"/>
      </p:ext>
    </p:extLst>
  </p:cSld>
  <p:clrMapOvr>
    <a:masterClrMapping/>
  </p:clrMapOvr>
  <p:transition advTm="6645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" descr="676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1138" y="-66260"/>
            <a:ext cx="4610101" cy="447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731" name="Picture 3" descr="676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5038" y="-66260"/>
            <a:ext cx="4610100" cy="447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732" name="Picture 4" descr="676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6464918"/>
            <a:ext cx="4610100" cy="447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733" name="Picture 5" descr="676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7900" y="6469961"/>
            <a:ext cx="4610100" cy="447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734" name="Picture 6" descr="676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0326" y="0"/>
            <a:ext cx="4476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735" name="Picture 7" descr="676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2576" y="0"/>
            <a:ext cx="4476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2758" y="5727009"/>
            <a:ext cx="966788" cy="966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5" descr="Animated Christmas wreath with a big red bow">
            <a:hlinkClick r:id="rId8"/>
          </p:cNvPr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5152" y="285880"/>
            <a:ext cx="762000" cy="852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7" descr="Happy Snowman Face Smiling ">
            <a:hlinkClick r:id="rId10"/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4779" y="248127"/>
            <a:ext cx="654844" cy="810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1" descr="cartoons-desi-glitters-101"/>
          <p:cNvPicPr>
            <a:picLocks noChangeAspect="1" noChangeArrowheads="1" noCrop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5898" y="5581695"/>
            <a:ext cx="1112103" cy="1112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2" name="Picture 2" descr="C:\Users\ITTran\Desktop\anh\9781909-Illustration-of-Kids-Having-a-Dance-Party-Stock-Illustration-cartoon.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7564" y="1946317"/>
            <a:ext cx="6120672" cy="3780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/>
          <p:cNvSpPr/>
          <p:nvPr/>
        </p:nvSpPr>
        <p:spPr>
          <a:xfrm>
            <a:off x="2747738" y="689022"/>
            <a:ext cx="6938310" cy="1232266"/>
          </a:xfrm>
          <a:prstGeom prst="rect">
            <a:avLst/>
          </a:prstGeom>
          <a:noFill/>
        </p:spPr>
        <p:txBody>
          <a:bodyPr wrap="none" lIns="91440" tIns="45720" rIns="91440" bIns="45720" numCol="1">
            <a:prstTxWarp prst="textStop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dirty="0" err="1">
                <a:ln w="11430"/>
                <a:solidFill>
                  <a:srgbClr val="CC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.VnAvant" pitchFamily="34" charset="0"/>
              </a:rPr>
              <a:t>T</a:t>
            </a:r>
            <a:r>
              <a:rPr lang="en-US" sz="5400" b="1" dirty="0" err="1" smtClean="0">
                <a:ln w="11430"/>
                <a:solidFill>
                  <a:srgbClr val="CC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.VnAvant" pitchFamily="34" charset="0"/>
              </a:rPr>
              <a:t>hư</a:t>
            </a:r>
            <a:r>
              <a:rPr lang="en-US" sz="5400" b="1" dirty="0" smtClean="0">
                <a:ln w="11430"/>
                <a:solidFill>
                  <a:srgbClr val="CC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.VnAvant" pitchFamily="34" charset="0"/>
              </a:rPr>
              <a:t> </a:t>
            </a:r>
            <a:r>
              <a:rPr lang="en-US" sz="5400" b="1" dirty="0" err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.VnAvant" pitchFamily="34" charset="0"/>
              </a:rPr>
              <a:t>gi·n</a:t>
            </a:r>
            <a:r>
              <a:rPr lang="en-US" sz="5400" b="1" dirty="0">
                <a:ln w="11430"/>
                <a:solidFill>
                  <a:srgbClr val="CC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.VnAvant" pitchFamily="34" charset="0"/>
              </a:rPr>
              <a:t> </a:t>
            </a:r>
            <a:r>
              <a:rPr lang="en-US" sz="5400" b="1" dirty="0" err="1">
                <a:ln w="11430"/>
                <a:solidFill>
                  <a:srgbClr val="00B05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.VnAvant" pitchFamily="34" charset="0"/>
              </a:rPr>
              <a:t>nhÐ</a:t>
            </a:r>
            <a:r>
              <a:rPr lang="en-US" sz="5400" b="1" dirty="0">
                <a:ln w="11430"/>
                <a:solidFill>
                  <a:srgbClr val="CC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.VnAvant" pitchFamily="34" charset="0"/>
              </a:rPr>
              <a:t>! </a:t>
            </a:r>
          </a:p>
        </p:txBody>
      </p:sp>
      <p:pic>
        <p:nvPicPr>
          <p:cNvPr id="3" name="dan vu con vit 28.9.2017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164752" y="5581694"/>
            <a:ext cx="311422" cy="311422"/>
          </a:xfrm>
          <a:prstGeom prst="rect">
            <a:avLst/>
          </a:prstGeom>
          <a:solidFill>
            <a:srgbClr val="990099"/>
          </a:solidFill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44291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Tm="6645">
        <p14:ripple/>
      </p:transition>
    </mc:Choice>
    <mc:Fallback xmlns="">
      <p:transition advTm="664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20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2489" objId="4"/>
        <p14:triggerEvt type="onClick" time="2489" objId="4"/>
        <p14:pauseEvt time="19732" objId="4"/>
        <p14:triggerEvt type="onClick" time="24965" objId="4"/>
        <p14:resumeEvt time="27230" objId="4"/>
        <p14:pauseEvt time="35395" objId="4"/>
        <p14:stopEvt time="72962" objId="4"/>
      </p14:showEvtLst>
    </p:ext>
  </p:extLs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4" descr="C:\Users\Administrator\Downloads\HÌNH NỀN PAPOIW\81307fef30f62e0cbaad82dd72b1754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081" y="8483"/>
            <a:ext cx="12161838" cy="6841034"/>
          </a:xfrm>
          <a:noFill/>
          <a:ln w="57150">
            <a:solidFill>
              <a:srgbClr val="0070C0"/>
            </a:solidFill>
            <a:miter lim="800000"/>
            <a:headEnd/>
            <a:tailEnd/>
          </a:ln>
        </p:spPr>
      </p:pic>
      <p:sp>
        <p:nvSpPr>
          <p:cNvPr id="7" name="Text Box 5">
            <a:extLst>
              <a:ext uri="{FF2B5EF4-FFF2-40B4-BE49-F238E27FC236}">
                <a16:creationId xmlns="" xmlns:a16="http://schemas.microsoft.com/office/drawing/2014/main" id="{52B0AC71-6BE1-4428-B301-4D4EAACE63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81" y="1026839"/>
            <a:ext cx="1035469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912114"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lang="en-US" altLang="en-US" sz="4800" b="1" dirty="0" smtClean="0">
                <a:solidFill>
                  <a:srgbClr val="0033CC"/>
                </a:solidFill>
                <a:latin typeface="HP001 5 hàng" panose="020B0603050302020204" pitchFamily="34" charset="0"/>
              </a:rPr>
              <a:t> </a:t>
            </a:r>
            <a:r>
              <a:rPr lang="en-US" altLang="en-US" sz="4800" b="1" dirty="0" err="1" smtClean="0">
                <a:solidFill>
                  <a:srgbClr val="0033CC"/>
                </a:solidFill>
                <a:latin typeface="HP001 5 hàng" panose="020B0603050302020204" pitchFamily="34" charset="0"/>
              </a:rPr>
              <a:t>Luyện</a:t>
            </a:r>
            <a:r>
              <a:rPr lang="en-US" altLang="en-US" sz="4800" b="1" dirty="0" smtClean="0">
                <a:solidFill>
                  <a:srgbClr val="0033CC"/>
                </a:solidFill>
                <a:latin typeface="HP001 5 hàng" panose="020B0603050302020204" pitchFamily="34" charset="0"/>
              </a:rPr>
              <a:t> </a:t>
            </a:r>
            <a:r>
              <a:rPr lang="en-US" altLang="en-US" sz="4800" b="1" dirty="0" err="1">
                <a:solidFill>
                  <a:srgbClr val="0033CC"/>
                </a:solidFill>
                <a:latin typeface="HP001 5 hàng" panose="020B0603050302020204" pitchFamily="34" charset="0"/>
              </a:rPr>
              <a:t>viết</a:t>
            </a:r>
            <a:r>
              <a:rPr lang="en-US" altLang="en-US" sz="4800" b="1" dirty="0">
                <a:solidFill>
                  <a:srgbClr val="0033CC"/>
                </a:solidFill>
                <a:latin typeface="HP001 5 hàng" panose="020B0603050302020204" pitchFamily="34" charset="0"/>
              </a:rPr>
              <a:t> </a:t>
            </a:r>
            <a:r>
              <a:rPr lang="en-US" altLang="en-US" sz="4800" b="1" dirty="0" err="1">
                <a:solidFill>
                  <a:srgbClr val="0033CC"/>
                </a:solidFill>
                <a:latin typeface="HP001 5 hàng" panose="020B0603050302020204" pitchFamily="34" charset="0"/>
              </a:rPr>
              <a:t>bảng</a:t>
            </a:r>
            <a:r>
              <a:rPr lang="en-US" altLang="en-US" sz="4800" b="1" dirty="0">
                <a:solidFill>
                  <a:srgbClr val="0033CC"/>
                </a:solidFill>
                <a:latin typeface="HP001 5 hàng" panose="020B0603050302020204" pitchFamily="34" charset="0"/>
              </a:rPr>
              <a:t> </a:t>
            </a:r>
            <a:r>
              <a:rPr lang="en-US" altLang="en-US" sz="4800" b="1" dirty="0" smtClean="0">
                <a:solidFill>
                  <a:srgbClr val="0033CC"/>
                </a:solidFill>
                <a:latin typeface="HP001 5 hàng" panose="020B0603050302020204" pitchFamily="34" charset="0"/>
              </a:rPr>
              <a:t>con</a:t>
            </a:r>
            <a:endParaRPr lang="en-US" altLang="en-US" sz="4800" b="1" dirty="0">
              <a:solidFill>
                <a:srgbClr val="0033CC"/>
              </a:solidFill>
              <a:latin typeface="HP001 5 hàng" panose="020B0603050302020204" pitchFamily="34" charset="0"/>
            </a:endParaRPr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71"/>
          <a:stretch/>
        </p:blipFill>
        <p:spPr bwMode="auto">
          <a:xfrm>
            <a:off x="1638300" y="2057400"/>
            <a:ext cx="79629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5800" y="3505200"/>
            <a:ext cx="1905000" cy="71217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62800" y="5029200"/>
            <a:ext cx="1905000" cy="7620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7400" y="4876800"/>
            <a:ext cx="1981200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0072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200400" y="798731"/>
            <a:ext cx="5936676" cy="4452898"/>
          </a:xfrm>
        </p:spPr>
      </p:pic>
    </p:spTree>
    <p:extLst>
      <p:ext uri="{BB962C8B-B14F-4D97-AF65-F5344CB8AC3E}">
        <p14:creationId xmlns:p14="http://schemas.microsoft.com/office/powerpoint/2010/main" val="3373772409"/>
      </p:ext>
    </p:extLst>
  </p:cSld>
  <p:clrMapOvr>
    <a:masterClrMapping/>
  </p:clrMapOvr>
  <p:transition advTm="6645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chữ o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994026" y="-100012"/>
            <a:ext cx="6226175" cy="6226176"/>
          </a:xfrm>
        </p:spPr>
      </p:pic>
    </p:spTree>
    <p:extLst>
      <p:ext uri="{BB962C8B-B14F-4D97-AF65-F5344CB8AC3E}">
        <p14:creationId xmlns:p14="http://schemas.microsoft.com/office/powerpoint/2010/main" val="3645095852"/>
      </p:ext>
    </p:extLst>
  </p:cSld>
  <p:clrMapOvr>
    <a:masterClrMapping/>
  </p:clrMapOvr>
  <p:transition advTm="6645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5400" y="846138"/>
            <a:ext cx="8880231" cy="5059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463558"/>
      </p:ext>
    </p:extLst>
  </p:cSld>
  <p:clrMapOvr>
    <a:masterClrMapping/>
  </p:clrMapOvr>
  <p:transition advTm="6645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ò (1)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r="2667" b="4073"/>
          <a:stretch/>
        </p:blipFill>
        <p:spPr>
          <a:xfrm>
            <a:off x="3276600" y="386250"/>
            <a:ext cx="5638800" cy="5557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755272"/>
      </p:ext>
    </p:extLst>
  </p:cSld>
  <p:clrMapOvr>
    <a:masterClrMapping/>
  </p:clrMapOvr>
  <p:transition advTm="6645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6800" y="609600"/>
            <a:ext cx="9639300" cy="5684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237800"/>
      </p:ext>
    </p:extLst>
  </p:cSld>
  <p:clrMapOvr>
    <a:masterClrMapping/>
  </p:clrMapOvr>
  <p:transition advTm="6645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ỏ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r="2862" b="4130"/>
          <a:stretch/>
        </p:blipFill>
        <p:spPr>
          <a:xfrm>
            <a:off x="2812981" y="304800"/>
            <a:ext cx="6331019" cy="624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944184"/>
      </p:ext>
    </p:extLst>
  </p:cSld>
  <p:clrMapOvr>
    <a:masterClrMapping/>
  </p:clrMapOvr>
  <p:transition advTm="6645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609600"/>
            <a:ext cx="10515600" cy="5668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208667"/>
      </p:ext>
    </p:extLst>
  </p:cSld>
  <p:clrMapOvr>
    <a:masterClrMapping/>
  </p:clrMapOvr>
  <p:transition advTm="6645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4" descr="C:\Users\Administrator\Downloads\HÌNH NỀN PAPOIW\81307fef30f62e0cbaad82dd72b1754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081" y="8483"/>
            <a:ext cx="12161838" cy="6841034"/>
          </a:xfrm>
          <a:noFill/>
          <a:ln w="57150">
            <a:solidFill>
              <a:srgbClr val="0070C0"/>
            </a:solidFill>
            <a:miter lim="800000"/>
            <a:headEnd/>
            <a:tailEnd/>
          </a:ln>
        </p:spPr>
      </p:pic>
      <p:sp>
        <p:nvSpPr>
          <p:cNvPr id="7" name="Text Box 5">
            <a:extLst>
              <a:ext uri="{FF2B5EF4-FFF2-40B4-BE49-F238E27FC236}">
                <a16:creationId xmlns:a16="http://schemas.microsoft.com/office/drawing/2014/main" xmlns="" id="{52B0AC71-6BE1-4428-B301-4D4EAACE63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1" y="619582"/>
            <a:ext cx="8341115" cy="1105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912114"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lang="en-US" altLang="en-US" sz="6583" b="1" dirty="0" err="1" smtClean="0">
                <a:solidFill>
                  <a:srgbClr val="0070C0"/>
                </a:solidFill>
                <a:latin typeface="HP001 5 hàng" panose="020B0603050302020204" pitchFamily="34" charset="0"/>
              </a:rPr>
              <a:t>Luyện</a:t>
            </a:r>
            <a:r>
              <a:rPr lang="en-US" altLang="en-US" sz="6583" b="1" dirty="0" smtClean="0">
                <a:solidFill>
                  <a:srgbClr val="0070C0"/>
                </a:solidFill>
                <a:latin typeface="HP001 5 hàng" panose="020B0603050302020204" pitchFamily="34" charset="0"/>
              </a:rPr>
              <a:t> </a:t>
            </a:r>
            <a:r>
              <a:rPr lang="en-US" altLang="en-US" sz="6583" b="1" dirty="0" err="1">
                <a:solidFill>
                  <a:srgbClr val="0070C0"/>
                </a:solidFill>
                <a:latin typeface="HP001 5 hàng" panose="020B0603050302020204" pitchFamily="34" charset="0"/>
              </a:rPr>
              <a:t>viết</a:t>
            </a:r>
            <a:r>
              <a:rPr lang="en-US" altLang="en-US" sz="6583" b="1" dirty="0">
                <a:solidFill>
                  <a:srgbClr val="0070C0"/>
                </a:solidFill>
                <a:latin typeface="HP001 5 hàng" panose="020B0603050302020204" pitchFamily="34" charset="0"/>
              </a:rPr>
              <a:t> </a:t>
            </a:r>
            <a:r>
              <a:rPr lang="en-US" altLang="en-US" sz="6583" b="1" dirty="0" err="1">
                <a:solidFill>
                  <a:srgbClr val="0070C0"/>
                </a:solidFill>
                <a:latin typeface="HP001 5 hàng" panose="020B0603050302020204" pitchFamily="34" charset="0"/>
              </a:rPr>
              <a:t>vở</a:t>
            </a:r>
            <a:endParaRPr lang="en-US" altLang="en-US" sz="6583" b="1" dirty="0">
              <a:solidFill>
                <a:srgbClr val="0070C0"/>
              </a:solidFill>
              <a:latin typeface="HP001 5 hàng" panose="020B0603050302020204" pitchFamily="34" charset="0"/>
            </a:endParaRPr>
          </a:p>
        </p:txBody>
      </p:sp>
      <p:pic>
        <p:nvPicPr>
          <p:cNvPr id="8" name="Picture 7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xmlns="" id="{5E562801-7046-4A8E-AE0D-B89EDB680A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6382" y="2115827"/>
            <a:ext cx="3886200" cy="4360379"/>
          </a:xfrm>
          <a:prstGeom prst="rect">
            <a:avLst/>
          </a:prstGeom>
        </p:spPr>
      </p:pic>
      <p:pic>
        <p:nvPicPr>
          <p:cNvPr id="6" name="Picture 5" descr="C:\Users\ITTran\Downloads\tu the viet - chu Thao v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2174253"/>
            <a:ext cx="3917035" cy="4243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58759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ai hat ABC tieng Viet da cat 6.1.2020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47800" y="1524000"/>
            <a:ext cx="9677400" cy="3886200"/>
          </a:xfrm>
          <a:prstGeom prst="rect">
            <a:avLst/>
          </a:prstGeom>
          <a:ln>
            <a:solidFill>
              <a:srgbClr val="0000CC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5410200" y="132735"/>
            <a:ext cx="6047112" cy="857865"/>
          </a:xfrm>
          <a:prstGeom prst="rect">
            <a:avLst/>
          </a:prstGeom>
          <a:noFill/>
        </p:spPr>
        <p:txBody>
          <a:bodyPr wrap="square" rtlCol="0">
            <a:prstTxWarp prst="textWave2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4000" b="1" dirty="0" err="1">
                <a:ln w="11430"/>
                <a:solidFill>
                  <a:srgbClr val="0066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Mình</a:t>
            </a:r>
            <a:r>
              <a:rPr lang="en-US" sz="4000" b="1" dirty="0">
                <a:ln w="11430"/>
                <a:solidFill>
                  <a:srgbClr val="0066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4000" b="1" dirty="0" err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hát</a:t>
            </a:r>
            <a:r>
              <a:rPr lang="en-US" sz="40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4000" b="1" dirty="0" err="1">
                <a:ln w="11430"/>
                <a:solidFill>
                  <a:srgbClr val="FF0066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lên</a:t>
            </a:r>
            <a:r>
              <a:rPr lang="en-US" sz="4000" b="1" dirty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</a:t>
            </a:r>
            <a:r>
              <a:rPr lang="en-US" sz="4000" b="1" dirty="0" err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nào</a:t>
            </a:r>
            <a:r>
              <a:rPr lang="en-US" sz="4000" b="1" dirty="0">
                <a:ln w="11430"/>
                <a:solidFill>
                  <a:srgbClr val="7030A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! </a:t>
            </a:r>
          </a:p>
        </p:txBody>
      </p:sp>
      <p:sp>
        <p:nvSpPr>
          <p:cNvPr id="6" name="Rectangle 5"/>
          <p:cNvSpPr/>
          <p:nvPr/>
        </p:nvSpPr>
        <p:spPr>
          <a:xfrm>
            <a:off x="2057400" y="5943600"/>
            <a:ext cx="77732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>
                <a:solidFill>
                  <a:srgbClr val="0000CC"/>
                </a:solidFill>
                <a:latin typeface="Comic Sans MS" pitchFamily="66" charset="0"/>
              </a:rPr>
              <a:t>Bài</a:t>
            </a:r>
            <a:r>
              <a:rPr lang="en-US" sz="4000" b="1" dirty="0">
                <a:solidFill>
                  <a:srgbClr val="0000CC"/>
                </a:solidFill>
                <a:latin typeface="Comic Sans MS" pitchFamily="66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Comic Sans MS" pitchFamily="66" charset="0"/>
              </a:rPr>
              <a:t>hát</a:t>
            </a:r>
            <a:r>
              <a:rPr lang="en-US" sz="4000" b="1" dirty="0">
                <a:solidFill>
                  <a:srgbClr val="0000CC"/>
                </a:solidFill>
                <a:latin typeface="Comic Sans MS" pitchFamily="66" charset="0"/>
              </a:rPr>
              <a:t> : “</a:t>
            </a:r>
            <a:r>
              <a:rPr lang="en-US" sz="4000" b="1" dirty="0">
                <a:solidFill>
                  <a:srgbClr val="FF0000"/>
                </a:solidFill>
                <a:latin typeface="Comic Sans MS" pitchFamily="66" charset="0"/>
              </a:rPr>
              <a:t>A, B, C </a:t>
            </a:r>
            <a:r>
              <a:rPr lang="en-US" sz="4000" b="1" dirty="0" err="1">
                <a:solidFill>
                  <a:srgbClr val="FF0000"/>
                </a:solidFill>
                <a:latin typeface="Comic Sans MS" pitchFamily="66" charset="0"/>
              </a:rPr>
              <a:t>Tiếng</a:t>
            </a:r>
            <a:r>
              <a:rPr lang="en-US" sz="4000" b="1" dirty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omic Sans MS" pitchFamily="66" charset="0"/>
              </a:rPr>
              <a:t>Việt</a:t>
            </a:r>
            <a:r>
              <a:rPr lang="en-US" sz="4000" b="1" dirty="0">
                <a:solidFill>
                  <a:srgbClr val="FF0000"/>
                </a:solidFill>
                <a:latin typeface="Comic Sans MS" pitchFamily="66" charset="0"/>
              </a:rPr>
              <a:t>”</a:t>
            </a:r>
            <a:endParaRPr lang="vi-VN" sz="40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14400" y="168442"/>
            <a:ext cx="3706091" cy="838200"/>
          </a:xfrm>
          <a:prstGeom prst="rect">
            <a:avLst/>
          </a:prstGeom>
          <a:noFill/>
        </p:spPr>
        <p:txBody>
          <a:bodyPr wrap="square" rtlCol="0">
            <a:prstTxWarp prst="textCanUp">
              <a:avLst/>
            </a:prstTxWarp>
            <a:spAutoFit/>
          </a:bodyPr>
          <a:lstStyle/>
          <a:p>
            <a:r>
              <a:rPr lang="en-US" b="1" dirty="0" err="1">
                <a:solidFill>
                  <a:srgbClr val="FF0000"/>
                </a:solidFill>
              </a:rPr>
              <a:t>Khởi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en-US" b="1" dirty="0"/>
              <a:t> </a:t>
            </a:r>
            <a:r>
              <a:rPr lang="en-US" b="1" dirty="0" err="1">
                <a:solidFill>
                  <a:srgbClr val="0000CC"/>
                </a:solidFill>
              </a:rPr>
              <a:t>động</a:t>
            </a:r>
            <a:r>
              <a:rPr lang="en-US" b="1" dirty="0">
                <a:solidFill>
                  <a:srgbClr val="0000CC"/>
                </a:solidFill>
              </a:rPr>
              <a:t>!</a:t>
            </a:r>
            <a:endParaRPr lang="vi-VN" b="1" dirty="0">
              <a:solidFill>
                <a:srgbClr val="FF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9416942"/>
      </p:ext>
    </p:extLst>
  </p:cSld>
  <p:clrMapOvr>
    <a:masterClrMapping/>
  </p:clrMapOvr>
  <p:transition advTm="6645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33" t="21094" r="27965" b="20052"/>
          <a:stretch/>
        </p:blipFill>
        <p:spPr bwMode="auto">
          <a:xfrm>
            <a:off x="685800" y="205154"/>
            <a:ext cx="11048999" cy="6195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5047709"/>
      </p:ext>
    </p:extLst>
  </p:cSld>
  <p:clrMapOvr>
    <a:masterClrMapping/>
  </p:clrMapOvr>
  <p:transition advTm="6645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77"/>
          <a:stretch/>
        </p:blipFill>
        <p:spPr>
          <a:xfrm flipH="1">
            <a:off x="15082" y="4291233"/>
            <a:ext cx="2818875" cy="244839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3" t="9736" b="17249"/>
          <a:stretch/>
        </p:blipFill>
        <p:spPr>
          <a:xfrm>
            <a:off x="9606439" y="4438775"/>
            <a:ext cx="2570480" cy="240517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48"/>
          <a:stretch/>
        </p:blipFill>
        <p:spPr>
          <a:xfrm>
            <a:off x="1672431" y="1"/>
            <a:ext cx="8133913" cy="5586413"/>
          </a:xfrm>
          <a:prstGeom prst="rect">
            <a:avLst/>
          </a:prstGeom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2086" y="2465389"/>
            <a:ext cx="5054600" cy="192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9962920"/>
      </p:ext>
    </p:extLst>
  </p:cSld>
  <p:clrMapOvr>
    <a:masterClrMapping/>
  </p:clrMapOvr>
  <p:transition advTm="6645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44"/>
          <a:stretch/>
        </p:blipFill>
        <p:spPr>
          <a:xfrm>
            <a:off x="1367427" y="884238"/>
            <a:ext cx="4770849" cy="4537077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2894433" y="2767703"/>
            <a:ext cx="1754932" cy="1083103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38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o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-63513" y="3152781"/>
            <a:ext cx="1930425" cy="1083103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380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11714" y="1205658"/>
            <a:ext cx="1930425" cy="1083103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380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757827" y="4879763"/>
            <a:ext cx="1930425" cy="1083103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380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2688252" y="5241713"/>
            <a:ext cx="1930425" cy="1083103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380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4809177" y="4920825"/>
            <a:ext cx="1930425" cy="1083103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380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5628327" y="2996775"/>
            <a:ext cx="1930425" cy="1083103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380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5173063" y="1072725"/>
            <a:ext cx="1930425" cy="1083103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380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3684153" y="237702"/>
            <a:ext cx="1930425" cy="1083103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380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</a:t>
            </a: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1727008" y="342686"/>
            <a:ext cx="1930425" cy="1083103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…</a:t>
            </a: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7558751" y="871892"/>
            <a:ext cx="2202990" cy="1083103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solidFill>
                  <a:srgbClr val="1BBF23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có</a:t>
            </a: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7558751" y="2225910"/>
            <a:ext cx="2202990" cy="1083103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solidFill>
                  <a:srgbClr val="1BBF23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bó</a:t>
            </a: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7558751" y="3582384"/>
            <a:ext cx="2202990" cy="1083103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solidFill>
                  <a:srgbClr val="1BBF23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lọ</a:t>
            </a: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7558751" y="5065442"/>
            <a:ext cx="2202990" cy="1083103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solidFill>
                  <a:srgbClr val="1BBF23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ho</a:t>
            </a: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9700365" y="871892"/>
            <a:ext cx="2202990" cy="1083103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solidFill>
                  <a:srgbClr val="1BBF23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dò</a:t>
            </a: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9700365" y="2225910"/>
            <a:ext cx="2202990" cy="1083103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solidFill>
                  <a:srgbClr val="1BBF23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đo</a:t>
            </a:r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9700365" y="3582384"/>
            <a:ext cx="2202990" cy="1083103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solidFill>
                  <a:srgbClr val="1BBF23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võ</a:t>
            </a: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9700365" y="5065442"/>
            <a:ext cx="2202990" cy="1083103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8800">
                <a:solidFill>
                  <a:srgbClr val="1BBF23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to</a:t>
            </a:r>
          </a:p>
        </p:txBody>
      </p:sp>
    </p:spTree>
    <p:extLst>
      <p:ext uri="{BB962C8B-B14F-4D97-AF65-F5344CB8AC3E}">
        <p14:creationId xmlns:p14="http://schemas.microsoft.com/office/powerpoint/2010/main" val="374502787"/>
      </p:ext>
    </p:extLst>
  </p:cSld>
  <p:clrMapOvr>
    <a:masterClrMapping/>
  </p:clrMapOvr>
  <p:transition advTm="664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AA9EF47-CA6A-4733-954F-33E7EA488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9A1545C6-1D1D-42FE-89C3-665330C923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43000" y="-304800"/>
            <a:ext cx="14325599" cy="7393405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000" y="4065917"/>
            <a:ext cx="1752600" cy="1796971"/>
          </a:xfrm>
          <a:prstGeom prst="rect">
            <a:avLst/>
          </a:prstGeom>
        </p:spPr>
      </p:pic>
      <p:sp>
        <p:nvSpPr>
          <p:cNvPr id="8" name="Text Box 5">
            <a:extLst>
              <a:ext uri="{FF2B5EF4-FFF2-40B4-BE49-F238E27FC236}">
                <a16:creationId xmlns:a16="http://schemas.microsoft.com/office/drawing/2014/main" xmlns="" id="{52B0AC71-6BE1-4428-B301-4D4EAACE63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4941" y="2819400"/>
            <a:ext cx="8645915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912114"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lang="en-US" altLang="en-US" sz="2800" b="1" dirty="0" err="1" smtClean="0">
                <a:latin typeface="HP001 5 hàng" panose="020B0603050302020204" pitchFamily="34" charset="0"/>
              </a:rPr>
              <a:t>Dặn</a:t>
            </a:r>
            <a:r>
              <a:rPr lang="en-US" altLang="en-US" sz="2800" b="1" dirty="0" smtClean="0">
                <a:latin typeface="HP001 5 hàng" panose="020B0603050302020204" pitchFamily="34" charset="0"/>
              </a:rPr>
              <a:t> </a:t>
            </a:r>
            <a:r>
              <a:rPr lang="en-US" altLang="en-US" sz="2800" b="1" dirty="0" err="1" smtClean="0">
                <a:latin typeface="HP001 5 hàng" panose="020B0603050302020204" pitchFamily="34" charset="0"/>
              </a:rPr>
              <a:t>dò</a:t>
            </a:r>
            <a:r>
              <a:rPr lang="en-US" altLang="en-US" sz="2800" b="1" dirty="0">
                <a:latin typeface="HP001 5 hàng" panose="020B0603050302020204" pitchFamily="34" charset="0"/>
              </a:rPr>
              <a:t> </a:t>
            </a:r>
            <a:r>
              <a:rPr lang="en-US" altLang="en-US" sz="2800" b="1" dirty="0" smtClean="0">
                <a:latin typeface="HP001 5 hàng" panose="020B0603050302020204" pitchFamily="34" charset="0"/>
              </a:rPr>
              <a:t>27-9 </a:t>
            </a:r>
            <a:r>
              <a:rPr lang="en-US" altLang="en-US" sz="2800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:Con </a:t>
            </a:r>
            <a:r>
              <a:rPr lang="en-US" altLang="en-US" sz="2800" b="1" dirty="0" err="1" smtClean="0">
                <a:solidFill>
                  <a:srgbClr val="FF0000"/>
                </a:solidFill>
                <a:latin typeface="HP001 5 hàng" panose="020B0603050302020204" pitchFamily="34" charset="0"/>
              </a:rPr>
              <a:t>làm</a:t>
            </a:r>
            <a:r>
              <a:rPr lang="en-US" altLang="en-US" sz="2800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 </a:t>
            </a:r>
            <a:r>
              <a:rPr lang="en-US" altLang="en-US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BTTV </a:t>
            </a:r>
            <a:r>
              <a:rPr lang="en-US" altLang="en-US" sz="2800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bài6(tr9),</a:t>
            </a:r>
            <a:r>
              <a:rPr lang="en-US" altLang="en-US" sz="2800" b="1" dirty="0" err="1" smtClean="0">
                <a:solidFill>
                  <a:srgbClr val="FF0000"/>
                </a:solidFill>
                <a:latin typeface="HP001 5 hàng" panose="020B0603050302020204" pitchFamily="34" charset="0"/>
              </a:rPr>
              <a:t>viết</a:t>
            </a:r>
            <a:r>
              <a:rPr lang="en-US" altLang="en-US" sz="2800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 </a:t>
            </a:r>
            <a:r>
              <a:rPr lang="en-US" altLang="en-US" sz="2800" b="1" dirty="0" err="1" smtClean="0">
                <a:solidFill>
                  <a:srgbClr val="FF0000"/>
                </a:solidFill>
                <a:latin typeface="HP001 5 hàng" panose="020B0603050302020204" pitchFamily="34" charset="0"/>
              </a:rPr>
              <a:t>vở</a:t>
            </a:r>
            <a:r>
              <a:rPr lang="en-US" altLang="en-US" sz="2800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 </a:t>
            </a:r>
            <a:r>
              <a:rPr lang="en-US" altLang="en-US" sz="2800" b="1" dirty="0" err="1" smtClean="0">
                <a:solidFill>
                  <a:srgbClr val="FF0000"/>
                </a:solidFill>
                <a:latin typeface="HP001 5 hàng" panose="020B0603050302020204" pitchFamily="34" charset="0"/>
              </a:rPr>
              <a:t>bài</a:t>
            </a:r>
            <a:r>
              <a:rPr lang="en-US" altLang="en-US" sz="2800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 6,</a:t>
            </a:r>
          </a:p>
          <a:p>
            <a:pPr algn="ctr" defTabSz="912114"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lang="en-US" altLang="en-US" sz="2800" b="1" dirty="0" err="1" smtClean="0">
                <a:solidFill>
                  <a:srgbClr val="FF0000"/>
                </a:solidFill>
                <a:latin typeface="HP001 5 hàng" panose="020B0603050302020204" pitchFamily="34" charset="0"/>
              </a:rPr>
              <a:t>Luyện</a:t>
            </a:r>
            <a:r>
              <a:rPr lang="en-US" altLang="en-US" sz="2800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 </a:t>
            </a:r>
            <a:r>
              <a:rPr lang="en-US" altLang="en-US" sz="2800" b="1" dirty="0" err="1" smtClean="0">
                <a:solidFill>
                  <a:srgbClr val="FF0000"/>
                </a:solidFill>
                <a:latin typeface="HP001 5 hàng" panose="020B0603050302020204" pitchFamily="34" charset="0"/>
              </a:rPr>
              <a:t>đọc</a:t>
            </a:r>
            <a:r>
              <a:rPr lang="en-US" altLang="en-US" sz="2800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 </a:t>
            </a:r>
            <a:r>
              <a:rPr lang="en-US" altLang="en-US" sz="2800" b="1" dirty="0" err="1" smtClean="0">
                <a:solidFill>
                  <a:srgbClr val="FF0000"/>
                </a:solidFill>
                <a:latin typeface="HP001 5 hàng" panose="020B0603050302020204" pitchFamily="34" charset="0"/>
              </a:rPr>
              <a:t>bài</a:t>
            </a:r>
            <a:r>
              <a:rPr lang="en-US" altLang="en-US" sz="2800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 ở </a:t>
            </a:r>
            <a:r>
              <a:rPr lang="en-US" altLang="en-US" sz="2800" b="1" dirty="0" err="1" smtClean="0">
                <a:solidFill>
                  <a:srgbClr val="FF0000"/>
                </a:solidFill>
                <a:latin typeface="HP001 5 hàng" panose="020B0603050302020204" pitchFamily="34" charset="0"/>
              </a:rPr>
              <a:t>vở</a:t>
            </a:r>
            <a:r>
              <a:rPr lang="en-US" altLang="en-US" sz="2800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 </a:t>
            </a:r>
            <a:r>
              <a:rPr lang="en-US" altLang="en-US" sz="2800" b="1" dirty="0" err="1" smtClean="0">
                <a:solidFill>
                  <a:srgbClr val="FF0000"/>
                </a:solidFill>
                <a:latin typeface="HP001 5 hàng" panose="020B0603050302020204" pitchFamily="34" charset="0"/>
              </a:rPr>
              <a:t>luyện</a:t>
            </a:r>
            <a:r>
              <a:rPr lang="en-US" altLang="en-US" sz="2800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 </a:t>
            </a:r>
            <a:r>
              <a:rPr lang="en-US" altLang="en-US" sz="2800" b="1" dirty="0" err="1" smtClean="0">
                <a:solidFill>
                  <a:srgbClr val="FF0000"/>
                </a:solidFill>
                <a:latin typeface="HP001 5 hàng" panose="020B0603050302020204" pitchFamily="34" charset="0"/>
              </a:rPr>
              <a:t>đọc</a:t>
            </a:r>
            <a:r>
              <a:rPr lang="en-US" altLang="en-US" sz="2800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 </a:t>
            </a:r>
            <a:r>
              <a:rPr lang="en-US" altLang="en-US" sz="2800" b="1" dirty="0" err="1" smtClean="0">
                <a:solidFill>
                  <a:srgbClr val="FF0000"/>
                </a:solidFill>
                <a:latin typeface="HP001 5 hàng" panose="020B0603050302020204" pitchFamily="34" charset="0"/>
              </a:rPr>
              <a:t>trang</a:t>
            </a:r>
            <a:r>
              <a:rPr lang="en-US" altLang="en-US" sz="2800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 5 </a:t>
            </a:r>
            <a:endParaRPr lang="en-US" altLang="en-US" sz="2800" b="1" dirty="0">
              <a:solidFill>
                <a:srgbClr val="FF0000"/>
              </a:solidFill>
              <a:latin typeface="HP001 5 hàng" panose="020B06030503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7800" y="4065917"/>
            <a:ext cx="1752600" cy="179697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11501" y="4065917"/>
            <a:ext cx="1661124" cy="18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935138"/>
      </p:ext>
    </p:extLst>
  </p:cSld>
  <p:clrMapOvr>
    <a:masterClrMapping/>
  </p:clrMapOvr>
  <p:transition advTm="6645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97C68CA2-272D-4F9B-B595-FB841F66EA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7296" y="2362201"/>
            <a:ext cx="4993986" cy="3088923"/>
          </a:xfrm>
          <a:prstGeom prst="rect">
            <a:avLst/>
          </a:prstGeom>
        </p:spPr>
      </p:pic>
      <p:sp>
        <p:nvSpPr>
          <p:cNvPr id="13" name="Freeform: Shape 12">
            <a:hlinkClick r:id="rId3" action="ppaction://hlinksldjump"/>
            <a:extLst>
              <a:ext uri="{FF2B5EF4-FFF2-40B4-BE49-F238E27FC236}">
                <a16:creationId xmlns="" xmlns:a16="http://schemas.microsoft.com/office/drawing/2014/main" id="{1459EC2B-1A67-4C6C-A3DA-8BAD6881F9FE}"/>
              </a:ext>
            </a:extLst>
          </p:cNvPr>
          <p:cNvSpPr/>
          <p:nvPr/>
        </p:nvSpPr>
        <p:spPr>
          <a:xfrm>
            <a:off x="3729109" y="1257117"/>
            <a:ext cx="2419082" cy="2738438"/>
          </a:xfrm>
          <a:custGeom>
            <a:avLst/>
            <a:gdLst>
              <a:gd name="connsiteX0" fmla="*/ 0 w 2118049"/>
              <a:gd name="connsiteY0" fmla="*/ 0 h 2454366"/>
              <a:gd name="connsiteX1" fmla="*/ 2118049 w 2118049"/>
              <a:gd name="connsiteY1" fmla="*/ 0 h 2454366"/>
              <a:gd name="connsiteX2" fmla="*/ 2118049 w 2118049"/>
              <a:gd name="connsiteY2" fmla="*/ 756668 h 2454366"/>
              <a:gd name="connsiteX3" fmla="*/ 2111102 w 2118049"/>
              <a:gd name="connsiteY3" fmla="*/ 757369 h 2454366"/>
              <a:gd name="connsiteX4" fmla="*/ 1865246 w 2118049"/>
              <a:gd name="connsiteY4" fmla="*/ 1059024 h 2454366"/>
              <a:gd name="connsiteX5" fmla="*/ 2111102 w 2118049"/>
              <a:gd name="connsiteY5" fmla="*/ 1360680 h 2454366"/>
              <a:gd name="connsiteX6" fmla="*/ 2118049 w 2118049"/>
              <a:gd name="connsiteY6" fmla="*/ 1361380 h 2454366"/>
              <a:gd name="connsiteX7" fmla="*/ 2118049 w 2118049"/>
              <a:gd name="connsiteY7" fmla="*/ 2118049 h 2454366"/>
              <a:gd name="connsiteX8" fmla="*/ 1364072 w 2118049"/>
              <a:gd name="connsiteY8" fmla="*/ 2118049 h 2454366"/>
              <a:gd name="connsiteX9" fmla="*/ 1366935 w 2118049"/>
              <a:gd name="connsiteY9" fmla="*/ 2146455 h 2454366"/>
              <a:gd name="connsiteX10" fmla="*/ 1059024 w 2118049"/>
              <a:gd name="connsiteY10" fmla="*/ 2454366 h 2454366"/>
              <a:gd name="connsiteX11" fmla="*/ 751113 w 2118049"/>
              <a:gd name="connsiteY11" fmla="*/ 2146455 h 2454366"/>
              <a:gd name="connsiteX12" fmla="*/ 753977 w 2118049"/>
              <a:gd name="connsiteY12" fmla="*/ 2118049 h 2454366"/>
              <a:gd name="connsiteX13" fmla="*/ 0 w 2118049"/>
              <a:gd name="connsiteY13" fmla="*/ 2118049 h 2454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118049" h="2454366">
                <a:moveTo>
                  <a:pt x="0" y="0"/>
                </a:moveTo>
                <a:lnTo>
                  <a:pt x="2118049" y="0"/>
                </a:lnTo>
                <a:lnTo>
                  <a:pt x="2118049" y="756668"/>
                </a:lnTo>
                <a:lnTo>
                  <a:pt x="2111102" y="757369"/>
                </a:lnTo>
                <a:cubicBezTo>
                  <a:pt x="1970792" y="786080"/>
                  <a:pt x="1865246" y="910226"/>
                  <a:pt x="1865246" y="1059024"/>
                </a:cubicBezTo>
                <a:cubicBezTo>
                  <a:pt x="1865246" y="1207822"/>
                  <a:pt x="1970792" y="1331968"/>
                  <a:pt x="2111102" y="1360680"/>
                </a:cubicBezTo>
                <a:lnTo>
                  <a:pt x="2118049" y="1361380"/>
                </a:lnTo>
                <a:lnTo>
                  <a:pt x="2118049" y="2118049"/>
                </a:lnTo>
                <a:lnTo>
                  <a:pt x="1364072" y="2118049"/>
                </a:lnTo>
                <a:lnTo>
                  <a:pt x="1366935" y="2146455"/>
                </a:lnTo>
                <a:cubicBezTo>
                  <a:pt x="1366935" y="2316510"/>
                  <a:pt x="1229079" y="2454366"/>
                  <a:pt x="1059024" y="2454366"/>
                </a:cubicBezTo>
                <a:cubicBezTo>
                  <a:pt x="888969" y="2454366"/>
                  <a:pt x="751113" y="2316510"/>
                  <a:pt x="751113" y="2146455"/>
                </a:cubicBezTo>
                <a:lnTo>
                  <a:pt x="753977" y="2118049"/>
                </a:lnTo>
                <a:lnTo>
                  <a:pt x="0" y="2118049"/>
                </a:lnTo>
                <a:close/>
              </a:path>
            </a:pathLst>
          </a:custGeom>
          <a:solidFill>
            <a:srgbClr val="008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>
              <a:solidFill>
                <a:srgbClr val="008000"/>
              </a:solidFill>
            </a:endParaRPr>
          </a:p>
        </p:txBody>
      </p:sp>
      <p:sp>
        <p:nvSpPr>
          <p:cNvPr id="14" name="Freeform: Shape 13">
            <a:hlinkClick r:id="rId4" action="ppaction://hlinksldjump"/>
            <a:extLst>
              <a:ext uri="{FF2B5EF4-FFF2-40B4-BE49-F238E27FC236}">
                <a16:creationId xmlns="" xmlns:a16="http://schemas.microsoft.com/office/drawing/2014/main" id="{816C5A14-F5BC-4B15-AF50-801E97A5C832}"/>
              </a:ext>
            </a:extLst>
          </p:cNvPr>
          <p:cNvSpPr/>
          <p:nvPr/>
        </p:nvSpPr>
        <p:spPr>
          <a:xfrm rot="16200000">
            <a:off x="3917095" y="3452295"/>
            <a:ext cx="2422133" cy="2798102"/>
          </a:xfrm>
          <a:custGeom>
            <a:avLst/>
            <a:gdLst>
              <a:gd name="connsiteX0" fmla="*/ 0 w 2118049"/>
              <a:gd name="connsiteY0" fmla="*/ 0 h 2454366"/>
              <a:gd name="connsiteX1" fmla="*/ 2118049 w 2118049"/>
              <a:gd name="connsiteY1" fmla="*/ 0 h 2454366"/>
              <a:gd name="connsiteX2" fmla="*/ 2118049 w 2118049"/>
              <a:gd name="connsiteY2" fmla="*/ 756668 h 2454366"/>
              <a:gd name="connsiteX3" fmla="*/ 2111102 w 2118049"/>
              <a:gd name="connsiteY3" fmla="*/ 757369 h 2454366"/>
              <a:gd name="connsiteX4" fmla="*/ 1865246 w 2118049"/>
              <a:gd name="connsiteY4" fmla="*/ 1059024 h 2454366"/>
              <a:gd name="connsiteX5" fmla="*/ 2111102 w 2118049"/>
              <a:gd name="connsiteY5" fmla="*/ 1360680 h 2454366"/>
              <a:gd name="connsiteX6" fmla="*/ 2118049 w 2118049"/>
              <a:gd name="connsiteY6" fmla="*/ 1361380 h 2454366"/>
              <a:gd name="connsiteX7" fmla="*/ 2118049 w 2118049"/>
              <a:gd name="connsiteY7" fmla="*/ 2118049 h 2454366"/>
              <a:gd name="connsiteX8" fmla="*/ 1364072 w 2118049"/>
              <a:gd name="connsiteY8" fmla="*/ 2118049 h 2454366"/>
              <a:gd name="connsiteX9" fmla="*/ 1366935 w 2118049"/>
              <a:gd name="connsiteY9" fmla="*/ 2146455 h 2454366"/>
              <a:gd name="connsiteX10" fmla="*/ 1059024 w 2118049"/>
              <a:gd name="connsiteY10" fmla="*/ 2454366 h 2454366"/>
              <a:gd name="connsiteX11" fmla="*/ 751113 w 2118049"/>
              <a:gd name="connsiteY11" fmla="*/ 2146455 h 2454366"/>
              <a:gd name="connsiteX12" fmla="*/ 753977 w 2118049"/>
              <a:gd name="connsiteY12" fmla="*/ 2118049 h 2454366"/>
              <a:gd name="connsiteX13" fmla="*/ 0 w 2118049"/>
              <a:gd name="connsiteY13" fmla="*/ 2118049 h 2454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118049" h="2454366">
                <a:moveTo>
                  <a:pt x="0" y="0"/>
                </a:moveTo>
                <a:lnTo>
                  <a:pt x="2118049" y="0"/>
                </a:lnTo>
                <a:lnTo>
                  <a:pt x="2118049" y="756668"/>
                </a:lnTo>
                <a:lnTo>
                  <a:pt x="2111102" y="757369"/>
                </a:lnTo>
                <a:cubicBezTo>
                  <a:pt x="1970792" y="786080"/>
                  <a:pt x="1865246" y="910226"/>
                  <a:pt x="1865246" y="1059024"/>
                </a:cubicBezTo>
                <a:cubicBezTo>
                  <a:pt x="1865246" y="1207822"/>
                  <a:pt x="1970792" y="1331968"/>
                  <a:pt x="2111102" y="1360680"/>
                </a:cubicBezTo>
                <a:lnTo>
                  <a:pt x="2118049" y="1361380"/>
                </a:lnTo>
                <a:lnTo>
                  <a:pt x="2118049" y="2118049"/>
                </a:lnTo>
                <a:lnTo>
                  <a:pt x="1364072" y="2118049"/>
                </a:lnTo>
                <a:lnTo>
                  <a:pt x="1366935" y="2146455"/>
                </a:lnTo>
                <a:cubicBezTo>
                  <a:pt x="1366935" y="2316510"/>
                  <a:pt x="1229079" y="2454366"/>
                  <a:pt x="1059024" y="2454366"/>
                </a:cubicBezTo>
                <a:cubicBezTo>
                  <a:pt x="888969" y="2454366"/>
                  <a:pt x="751113" y="2316510"/>
                  <a:pt x="751113" y="2146455"/>
                </a:cubicBezTo>
                <a:lnTo>
                  <a:pt x="753977" y="2118049"/>
                </a:lnTo>
                <a:lnTo>
                  <a:pt x="0" y="2118049"/>
                </a:lnTo>
                <a:close/>
              </a:path>
            </a:pathLst>
          </a:cu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>
              <a:solidFill>
                <a:srgbClr val="008000"/>
              </a:solidFill>
            </a:endParaRPr>
          </a:p>
        </p:txBody>
      </p:sp>
      <p:sp>
        <p:nvSpPr>
          <p:cNvPr id="15" name="Freeform: Shape 14">
            <a:hlinkClick r:id="rId5" action="ppaction://hlinksldjump"/>
            <a:extLst>
              <a:ext uri="{FF2B5EF4-FFF2-40B4-BE49-F238E27FC236}">
                <a16:creationId xmlns="" xmlns:a16="http://schemas.microsoft.com/office/drawing/2014/main" id="{90B5A049-22AF-4F81-AC48-99E6F778C6EC}"/>
              </a:ext>
            </a:extLst>
          </p:cNvPr>
          <p:cNvSpPr/>
          <p:nvPr/>
        </p:nvSpPr>
        <p:spPr>
          <a:xfrm rot="10800000">
            <a:off x="6162424" y="3257351"/>
            <a:ext cx="2486878" cy="2798169"/>
          </a:xfrm>
          <a:custGeom>
            <a:avLst/>
            <a:gdLst>
              <a:gd name="connsiteX0" fmla="*/ 0 w 2118049"/>
              <a:gd name="connsiteY0" fmla="*/ 0 h 2454366"/>
              <a:gd name="connsiteX1" fmla="*/ 2118049 w 2118049"/>
              <a:gd name="connsiteY1" fmla="*/ 0 h 2454366"/>
              <a:gd name="connsiteX2" fmla="*/ 2118049 w 2118049"/>
              <a:gd name="connsiteY2" fmla="*/ 756668 h 2454366"/>
              <a:gd name="connsiteX3" fmla="*/ 2111102 w 2118049"/>
              <a:gd name="connsiteY3" fmla="*/ 757369 h 2454366"/>
              <a:gd name="connsiteX4" fmla="*/ 1865246 w 2118049"/>
              <a:gd name="connsiteY4" fmla="*/ 1059024 h 2454366"/>
              <a:gd name="connsiteX5" fmla="*/ 2111102 w 2118049"/>
              <a:gd name="connsiteY5" fmla="*/ 1360680 h 2454366"/>
              <a:gd name="connsiteX6" fmla="*/ 2118049 w 2118049"/>
              <a:gd name="connsiteY6" fmla="*/ 1361380 h 2454366"/>
              <a:gd name="connsiteX7" fmla="*/ 2118049 w 2118049"/>
              <a:gd name="connsiteY7" fmla="*/ 2118049 h 2454366"/>
              <a:gd name="connsiteX8" fmla="*/ 1364072 w 2118049"/>
              <a:gd name="connsiteY8" fmla="*/ 2118049 h 2454366"/>
              <a:gd name="connsiteX9" fmla="*/ 1366935 w 2118049"/>
              <a:gd name="connsiteY9" fmla="*/ 2146455 h 2454366"/>
              <a:gd name="connsiteX10" fmla="*/ 1059024 w 2118049"/>
              <a:gd name="connsiteY10" fmla="*/ 2454366 h 2454366"/>
              <a:gd name="connsiteX11" fmla="*/ 751113 w 2118049"/>
              <a:gd name="connsiteY11" fmla="*/ 2146455 h 2454366"/>
              <a:gd name="connsiteX12" fmla="*/ 753977 w 2118049"/>
              <a:gd name="connsiteY12" fmla="*/ 2118049 h 2454366"/>
              <a:gd name="connsiteX13" fmla="*/ 0 w 2118049"/>
              <a:gd name="connsiteY13" fmla="*/ 2118049 h 2454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118049" h="2454366">
                <a:moveTo>
                  <a:pt x="0" y="0"/>
                </a:moveTo>
                <a:lnTo>
                  <a:pt x="2118049" y="0"/>
                </a:lnTo>
                <a:lnTo>
                  <a:pt x="2118049" y="756668"/>
                </a:lnTo>
                <a:lnTo>
                  <a:pt x="2111102" y="757369"/>
                </a:lnTo>
                <a:cubicBezTo>
                  <a:pt x="1970792" y="786080"/>
                  <a:pt x="1865246" y="910226"/>
                  <a:pt x="1865246" y="1059024"/>
                </a:cubicBezTo>
                <a:cubicBezTo>
                  <a:pt x="1865246" y="1207822"/>
                  <a:pt x="1970792" y="1331968"/>
                  <a:pt x="2111102" y="1360680"/>
                </a:cubicBezTo>
                <a:lnTo>
                  <a:pt x="2118049" y="1361380"/>
                </a:lnTo>
                <a:lnTo>
                  <a:pt x="2118049" y="2118049"/>
                </a:lnTo>
                <a:lnTo>
                  <a:pt x="1364072" y="2118049"/>
                </a:lnTo>
                <a:lnTo>
                  <a:pt x="1366935" y="2146455"/>
                </a:lnTo>
                <a:cubicBezTo>
                  <a:pt x="1366935" y="2316510"/>
                  <a:pt x="1229079" y="2454366"/>
                  <a:pt x="1059024" y="2454366"/>
                </a:cubicBezTo>
                <a:cubicBezTo>
                  <a:pt x="888969" y="2454366"/>
                  <a:pt x="751113" y="2316510"/>
                  <a:pt x="751113" y="2146455"/>
                </a:cubicBezTo>
                <a:lnTo>
                  <a:pt x="753977" y="2118049"/>
                </a:lnTo>
                <a:lnTo>
                  <a:pt x="0" y="2118049"/>
                </a:lnTo>
                <a:close/>
              </a:path>
            </a:pathLst>
          </a:cu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>
              <a:solidFill>
                <a:srgbClr val="008000"/>
              </a:solidFill>
            </a:endParaRPr>
          </a:p>
        </p:txBody>
      </p:sp>
      <p:sp>
        <p:nvSpPr>
          <p:cNvPr id="16" name="Freeform: Shape 15">
            <a:hlinkClick r:id="rId6" action="ppaction://hlinksldjump"/>
            <a:extLst>
              <a:ext uri="{FF2B5EF4-FFF2-40B4-BE49-F238E27FC236}">
                <a16:creationId xmlns="" xmlns:a16="http://schemas.microsoft.com/office/drawing/2014/main" id="{398D8F13-E761-4554-B24E-F1B60F3435FA}"/>
              </a:ext>
            </a:extLst>
          </p:cNvPr>
          <p:cNvSpPr/>
          <p:nvPr/>
        </p:nvSpPr>
        <p:spPr>
          <a:xfrm rot="5400000">
            <a:off x="6010950" y="1014760"/>
            <a:ext cx="2383161" cy="2867878"/>
          </a:xfrm>
          <a:custGeom>
            <a:avLst/>
            <a:gdLst>
              <a:gd name="connsiteX0" fmla="*/ 0 w 2118049"/>
              <a:gd name="connsiteY0" fmla="*/ 0 h 2454366"/>
              <a:gd name="connsiteX1" fmla="*/ 2118049 w 2118049"/>
              <a:gd name="connsiteY1" fmla="*/ 0 h 2454366"/>
              <a:gd name="connsiteX2" fmla="*/ 2118049 w 2118049"/>
              <a:gd name="connsiteY2" fmla="*/ 756668 h 2454366"/>
              <a:gd name="connsiteX3" fmla="*/ 2111102 w 2118049"/>
              <a:gd name="connsiteY3" fmla="*/ 757369 h 2454366"/>
              <a:gd name="connsiteX4" fmla="*/ 1865246 w 2118049"/>
              <a:gd name="connsiteY4" fmla="*/ 1059024 h 2454366"/>
              <a:gd name="connsiteX5" fmla="*/ 2111102 w 2118049"/>
              <a:gd name="connsiteY5" fmla="*/ 1360680 h 2454366"/>
              <a:gd name="connsiteX6" fmla="*/ 2118049 w 2118049"/>
              <a:gd name="connsiteY6" fmla="*/ 1361380 h 2454366"/>
              <a:gd name="connsiteX7" fmla="*/ 2118049 w 2118049"/>
              <a:gd name="connsiteY7" fmla="*/ 2118049 h 2454366"/>
              <a:gd name="connsiteX8" fmla="*/ 1364072 w 2118049"/>
              <a:gd name="connsiteY8" fmla="*/ 2118049 h 2454366"/>
              <a:gd name="connsiteX9" fmla="*/ 1366935 w 2118049"/>
              <a:gd name="connsiteY9" fmla="*/ 2146455 h 2454366"/>
              <a:gd name="connsiteX10" fmla="*/ 1059024 w 2118049"/>
              <a:gd name="connsiteY10" fmla="*/ 2454366 h 2454366"/>
              <a:gd name="connsiteX11" fmla="*/ 751113 w 2118049"/>
              <a:gd name="connsiteY11" fmla="*/ 2146455 h 2454366"/>
              <a:gd name="connsiteX12" fmla="*/ 753977 w 2118049"/>
              <a:gd name="connsiteY12" fmla="*/ 2118049 h 2454366"/>
              <a:gd name="connsiteX13" fmla="*/ 0 w 2118049"/>
              <a:gd name="connsiteY13" fmla="*/ 2118049 h 2454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118049" h="2454366">
                <a:moveTo>
                  <a:pt x="0" y="0"/>
                </a:moveTo>
                <a:lnTo>
                  <a:pt x="2118049" y="0"/>
                </a:lnTo>
                <a:lnTo>
                  <a:pt x="2118049" y="756668"/>
                </a:lnTo>
                <a:lnTo>
                  <a:pt x="2111102" y="757369"/>
                </a:lnTo>
                <a:cubicBezTo>
                  <a:pt x="1970792" y="786080"/>
                  <a:pt x="1865246" y="910226"/>
                  <a:pt x="1865246" y="1059024"/>
                </a:cubicBezTo>
                <a:cubicBezTo>
                  <a:pt x="1865246" y="1207822"/>
                  <a:pt x="1970792" y="1331968"/>
                  <a:pt x="2111102" y="1360680"/>
                </a:cubicBezTo>
                <a:lnTo>
                  <a:pt x="2118049" y="1361380"/>
                </a:lnTo>
                <a:lnTo>
                  <a:pt x="2118049" y="2118049"/>
                </a:lnTo>
                <a:lnTo>
                  <a:pt x="1364072" y="2118049"/>
                </a:lnTo>
                <a:lnTo>
                  <a:pt x="1366935" y="2146455"/>
                </a:lnTo>
                <a:cubicBezTo>
                  <a:pt x="1366935" y="2316510"/>
                  <a:pt x="1229079" y="2454366"/>
                  <a:pt x="1059024" y="2454366"/>
                </a:cubicBezTo>
                <a:cubicBezTo>
                  <a:pt x="888969" y="2454366"/>
                  <a:pt x="751113" y="2316510"/>
                  <a:pt x="751113" y="2146455"/>
                </a:cubicBezTo>
                <a:lnTo>
                  <a:pt x="753977" y="2118049"/>
                </a:lnTo>
                <a:lnTo>
                  <a:pt x="0" y="2118049"/>
                </a:lnTo>
                <a:close/>
              </a:path>
            </a:pathLst>
          </a:cu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>
              <a:solidFill>
                <a:srgbClr val="008000"/>
              </a:solidFill>
            </a:endParaRPr>
          </a:p>
        </p:txBody>
      </p:sp>
      <p:pic>
        <p:nvPicPr>
          <p:cNvPr id="18" name="Picture 17" descr="A large brown teddy bear sitting on top of a stuffed animal&#10;&#10;Description automatically generated">
            <a:hlinkClick r:id="rId7" action="ppaction://hlinksldjump"/>
            <a:extLst>
              <a:ext uri="{FF2B5EF4-FFF2-40B4-BE49-F238E27FC236}">
                <a16:creationId xmlns="" xmlns:a16="http://schemas.microsoft.com/office/drawing/2014/main" id="{0A3656AE-2372-47C5-BFB1-9DD5EFD2855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9695" y="4857208"/>
            <a:ext cx="1185842" cy="129063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5178227C-E317-47AD-AA37-1621D292DB76}"/>
              </a:ext>
            </a:extLst>
          </p:cNvPr>
          <p:cNvSpPr txBox="1"/>
          <p:nvPr/>
        </p:nvSpPr>
        <p:spPr>
          <a:xfrm>
            <a:off x="2057400" y="152400"/>
            <a:ext cx="7620000" cy="914400"/>
          </a:xfrm>
          <a:prstGeom prst="rect">
            <a:avLst/>
          </a:prstGeom>
          <a:noFill/>
        </p:spPr>
        <p:txBody>
          <a:bodyPr wrap="square" rtlCol="0">
            <a:prstTxWarp prst="textCanUp">
              <a:avLst/>
            </a:prstTxWarp>
            <a:spAutoFit/>
          </a:bodyPr>
          <a:lstStyle/>
          <a:p>
            <a:r>
              <a:rPr lang="en-US" b="1" dirty="0" err="1">
                <a:solidFill>
                  <a:srgbClr val="FF0000"/>
                </a:solidFill>
              </a:rPr>
              <a:t>Mảnh</a:t>
            </a:r>
            <a:r>
              <a:rPr lang="en-US" b="1" dirty="0"/>
              <a:t> </a:t>
            </a:r>
            <a:r>
              <a:rPr lang="en-US" b="1" dirty="0" err="1">
                <a:solidFill>
                  <a:srgbClr val="0000CC"/>
                </a:solidFill>
              </a:rPr>
              <a:t>ghép</a:t>
            </a:r>
            <a:r>
              <a:rPr lang="en-US" b="1" dirty="0"/>
              <a:t> </a:t>
            </a:r>
            <a:r>
              <a:rPr lang="en-US" b="1" dirty="0" err="1">
                <a:solidFill>
                  <a:srgbClr val="00B050"/>
                </a:solidFill>
              </a:rPr>
              <a:t>sắc</a:t>
            </a:r>
            <a:r>
              <a:rPr lang="en-US" b="1" dirty="0"/>
              <a:t> </a:t>
            </a:r>
            <a:r>
              <a:rPr lang="en-US" b="1" dirty="0" err="1">
                <a:solidFill>
                  <a:srgbClr val="FF00FF"/>
                </a:solidFill>
              </a:rPr>
              <a:t>màu</a:t>
            </a:r>
            <a:endParaRPr lang="vi-VN" b="1" dirty="0">
              <a:solidFill>
                <a:srgbClr val="FF00FF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36CAA7A1-F23D-4E06-8B2C-20122226B9F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2468" y="1204627"/>
            <a:ext cx="2546900" cy="4728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835572"/>
      </p:ext>
    </p:extLst>
  </p:cSld>
  <p:clrMapOvr>
    <a:masterClrMapping/>
  </p:clrMapOvr>
  <p:transition advTm="6645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1"/>
          <p:cNvSpPr/>
          <p:nvPr/>
        </p:nvSpPr>
        <p:spPr>
          <a:xfrm>
            <a:off x="2282537" y="1676400"/>
            <a:ext cx="8153400" cy="4114800"/>
          </a:xfrm>
          <a:prstGeom prst="cloud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.VnAvant" pitchFamily="34" charset="0"/>
              </a:rPr>
              <a:t>c¸ bÐ    ba bµ    </a:t>
            </a:r>
            <a:endParaRPr lang="en-US" sz="4000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.VnAvant" pitchFamily="34" charset="0"/>
            </a:endParaRPr>
          </a:p>
          <a:p>
            <a:pPr algn="ctr"/>
            <a:endParaRPr lang="en-US" sz="4000" u="sng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.VnAvant" pitchFamily="34" charset="0"/>
            </a:endParaRPr>
          </a:p>
          <a:p>
            <a:pPr algn="ctr"/>
            <a:r>
              <a:rPr lang="en-US" sz="4000" b="1" u="sng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.VnAvant" pitchFamily="34" charset="0"/>
              </a:rPr>
              <a:t>c¸</a:t>
            </a:r>
            <a:endParaRPr lang="vi-VN" sz="4000" b="1" u="sng" dirty="0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5" name="TextBox 27"/>
          <p:cNvSpPr txBox="1">
            <a:spLocks noChangeArrowheads="1"/>
          </p:cNvSpPr>
          <p:nvPr/>
        </p:nvSpPr>
        <p:spPr bwMode="auto">
          <a:xfrm>
            <a:off x="1676400" y="69273"/>
            <a:ext cx="48768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r>
              <a:rPr lang="en-US" sz="4000" b="1">
                <a:solidFill>
                  <a:srgbClr val="00CC00"/>
                </a:solidFill>
              </a:rPr>
              <a:t>Hãy đọc nào !</a:t>
            </a:r>
            <a:endParaRPr lang="en-US" sz="4000" b="1" dirty="0">
              <a:solidFill>
                <a:srgbClr val="00CC00"/>
              </a:solidFill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4218" y="990600"/>
            <a:ext cx="1572491" cy="11579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5" descr="A picture containing drawing&#10;&#10;Description automatically generated">
            <a:hlinkClick r:id="rId3" action="ppaction://hlinksldjump"/>
            <a:extLst>
              <a:ext uri="{FF2B5EF4-FFF2-40B4-BE49-F238E27FC236}">
                <a16:creationId xmlns="" xmlns:a16="http://schemas.microsoft.com/office/drawing/2014/main" id="{4F042538-CE55-4639-85A9-4F92F54954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5608" y="5791200"/>
            <a:ext cx="1004623" cy="91484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E9D7ACB3-1F62-4F8C-BC01-1E082F515E8E}"/>
              </a:ext>
            </a:extLst>
          </p:cNvPr>
          <p:cNvSpPr txBox="1"/>
          <p:nvPr/>
        </p:nvSpPr>
        <p:spPr>
          <a:xfrm>
            <a:off x="3352800" y="3882480"/>
            <a:ext cx="11914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>
                <a:latin typeface=".VnAvant" panose="020B7200000000000000" pitchFamily="34" charset="0"/>
              </a:rPr>
              <a:t>ba</a:t>
            </a:r>
            <a:endParaRPr lang="en-US" sz="4400" b="1" dirty="0">
              <a:latin typeface=".VnAvant" panose="020B7200000000000000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686FBE2D-36EA-43CF-9133-F25C6C739AF3}"/>
              </a:ext>
            </a:extLst>
          </p:cNvPr>
          <p:cNvSpPr txBox="1"/>
          <p:nvPr/>
        </p:nvSpPr>
        <p:spPr>
          <a:xfrm>
            <a:off x="7723742" y="3882480"/>
            <a:ext cx="11914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>
                <a:latin typeface=".VnAvant" panose="020B7200000000000000" pitchFamily="34" charset="0"/>
              </a:rPr>
              <a:t>bÕ</a:t>
            </a:r>
            <a:endParaRPr lang="en-US" sz="4400" b="1" dirty="0">
              <a:latin typeface=".VnAvant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3388786"/>
      </p:ext>
    </p:extLst>
  </p:cSld>
  <p:clrMapOvr>
    <a:masterClrMapping/>
  </p:clrMapOvr>
  <p:transition advTm="6645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hlinkClick r:id="rId2" action="ppaction://hlinksldjump"/>
            <a:extLst>
              <a:ext uri="{FF2B5EF4-FFF2-40B4-BE49-F238E27FC236}">
                <a16:creationId xmlns="" xmlns:a16="http://schemas.microsoft.com/office/drawing/2014/main" id="{32B7C5DA-B434-4B2A-833E-A80B1F746B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48801" y="5750754"/>
            <a:ext cx="1005927" cy="914479"/>
          </a:xfrm>
          <a:prstGeom prst="rect">
            <a:avLst/>
          </a:prstGeom>
        </p:spPr>
      </p:pic>
      <p:sp>
        <p:nvSpPr>
          <p:cNvPr id="6" name="Cloud 5"/>
          <p:cNvSpPr/>
          <p:nvPr/>
        </p:nvSpPr>
        <p:spPr>
          <a:xfrm>
            <a:off x="2535382" y="1219200"/>
            <a:ext cx="8153400" cy="4114800"/>
          </a:xfrm>
          <a:prstGeom prst="cloud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.VnAvant" pitchFamily="34" charset="0"/>
              </a:rPr>
              <a:t>ba         bµ         </a:t>
            </a:r>
            <a:r>
              <a:rPr lang="en-US" sz="4000" dirty="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.VnAvant" pitchFamily="34" charset="0"/>
              </a:rPr>
              <a:t>bµ</a:t>
            </a:r>
          </a:p>
          <a:p>
            <a:pPr algn="ctr"/>
            <a:endParaRPr lang="en-US" sz="4000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.VnAvant" pitchFamily="34" charset="0"/>
            </a:endParaRPr>
          </a:p>
          <a:p>
            <a:pPr algn="ctr"/>
            <a:r>
              <a:rPr lang="en-US" sz="400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.VnAvant" pitchFamily="34" charset="0"/>
              </a:rPr>
              <a:t>ba                      bÕ             </a:t>
            </a:r>
            <a:endParaRPr lang="vi-VN" sz="4000" b="1" dirty="0">
              <a:ln>
                <a:solidFill>
                  <a:srgbClr val="FFFF00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8" name="TextBox 27"/>
          <p:cNvSpPr txBox="1">
            <a:spLocks noChangeArrowheads="1"/>
          </p:cNvSpPr>
          <p:nvPr/>
        </p:nvSpPr>
        <p:spPr bwMode="auto">
          <a:xfrm>
            <a:off x="1676400" y="69273"/>
            <a:ext cx="7239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r>
              <a:rPr lang="en-US" sz="4000" b="1" err="1">
                <a:solidFill>
                  <a:srgbClr val="FF0000"/>
                </a:solidFill>
              </a:rPr>
              <a:t>Hãy</a:t>
            </a:r>
            <a:r>
              <a:rPr lang="en-US" sz="4000" b="1">
                <a:solidFill>
                  <a:srgbClr val="FF0000"/>
                </a:solidFill>
              </a:rPr>
              <a:t> tìm </a:t>
            </a:r>
            <a:r>
              <a:rPr lang="en-US" sz="4000" b="1" dirty="0" err="1">
                <a:solidFill>
                  <a:srgbClr val="FF0000"/>
                </a:solidFill>
              </a:rPr>
              <a:t>các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tiếng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dirty="0" err="1">
                <a:solidFill>
                  <a:srgbClr val="FF0000"/>
                </a:solidFill>
              </a:rPr>
              <a:t>có</a:t>
            </a:r>
            <a:r>
              <a:rPr lang="en-US" sz="4000" b="1" dirty="0">
                <a:solidFill>
                  <a:srgbClr val="FF0000"/>
                </a:solidFill>
              </a:rPr>
              <a:t> </a:t>
            </a:r>
            <a:r>
              <a:rPr lang="en-US" sz="4000" b="1" err="1">
                <a:solidFill>
                  <a:srgbClr val="FF0000"/>
                </a:solidFill>
              </a:rPr>
              <a:t>âm</a:t>
            </a:r>
            <a:r>
              <a:rPr lang="en-US" sz="4000" b="1">
                <a:solidFill>
                  <a:srgbClr val="FF0000"/>
                </a:solidFill>
              </a:rPr>
              <a:t> </a:t>
            </a:r>
            <a:r>
              <a:rPr lang="en-US" sz="4000" b="1">
                <a:solidFill>
                  <a:srgbClr val="00B050"/>
                </a:solidFill>
              </a:rPr>
              <a:t>b</a:t>
            </a:r>
            <a:endParaRPr lang="en-US" sz="4000" b="1" dirty="0">
              <a:solidFill>
                <a:srgbClr val="00B050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1" y="914400"/>
            <a:ext cx="1231519" cy="1124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Cloud 9"/>
          <p:cNvSpPr/>
          <p:nvPr/>
        </p:nvSpPr>
        <p:spPr>
          <a:xfrm>
            <a:off x="2535382" y="1219200"/>
            <a:ext cx="8153400" cy="4114800"/>
          </a:xfrm>
          <a:prstGeom prst="cloud">
            <a:avLst/>
          </a:prstGeom>
          <a:solidFill>
            <a:srgbClr val="66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.VnAvant" pitchFamily="34" charset="0"/>
              </a:rPr>
              <a:t>ca         bµ         cµ</a:t>
            </a:r>
            <a:endParaRPr lang="en-US" sz="4000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.VnAvant" pitchFamily="34" charset="0"/>
            </a:endParaRPr>
          </a:p>
          <a:p>
            <a:pPr algn="ctr"/>
            <a:endParaRPr lang="en-US" sz="4000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.VnAvant" pitchFamily="34" charset="0"/>
            </a:endParaRPr>
          </a:p>
          <a:p>
            <a:pPr algn="ctr"/>
            <a:r>
              <a:rPr lang="en-US" sz="400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.VnAvant" pitchFamily="34" charset="0"/>
              </a:rPr>
              <a:t>ba                      bÕ             </a:t>
            </a:r>
            <a:endParaRPr lang="vi-VN" sz="4000" b="1" dirty="0">
              <a:ln>
                <a:solidFill>
                  <a:srgbClr val="FFFF00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11" name="Oval 10"/>
          <p:cNvSpPr/>
          <p:nvPr/>
        </p:nvSpPr>
        <p:spPr bwMode="auto">
          <a:xfrm>
            <a:off x="7620000" y="3449877"/>
            <a:ext cx="1143000" cy="762000"/>
          </a:xfrm>
          <a:prstGeom prst="ellips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latin typeface="Arial" charset="0"/>
            </a:endParaRPr>
          </a:p>
        </p:txBody>
      </p:sp>
      <p:sp>
        <p:nvSpPr>
          <p:cNvPr id="12" name="Oval 11"/>
          <p:cNvSpPr/>
          <p:nvPr/>
        </p:nvSpPr>
        <p:spPr bwMode="auto">
          <a:xfrm>
            <a:off x="5791200" y="2209800"/>
            <a:ext cx="1143000" cy="762000"/>
          </a:xfrm>
          <a:prstGeom prst="ellips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latin typeface="Arial" charset="0"/>
            </a:endParaRPr>
          </a:p>
        </p:txBody>
      </p:sp>
      <p:sp>
        <p:nvSpPr>
          <p:cNvPr id="13" name="Oval 12"/>
          <p:cNvSpPr/>
          <p:nvPr/>
        </p:nvSpPr>
        <p:spPr bwMode="auto">
          <a:xfrm>
            <a:off x="3810000" y="3505200"/>
            <a:ext cx="1143000" cy="762000"/>
          </a:xfrm>
          <a:prstGeom prst="ellips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3259464"/>
      </p:ext>
    </p:extLst>
  </p:cSld>
  <p:clrMapOvr>
    <a:masterClrMapping/>
  </p:clrMapOvr>
  <p:transition advTm="664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1" y="777160"/>
            <a:ext cx="851135" cy="1364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27"/>
          <p:cNvSpPr txBox="1">
            <a:spLocks noChangeArrowheads="1"/>
          </p:cNvSpPr>
          <p:nvPr/>
        </p:nvSpPr>
        <p:spPr bwMode="auto">
          <a:xfrm>
            <a:off x="1676400" y="69273"/>
            <a:ext cx="48768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r>
              <a:rPr lang="en-US" sz="4000" b="1">
                <a:solidFill>
                  <a:srgbClr val="00CC00"/>
                </a:solidFill>
              </a:rPr>
              <a:t>Đố vui !</a:t>
            </a:r>
            <a:endParaRPr lang="en-US" sz="4000" b="1" dirty="0">
              <a:solidFill>
                <a:srgbClr val="00CC00"/>
              </a:solidFill>
            </a:endParaRPr>
          </a:p>
        </p:txBody>
      </p:sp>
      <p:pic>
        <p:nvPicPr>
          <p:cNvPr id="8" name="Picture 7">
            <a:hlinkClick r:id="rId3" action="ppaction://hlinksldjump"/>
            <a:extLst>
              <a:ext uri="{FF2B5EF4-FFF2-40B4-BE49-F238E27FC236}">
                <a16:creationId xmlns="" xmlns:a16="http://schemas.microsoft.com/office/drawing/2014/main" id="{59171036-66BF-4407-A515-84F0812867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25001" y="5715001"/>
            <a:ext cx="1005927" cy="91447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848560" y="3505200"/>
            <a:ext cx="27927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>
                <a:ln>
                  <a:solidFill>
                    <a:schemeClr val="tx1"/>
                  </a:solidFill>
                </a:ln>
                <a:latin typeface="Times New Roman" pitchFamily="18" charset="0"/>
                <a:cs typeface="Times New Roman" pitchFamily="18" charset="0"/>
              </a:rPr>
              <a:t>Bà đang làm gì ?  </a:t>
            </a:r>
            <a:endParaRPr lang="en-US" sz="28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8C4F6F39-0B12-4813-909A-F680D3603B4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56" t="-2432" r="5059" b="9083"/>
          <a:stretch/>
        </p:blipFill>
        <p:spPr>
          <a:xfrm>
            <a:off x="4495800" y="448268"/>
            <a:ext cx="3498275" cy="2735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655514"/>
      </p:ext>
    </p:extLst>
  </p:cSld>
  <p:clrMapOvr>
    <a:masterClrMapping/>
  </p:clrMapOvr>
  <p:transition advTm="6645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1" y="914400"/>
            <a:ext cx="1231519" cy="1124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10">
            <a:hlinkClick r:id="rId3" action="ppaction://hlinksldjump"/>
            <a:extLst>
              <a:ext uri="{FF2B5EF4-FFF2-40B4-BE49-F238E27FC236}">
                <a16:creationId xmlns="" xmlns:a16="http://schemas.microsoft.com/office/drawing/2014/main" id="{AABD3152-74CD-4007-ACB9-999F243690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48801" y="5874249"/>
            <a:ext cx="1005927" cy="914479"/>
          </a:xfrm>
          <a:prstGeom prst="rect">
            <a:avLst/>
          </a:prstGeom>
        </p:spPr>
      </p:pic>
      <p:sp>
        <p:nvSpPr>
          <p:cNvPr id="8" name="TextBox 27"/>
          <p:cNvSpPr txBox="1">
            <a:spLocks noChangeArrowheads="1"/>
          </p:cNvSpPr>
          <p:nvPr/>
        </p:nvSpPr>
        <p:spPr bwMode="auto">
          <a:xfrm>
            <a:off x="1676400" y="69273"/>
            <a:ext cx="48768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r>
              <a:rPr lang="en-US" sz="4000" b="1">
                <a:solidFill>
                  <a:srgbClr val="00CC00"/>
                </a:solidFill>
              </a:rPr>
              <a:t>Hãy đọc nào !</a:t>
            </a:r>
            <a:endParaRPr lang="en-US" sz="4000" b="1" dirty="0">
              <a:solidFill>
                <a:srgbClr val="00CC00"/>
              </a:solidFill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1" y="777160"/>
            <a:ext cx="1572491" cy="11579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Cloud 9"/>
          <p:cNvSpPr/>
          <p:nvPr/>
        </p:nvSpPr>
        <p:spPr>
          <a:xfrm>
            <a:off x="2282537" y="1676400"/>
            <a:ext cx="8153400" cy="4114800"/>
          </a:xfrm>
          <a:prstGeom prst="cloud">
            <a:avLst/>
          </a:prstGeom>
          <a:solidFill>
            <a:srgbClr val="CCE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.VnAvant" pitchFamily="34" charset="0"/>
              </a:rPr>
              <a:t>A   c   E    b</a:t>
            </a:r>
            <a:r>
              <a:rPr lang="en-US" sz="400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.VnAvant" pitchFamily="34" charset="0"/>
              </a:rPr>
              <a:t>   </a:t>
            </a:r>
            <a:r>
              <a:rPr lang="en-US" sz="4000" b="1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.VnAvant" pitchFamily="34" charset="0"/>
              </a:rPr>
              <a:t>C</a:t>
            </a:r>
            <a:r>
              <a:rPr lang="en-US" sz="400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.VnAvant" pitchFamily="34" charset="0"/>
              </a:rPr>
              <a:t>  </a:t>
            </a:r>
            <a:r>
              <a:rPr lang="en-US" sz="4000" b="1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.VnAvant" pitchFamily="34" charset="0"/>
              </a:rPr>
              <a:t>a</a:t>
            </a:r>
            <a:r>
              <a:rPr lang="en-US" sz="400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.VnAvant" pitchFamily="34" charset="0"/>
              </a:rPr>
              <a:t>  </a:t>
            </a:r>
            <a:r>
              <a:rPr lang="en-US" sz="4000" b="1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.VnAvant" pitchFamily="34" charset="0"/>
              </a:rPr>
              <a:t>e</a:t>
            </a:r>
            <a:r>
              <a:rPr lang="en-US" sz="4000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.VnAvant" pitchFamily="34" charset="0"/>
              </a:rPr>
              <a:t> </a:t>
            </a:r>
            <a:endParaRPr lang="en-US" sz="4000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.VnAvant" pitchFamily="34" charset="0"/>
            </a:endParaRPr>
          </a:p>
          <a:p>
            <a:pPr algn="ctr"/>
            <a:endParaRPr lang="en-US" sz="4000" u="sng" dirty="0">
              <a:ln>
                <a:solidFill>
                  <a:schemeClr val="tx1"/>
                </a:solidFill>
              </a:ln>
              <a:solidFill>
                <a:schemeClr val="tx1"/>
              </a:solidFill>
              <a:latin typeface=".VnAvant" pitchFamily="34" charset="0"/>
            </a:endParaRPr>
          </a:p>
          <a:p>
            <a:pPr algn="ctr"/>
            <a:r>
              <a:rPr lang="en-US" sz="4000" b="1">
                <a:ln>
                  <a:solidFill>
                    <a:schemeClr val="tx1"/>
                  </a:solidFill>
                </a:ln>
                <a:solidFill>
                  <a:schemeClr val="tx1"/>
                </a:solidFill>
                <a:latin typeface=".VnAvant" pitchFamily="34" charset="0"/>
              </a:rPr>
              <a:t>c¸    bµ     ca     bÕ   </a:t>
            </a:r>
            <a:endParaRPr lang="vi-VN" sz="4000" b="1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  <a:p>
            <a:pPr algn="ctr"/>
            <a:endParaRPr lang="vi-VN" sz="4000" b="1" dirty="0">
              <a:ln>
                <a:solidFill>
                  <a:schemeClr val="tx1"/>
                </a:solidFill>
              </a:ln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8836677"/>
      </p:ext>
    </p:extLst>
  </p:cSld>
  <p:clrMapOvr>
    <a:masterClrMapping/>
  </p:clrMapOvr>
  <p:transition advTm="6645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4" t="19940" r="48170" b="37225"/>
          <a:stretch/>
        </p:blipFill>
        <p:spPr bwMode="auto">
          <a:xfrm>
            <a:off x="15081" y="-209337"/>
            <a:ext cx="12129283" cy="5991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-69376" y="-281610"/>
            <a:ext cx="11739552" cy="2228647"/>
          </a:xfrm>
          <a:custGeom>
            <a:avLst/>
            <a:gdLst>
              <a:gd name="connsiteX0" fmla="*/ 0 w 9144000"/>
              <a:gd name="connsiteY0" fmla="*/ 0 h 1373524"/>
              <a:gd name="connsiteX1" fmla="*/ 9144000 w 9144000"/>
              <a:gd name="connsiteY1" fmla="*/ 0 h 1373524"/>
              <a:gd name="connsiteX2" fmla="*/ 9144000 w 9144000"/>
              <a:gd name="connsiteY2" fmla="*/ 1373524 h 1373524"/>
              <a:gd name="connsiteX3" fmla="*/ 0 w 9144000"/>
              <a:gd name="connsiteY3" fmla="*/ 1373524 h 1373524"/>
              <a:gd name="connsiteX4" fmla="*/ 0 w 91440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1905000 w 9207500"/>
              <a:gd name="connsiteY3" fmla="*/ 1143000 h 1373524"/>
              <a:gd name="connsiteX4" fmla="*/ 0 w 9207500"/>
              <a:gd name="connsiteY4" fmla="*/ 992524 h 1373524"/>
              <a:gd name="connsiteX5" fmla="*/ 63500 w 9207500"/>
              <a:gd name="connsiteY5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1930400 w 9207500"/>
              <a:gd name="connsiteY3" fmla="*/ 1079500 h 1373524"/>
              <a:gd name="connsiteX4" fmla="*/ 0 w 9207500"/>
              <a:gd name="connsiteY4" fmla="*/ 992524 h 1373524"/>
              <a:gd name="connsiteX5" fmla="*/ 63500 w 9207500"/>
              <a:gd name="connsiteY5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3098800 w 9207500"/>
              <a:gd name="connsiteY3" fmla="*/ 1181100 h 1373524"/>
              <a:gd name="connsiteX4" fmla="*/ 1930400 w 9207500"/>
              <a:gd name="connsiteY4" fmla="*/ 1079500 h 1373524"/>
              <a:gd name="connsiteX5" fmla="*/ 0 w 9207500"/>
              <a:gd name="connsiteY5" fmla="*/ 992524 h 1373524"/>
              <a:gd name="connsiteX6" fmla="*/ 63500 w 9207500"/>
              <a:gd name="connsiteY6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3733800 w 9207500"/>
              <a:gd name="connsiteY3" fmla="*/ 1244600 h 1373524"/>
              <a:gd name="connsiteX4" fmla="*/ 3098800 w 9207500"/>
              <a:gd name="connsiteY4" fmla="*/ 1181100 h 1373524"/>
              <a:gd name="connsiteX5" fmla="*/ 1930400 w 9207500"/>
              <a:gd name="connsiteY5" fmla="*/ 1079500 h 1373524"/>
              <a:gd name="connsiteX6" fmla="*/ 0 w 9207500"/>
              <a:gd name="connsiteY6" fmla="*/ 992524 h 1373524"/>
              <a:gd name="connsiteX7" fmla="*/ 63500 w 9207500"/>
              <a:gd name="connsiteY7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4318000 w 9207500"/>
              <a:gd name="connsiteY3" fmla="*/ 1282700 h 1373524"/>
              <a:gd name="connsiteX4" fmla="*/ 3733800 w 9207500"/>
              <a:gd name="connsiteY4" fmla="*/ 1244600 h 1373524"/>
              <a:gd name="connsiteX5" fmla="*/ 3098800 w 9207500"/>
              <a:gd name="connsiteY5" fmla="*/ 1181100 h 1373524"/>
              <a:gd name="connsiteX6" fmla="*/ 1930400 w 9207500"/>
              <a:gd name="connsiteY6" fmla="*/ 1079500 h 1373524"/>
              <a:gd name="connsiteX7" fmla="*/ 0 w 9207500"/>
              <a:gd name="connsiteY7" fmla="*/ 992524 h 1373524"/>
              <a:gd name="connsiteX8" fmla="*/ 63500 w 9207500"/>
              <a:gd name="connsiteY8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5080000 w 9207500"/>
              <a:gd name="connsiteY3" fmla="*/ 1308100 h 1373524"/>
              <a:gd name="connsiteX4" fmla="*/ 4318000 w 9207500"/>
              <a:gd name="connsiteY4" fmla="*/ 1282700 h 1373524"/>
              <a:gd name="connsiteX5" fmla="*/ 3733800 w 9207500"/>
              <a:gd name="connsiteY5" fmla="*/ 1244600 h 1373524"/>
              <a:gd name="connsiteX6" fmla="*/ 3098800 w 9207500"/>
              <a:gd name="connsiteY6" fmla="*/ 1181100 h 1373524"/>
              <a:gd name="connsiteX7" fmla="*/ 1930400 w 9207500"/>
              <a:gd name="connsiteY7" fmla="*/ 1079500 h 1373524"/>
              <a:gd name="connsiteX8" fmla="*/ 0 w 9207500"/>
              <a:gd name="connsiteY8" fmla="*/ 992524 h 1373524"/>
              <a:gd name="connsiteX9" fmla="*/ 63500 w 9207500"/>
              <a:gd name="connsiteY9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6070600 w 9207500"/>
              <a:gd name="connsiteY3" fmla="*/ 1270000 h 1373524"/>
              <a:gd name="connsiteX4" fmla="*/ 5080000 w 9207500"/>
              <a:gd name="connsiteY4" fmla="*/ 1308100 h 1373524"/>
              <a:gd name="connsiteX5" fmla="*/ 4318000 w 9207500"/>
              <a:gd name="connsiteY5" fmla="*/ 1282700 h 1373524"/>
              <a:gd name="connsiteX6" fmla="*/ 3733800 w 9207500"/>
              <a:gd name="connsiteY6" fmla="*/ 1244600 h 1373524"/>
              <a:gd name="connsiteX7" fmla="*/ 3098800 w 9207500"/>
              <a:gd name="connsiteY7" fmla="*/ 1181100 h 1373524"/>
              <a:gd name="connsiteX8" fmla="*/ 1930400 w 9207500"/>
              <a:gd name="connsiteY8" fmla="*/ 1079500 h 1373524"/>
              <a:gd name="connsiteX9" fmla="*/ 0 w 9207500"/>
              <a:gd name="connsiteY9" fmla="*/ 992524 h 1373524"/>
              <a:gd name="connsiteX10" fmla="*/ 63500 w 9207500"/>
              <a:gd name="connsiteY10" fmla="*/ 0 h 1373524"/>
              <a:gd name="connsiteX0" fmla="*/ 63500 w 9207500"/>
              <a:gd name="connsiteY0" fmla="*/ 0 h 1436045"/>
              <a:gd name="connsiteX1" fmla="*/ 9207500 w 9207500"/>
              <a:gd name="connsiteY1" fmla="*/ 0 h 1436045"/>
              <a:gd name="connsiteX2" fmla="*/ 9207500 w 9207500"/>
              <a:gd name="connsiteY2" fmla="*/ 1373524 h 1436045"/>
              <a:gd name="connsiteX3" fmla="*/ 6731000 w 9207500"/>
              <a:gd name="connsiteY3" fmla="*/ 1168400 h 1436045"/>
              <a:gd name="connsiteX4" fmla="*/ 6070600 w 9207500"/>
              <a:gd name="connsiteY4" fmla="*/ 1270000 h 1436045"/>
              <a:gd name="connsiteX5" fmla="*/ 5080000 w 9207500"/>
              <a:gd name="connsiteY5" fmla="*/ 1308100 h 1436045"/>
              <a:gd name="connsiteX6" fmla="*/ 4318000 w 9207500"/>
              <a:gd name="connsiteY6" fmla="*/ 1282700 h 1436045"/>
              <a:gd name="connsiteX7" fmla="*/ 3733800 w 9207500"/>
              <a:gd name="connsiteY7" fmla="*/ 1244600 h 1436045"/>
              <a:gd name="connsiteX8" fmla="*/ 3098800 w 9207500"/>
              <a:gd name="connsiteY8" fmla="*/ 1181100 h 1436045"/>
              <a:gd name="connsiteX9" fmla="*/ 1930400 w 9207500"/>
              <a:gd name="connsiteY9" fmla="*/ 1079500 h 1436045"/>
              <a:gd name="connsiteX10" fmla="*/ 0 w 9207500"/>
              <a:gd name="connsiteY10" fmla="*/ 992524 h 1436045"/>
              <a:gd name="connsiteX11" fmla="*/ 63500 w 9207500"/>
              <a:gd name="connsiteY11" fmla="*/ 0 h 1436045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6731000 w 9207500"/>
              <a:gd name="connsiteY3" fmla="*/ 1168400 h 1373524"/>
              <a:gd name="connsiteX4" fmla="*/ 6070600 w 9207500"/>
              <a:gd name="connsiteY4" fmla="*/ 1270000 h 1373524"/>
              <a:gd name="connsiteX5" fmla="*/ 5080000 w 9207500"/>
              <a:gd name="connsiteY5" fmla="*/ 1308100 h 1373524"/>
              <a:gd name="connsiteX6" fmla="*/ 4318000 w 9207500"/>
              <a:gd name="connsiteY6" fmla="*/ 1282700 h 1373524"/>
              <a:gd name="connsiteX7" fmla="*/ 3733800 w 9207500"/>
              <a:gd name="connsiteY7" fmla="*/ 1244600 h 1373524"/>
              <a:gd name="connsiteX8" fmla="*/ 3098800 w 9207500"/>
              <a:gd name="connsiteY8" fmla="*/ 1181100 h 1373524"/>
              <a:gd name="connsiteX9" fmla="*/ 1930400 w 9207500"/>
              <a:gd name="connsiteY9" fmla="*/ 1079500 h 1373524"/>
              <a:gd name="connsiteX10" fmla="*/ 0 w 9207500"/>
              <a:gd name="connsiteY10" fmla="*/ 992524 h 1373524"/>
              <a:gd name="connsiteX11" fmla="*/ 63500 w 9207500"/>
              <a:gd name="connsiteY11" fmla="*/ 0 h 1373524"/>
              <a:gd name="connsiteX0" fmla="*/ 63500 w 9245600"/>
              <a:gd name="connsiteY0" fmla="*/ 0 h 1308100"/>
              <a:gd name="connsiteX1" fmla="*/ 9207500 w 9245600"/>
              <a:gd name="connsiteY1" fmla="*/ 0 h 1308100"/>
              <a:gd name="connsiteX2" fmla="*/ 9245600 w 9245600"/>
              <a:gd name="connsiteY2" fmla="*/ 662324 h 1308100"/>
              <a:gd name="connsiteX3" fmla="*/ 6731000 w 9245600"/>
              <a:gd name="connsiteY3" fmla="*/ 1168400 h 1308100"/>
              <a:gd name="connsiteX4" fmla="*/ 6070600 w 9245600"/>
              <a:gd name="connsiteY4" fmla="*/ 1270000 h 1308100"/>
              <a:gd name="connsiteX5" fmla="*/ 5080000 w 9245600"/>
              <a:gd name="connsiteY5" fmla="*/ 1308100 h 1308100"/>
              <a:gd name="connsiteX6" fmla="*/ 4318000 w 9245600"/>
              <a:gd name="connsiteY6" fmla="*/ 1282700 h 1308100"/>
              <a:gd name="connsiteX7" fmla="*/ 3733800 w 9245600"/>
              <a:gd name="connsiteY7" fmla="*/ 1244600 h 1308100"/>
              <a:gd name="connsiteX8" fmla="*/ 3098800 w 9245600"/>
              <a:gd name="connsiteY8" fmla="*/ 1181100 h 1308100"/>
              <a:gd name="connsiteX9" fmla="*/ 1930400 w 9245600"/>
              <a:gd name="connsiteY9" fmla="*/ 1079500 h 1308100"/>
              <a:gd name="connsiteX10" fmla="*/ 0 w 9245600"/>
              <a:gd name="connsiteY10" fmla="*/ 992524 h 1308100"/>
              <a:gd name="connsiteX11" fmla="*/ 63500 w 9245600"/>
              <a:gd name="connsiteY11" fmla="*/ 0 h 1308100"/>
              <a:gd name="connsiteX0" fmla="*/ 63500 w 9245600"/>
              <a:gd name="connsiteY0" fmla="*/ 0 h 1308100"/>
              <a:gd name="connsiteX1" fmla="*/ 9207500 w 9245600"/>
              <a:gd name="connsiteY1" fmla="*/ 0 h 1308100"/>
              <a:gd name="connsiteX2" fmla="*/ 9245600 w 9245600"/>
              <a:gd name="connsiteY2" fmla="*/ 662324 h 1308100"/>
              <a:gd name="connsiteX3" fmla="*/ 6731000 w 9245600"/>
              <a:gd name="connsiteY3" fmla="*/ 1168400 h 1308100"/>
              <a:gd name="connsiteX4" fmla="*/ 6070600 w 9245600"/>
              <a:gd name="connsiteY4" fmla="*/ 1270000 h 1308100"/>
              <a:gd name="connsiteX5" fmla="*/ 5080000 w 9245600"/>
              <a:gd name="connsiteY5" fmla="*/ 1308100 h 1308100"/>
              <a:gd name="connsiteX6" fmla="*/ 4318000 w 9245600"/>
              <a:gd name="connsiteY6" fmla="*/ 1282700 h 1308100"/>
              <a:gd name="connsiteX7" fmla="*/ 3733800 w 9245600"/>
              <a:gd name="connsiteY7" fmla="*/ 1244600 h 1308100"/>
              <a:gd name="connsiteX8" fmla="*/ 3098800 w 9245600"/>
              <a:gd name="connsiteY8" fmla="*/ 1181100 h 1308100"/>
              <a:gd name="connsiteX9" fmla="*/ 1930400 w 9245600"/>
              <a:gd name="connsiteY9" fmla="*/ 1079500 h 1308100"/>
              <a:gd name="connsiteX10" fmla="*/ 0 w 9245600"/>
              <a:gd name="connsiteY10" fmla="*/ 992524 h 1308100"/>
              <a:gd name="connsiteX11" fmla="*/ 63500 w 9245600"/>
              <a:gd name="connsiteY11" fmla="*/ 0 h 1308100"/>
              <a:gd name="connsiteX0" fmla="*/ 63500 w 9207500"/>
              <a:gd name="connsiteY0" fmla="*/ 0 h 1308100"/>
              <a:gd name="connsiteX1" fmla="*/ 9207500 w 9207500"/>
              <a:gd name="connsiteY1" fmla="*/ 0 h 1308100"/>
              <a:gd name="connsiteX2" fmla="*/ 9004300 w 9207500"/>
              <a:gd name="connsiteY2" fmla="*/ 649624 h 1308100"/>
              <a:gd name="connsiteX3" fmla="*/ 6731000 w 9207500"/>
              <a:gd name="connsiteY3" fmla="*/ 1168400 h 1308100"/>
              <a:gd name="connsiteX4" fmla="*/ 6070600 w 9207500"/>
              <a:gd name="connsiteY4" fmla="*/ 1270000 h 1308100"/>
              <a:gd name="connsiteX5" fmla="*/ 5080000 w 9207500"/>
              <a:gd name="connsiteY5" fmla="*/ 1308100 h 1308100"/>
              <a:gd name="connsiteX6" fmla="*/ 4318000 w 9207500"/>
              <a:gd name="connsiteY6" fmla="*/ 1282700 h 1308100"/>
              <a:gd name="connsiteX7" fmla="*/ 3733800 w 9207500"/>
              <a:gd name="connsiteY7" fmla="*/ 1244600 h 1308100"/>
              <a:gd name="connsiteX8" fmla="*/ 3098800 w 9207500"/>
              <a:gd name="connsiteY8" fmla="*/ 1181100 h 1308100"/>
              <a:gd name="connsiteX9" fmla="*/ 1930400 w 9207500"/>
              <a:gd name="connsiteY9" fmla="*/ 1079500 h 1308100"/>
              <a:gd name="connsiteX10" fmla="*/ 0 w 9207500"/>
              <a:gd name="connsiteY10" fmla="*/ 992524 h 1308100"/>
              <a:gd name="connsiteX11" fmla="*/ 63500 w 9207500"/>
              <a:gd name="connsiteY11" fmla="*/ 0 h 1308100"/>
              <a:gd name="connsiteX0" fmla="*/ 63500 w 9207500"/>
              <a:gd name="connsiteY0" fmla="*/ 0 h 1308100"/>
              <a:gd name="connsiteX1" fmla="*/ 9207500 w 9207500"/>
              <a:gd name="connsiteY1" fmla="*/ 0 h 1308100"/>
              <a:gd name="connsiteX2" fmla="*/ 9004300 w 9207500"/>
              <a:gd name="connsiteY2" fmla="*/ 649624 h 1308100"/>
              <a:gd name="connsiteX3" fmla="*/ 6731000 w 9207500"/>
              <a:gd name="connsiteY3" fmla="*/ 1168400 h 1308100"/>
              <a:gd name="connsiteX4" fmla="*/ 6070600 w 9207500"/>
              <a:gd name="connsiteY4" fmla="*/ 1270000 h 1308100"/>
              <a:gd name="connsiteX5" fmla="*/ 5080000 w 9207500"/>
              <a:gd name="connsiteY5" fmla="*/ 1308100 h 1308100"/>
              <a:gd name="connsiteX6" fmla="*/ 4318000 w 9207500"/>
              <a:gd name="connsiteY6" fmla="*/ 1282700 h 1308100"/>
              <a:gd name="connsiteX7" fmla="*/ 3733800 w 9207500"/>
              <a:gd name="connsiteY7" fmla="*/ 1244600 h 1308100"/>
              <a:gd name="connsiteX8" fmla="*/ 3098800 w 9207500"/>
              <a:gd name="connsiteY8" fmla="*/ 1181100 h 1308100"/>
              <a:gd name="connsiteX9" fmla="*/ 1930400 w 9207500"/>
              <a:gd name="connsiteY9" fmla="*/ 1079500 h 1308100"/>
              <a:gd name="connsiteX10" fmla="*/ 0 w 9207500"/>
              <a:gd name="connsiteY10" fmla="*/ 992524 h 1308100"/>
              <a:gd name="connsiteX11" fmla="*/ 63500 w 9207500"/>
              <a:gd name="connsiteY11" fmla="*/ 0 h 1308100"/>
              <a:gd name="connsiteX0" fmla="*/ 63500 w 9024326"/>
              <a:gd name="connsiteY0" fmla="*/ 12700 h 1320800"/>
              <a:gd name="connsiteX1" fmla="*/ 8826500 w 9024326"/>
              <a:gd name="connsiteY1" fmla="*/ 0 h 1320800"/>
              <a:gd name="connsiteX2" fmla="*/ 9004300 w 9024326"/>
              <a:gd name="connsiteY2" fmla="*/ 662324 h 1320800"/>
              <a:gd name="connsiteX3" fmla="*/ 6731000 w 9024326"/>
              <a:gd name="connsiteY3" fmla="*/ 1181100 h 1320800"/>
              <a:gd name="connsiteX4" fmla="*/ 6070600 w 9024326"/>
              <a:gd name="connsiteY4" fmla="*/ 1282700 h 1320800"/>
              <a:gd name="connsiteX5" fmla="*/ 5080000 w 9024326"/>
              <a:gd name="connsiteY5" fmla="*/ 1320800 h 1320800"/>
              <a:gd name="connsiteX6" fmla="*/ 4318000 w 9024326"/>
              <a:gd name="connsiteY6" fmla="*/ 1295400 h 1320800"/>
              <a:gd name="connsiteX7" fmla="*/ 3733800 w 9024326"/>
              <a:gd name="connsiteY7" fmla="*/ 1257300 h 1320800"/>
              <a:gd name="connsiteX8" fmla="*/ 3098800 w 9024326"/>
              <a:gd name="connsiteY8" fmla="*/ 1193800 h 1320800"/>
              <a:gd name="connsiteX9" fmla="*/ 1930400 w 9024326"/>
              <a:gd name="connsiteY9" fmla="*/ 1092200 h 1320800"/>
              <a:gd name="connsiteX10" fmla="*/ 0 w 9024326"/>
              <a:gd name="connsiteY10" fmla="*/ 1005224 h 1320800"/>
              <a:gd name="connsiteX11" fmla="*/ 63500 w 9024326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5852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57900 w 8826500"/>
              <a:gd name="connsiteY4" fmla="*/ 12700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826500" h="1320800">
                <a:moveTo>
                  <a:pt x="63500" y="12700"/>
                </a:moveTo>
                <a:lnTo>
                  <a:pt x="8826500" y="0"/>
                </a:lnTo>
                <a:cubicBezTo>
                  <a:pt x="8758767" y="216541"/>
                  <a:pt x="8652933" y="534683"/>
                  <a:pt x="8483600" y="662324"/>
                </a:cubicBezTo>
                <a:cubicBezTo>
                  <a:pt x="8034867" y="1015807"/>
                  <a:pt x="7304617" y="1096754"/>
                  <a:pt x="6781800" y="1206500"/>
                </a:cubicBezTo>
                <a:cubicBezTo>
                  <a:pt x="6462183" y="1278146"/>
                  <a:pt x="6335183" y="1278467"/>
                  <a:pt x="6070600" y="1308100"/>
                </a:cubicBezTo>
                <a:lnTo>
                  <a:pt x="5080000" y="1320800"/>
                </a:lnTo>
                <a:lnTo>
                  <a:pt x="4318000" y="1295400"/>
                </a:lnTo>
                <a:lnTo>
                  <a:pt x="3733800" y="1257300"/>
                </a:lnTo>
                <a:lnTo>
                  <a:pt x="3098800" y="1193800"/>
                </a:lnTo>
                <a:lnTo>
                  <a:pt x="1930400" y="1092200"/>
                </a:lnTo>
                <a:lnTo>
                  <a:pt x="0" y="1005224"/>
                </a:lnTo>
                <a:lnTo>
                  <a:pt x="63500" y="12700"/>
                </a:lnTo>
                <a:close/>
              </a:path>
            </a:pathLst>
          </a:custGeom>
          <a:solidFill>
            <a:srgbClr val="8ADB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25" tIns="60862" rIns="121725" bIns="60862" spcCol="0" rtlCol="0" anchor="ctr"/>
          <a:lstStyle/>
          <a:p>
            <a:pPr algn="ctr"/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893" y="-16933"/>
            <a:ext cx="2203358" cy="2227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186294" y="32013"/>
            <a:ext cx="1127504" cy="697627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3700" b="1">
                <a:solidFill>
                  <a:schemeClr val="bg1"/>
                </a:solidFill>
                <a:latin typeface="Arrus-Black" pitchFamily="18" charset="0"/>
                <a:ea typeface="Arrus-Black" pitchFamily="18" charset="0"/>
                <a:cs typeface="Arrus-Black" pitchFamily="18" charset="0"/>
              </a:rPr>
              <a:t>Bài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030192" y="481571"/>
            <a:ext cx="1127504" cy="943848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5300" b="1">
                <a:solidFill>
                  <a:srgbClr val="1BBF23"/>
                </a:solidFill>
                <a:latin typeface=".VnCooper" pitchFamily="34" charset="0"/>
                <a:ea typeface="Arial-Rounded" pitchFamily="34" charset="0"/>
                <a:cs typeface="Arial-Rounded" pitchFamily="34" charset="0"/>
              </a:rPr>
              <a:t>6</a:t>
            </a:r>
          </a:p>
        </p:txBody>
      </p:sp>
      <p:grpSp>
        <p:nvGrpSpPr>
          <p:cNvPr id="30" name="Group 29"/>
          <p:cNvGrpSpPr/>
          <p:nvPr/>
        </p:nvGrpSpPr>
        <p:grpSpPr>
          <a:xfrm>
            <a:off x="856549" y="-40257"/>
            <a:ext cx="10717370" cy="1985237"/>
            <a:chOff x="841468" y="-40257"/>
            <a:chExt cx="10717370" cy="1985237"/>
          </a:xfrm>
        </p:grpSpPr>
        <p:sp>
          <p:nvSpPr>
            <p:cNvPr id="5" name="Title 1"/>
            <p:cNvSpPr txBox="1">
              <a:spLocks/>
            </p:cNvSpPr>
            <p:nvPr/>
          </p:nvSpPr>
          <p:spPr>
            <a:xfrm>
              <a:off x="841468" y="-40257"/>
              <a:ext cx="10717370" cy="1501088"/>
            </a:xfrm>
            <a:prstGeom prst="rect">
              <a:avLst/>
            </a:prstGeom>
          </p:spPr>
          <p:txBody>
            <a:bodyPr vert="horz" lIns="91294" tIns="45647" rIns="91294" bIns="45647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120000"/>
                </a:lnSpc>
              </a:pPr>
              <a:r>
                <a:rPr lang="en-US" sz="9600" b="1" dirty="0">
                  <a:solidFill>
                    <a:schemeClr val="bg1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O		o 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8630423" y="344541"/>
              <a:ext cx="1127504" cy="1600439"/>
            </a:xfrm>
            <a:prstGeom prst="rect">
              <a:avLst/>
            </a:prstGeom>
            <a:noFill/>
          </p:spPr>
          <p:txBody>
            <a:bodyPr wrap="square" lIns="121725" tIns="60862" rIns="121725" bIns="60862" rtlCol="0">
              <a:spAutoFit/>
            </a:bodyPr>
            <a:lstStyle/>
            <a:p>
              <a:pPr algn="ctr"/>
              <a:r>
                <a:rPr lang="en-US" sz="9600" b="1">
                  <a:solidFill>
                    <a:schemeClr val="bg1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̉</a:t>
              </a: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479597" y="1970937"/>
            <a:ext cx="3448696" cy="941185"/>
            <a:chOff x="63500" y="1429216"/>
            <a:chExt cx="2592937" cy="705889"/>
          </a:xfrm>
        </p:grpSpPr>
        <p:sp>
          <p:nvSpPr>
            <p:cNvPr id="4" name="Rounded Rectangle 3"/>
            <p:cNvSpPr/>
            <p:nvPr/>
          </p:nvSpPr>
          <p:spPr>
            <a:xfrm>
              <a:off x="384358" y="1429216"/>
              <a:ext cx="2272079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7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Nhận biết</a:t>
              </a:r>
            </a:p>
          </p:txBody>
        </p:sp>
        <p:sp>
          <p:nvSpPr>
            <p:cNvPr id="3" name="Oval 2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3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2</a:t>
              </a: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661287" y="5406640"/>
            <a:ext cx="10717370" cy="1575225"/>
            <a:chOff x="695008" y="5406639"/>
            <a:chExt cx="10717370" cy="1575225"/>
          </a:xfrm>
        </p:grpSpPr>
        <p:sp>
          <p:nvSpPr>
            <p:cNvPr id="34" name="Title 1"/>
            <p:cNvSpPr txBox="1">
              <a:spLocks/>
            </p:cNvSpPr>
            <p:nvPr/>
          </p:nvSpPr>
          <p:spPr>
            <a:xfrm>
              <a:off x="695008" y="5406639"/>
              <a:ext cx="10717370" cy="1501088"/>
            </a:xfrm>
            <a:prstGeom prst="rect">
              <a:avLst/>
            </a:prstGeom>
          </p:spPr>
          <p:txBody>
            <a:bodyPr vert="horz" lIns="91294" tIns="45647" rIns="91294" bIns="45647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120000"/>
                </a:lnSpc>
              </a:pPr>
              <a:r>
                <a:rPr lang="en-US" sz="6600" b="1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Đàn b</a:t>
              </a:r>
              <a:r>
                <a:rPr lang="en-US" sz="6600" b="1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o</a:t>
              </a:r>
              <a:r>
                <a:rPr lang="en-US" sz="6600" b="1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gặm c</a:t>
              </a:r>
              <a:r>
                <a:rPr lang="en-US" sz="6600" b="1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ỏ</a:t>
              </a:r>
              <a:r>
                <a:rPr lang="en-US" sz="6600" b="1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.</a:t>
              </a:r>
            </a:p>
          </p:txBody>
        </p:sp>
        <p:sp>
          <p:nvSpPr>
            <p:cNvPr id="35" name="Title 1"/>
            <p:cNvSpPr txBox="1">
              <a:spLocks/>
            </p:cNvSpPr>
            <p:nvPr/>
          </p:nvSpPr>
          <p:spPr>
            <a:xfrm>
              <a:off x="5176043" y="5480776"/>
              <a:ext cx="1196896" cy="1501088"/>
            </a:xfrm>
            <a:prstGeom prst="rect">
              <a:avLst/>
            </a:prstGeom>
          </p:spPr>
          <p:txBody>
            <a:bodyPr vert="horz" lIns="91294" tIns="45647" rIns="91294" bIns="45647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120000"/>
                </a:lnSpc>
              </a:pPr>
              <a:r>
                <a:rPr lang="en-US" sz="6600" b="1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̀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47145367"/>
      </p:ext>
    </p:extLst>
  </p:cSld>
  <p:clrMapOvr>
    <a:masterClrMapping/>
  </p:clrMapOvr>
  <p:transition advTm="664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1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&quot;/&gt;&lt;property id=&quot;20307&quot; value=&quot;256&quot;/&gt;&lt;/object&gt;&lt;object type=&quot;3&quot; unique_id=&quot;10004&quot;&gt;&lt;property id=&quot;20148&quot; value=&quot;5&quot;/&gt;&lt;property id=&quot;20300&quot; value=&quot;Slide 2&quot;/&gt;&lt;property id=&quot;20307&quot; value=&quot;266&quot;/&gt;&lt;/object&gt;&lt;object type=&quot;3&quot; unique_id=&quot;10005&quot;&gt;&lt;property id=&quot;20148&quot; value=&quot;5&quot;/&gt;&lt;property id=&quot;20300&quot; value=&quot;Slide 3&quot;/&gt;&lt;property id=&quot;20307&quot; value=&quot;265&quot;/&gt;&lt;/object&gt;&lt;object type=&quot;3&quot; unique_id=&quot;10006&quot;&gt;&lt;property id=&quot;20148&quot; value=&quot;5&quot;/&gt;&lt;property id=&quot;20300&quot; value=&quot;Slide 4&quot;/&gt;&lt;property id=&quot;20307&quot; value=&quot;314&quot;/&gt;&lt;/object&gt;&lt;object type=&quot;3&quot; unique_id=&quot;10007&quot;&gt;&lt;property id=&quot;20148&quot; value=&quot;5&quot;/&gt;&lt;property id=&quot;20300&quot; value=&quot;Slide 5&quot;/&gt;&lt;property id=&quot;20307&quot; value=&quot;267&quot;/&gt;&lt;/object&gt;&lt;object type=&quot;3&quot; unique_id=&quot;10008&quot;&gt;&lt;property id=&quot;20148&quot; value=&quot;5&quot;/&gt;&lt;property id=&quot;20300&quot; value=&quot;Slide 6&quot;/&gt;&lt;property id=&quot;20307&quot; value=&quot;271&quot;/&gt;&lt;/object&gt;&lt;object type=&quot;3&quot; unique_id=&quot;10009&quot;&gt;&lt;property id=&quot;20148&quot; value=&quot;5&quot;/&gt;&lt;property id=&quot;20300&quot; value=&quot;Slide 7&quot;/&gt;&lt;property id=&quot;20307&quot; value=&quot;275&quot;/&gt;&lt;/object&gt;&lt;object type=&quot;3&quot; unique_id=&quot;10010&quot;&gt;&lt;property id=&quot;20148&quot; value=&quot;5&quot;/&gt;&lt;property id=&quot;20300&quot; value=&quot;Slide 8&quot;/&gt;&lt;property id=&quot;20307&quot; value=&quot;304&quot;/&gt;&lt;/object&gt;&lt;object type=&quot;3&quot; unique_id=&quot;10011&quot;&gt;&lt;property id=&quot;20148&quot; value=&quot;5&quot;/&gt;&lt;property id=&quot;20300&quot; value=&quot;Slide 9&quot;/&gt;&lt;property id=&quot;20307&quot; value=&quot;288&quot;/&gt;&lt;/object&gt;&lt;object type=&quot;3&quot; unique_id=&quot;10012&quot;&gt;&lt;property id=&quot;20148&quot; value=&quot;5&quot;/&gt;&lt;property id=&quot;20300&quot; value=&quot;Slide 10&quot;/&gt;&lt;property id=&quot;20307&quot; value=&quot;328&quot;/&gt;&lt;/object&gt;&lt;object type=&quot;3&quot; unique_id=&quot;10013&quot;&gt;&lt;property id=&quot;20148&quot; value=&quot;5&quot;/&gt;&lt;property id=&quot;20300&quot; value=&quot;Slide 11&quot;/&gt;&lt;property id=&quot;20307&quot; value=&quot;329&quot;/&gt;&lt;/object&gt;&lt;object type=&quot;3&quot; unique_id=&quot;10014&quot;&gt;&lt;property id=&quot;20148&quot; value=&quot;5&quot;/&gt;&lt;property id=&quot;20300&quot; value=&quot;Slide 12&quot;/&gt;&lt;property id=&quot;20307&quot; value=&quot;330&quot;/&gt;&lt;/object&gt;&lt;object type=&quot;3&quot; unique_id=&quot;10015&quot;&gt;&lt;property id=&quot;20148&quot; value=&quot;5&quot;/&gt;&lt;property id=&quot;20300&quot; value=&quot;Slide 13&quot;/&gt;&lt;property id=&quot;20307&quot; value=&quot;331&quot;/&gt;&lt;/object&gt;&lt;object type=&quot;3&quot; unique_id=&quot;10016&quot;&gt;&lt;property id=&quot;20148&quot; value=&quot;5&quot;/&gt;&lt;property id=&quot;20300&quot; value=&quot;Slide 14&quot;/&gt;&lt;property id=&quot;20307&quot; value=&quot;305&quot;/&gt;&lt;/object&gt;&lt;object type=&quot;3&quot; unique_id=&quot;10017&quot;&gt;&lt;property id=&quot;20148&quot; value=&quot;5&quot;/&gt;&lt;property id=&quot;20300&quot; value=&quot;Slide 15&quot;/&gt;&lt;property id=&quot;20307&quot; value=&quot;332&quot;/&gt;&lt;/object&gt;&lt;object type=&quot;3&quot; unique_id=&quot;10018&quot;&gt;&lt;property id=&quot;20148&quot; value=&quot;5&quot;/&gt;&lt;property id=&quot;20300&quot; value=&quot;Slide 16&quot;/&gt;&lt;property id=&quot;20307&quot; value=&quot;308&quot;/&gt;&lt;/object&gt;&lt;object type=&quot;3&quot; unique_id=&quot;10019&quot;&gt;&lt;property id=&quot;20148&quot; value=&quot;5&quot;/&gt;&lt;property id=&quot;20300&quot; value=&quot;Slide 17&quot;/&gt;&lt;property id=&quot;20307&quot; value=&quot;311&quot;/&gt;&lt;/object&gt;&lt;object type=&quot;3&quot; unique_id=&quot;10020&quot;&gt;&lt;property id=&quot;20148&quot; value=&quot;5&quot;/&gt;&lt;property id=&quot;20300&quot; value=&quot;Slide 18&quot;/&gt;&lt;property id=&quot;20307&quot; value=&quot;327&quot;/&gt;&lt;/object&gt;&lt;object type=&quot;3&quot; unique_id=&quot;10021&quot;&gt;&lt;property id=&quot;20148&quot; value=&quot;5&quot;/&gt;&lt;property id=&quot;20300&quot; value=&quot;Slide 19&quot;/&gt;&lt;property id=&quot;20307&quot; value=&quot;307&quot;/&gt;&lt;/object&gt;&lt;object type=&quot;3&quot; unique_id=&quot;10022&quot;&gt;&lt;property id=&quot;20148&quot; value=&quot;5&quot;/&gt;&lt;property id=&quot;20300&quot; value=&quot;Slide 20&quot;/&gt;&lt;property id=&quot;20307&quot; value=&quot;310&quot;/&gt;&lt;/object&gt;&lt;object type=&quot;3&quot; unique_id=&quot;10023&quot;&gt;&lt;property id=&quot;20148&quot; value=&quot;5&quot;/&gt;&lt;property id=&quot;20300&quot; value=&quot;Slide 21&quot;/&gt;&lt;property id=&quot;20307&quot; value=&quot;333&quot;/&gt;&lt;/object&gt;&lt;object type=&quot;3&quot; unique_id=&quot;10024&quot;&gt;&lt;property id=&quot;20148&quot; value=&quot;5&quot;/&gt;&lt;property id=&quot;20300&quot; value=&quot;Slide 22&quot;/&gt;&lt;property id=&quot;20307&quot; value=&quot;326&quot;/&gt;&lt;/object&gt;&lt;object type=&quot;3&quot; unique_id=&quot;10025&quot;&gt;&lt;property id=&quot;20148&quot; value=&quot;5&quot;/&gt;&lt;property id=&quot;20300&quot; value=&quot;Slide 31&quot;/&gt;&lt;property id=&quot;20307&quot; value=&quot;313&quot;/&gt;&lt;/object&gt;&lt;object type=&quot;3&quot; unique_id=&quot;10335&quot;&gt;&lt;property id=&quot;20148&quot; value=&quot;5&quot;/&gt;&lt;property id=&quot;20300&quot; value=&quot;Slide 23&quot;/&gt;&lt;property id=&quot;20307&quot; value=&quot;334&quot;/&gt;&lt;/object&gt;&lt;object type=&quot;3&quot; unique_id=&quot;10337&quot;&gt;&lt;property id=&quot;20148&quot; value=&quot;5&quot;/&gt;&lt;property id=&quot;20300&quot; value=&quot;Slide 25&quot;/&gt;&lt;property id=&quot;20307&quot; value=&quot;336&quot;/&gt;&lt;/object&gt;&lt;object type=&quot;3&quot; unique_id=&quot;10338&quot;&gt;&lt;property id=&quot;20148&quot; value=&quot;5&quot;/&gt;&lt;property id=&quot;20300&quot; value=&quot;Slide 26&quot;/&gt;&lt;property id=&quot;20307&quot; value=&quot;337&quot;/&gt;&lt;/object&gt;&lt;object type=&quot;3&quot; unique_id=&quot;10339&quot;&gt;&lt;property id=&quot;20148&quot; value=&quot;5&quot;/&gt;&lt;property id=&quot;20300&quot; value=&quot;Slide 27&quot;/&gt;&lt;property id=&quot;20307&quot; value=&quot;338&quot;/&gt;&lt;/object&gt;&lt;object type=&quot;3&quot; unique_id=&quot;10340&quot;&gt;&lt;property id=&quot;20148&quot; value=&quot;5&quot;/&gt;&lt;property id=&quot;20300&quot; value=&quot;Slide 28&quot;/&gt;&lt;property id=&quot;20307&quot; value=&quot;339&quot;/&gt;&lt;/object&gt;&lt;object type=&quot;3&quot; unique_id=&quot;10341&quot;&gt;&lt;property id=&quot;20148&quot; value=&quot;5&quot;/&gt;&lt;property id=&quot;20300&quot; value=&quot;Slide 29&quot;/&gt;&lt;property id=&quot;20307&quot; value=&quot;340&quot;/&gt;&lt;/object&gt;&lt;object type=&quot;3&quot; unique_id=&quot;10342&quot;&gt;&lt;property id=&quot;20148&quot; value=&quot;5&quot;/&gt;&lt;property id=&quot;20300&quot; value=&quot;Slide 30&quot;/&gt;&lt;property id=&quot;20307&quot; value=&quot;341&quot;/&gt;&lt;/object&gt;&lt;object type=&quot;3&quot; unique_id=&quot;10475&quot;&gt;&lt;property id=&quot;20148&quot; value=&quot;5&quot;/&gt;&lt;property id=&quot;20300&quot; value=&quot;Slide 24&quot;/&gt;&lt;property id=&quot;20307&quot; value=&quot;342&quot;/&gt;&lt;/object&gt;&lt;/object&gt;&lt;object type=&quot;8&quot; unique_id=&quot;10050&quot;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9.9|6.6|3.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4788</TotalTime>
  <Words>289</Words>
  <Application>Microsoft Office PowerPoint</Application>
  <PresentationFormat>Widescreen</PresentationFormat>
  <Paragraphs>151</Paragraphs>
  <Slides>33</Slides>
  <Notes>0</Notes>
  <HiddenSlides>0</HiddenSlides>
  <MMClips>6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33</vt:i4>
      </vt:variant>
    </vt:vector>
  </HeadingPairs>
  <TitlesOfParts>
    <vt:vector size="49" baseType="lpstr">
      <vt:lpstr>AvantGarde</vt:lpstr>
      <vt:lpstr>.VnAvant</vt:lpstr>
      <vt:lpstr>HP001 5 hàng</vt:lpstr>
      <vt:lpstr>HL Hoctro</vt:lpstr>
      <vt:lpstr>.VnCooper</vt:lpstr>
      <vt:lpstr>HP001 4 hàng</vt:lpstr>
      <vt:lpstr>HP001 4H</vt:lpstr>
      <vt:lpstr>Arial-Rounded</vt:lpstr>
      <vt:lpstr>Arrus-Black</vt:lpstr>
      <vt:lpstr>Comic Sans MS</vt:lpstr>
      <vt:lpstr>Calibri</vt:lpstr>
      <vt:lpstr>Arial Rounded MT Bold</vt:lpstr>
      <vt:lpstr>Arial</vt:lpstr>
      <vt:lpstr>Times New Roman</vt:lpstr>
      <vt:lpstr>Office Theme</vt:lpstr>
      <vt:lpstr>1_Default Design</vt:lpstr>
      <vt:lpstr>TIẾNG VIỆT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Quỳnh Trang</dc:creator>
  <cp:lastModifiedBy>Admin</cp:lastModifiedBy>
  <cp:revision>308</cp:revision>
  <dcterms:created xsi:type="dcterms:W3CDTF">2006-08-16T00:00:00Z</dcterms:created>
  <dcterms:modified xsi:type="dcterms:W3CDTF">2021-09-26T05:27:55Z</dcterms:modified>
</cp:coreProperties>
</file>