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9" r:id="rId3"/>
    <p:sldId id="260" r:id="rId4"/>
    <p:sldId id="380" r:id="rId5"/>
    <p:sldId id="336" r:id="rId6"/>
    <p:sldId id="391" r:id="rId7"/>
    <p:sldId id="392" r:id="rId8"/>
    <p:sldId id="263" r:id="rId9"/>
    <p:sldId id="282" r:id="rId10"/>
    <p:sldId id="283" r:id="rId11"/>
    <p:sldId id="284" r:id="rId12"/>
    <p:sldId id="264" r:id="rId13"/>
    <p:sldId id="372" r:id="rId14"/>
    <p:sldId id="357" r:id="rId15"/>
    <p:sldId id="396" r:id="rId16"/>
    <p:sldId id="355" r:id="rId17"/>
    <p:sldId id="397" r:id="rId18"/>
    <p:sldId id="393" r:id="rId19"/>
    <p:sldId id="394" r:id="rId20"/>
    <p:sldId id="398" r:id="rId21"/>
    <p:sldId id="382" r:id="rId22"/>
    <p:sldId id="314" r:id="rId23"/>
    <p:sldId id="403" r:id="rId24"/>
    <p:sldId id="400" r:id="rId25"/>
    <p:sldId id="272" r:id="rId26"/>
    <p:sldId id="338" r:id="rId27"/>
    <p:sldId id="386" r:id="rId28"/>
    <p:sldId id="326" r:id="rId29"/>
    <p:sldId id="274" r:id="rId30"/>
    <p:sldId id="275" r:id="rId31"/>
    <p:sldId id="399" r:id="rId32"/>
    <p:sldId id="277" r:id="rId33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E6"/>
    <a:srgbClr val="EBF6F9"/>
    <a:srgbClr val="FFE389"/>
    <a:srgbClr val="BD196F"/>
    <a:srgbClr val="006F96"/>
    <a:srgbClr val="FBD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9" autoAdjust="0"/>
    <p:restoredTop sz="91993" autoAdjust="0"/>
  </p:normalViewPr>
  <p:slideViewPr>
    <p:cSldViewPr>
      <p:cViewPr varScale="1">
        <p:scale>
          <a:sx n="68" d="100"/>
          <a:sy n="68" d="100"/>
        </p:scale>
        <p:origin x="738" y="54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Luyện</a:t>
            </a:r>
            <a:r>
              <a:rPr lang="en-US" baseline="0"/>
              <a:t> luôn từ khó đọc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58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có</a:t>
            </a:r>
            <a:r>
              <a:rPr lang="en-US" baseline="0"/>
              <a:t> thể hỏi mở rộng thêm ở câu hỏi cuối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99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Rướn:</a:t>
            </a:r>
            <a:r>
              <a:rPr lang="en-US" baseline="0"/>
              <a:t> cố vươn thẳng ra phía trước hay vươn cao lên.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Rướn:</a:t>
            </a:r>
            <a:r>
              <a:rPr lang="en-US" baseline="0"/>
              <a:t> cố vươn thẳng ra phía trước hay vươn cao lên.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Hay còn</a:t>
            </a:r>
            <a:r>
              <a:rPr lang="en-US" baseline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12/25/2021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 dirty="0" err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</a:t>
            </a:r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6619567" y="3441700"/>
            <a:ext cx="43381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 smtClean="0"/>
              <a:t>Trang</a:t>
            </a:r>
            <a:r>
              <a:rPr lang="en-US" sz="4800" dirty="0" smtClean="0"/>
              <a:t> 158 </a:t>
            </a:r>
            <a:r>
              <a:rPr lang="en-US" sz="4800" dirty="0"/>
              <a:t>- </a:t>
            </a:r>
            <a:r>
              <a:rPr lang="en-US" sz="4800" dirty="0" smtClean="0"/>
              <a:t>159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23319" y="5463317"/>
            <a:ext cx="725168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hạt</a:t>
            </a:r>
            <a:r>
              <a:rPr lang="en-US" sz="96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sương</a:t>
            </a:r>
            <a:endParaRPr lang="en-US" sz="96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31149" y="5463316"/>
            <a:ext cx="324537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ương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4" descr="Hình ảnh giọt sương đẹ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319" y="60595"/>
            <a:ext cx="7271153" cy="484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37016" y="5562427"/>
            <a:ext cx="663854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đường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776119" y="5562427"/>
            <a:ext cx="31846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ương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146" name="Picture 2" descr="Top 50 hình ảnh những con đường đẹp nhất trên thế giớ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519" y="228600"/>
            <a:ext cx="7755896" cy="484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3261519" y="471909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hạt sương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464259" y="4719096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 vườn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300119" y="471909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đường</a:t>
            </a:r>
          </a:p>
        </p:txBody>
      </p:sp>
      <p:pic>
        <p:nvPicPr>
          <p:cNvPr id="11" name="Picture 2" descr="Top 50 hình ảnh những con đường đẹp nhất trên thế giớ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480" y="2007112"/>
            <a:ext cx="3578419" cy="223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Thăm quan ngôi giản dị và mảnh vườn 1 không 2 mà ai cũng phải mơ ước »  Thông tin Dự án - Cập nhật tin tức Bất Động Sản mới nhấ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69" y="1905001"/>
            <a:ext cx="3350192" cy="241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ình ảnh giọt sương đẹ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335" y="2007112"/>
            <a:ext cx="3354768" cy="223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3261519" y="5896705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hạt sương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464259" y="5896705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 vườn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300119" y="5896705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đường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556975" y="5005560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hướng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3329532" y="5005560"/>
            <a:ext cx="3102863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phượng</a:t>
            </a:r>
            <a:endParaRPr lang="en-US" sz="60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547251" y="5005560"/>
            <a:ext cx="2450671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sương</a:t>
            </a:r>
            <a:endParaRPr lang="en-US" sz="60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8997922" y="5005560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tưởng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556975" y="4105642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lươn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3516504" y="410564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rướn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488304" y="410564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sườn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8997922" y="4105642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vượn</a:t>
            </a: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963" y="-160014"/>
            <a:ext cx="5047558" cy="4351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26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512687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72099" y="1631430"/>
            <a:ext cx="7210760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/>
              </a:rPr>
              <a:t>Ŕ</a:t>
            </a:r>
            <a:r>
              <a:rPr lang="el-GR" sz="28600">
                <a:solidFill>
                  <a:srgbClr val="FF0000"/>
                </a:solidFill>
                <a:latin typeface="HP001 4 hàng"/>
              </a:rPr>
              <a:t>Ω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84357" y="76202"/>
            <a:ext cx="6756905" cy="941185"/>
            <a:chOff x="63500" y="1429216"/>
            <a:chExt cx="5080245" cy="705889"/>
          </a:xfrm>
        </p:grpSpPr>
        <p:sp>
          <p:nvSpPr>
            <p:cNvPr id="6" name="Rounded Rectangle 5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246549" y="3009901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>
                <a:solidFill>
                  <a:srgbClr val="FF0000"/>
                </a:solidFill>
                <a:latin typeface="HP001 4 hàng"/>
              </a:rPr>
              <a:t>Ŕ</a:t>
            </a:r>
            <a:r>
              <a:rPr lang="el-GR" sz="14000">
                <a:solidFill>
                  <a:srgbClr val="FF0000"/>
                </a:solidFill>
                <a:latin typeface="HP001 4 hàng"/>
              </a:rPr>
              <a:t>Ω 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0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ƯƠN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723" y="-139859"/>
            <a:ext cx="12040393" cy="455945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63" y="5145657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228643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993559" y="3009902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>
                <a:solidFill>
                  <a:srgbClr val="FF0000"/>
                </a:solidFill>
                <a:latin typeface="HP001 4 hàng"/>
              </a:rPr>
              <a:t>Ŕ</a:t>
            </a:r>
            <a:r>
              <a:rPr lang="el-GR" sz="14000">
                <a:solidFill>
                  <a:srgbClr val="FF0000"/>
                </a:solidFill>
                <a:latin typeface="HP001 4 hàng"/>
              </a:rPr>
              <a:t>Ω</a:t>
            </a:r>
            <a:r>
              <a:rPr lang="en-US" sz="14000">
                <a:solidFill>
                  <a:srgbClr val="FF0000"/>
                </a:solidFill>
                <a:latin typeface="HP001 4 hàng"/>
              </a:rPr>
              <a:t>g 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440" y="-19987"/>
            <a:ext cx="2709556" cy="17123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2099" y="1631430"/>
            <a:ext cx="8275820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/>
              </a:rPr>
              <a:t>Ŕ</a:t>
            </a:r>
            <a:r>
              <a:rPr lang="el-GR" sz="28600">
                <a:solidFill>
                  <a:srgbClr val="FF0000"/>
                </a:solidFill>
                <a:latin typeface="HP001 4 hàng"/>
              </a:rPr>
              <a:t>Ω</a:t>
            </a:r>
            <a:r>
              <a:rPr lang="en-US" sz="28600">
                <a:solidFill>
                  <a:srgbClr val="FF0000"/>
                </a:solidFill>
                <a:latin typeface="HP001 4 hàng"/>
              </a:rPr>
              <a:t>g</a:t>
            </a:r>
            <a:r>
              <a:rPr lang="el-GR" sz="28600">
                <a:solidFill>
                  <a:srgbClr val="FF0000"/>
                </a:solidFill>
                <a:latin typeface="HP001 4 hàng"/>
              </a:rPr>
              <a:t>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56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ƯƠNG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0660" y="-66215"/>
            <a:ext cx="10998931" cy="547641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63" y="5145657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63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154679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216569" y="3009902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14000">
                <a:solidFill>
                  <a:srgbClr val="FF0000"/>
                </a:solidFill>
                <a:latin typeface="HP001 4 hàng"/>
              </a:rPr>
              <a:t> νΰ</a:t>
            </a:r>
            <a:r>
              <a:rPr lang="vi-VN" sz="14000">
                <a:solidFill>
                  <a:srgbClr val="FF0000"/>
                </a:solidFill>
                <a:latin typeface="HP001 4 hàng"/>
              </a:rPr>
              <a:t>Ŋ 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163" y="5145657"/>
            <a:ext cx="2709556" cy="17123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0929" y="1631430"/>
            <a:ext cx="8275820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28600">
                <a:solidFill>
                  <a:srgbClr val="FF0000"/>
                </a:solidFill>
                <a:latin typeface="HP001 4 hàng"/>
              </a:rPr>
              <a:t>νΰ</a:t>
            </a:r>
            <a:r>
              <a:rPr lang="vi-VN" sz="28600">
                <a:solidFill>
                  <a:srgbClr val="FF0000"/>
                </a:solidFill>
                <a:latin typeface="HP001 4 hàng"/>
              </a:rPr>
              <a:t>Ŋ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2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0374810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163" y="5145657"/>
            <a:ext cx="2709556" cy="17123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0929" y="1616440"/>
            <a:ext cx="10606790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vi-VN" sz="28600">
                <a:solidFill>
                  <a:srgbClr val="FF0000"/>
                </a:solidFill>
                <a:latin typeface="HP001 4 hàng"/>
              </a:rPr>
              <a:t>đưŊg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44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" b="64940"/>
          <a:stretch/>
        </p:blipFill>
        <p:spPr>
          <a:xfrm>
            <a:off x="734965" y="146546"/>
            <a:ext cx="10188516" cy="515413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0914" y="-281607"/>
            <a:ext cx="11696009" cy="1958008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008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3852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0070C0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73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23119" y="175312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  ương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74823" y="1937273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46919" y="5382344"/>
            <a:ext cx="11174569" cy="1628056"/>
            <a:chOff x="502855" y="5406302"/>
            <a:chExt cx="10340246" cy="1628056"/>
          </a:xfrm>
        </p:grpSpPr>
        <p:sp>
          <p:nvSpPr>
            <p:cNvPr id="18" name="Title 1"/>
            <p:cNvSpPr txBox="1">
              <a:spLocks/>
            </p:cNvSpPr>
            <p:nvPr/>
          </p:nvSpPr>
          <p:spPr>
            <a:xfrm>
              <a:off x="502855" y="5406302"/>
              <a:ext cx="1034024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lnSpc>
                  <a:spcPct val="100000"/>
                </a:lnSpc>
              </a:pPr>
              <a:r>
                <a:rPr lang="en-US" b="1" dirty="0" err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</a:t>
              </a:r>
              <a:r>
                <a:rPr lang="en-US" b="1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ương</a:t>
              </a:r>
              <a:r>
                <a:rPr lang="en-US" b="1" dirty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tới</a:t>
              </a:r>
              <a:r>
                <a:rPr lang="en-US" b="1" dirty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tr</a:t>
              </a:r>
              <a:r>
                <a:rPr lang="en-US" b="1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ương</a:t>
              </a:r>
              <a:r>
                <a:rPr lang="en-US" b="1" dirty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l</a:t>
              </a:r>
              <a:r>
                <a:rPr lang="en-US" b="1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ươn</a:t>
              </a:r>
              <a:r>
                <a:rPr lang="en-US" b="1" dirty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theo</a:t>
              </a:r>
              <a:r>
                <a:rPr lang="en-US" b="1" dirty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s</a:t>
              </a:r>
              <a:r>
                <a:rPr lang="en-US" b="1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ươn</a:t>
              </a:r>
              <a:r>
                <a:rPr lang="en-US" b="1" dirty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b="1" dirty="0" err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đồi</a:t>
              </a:r>
              <a:r>
                <a:rPr lang="en-US" b="1" dirty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  <a:endParaRPr lang="en-US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2" name="Title 1"/>
            <p:cNvSpPr txBox="1">
              <a:spLocks/>
            </p:cNvSpPr>
            <p:nvPr/>
          </p:nvSpPr>
          <p:spPr>
            <a:xfrm>
              <a:off x="755262" y="5493565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4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̀</a:t>
              </a:r>
            </a:p>
          </p:txBody>
        </p:sp>
        <p:sp>
          <p:nvSpPr>
            <p:cNvPr id="15" name="Title 1"/>
            <p:cNvSpPr txBox="1">
              <a:spLocks/>
            </p:cNvSpPr>
            <p:nvPr/>
          </p:nvSpPr>
          <p:spPr>
            <a:xfrm>
              <a:off x="4903238" y="5533270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4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3401620" y="5490937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4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̀</a:t>
              </a:r>
            </a:p>
          </p:txBody>
        </p:sp>
        <p:sp>
          <p:nvSpPr>
            <p:cNvPr id="19" name="Title 1"/>
            <p:cNvSpPr txBox="1">
              <a:spLocks/>
            </p:cNvSpPr>
            <p:nvPr/>
          </p:nvSpPr>
          <p:spPr>
            <a:xfrm>
              <a:off x="7796345" y="5489422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4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692734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62899" y="3009902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vi-VN" sz="14000">
                <a:solidFill>
                  <a:srgbClr val="FF0000"/>
                </a:solidFill>
                <a:latin typeface="HP001 4 hàng"/>
              </a:rPr>
              <a:t>đưŊg 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163" y="5145657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22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706" b="16273"/>
          <a:stretch/>
        </p:blipFill>
        <p:spPr bwMode="auto">
          <a:xfrm>
            <a:off x="0" y="977350"/>
            <a:ext cx="12161838" cy="588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09509" y="1326842"/>
            <a:ext cx="2297569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4200">
                <a:solidFill>
                  <a:srgbClr val="FF0000"/>
                </a:solidFill>
                <a:latin typeface="HP001 4 hàng"/>
              </a:rPr>
              <a:t>Ŕ</a:t>
            </a:r>
            <a:r>
              <a:rPr lang="el-GR" sz="4200">
                <a:solidFill>
                  <a:srgbClr val="FF0000"/>
                </a:solidFill>
                <a:latin typeface="HP001 4 hàng"/>
              </a:rPr>
              <a:t>Ω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0" name="Rounded Rectangle 9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97940" y="2141347"/>
            <a:ext cx="2297569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4200">
                <a:solidFill>
                  <a:srgbClr val="FF0000"/>
                </a:solidFill>
                <a:latin typeface="HP001 4 hàng"/>
              </a:rPr>
              <a:t>Ŕ</a:t>
            </a:r>
            <a:r>
              <a:rPr lang="el-GR" sz="4200">
                <a:solidFill>
                  <a:srgbClr val="FF0000"/>
                </a:solidFill>
                <a:latin typeface="HP001 4 hàng"/>
              </a:rPr>
              <a:t>Ω</a:t>
            </a:r>
            <a:r>
              <a:rPr lang="en-US" sz="4200">
                <a:solidFill>
                  <a:srgbClr val="FF0000"/>
                </a:solidFill>
                <a:latin typeface="HP001 4 hàng"/>
              </a:rPr>
              <a:t>g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5344" y="2985540"/>
            <a:ext cx="3418175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4200">
                <a:solidFill>
                  <a:srgbClr val="FF0000"/>
                </a:solidFill>
                <a:latin typeface="HP001 4 hàng"/>
              </a:rPr>
              <a:t>δ</a:t>
            </a:r>
            <a:r>
              <a:rPr lang="en-US" sz="4200">
                <a:solidFill>
                  <a:srgbClr val="FF0000"/>
                </a:solidFill>
                <a:latin typeface="HP001 4 hàng"/>
              </a:rPr>
              <a:t>u </a:t>
            </a:r>
            <a:r>
              <a:rPr lang="el-GR" sz="4200">
                <a:solidFill>
                  <a:srgbClr val="FF0000"/>
                </a:solidFill>
                <a:latin typeface="HP001 4 hàng"/>
              </a:rPr>
              <a:t>νΰ</a:t>
            </a:r>
            <a:r>
              <a:rPr lang="en-US" sz="4200">
                <a:solidFill>
                  <a:srgbClr val="FF0000"/>
                </a:solidFill>
                <a:latin typeface="HP001 4 hàng"/>
              </a:rPr>
              <a:t>Ŋ 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5344" y="3802757"/>
            <a:ext cx="3418175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vi-VN" sz="4200">
                <a:solidFill>
                  <a:srgbClr val="FF0000"/>
                </a:solidFill>
                <a:latin typeface="HP001 4 hàng"/>
              </a:rPr>
              <a:t>cΪ đưŊg 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36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2" t="23770" r="31689" b="28279"/>
          <a:stretch/>
        </p:blipFill>
        <p:spPr bwMode="auto">
          <a:xfrm>
            <a:off x="1508919" y="339096"/>
            <a:ext cx="9321151" cy="6214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3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8233" y="1752600"/>
            <a:ext cx="7906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>
                <a:solidFill>
                  <a:srgbClr val="FF0000"/>
                </a:solidFill>
                <a:latin typeface="Bandit" pitchFamily="18" charset="0"/>
                <a:ea typeface="Bandit" pitchFamily="18" charset="0"/>
                <a:cs typeface="Bandit" pitchFamily="18" charset="0"/>
              </a:rPr>
              <a:t>Thư giãn nhé!</a:t>
            </a:r>
            <a:endParaRPr kumimoji="0" 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ndit" pitchFamily="18" charset="0"/>
              <a:ea typeface="Bandit" pitchFamily="18" charset="0"/>
              <a:cs typeface="Bandi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67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iềm Vui Của Em - Khi Ông Mặt Trời Thức Dây [Official Full HD]">
            <a:hlinkClick r:id="" action="ppaction://media"/>
            <a:extLst>
              <a:ext uri="{FF2B5EF4-FFF2-40B4-BE49-F238E27FC236}">
                <a16:creationId xmlns:a16="http://schemas.microsoft.com/office/drawing/2014/main" id="{95E5320F-8A0F-4497-BE1A-06624476BD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0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1" t="3555" b="70492"/>
          <a:stretch/>
        </p:blipFill>
        <p:spPr>
          <a:xfrm>
            <a:off x="1943148" y="0"/>
            <a:ext cx="7947771" cy="333785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47650" y="39624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Buổi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thức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Bầu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phía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đông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ửng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Nắng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xua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tan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màn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sương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bừng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tỉnh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sau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sz="40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giấc</a:t>
            </a:r>
            <a:r>
              <a:rPr lang="en-US" sz="40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dài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vươn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mình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đón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tia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nắng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đầu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tiên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ngày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mới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ràng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âm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thanh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cuộc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sống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tới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lớp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lang="en-US" sz="4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6703828" y="4091665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131061" y="3172669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10857449" y="3166294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0740142" y="3429000"/>
            <a:ext cx="117307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954271" y="4589388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6833852" y="3802268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74856" y="4997519"/>
            <a:ext cx="11880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317216" y="5689514"/>
            <a:ext cx="129038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2085349" y="4378047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1541217" y="6199447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1231190" y="5495123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5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464360" y="5630708"/>
            <a:ext cx="98189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099719" y="6248400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1678239" y="5940916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6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005EEE4-1415-4119-9DD7-CCA360F7F5DC}"/>
              </a:ext>
            </a:extLst>
          </p:cNvPr>
          <p:cNvCxnSpPr/>
          <p:nvPr/>
        </p:nvCxnSpPr>
        <p:spPr>
          <a:xfrm flipH="1">
            <a:off x="6729805" y="6215662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4AAC7312-40E3-4B62-BAA3-10DEB3D0F621}"/>
              </a:ext>
            </a:extLst>
          </p:cNvPr>
          <p:cNvSpPr/>
          <p:nvPr/>
        </p:nvSpPr>
        <p:spPr>
          <a:xfrm>
            <a:off x="4277292" y="6044332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9" grpId="0" animBg="1"/>
      <p:bldP spid="26" grpId="0" animBg="1"/>
      <p:bldP spid="23" grpId="0" animBg="1"/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899319" y="2726975"/>
            <a:ext cx="4663440" cy="1464025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sương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627230" y="2726974"/>
            <a:ext cx="4663440" cy="1464025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vươn</a:t>
            </a:r>
          </a:p>
        </p:txBody>
      </p:sp>
    </p:spTree>
    <p:extLst>
      <p:ext uri="{BB962C8B-B14F-4D97-AF65-F5344CB8AC3E}">
        <p14:creationId xmlns:p14="http://schemas.microsoft.com/office/powerpoint/2010/main" val="1661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250712" y="156466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Buổi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thức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Bầu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phía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đông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ửng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Nắng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xua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tan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màn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sương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bừng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tỉnh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sau</a:t>
            </a:r>
            <a:r>
              <a:rPr lang="en-US" sz="48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sz="48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giấc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dài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vươn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mình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đón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tia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nắng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đầu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tiên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ngày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mới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ràng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âm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thanh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cuộc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sống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tới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lớp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lang="en-US" sz="48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2931" y="5562600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Buổi sáng sớm, bầu trời phía đông có màu gì?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118519" y="1594648"/>
            <a:ext cx="75707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cxnSpLocks/>
          </p:cNvCxnSpPr>
          <p:nvPr/>
        </p:nvCxnSpPr>
        <p:spPr>
          <a:xfrm>
            <a:off x="6080919" y="2286000"/>
            <a:ext cx="56999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442931" y="5562600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 cối làm gì sau giấc ngủ dài?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442931" y="2971800"/>
            <a:ext cx="113946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/>
          </p:cNvCxnSpPr>
          <p:nvPr/>
        </p:nvCxnSpPr>
        <p:spPr>
          <a:xfrm>
            <a:off x="346415" y="3581400"/>
            <a:ext cx="79443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442931" y="5562600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 nào trong bài nói về làng quê buổi sáng sớm?</a:t>
            </a:r>
          </a:p>
        </p:txBody>
      </p:sp>
      <p:cxnSp>
        <p:nvCxnSpPr>
          <p:cNvPr id="30" name="Straight Connector 29"/>
          <p:cNvCxnSpPr>
            <a:cxnSpLocks/>
          </p:cNvCxnSpPr>
          <p:nvPr/>
        </p:nvCxnSpPr>
        <p:spPr>
          <a:xfrm>
            <a:off x="746919" y="4267200"/>
            <a:ext cx="109736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cxnSpLocks/>
          </p:cNvCxnSpPr>
          <p:nvPr/>
        </p:nvCxnSpPr>
        <p:spPr>
          <a:xfrm>
            <a:off x="346415" y="4876800"/>
            <a:ext cx="57345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433671" y="5529775"/>
            <a:ext cx="11277600" cy="1092958"/>
          </a:xfrm>
          <a:prstGeom prst="roundRect">
            <a:avLst>
              <a:gd name="adj" fmla="val 12806"/>
            </a:avLst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thường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khi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ngày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mới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bắt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đầu</a:t>
            </a:r>
            <a:r>
              <a:rPr lang="en-US" sz="4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4810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6" grpId="0" animBg="1"/>
      <p:bldP spid="3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47650" y="461266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Buổi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thức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Bầu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phía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đông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ửng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Nắng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xua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tan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màn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sương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bừng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tỉnh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sau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sz="32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giấc</a:t>
            </a:r>
            <a:r>
              <a:rPr lang="en-US" sz="32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dài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vươn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mình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đón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tia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nắng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đầu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tiên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ngày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mới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ràng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âm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thanh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cuộc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sống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tới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lớp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998" y="-152400"/>
            <a:ext cx="9052687" cy="4900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0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1737519" y="1324705"/>
            <a:ext cx="8382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Buổi sáng của em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6" t="57923" r="10696" b="4481"/>
          <a:stretch/>
        </p:blipFill>
        <p:spPr>
          <a:xfrm>
            <a:off x="2916020" y="2286000"/>
            <a:ext cx="6024997" cy="411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924431" y="2818438"/>
            <a:ext cx="2123468" cy="1398008"/>
          </a:xfrm>
          <a:prstGeom prst="rect">
            <a:avLst/>
          </a:prstGeom>
          <a:solidFill>
            <a:srgbClr val="EBF6F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972962" y="2818438"/>
            <a:ext cx="2550475" cy="1398008"/>
          </a:xfrm>
          <a:prstGeom prst="rect">
            <a:avLst/>
          </a:prstGeom>
          <a:solidFill>
            <a:srgbClr val="EBF6F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00354" y="4216446"/>
            <a:ext cx="4295089" cy="1432470"/>
          </a:xfrm>
          <a:prstGeom prst="rect">
            <a:avLst/>
          </a:prstGeom>
          <a:solidFill>
            <a:srgbClr val="EBF6F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3303519" y="1295400"/>
            <a:ext cx="264166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6216658" y="1295400"/>
            <a:ext cx="3217061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ương</a:t>
            </a:r>
            <a:endParaRPr lang="en-US" sz="8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185180" y="4328580"/>
            <a:ext cx="1981695" cy="1651197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4" grpId="0"/>
      <p:bldP spid="26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9" y="1981200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47650" y="461266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Buổi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gọi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thức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Bầu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phía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đông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ửng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Nắng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xua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tan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màn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sương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bừng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tỉnh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sau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sz="32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giấc</a:t>
            </a:r>
            <a:r>
              <a:rPr lang="en-US" sz="3200" dirty="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dài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vươn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mình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đón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tia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nắng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đầu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tiên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ngày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mới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quê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ràng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âm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thanh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cuộc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sống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tới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lớp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lang="en-US" sz="32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998" y="-152400"/>
            <a:ext cx="9052687" cy="4900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956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8233" y="1752600"/>
            <a:ext cx="7906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2519" y="1143000"/>
            <a:ext cx="5105400" cy="1323439"/>
          </a:xfrm>
          <a:prstGeom prst="rect">
            <a:avLst/>
          </a:prstGeom>
          <a:solidFill>
            <a:srgbClr val="0083E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53408" y="3460584"/>
            <a:ext cx="36576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49230" y="3460584"/>
            <a:ext cx="4297289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ương</a:t>
            </a:r>
            <a:endParaRPr lang="en-US" sz="115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2608" y="3429000"/>
            <a:ext cx="345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115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50030" y="3460537"/>
            <a:ext cx="369662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115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09719" y="3454365"/>
            <a:ext cx="36575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407104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56975" y="5148558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lươn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417342" y="5148558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rướn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130568" y="5148558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sườn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88569" y="4972274"/>
            <a:ext cx="169750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809540" y="4972274"/>
            <a:ext cx="177527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486493" y="4983491"/>
            <a:ext cx="200921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AutoShape 6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0" name="AutoShape 6" descr="Nâng cao kỹ năng viết với 7 bước hiệu quả | Edu2Review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2" name="AutoShape 8" descr="Nâng cao kỹ năng viết với 7 bước hiệu quả | Edu2Review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4" name="AutoShape 10" descr="Nâng cao kỹ năng viết với 7 bước hiệu quả | Edu2Review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5" name="AutoShape 12" descr="Nâng cao kỹ năng viết với 7 bước hiệu quả | Edu2Review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6" name="AutoShape 16" descr="Làm thế nào để viết hay hơn? | Edu2Review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8862775" y="5148558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vượn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9285234" y="4972274"/>
            <a:ext cx="2100474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026" name="Picture 2" descr="HƯỚNG DẪN KỸ THUẬT NUÔI LƯƠN ĐẠT HIỆU QUẢ CAO - &amp;quot;VỮNG TIN VƯƠN KHƠI&amp;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900" y="284007"/>
            <a:ext cx="5837335" cy="437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4 bài tập tăng chiều cao hiệu quả nhất bạn nên lựa chọn - TVBU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067" y="778682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ách làm Sườn Kho Khóm bí quyết không cần ướp sườn vẫn thấm ngấm gia vị đậm  đà - YouTub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09" y="457200"/>
            <a:ext cx="7570273" cy="425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Ngôn ngữ thanh âm của loài vượ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267" y="228600"/>
            <a:ext cx="6837155" cy="455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38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11" grpId="0"/>
      <p:bldP spid="13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56975" y="5148558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hướng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389920" y="5167608"/>
            <a:ext cx="299288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phượng</a:t>
            </a:r>
            <a:endParaRPr lang="en-US" sz="60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547251" y="5148558"/>
            <a:ext cx="263997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sương</a:t>
            </a:r>
            <a:endParaRPr lang="en-US" sz="60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75698" y="4972274"/>
            <a:ext cx="2168714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ương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189364" y="4972274"/>
            <a:ext cx="2243031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ương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932220" y="4972274"/>
            <a:ext cx="2243031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ương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AutoShape 6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0" name="AutoShape 6" descr="Nâng cao kỹ năng viết với 7 bước hiệu quả | Edu2Review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2" name="AutoShape 8" descr="Nâng cao kỹ năng viết với 7 bước hiệu quả | Edu2Review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4" name="AutoShape 10" descr="Nâng cao kỹ năng viết với 7 bước hiệu quả | Edu2Review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5" name="AutoShape 12" descr="Nâng cao kỹ năng viết với 7 bước hiệu quả | Edu2Review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6" name="AutoShape 16" descr="Làm thế nào để viết hay hơn? | Edu2Review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8997922" y="5148558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tưởng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9281319" y="4972274"/>
            <a:ext cx="2243031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ương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0" name="Picture 2" descr="Ý nghĩa hoa phượng đỏ rực cả góc trời báo hiệu mùa hè đến - Trồng Ho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744" y="76200"/>
            <a:ext cx="6837155" cy="482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ình ảnh giọt sương đẹ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319" y="60595"/>
            <a:ext cx="7271153" cy="484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40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11" grpId="0"/>
      <p:bldP spid="13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56975" y="3986284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hướng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345964" y="3986284"/>
            <a:ext cx="3053273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phượng</a:t>
            </a:r>
            <a:endParaRPr lang="en-US" sz="60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593470" y="3986284"/>
            <a:ext cx="2450671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sương</a:t>
            </a:r>
            <a:endParaRPr lang="en-US" sz="60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2761" y="3810000"/>
            <a:ext cx="225701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ương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189364" y="3810000"/>
            <a:ext cx="2222610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ương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878193" y="3810000"/>
            <a:ext cx="2255006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ương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997922" y="3986284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tưởng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9309384" y="3810000"/>
            <a:ext cx="2155259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ương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56975" y="2843284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lươn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516504" y="2843284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rướn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488304" y="2843284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sườn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043721" y="2667000"/>
            <a:ext cx="1757414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916121" y="2667000"/>
            <a:ext cx="1757414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028389" y="2667000"/>
            <a:ext cx="163714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8997922" y="2843284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vượn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9639536" y="2667000"/>
            <a:ext cx="1702949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73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556975" y="5705842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hướng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329532" y="5705842"/>
            <a:ext cx="297998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phượng</a:t>
            </a:r>
            <a:endParaRPr lang="en-US" sz="60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6547251" y="5705842"/>
            <a:ext cx="2450671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sương</a:t>
            </a:r>
            <a:endParaRPr lang="en-US" sz="60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8997922" y="5705842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tưởng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556975" y="4562842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lươn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516504" y="456284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rướn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6488304" y="456284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sườn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8997922" y="4562842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vượn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585" y="14482"/>
            <a:ext cx="5552314" cy="4786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72099" y="5591905"/>
            <a:ext cx="697913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 vườn</a:t>
            </a:r>
          </a:p>
        </p:txBody>
      </p:sp>
      <p:sp>
        <p:nvSpPr>
          <p:cNvPr id="2" name="AutoShape 2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56470" y="5591904"/>
            <a:ext cx="269144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ươn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098" name="Picture 2" descr="Thăm quan ngôi giản dị và mảnh vườn 1 không 2 mà ai cũng phải mơ ước »  Thông tin Dự án - Cập nhật tin tức Bất Động Sản mới nhấ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366" y="404413"/>
            <a:ext cx="6324600" cy="456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4901</TotalTime>
  <Words>286</Words>
  <Application>Microsoft Office PowerPoint</Application>
  <PresentationFormat>Custom</PresentationFormat>
  <Paragraphs>152</Paragraphs>
  <Slides>32</Slides>
  <Notes>19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HP001 4 hàng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629</cp:revision>
  <dcterms:created xsi:type="dcterms:W3CDTF">2021-05-08T14:00:55Z</dcterms:created>
  <dcterms:modified xsi:type="dcterms:W3CDTF">2021-12-25T10:22:34Z</dcterms:modified>
</cp:coreProperties>
</file>