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00" r:id="rId2"/>
    <p:sldMasterId id="2147483712" r:id="rId3"/>
  </p:sldMasterIdLst>
  <p:notesMasterIdLst>
    <p:notesMasterId r:id="rId24"/>
  </p:notesMasterIdLst>
  <p:sldIdLst>
    <p:sldId id="2007577140" r:id="rId4"/>
    <p:sldId id="2007577122" r:id="rId5"/>
    <p:sldId id="2007577175" r:id="rId6"/>
    <p:sldId id="2007577210" r:id="rId7"/>
    <p:sldId id="2007577211" r:id="rId8"/>
    <p:sldId id="2007577212" r:id="rId9"/>
    <p:sldId id="2007577213" r:id="rId10"/>
    <p:sldId id="2007577214" r:id="rId11"/>
    <p:sldId id="2007577215" r:id="rId12"/>
    <p:sldId id="2007577216" r:id="rId13"/>
    <p:sldId id="2007577191" r:id="rId14"/>
    <p:sldId id="2007577220" r:id="rId15"/>
    <p:sldId id="2007577221" r:id="rId16"/>
    <p:sldId id="2007577186" r:id="rId17"/>
    <p:sldId id="2007577217" r:id="rId18"/>
    <p:sldId id="2007577219" r:id="rId19"/>
    <p:sldId id="2007577218" r:id="rId20"/>
    <p:sldId id="2007577208" r:id="rId21"/>
    <p:sldId id="2007577222" r:id="rId22"/>
    <p:sldId id="25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35E35-524A-48DB-B433-06896FF418B9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1FF0A-D7E9-497A-8E26-E65809D8A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5772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8515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93095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5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8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3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74887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77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434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2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9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721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40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069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9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402205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734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896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947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41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84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1593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3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696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9860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30513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8721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0628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9230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757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090BAD-C9D7-430F-8B88-61115E8EA708}"/>
              </a:ext>
            </a:extLst>
          </p:cNvPr>
          <p:cNvSpPr txBox="1"/>
          <p:nvPr userDrawn="1"/>
        </p:nvSpPr>
        <p:spPr>
          <a:xfrm>
            <a:off x="10362807" y="57394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24" r:id="rId12"/>
    <p:sldLayoutId id="2147483726" r:id="rId13"/>
    <p:sldLayoutId id="2147483727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1F22F1-B11D-414D-9494-480D40A07E96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8246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slide" Target="slide5.xml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microsoft.com/office/2007/relationships/hdphoto" Target="../media/hdphoto1.wdp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10.xml"/><Relationship Id="rId7" Type="http://schemas.openxmlformats.org/officeDocument/2006/relationships/image" Target="../media/image28.png"/><Relationship Id="rId12" Type="http://schemas.openxmlformats.org/officeDocument/2006/relationships/slide" Target="slide9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slide" Target="slide8.xml"/><Relationship Id="rId5" Type="http://schemas.microsoft.com/office/2007/relationships/hdphoto" Target="../media/hdphoto2.wdp"/><Relationship Id="rId10" Type="http://schemas.openxmlformats.org/officeDocument/2006/relationships/slide" Target="slide7.xml"/><Relationship Id="rId4" Type="http://schemas.openxmlformats.org/officeDocument/2006/relationships/image" Target="../media/image16.pn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28.pn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686040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88033" y="439003"/>
            <a:ext cx="977453" cy="1888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701783" y="2140249"/>
            <a:ext cx="1300698" cy="251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9244" y="169302"/>
            <a:ext cx="1303585" cy="2028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53624" y="3429000"/>
            <a:ext cx="1510274" cy="289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9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0.90729 -3.7037E-7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6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0.64557 -0.0460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79" y="-23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0.52213 0.00277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07" y="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7 L 0.80403 0.05463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5" y="27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0" y="147708"/>
            <a:ext cx="11881015" cy="666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64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3172734" y="369990"/>
            <a:ext cx="587594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Cảm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ơn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anh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hà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mã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" y="1109744"/>
            <a:ext cx="5507298" cy="23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376" y="1109744"/>
            <a:ext cx="5593876" cy="23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" y="4034303"/>
            <a:ext cx="5365633" cy="240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29" y="4038244"/>
            <a:ext cx="5667323" cy="2403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25077" y="-66737"/>
            <a:ext cx="121669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. </a:t>
            </a:r>
            <a:r>
              <a:rPr lang="en-US" sz="2800" b="1" dirty="0" err="1" smtClean="0">
                <a:latin typeface="+mj-lt"/>
              </a:rPr>
              <a:t>Kể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lại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từng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đoạn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của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câu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chuyện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theo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tranh</a:t>
            </a:r>
            <a:r>
              <a:rPr lang="en-US" sz="2800" b="1" dirty="0" smtClean="0">
                <a:latin typeface="+mj-lt"/>
              </a:rPr>
              <a:t>.</a:t>
            </a:r>
            <a:endParaRPr lang="en-US" sz="28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612091" y="3479245"/>
            <a:ext cx="50517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cún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gặp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chuyện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vào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rừng</a:t>
            </a:r>
            <a:r>
              <a:rPr lang="en-US" sz="2000" b="1" dirty="0">
                <a:latin typeface="+mj-lt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6291446" y="3489704"/>
            <a:ext cx="5051735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nói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gặp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cô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hươu</a:t>
            </a:r>
            <a:r>
              <a:rPr lang="en-US" sz="2000" b="1" dirty="0" smtClean="0">
                <a:latin typeface="+mj-lt"/>
              </a:rPr>
              <a:t>?</a:t>
            </a:r>
            <a:endParaRPr lang="en-US" sz="2000" b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575367" y="6298821"/>
            <a:ext cx="5051735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Vì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sao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làm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anh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phật</a:t>
            </a:r>
            <a:r>
              <a:rPr lang="en-US" sz="2000" b="1" dirty="0" smtClean="0">
                <a:latin typeface="+mj-lt"/>
              </a:rPr>
              <a:t> ý?</a:t>
            </a:r>
            <a:endParaRPr lang="en-US" sz="20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5790690" y="6309280"/>
            <a:ext cx="60965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Cún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làm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khiến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anh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vui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vẻ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giúp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đỡ</a:t>
            </a:r>
            <a:r>
              <a:rPr lang="en-US" sz="2000" b="1" dirty="0" smtClean="0">
                <a:latin typeface="+mj-lt"/>
              </a:rPr>
              <a:t>?</a:t>
            </a:r>
            <a:endParaRPr 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8523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4201292" y="-13662"/>
            <a:ext cx="3605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+mj-lt"/>
              </a:rPr>
              <a:t>Nghe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kể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chuyện</a:t>
            </a:r>
            <a:r>
              <a:rPr lang="en-US" sz="3200" b="1" dirty="0" smtClean="0">
                <a:latin typeface="+mj-lt"/>
              </a:rPr>
              <a:t>.</a:t>
            </a:r>
            <a:endParaRPr lang="en-US" sz="3200" b="1" dirty="0">
              <a:latin typeface="+mj-lt"/>
            </a:endParaRPr>
          </a:p>
        </p:txBody>
      </p:sp>
      <p:pic>
        <p:nvPicPr>
          <p:cNvPr id="2" name="Kể chuyện lớp 2 -Cảm ơn anh hà mã- (Tuần 29, sách Kết nối tri thức với cuộc sống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577" y="709685"/>
            <a:ext cx="10543655" cy="575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27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34" y="232012"/>
            <a:ext cx="9812741" cy="5158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2215092" y="5390866"/>
            <a:ext cx="793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latin typeface="+mj-lt"/>
              </a:rPr>
              <a:t>Dê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và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cún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gặp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chuyện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gì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khi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vào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rừng</a:t>
            </a:r>
            <a:r>
              <a:rPr lang="en-US" sz="3200" b="1" dirty="0"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8863193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52" y="236287"/>
            <a:ext cx="10043044" cy="490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1528377" y="5383524"/>
            <a:ext cx="9103229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latin typeface="+mj-lt"/>
              </a:rPr>
              <a:t>Dê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đã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nói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gì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khi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gặp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cô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hươu</a:t>
            </a:r>
            <a:r>
              <a:rPr lang="en-US" sz="3600" b="1" dirty="0" smtClean="0">
                <a:latin typeface="+mj-lt"/>
              </a:rPr>
              <a:t>?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2156411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09" y="547525"/>
            <a:ext cx="10719159" cy="518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1127019" y="5765291"/>
            <a:ext cx="9674102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latin typeface="+mj-lt"/>
              </a:rPr>
              <a:t>Vì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sao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dê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làm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anh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hà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mã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phật</a:t>
            </a:r>
            <a:r>
              <a:rPr lang="en-US" sz="3600" b="1" dirty="0" smtClean="0">
                <a:latin typeface="+mj-lt"/>
              </a:rPr>
              <a:t> ý?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3495198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19" y="411045"/>
            <a:ext cx="10184724" cy="504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707941" y="5516210"/>
            <a:ext cx="10536064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latin typeface="+mj-lt"/>
              </a:rPr>
              <a:t>Cún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đã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làm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gì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khiến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anh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hà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mã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vui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vẻ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giúp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 smtClean="0">
                <a:latin typeface="+mj-lt"/>
              </a:rPr>
              <a:t>đỡ</a:t>
            </a:r>
            <a:r>
              <a:rPr lang="en-US" sz="3200" b="1" dirty="0" smtClean="0">
                <a:latin typeface="+mj-lt"/>
              </a:rPr>
              <a:t>?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3495198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8" y="72717"/>
            <a:ext cx="12056094" cy="675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7C27E7-3EBB-44E4-B587-606D4BE648FB}"/>
              </a:ext>
            </a:extLst>
          </p:cNvPr>
          <p:cNvSpPr txBox="1"/>
          <p:nvPr/>
        </p:nvSpPr>
        <p:spPr>
          <a:xfrm>
            <a:off x="3586774" y="2754108"/>
            <a:ext cx="6385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Qua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chuyện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được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điều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gì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/>
                <a:ea typeface="Arial-Rounded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9442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4901" y="31773"/>
            <a:ext cx="14562161" cy="67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7C27E7-3EBB-44E4-B587-606D4BE648FB}"/>
              </a:ext>
            </a:extLst>
          </p:cNvPr>
          <p:cNvSpPr txBox="1"/>
          <p:nvPr/>
        </p:nvSpPr>
        <p:spPr>
          <a:xfrm>
            <a:off x="3016156" y="2235484"/>
            <a:ext cx="69425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Cùng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người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thân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trao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đổi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về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cách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chào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hỏi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thể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hiện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sự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thân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thiện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hoặc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lịch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sự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54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29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ảm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anh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26934" y="2581871"/>
            <a:ext cx="6571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panose="020B0604020202020204" pitchFamily="34" charset="0"/>
                <a:ea typeface="迷你简雪峰" panose="02010609000101010101" pitchFamily="49" charset="-122"/>
                <a:cs typeface="+mn-cs"/>
              </a:rPr>
              <a:t>CỦNG CỐ BÀI 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迷你简雪峰" panose="0201060900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3172734" y="369990"/>
            <a:ext cx="5875943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Cảm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ơn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anh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hà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mã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" y="1109744"/>
            <a:ext cx="5507298" cy="23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376" y="1109744"/>
            <a:ext cx="5593876" cy="23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" y="4034303"/>
            <a:ext cx="5365633" cy="240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29" y="4038244"/>
            <a:ext cx="5667323" cy="2403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25077" y="-66737"/>
            <a:ext cx="121669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1. </a:t>
            </a:r>
            <a:r>
              <a:rPr lang="en-US" sz="2800" b="1" dirty="0" err="1" smtClean="0">
                <a:latin typeface="+mj-lt"/>
              </a:rPr>
              <a:t>Dựa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vào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tranh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và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câu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hỏi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gợi</a:t>
            </a:r>
            <a:r>
              <a:rPr lang="en-US" sz="2800" b="1" dirty="0" smtClean="0">
                <a:latin typeface="+mj-lt"/>
              </a:rPr>
              <a:t> ý, </a:t>
            </a:r>
            <a:r>
              <a:rPr lang="en-US" sz="2800" b="1" dirty="0" err="1" smtClean="0">
                <a:latin typeface="+mj-lt"/>
              </a:rPr>
              <a:t>nói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về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sự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việc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trong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từng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tranh</a:t>
            </a:r>
            <a:r>
              <a:rPr lang="en-US" sz="2800" b="1" dirty="0" smtClean="0">
                <a:latin typeface="+mj-lt"/>
              </a:rPr>
              <a:t>.</a:t>
            </a:r>
            <a:endParaRPr lang="en-US" sz="28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612091" y="3479245"/>
            <a:ext cx="50517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cún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gặp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chuyện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vào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rừng</a:t>
            </a:r>
            <a:r>
              <a:rPr lang="en-US" sz="2000" b="1" dirty="0">
                <a:latin typeface="+mj-lt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6291446" y="3489704"/>
            <a:ext cx="5051735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nói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gặp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cô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hươu</a:t>
            </a:r>
            <a:r>
              <a:rPr lang="en-US" sz="2000" b="1" dirty="0" smtClean="0">
                <a:latin typeface="+mj-lt"/>
              </a:rPr>
              <a:t>?</a:t>
            </a:r>
            <a:endParaRPr lang="en-US" sz="2000" b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575367" y="6298821"/>
            <a:ext cx="5051735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Vì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sao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dê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làm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anh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phật</a:t>
            </a:r>
            <a:r>
              <a:rPr lang="en-US" sz="2000" b="1" dirty="0" smtClean="0">
                <a:latin typeface="+mj-lt"/>
              </a:rPr>
              <a:t> ý?</a:t>
            </a:r>
            <a:endParaRPr lang="en-US" sz="20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FBC25D2-D6D4-416D-AF67-0C6DB3E1378B}"/>
              </a:ext>
            </a:extLst>
          </p:cNvPr>
          <p:cNvSpPr txBox="1"/>
          <p:nvPr/>
        </p:nvSpPr>
        <p:spPr>
          <a:xfrm>
            <a:off x="5790690" y="6309280"/>
            <a:ext cx="60965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>
                <a:latin typeface="+mj-lt"/>
              </a:rPr>
              <a:t>Cún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làm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gì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khiến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anh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hà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mã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vui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vẻ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giúp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đỡ</a:t>
            </a:r>
            <a:r>
              <a:rPr lang="en-US" sz="2000" b="1" dirty="0" smtClean="0">
                <a:latin typeface="+mj-lt"/>
              </a:rPr>
              <a:t>?</a:t>
            </a:r>
            <a:endParaRPr 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9602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5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numSld="6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58438" y="209550"/>
            <a:ext cx="1678906" cy="571500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954" y="2844966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07" y="1723784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68" y="2503670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729" y="1609823"/>
            <a:ext cx="2175133" cy="3385256"/>
          </a:xfrm>
          <a:prstGeom prst="rect">
            <a:avLst/>
          </a:prstGeom>
        </p:spPr>
      </p:pic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2626746" y="6019555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Khỉ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hlinkClick r:id="rId10" action="ppaction://hlinksldjump"/>
          </p:cNvPr>
          <p:cNvSpPr/>
          <p:nvPr/>
        </p:nvSpPr>
        <p:spPr>
          <a:xfrm>
            <a:off x="4188065" y="5159111"/>
            <a:ext cx="1178480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ounded Rectangle 29">
            <a:hlinkClick r:id="rId11" action="ppaction://hlinksldjump"/>
          </p:cNvPr>
          <p:cNvSpPr/>
          <p:nvPr/>
        </p:nvSpPr>
        <p:spPr>
          <a:xfrm>
            <a:off x="5849952" y="6262672"/>
            <a:ext cx="1383869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Ngựa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vằn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ounded Rectangle 30">
            <a:hlinkClick r:id="rId12" action="ppaction://hlinksldjump"/>
          </p:cNvPr>
          <p:cNvSpPr/>
          <p:nvPr/>
        </p:nvSpPr>
        <p:spPr>
          <a:xfrm>
            <a:off x="7999748" y="499569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Hổ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51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33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38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43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48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96792" y="2049738"/>
            <a:ext cx="9157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66040" y="2700829"/>
            <a:ext cx="6190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Dê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và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cún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vào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rừng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chơi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endParaRPr lang="en-US" sz="3600" kern="0" dirty="0" smtClean="0">
              <a:solidFill>
                <a:srgbClr val="FF0000"/>
              </a:solidFill>
              <a:latin typeface="Arial-Rounded"/>
              <a:ea typeface="Arial-Rounded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</a:pPr>
            <a:r>
              <a:rPr lang="en-US" sz="36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khi</a:t>
            </a:r>
            <a:r>
              <a:rPr lang="en-US" sz="36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quay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về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thì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bị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lạc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đường</a:t>
            </a:r>
            <a:r>
              <a:rPr lang="en-US" sz="36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vi-VN" sz="3200" kern="0" dirty="0">
              <a:solidFill>
                <a:srgbClr val="FF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F03928E-CC32-49E8-A5D1-C3E1CF9412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4702"/>
          <a:stretch/>
        </p:blipFill>
        <p:spPr>
          <a:xfrm>
            <a:off x="0" y="3878248"/>
            <a:ext cx="4026194" cy="3035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79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6907" y="2069923"/>
            <a:ext cx="6538970" cy="889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Dê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đã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nói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gì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khi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gặp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cô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 </a:t>
            </a:r>
            <a:r>
              <a:rPr lang="en-US" sz="4000" kern="0" dirty="0" err="1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hươu</a:t>
            </a:r>
            <a:r>
              <a:rPr lang="en-US" sz="4000" kern="0" dirty="0">
                <a:solidFill>
                  <a:schemeClr val="accent6">
                    <a:lumMod val="50000"/>
                  </a:schemeClr>
                </a:solidFill>
                <a:latin typeface="Arial-Rounded"/>
                <a:ea typeface="Arial-Rounded"/>
                <a:cs typeface="Arial"/>
                <a:sym typeface="Wingdings" panose="05000000000000000000" pitchFamily="2" charset="2"/>
              </a:rPr>
              <a:t>?</a:t>
            </a:r>
            <a:endParaRPr lang="vi-VN" sz="4000" kern="0" dirty="0">
              <a:solidFill>
                <a:schemeClr val="accent6">
                  <a:lumMod val="50000"/>
                </a:schemeClr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2613" y="3027143"/>
            <a:ext cx="47083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Dê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nói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: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- 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Cô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kia,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về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làng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đi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lối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nào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?</a:t>
            </a: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029011" y="13057"/>
            <a:ext cx="1769764" cy="3559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E961867-22D8-4457-BE92-5283BEFDADD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000" r="1138"/>
          <a:stretch/>
        </p:blipFill>
        <p:spPr>
          <a:xfrm>
            <a:off x="-1" y="3540586"/>
            <a:ext cx="4322223" cy="3384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692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29301" y="2306584"/>
            <a:ext cx="82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phật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09080" y="3074091"/>
            <a:ext cx="7696804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Dê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làm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anh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hà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mã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phật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FF0000"/>
                </a:solidFill>
                <a:cs typeface="Arial"/>
                <a:sym typeface="Arial"/>
              </a:rPr>
              <a:t>ý</a:t>
            </a: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vì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đã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hỏi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không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lịch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sự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.</a:t>
            </a:r>
            <a:endParaRPr lang="vi-VN" sz="2800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383756" y="1"/>
            <a:ext cx="1732044" cy="3773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862E14F-9BB3-45DA-986F-552B772774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2521"/>
          <a:stretch/>
        </p:blipFill>
        <p:spPr>
          <a:xfrm>
            <a:off x="0" y="3790510"/>
            <a:ext cx="4482756" cy="315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57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88358" y="1401714"/>
            <a:ext cx="82568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32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ctr"/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7349" y="2464849"/>
            <a:ext cx="6223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Cún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đã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hỏi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anh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hà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mã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rất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lịch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sự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: “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Chào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anh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hà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mã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anh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giúp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bọn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qua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sông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được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cs typeface="Arial"/>
                <a:sym typeface="Arial"/>
              </a:rPr>
              <a:t>không</a:t>
            </a:r>
            <a:r>
              <a:rPr lang="en-US" sz="3200" kern="0" dirty="0">
                <a:solidFill>
                  <a:srgbClr val="FF0000"/>
                </a:solidFill>
                <a:cs typeface="Arial"/>
                <a:sym typeface="Arial"/>
              </a:rPr>
              <a:t> ạ?”</a:t>
            </a:r>
          </a:p>
        </p:txBody>
      </p:sp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0016932" y="208540"/>
            <a:ext cx="2175133" cy="3385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28D889C-F7D4-4793-BB03-A42714087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981"/>
          <a:stretch/>
        </p:blipFill>
        <p:spPr>
          <a:xfrm>
            <a:off x="0" y="4011007"/>
            <a:ext cx="4349664" cy="284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96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373</Words>
  <Application>Microsoft Office PowerPoint</Application>
  <PresentationFormat>Custom</PresentationFormat>
  <Paragraphs>50</Paragraphs>
  <Slides>20</Slides>
  <Notes>5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5_Office Theme</vt:lpstr>
      <vt:lpstr>Office 主题​​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75</cp:revision>
  <dcterms:created xsi:type="dcterms:W3CDTF">2021-08-01T08:10:02Z</dcterms:created>
  <dcterms:modified xsi:type="dcterms:W3CDTF">2022-03-28T16:58:25Z</dcterms:modified>
</cp:coreProperties>
</file>