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  <p:sldMasterId id="2147483677" r:id="rId2"/>
    <p:sldMasterId id="2147483683" r:id="rId3"/>
    <p:sldMasterId id="2147483700" r:id="rId4"/>
    <p:sldMasterId id="2147483712" r:id="rId5"/>
  </p:sldMasterIdLst>
  <p:notesMasterIdLst>
    <p:notesMasterId r:id="rId18"/>
  </p:notesMasterIdLst>
  <p:sldIdLst>
    <p:sldId id="2007577140" r:id="rId6"/>
    <p:sldId id="2007577122" r:id="rId7"/>
    <p:sldId id="2007577141" r:id="rId8"/>
    <p:sldId id="281" r:id="rId9"/>
    <p:sldId id="2007577145" r:id="rId10"/>
    <p:sldId id="304" r:id="rId11"/>
    <p:sldId id="2007577142" r:id="rId12"/>
    <p:sldId id="2007577133" r:id="rId13"/>
    <p:sldId id="2007577144" r:id="rId14"/>
    <p:sldId id="2007577143" r:id="rId15"/>
    <p:sldId id="2007577120" r:id="rId16"/>
    <p:sldId id="25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an thao" initials="tt" lastIdx="1" clrIdx="0">
    <p:extLst>
      <p:ext uri="{19B8F6BF-5375-455C-9EA6-DF929625EA0E}">
        <p15:presenceInfo xmlns:p15="http://schemas.microsoft.com/office/powerpoint/2012/main" xmlns="" userId="b5ee1d2202d609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35E35-524A-48DB-B433-06896FF418B9}" type="datetimeFigureOut">
              <a:rPr lang="en-US" smtClean="0"/>
              <a:pPr/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21FF0A-D7E9-497A-8E26-E65809D8A2D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612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5632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4819" name="文本占位符 5632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 eaLnBrk="1" hangingPunct="1"/>
            <a:endParaRPr dirty="0"/>
          </a:p>
        </p:txBody>
      </p:sp>
      <p:sp>
        <p:nvSpPr>
          <p:cNvPr id="34820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83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10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618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543803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2/15/2022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025416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2/15/2022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965038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32747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9577294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474887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9402205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696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0420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798605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930513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588721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006281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992308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085150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293095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8C6DAB4-A5EE-47F3-865F-194124662A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26718609-D0E2-44F0-884B-8C2002145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537104A-EDBB-4DEF-9A8D-A6F97EEB8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3BB8D15-C499-48CF-9D0D-45CCC65AD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90E66EA-B0D5-46D2-BB63-E9AAA5F5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95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5639B58-E9A9-4E5B-8675-D220511D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2A3A9B5-0BCA-4364-AAED-F89099EC6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5B48A98A-4FCE-42D0-A2D1-F2BF8D5F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D531CB1-8E0F-41C9-8C45-E6F609050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173D3C7-0FA6-4E51-9224-B3032E1C9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41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F38AA695-E720-45FC-8C4C-6F6C5E2BA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2C41949-D699-407F-88A2-7FC57A3E0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6ACF3AE-4FCF-43CB-A2A9-4E450D2A7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FDA009A-460D-4113-B559-A393D1BB4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E93440B-F521-41F1-A213-95A86A6BD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13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3456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76D234B-710B-476F-A562-025229248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DC09F18-3F51-4860-9392-02DE5C823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8E86988-EB0B-4F17-BEB3-07B32D524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4E94802-C01D-48B5-8391-188A661F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08B485E-E3A1-4721-92B2-3C28EDE80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792178D-C56F-4DF2-8122-76C9CB4F6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784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EFC6D8B-6DBC-49C6-AEF1-5C6BE136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3C5B6C7-4872-454E-8FFD-B878CACFF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C7AF5EB-2631-4C52-96F0-84103E525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84DBCDA7-42BB-4232-A969-B037711A68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EAC1CD09-D00E-45F6-8410-0CA18A5F4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761B2AA4-2571-4A46-AEF9-C6600AAE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06FFAF36-201A-4E03-81DA-3C56988D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AC3F275F-5247-493E-B457-DE9B3AA81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8025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BE288C6-5431-4B45-A828-10CE8FE0F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E2965DF-0155-4483-BA71-E600CD07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30025267-2129-4AAC-B988-516394B8C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855C9AA8-61C4-4754-8BD1-ABBF30B69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33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6E89B8B-92FE-4CCE-A6FD-1EA0AA2C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C28E2A2-AD64-42B3-A87A-68E10771F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CC82940-4DCD-4457-AC93-5C941D34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760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DB1AE5F-13EA-4C3A-AAAA-8D04B81C9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59F9721-3C03-4ACA-8D2A-9BAC7D3A3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F777210C-3F98-44F0-9B0B-7484D05835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B67F33BF-7248-4CF2-9D5F-FC2D4AF5A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5BCF3C9-36E7-4968-9859-517B2D7F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C894AE19-449C-4FE9-A53C-35890F0B0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07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490885D-D561-4A0F-BAF1-DFBEBF17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0DFF409-D77E-4AB5-9B38-5C47DC875F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A4B0F19C-3D29-4AF3-8173-1DB66EE0C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A0F909C-0267-40BE-B34E-CFAE371E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BF55CE51-8FC0-4E46-857D-7C025FADF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426E691-5222-4EE9-9D13-2D12712BA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483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3E38F3-2F70-42E3-A938-BF34763BD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C9835C3-98C9-4BB0-AB48-C0A5F94D36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8319BC4-A8AF-4B6F-A6AC-B29D15138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FEB5DED-A7DE-4EE4-B6AB-433C6761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BB61E76-AAA8-4A4D-AC7A-811B321C7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6216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8696E78-5D50-4462-927E-3A63F54EE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AF02305-A9EB-4761-B11C-9AB7DF065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13E1FFF-8862-47C7-A800-1AAF9D7C5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2650148-B950-43C8-9DCD-DE25E6106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4578DFF-1A5C-47A7-BF63-30AA9540A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77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7218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9934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5130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0696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6922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067347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4896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19472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412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484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215937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53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3930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3898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2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5011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168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6522F5D-04D7-4059-B6D0-836CB133AA3C}"/>
              </a:ext>
            </a:extLst>
          </p:cNvPr>
          <p:cNvSpPr txBox="1"/>
          <p:nvPr userDrawn="1"/>
        </p:nvSpPr>
        <p:spPr>
          <a:xfrm>
            <a:off x="10210015" y="6586212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9163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548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E400B8D-2264-4894-8419-6AD47897368A}"/>
              </a:ext>
            </a:extLst>
          </p:cNvPr>
          <p:cNvSpPr txBox="1"/>
          <p:nvPr userDrawn="1"/>
        </p:nvSpPr>
        <p:spPr>
          <a:xfrm>
            <a:off x="10379987" y="70338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4275736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66958FFC-099D-4B13-9000-F8DF1C7EE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CB03AA9-4FB2-4386-8364-C8F77615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FD639A9-720A-4244-9F27-35E131010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48F6F-2428-462A-9C17-B471D69666C9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E9126D4-CD18-4BE2-8154-1176BFF42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198FFC2-8849-4A8F-92A7-8939539726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50DBB-D116-4F5E-87A5-6486A7600B9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7090BAD-C9D7-430F-8B88-61115E8EA708}"/>
              </a:ext>
            </a:extLst>
          </p:cNvPr>
          <p:cNvSpPr txBox="1"/>
          <p:nvPr userDrawn="1"/>
        </p:nvSpPr>
        <p:spPr>
          <a:xfrm>
            <a:off x="10362807" y="57394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98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2022/2/15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B1F22F1-B11D-414D-9494-480D40A07E96}"/>
              </a:ext>
            </a:extLst>
          </p:cNvPr>
          <p:cNvSpPr txBox="1"/>
          <p:nvPr userDrawn="1"/>
        </p:nvSpPr>
        <p:spPr>
          <a:xfrm>
            <a:off x="9993125" y="61546"/>
            <a:ext cx="19819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Design by: </a:t>
            </a:r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882464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emf"/><Relationship Id="rId7" Type="http://schemas.openxmlformats.org/officeDocument/2006/relationships/image" Target="../media/image21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10" Type="http://schemas.openxmlformats.org/officeDocument/2006/relationships/image" Target="../media/image24.emf"/><Relationship Id="rId4" Type="http://schemas.openxmlformats.org/officeDocument/2006/relationships/image" Target="../media/image18.emf"/><Relationship Id="rId9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3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1863" y="2706188"/>
            <a:ext cx="9908274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6860409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81" y="789307"/>
            <a:ext cx="10312021" cy="4942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2099" y="5817938"/>
            <a:ext cx="12050973" cy="66978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400" dirty="0" err="1" smtClean="0">
                <a:solidFill>
                  <a:srgbClr val="C00000"/>
                </a:solidFill>
              </a:rPr>
              <a:t>Vì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sao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họa</a:t>
            </a:r>
            <a:r>
              <a:rPr lang="en-US" sz="3400" dirty="0" smtClean="0">
                <a:solidFill>
                  <a:srgbClr val="C00000"/>
                </a:solidFill>
              </a:rPr>
              <a:t> mi quay </a:t>
            </a:r>
            <a:r>
              <a:rPr lang="en-US" sz="3400" dirty="0" err="1" smtClean="0">
                <a:solidFill>
                  <a:srgbClr val="C00000"/>
                </a:solidFill>
              </a:rPr>
              <a:t>trở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về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hoàng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cung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cất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tiếng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hót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đầy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cảm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xúc</a:t>
            </a:r>
            <a:r>
              <a:rPr lang="en-US" sz="3400" dirty="0" smtClean="0">
                <a:solidFill>
                  <a:srgbClr val="C00000"/>
                </a:solidFill>
              </a:rPr>
              <a:t>?</a:t>
            </a:r>
            <a:endParaRPr lang="en-US" sz="3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76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4728EF62-E3C9-4FA4-88ED-BEC57310E7CE}"/>
              </a:ext>
            </a:extLst>
          </p:cNvPr>
          <p:cNvSpPr/>
          <p:nvPr/>
        </p:nvSpPr>
        <p:spPr>
          <a:xfrm>
            <a:off x="518624" y="1793289"/>
            <a:ext cx="11300345" cy="188206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endParaRPr lang="en-US" sz="11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6944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388086">
            <a:off x="4285783" y="413068"/>
            <a:ext cx="1319764" cy="107139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1416" y="732515"/>
            <a:ext cx="7221108" cy="56080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8775" y="289916"/>
            <a:ext cx="1592643" cy="91403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373349" y="1864522"/>
            <a:ext cx="2025823" cy="49934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-271677"/>
            <a:ext cx="3764906" cy="712967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88229" y="-68642"/>
            <a:ext cx="4656021" cy="2328011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19414" y="268893"/>
            <a:ext cx="1292002" cy="75366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902042" y="353221"/>
            <a:ext cx="573750" cy="3375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3026934" y="2581871"/>
            <a:ext cx="65710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FFA400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Arial" panose="020B0604020202020204" pitchFamily="34" charset="0"/>
                <a:ea typeface="迷你简雪峰" panose="02010609000101010101" pitchFamily="49" charset="-122"/>
                <a:cs typeface="+mn-cs"/>
              </a:rPr>
              <a:t>CỦNG CỐ BÀI 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A400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Arial" panose="020B0604020202020204" pitchFamily="34" charset="0"/>
              <a:ea typeface="迷你简雪峰" panose="02010609000101010101" pitchFamily="49" charset="-122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74557" y="4264077"/>
            <a:ext cx="11517443" cy="25939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-124698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83457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67383" y="1698558"/>
            <a:ext cx="917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Nói và nghe: Kể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chuyện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Cảm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ơn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hoạ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mi.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6" y="425735"/>
            <a:ext cx="11117114" cy="2296804"/>
          </a:xfrm>
          <a:prstGeom prst="roundRect">
            <a:avLst>
              <a:gd name="adj" fmla="val 18879"/>
            </a:avLst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5" y="3554493"/>
            <a:ext cx="10955868" cy="2390793"/>
          </a:xfrm>
          <a:prstGeom prst="roundRect">
            <a:avLst>
              <a:gd name="adj" fmla="val 11416"/>
            </a:avLst>
          </a:prstGeom>
        </p:spPr>
      </p:pic>
      <p:sp>
        <p:nvSpPr>
          <p:cNvPr id="4" name="TextBox 3"/>
          <p:cNvSpPr txBox="1"/>
          <p:nvPr/>
        </p:nvSpPr>
        <p:spPr>
          <a:xfrm>
            <a:off x="910607" y="2599679"/>
            <a:ext cx="4961467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Vật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gì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có</a:t>
            </a:r>
            <a:r>
              <a:rPr lang="en-US" sz="2500" dirty="0" smtClean="0">
                <a:solidFill>
                  <a:srgbClr val="C00000"/>
                </a:solidFill>
              </a:rPr>
              <a:t> ở </a:t>
            </a:r>
            <a:r>
              <a:rPr lang="en-US" sz="2500" dirty="0" err="1" smtClean="0">
                <a:solidFill>
                  <a:srgbClr val="C00000"/>
                </a:solidFill>
              </a:rPr>
              <a:t>vương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quốc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khiến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nhà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vua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tự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hào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nhất</a:t>
            </a:r>
            <a:r>
              <a:rPr lang="en-US" sz="2500" dirty="0" smtClean="0">
                <a:solidFill>
                  <a:srgbClr val="C00000"/>
                </a:solidFill>
              </a:rPr>
              <a:t>?</a:t>
            </a:r>
            <a:endParaRPr lang="en-US" sz="25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1572" y="2640623"/>
            <a:ext cx="5060794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Nhà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vua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được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tặng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gì</a:t>
            </a:r>
            <a:r>
              <a:rPr lang="en-US" sz="2500" dirty="0" smtClean="0">
                <a:solidFill>
                  <a:srgbClr val="C00000"/>
                </a:solidFill>
              </a:rPr>
              <a:t>? </a:t>
            </a:r>
            <a:r>
              <a:rPr lang="en-US" sz="2500" dirty="0" err="1" smtClean="0">
                <a:solidFill>
                  <a:srgbClr val="C00000"/>
                </a:solidFill>
              </a:rPr>
              <a:t>Vì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sao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họa</a:t>
            </a:r>
            <a:r>
              <a:rPr lang="en-US" sz="2500" dirty="0" smtClean="0">
                <a:solidFill>
                  <a:srgbClr val="C00000"/>
                </a:solidFill>
              </a:rPr>
              <a:t> mi </a:t>
            </a:r>
            <a:r>
              <a:rPr lang="en-US" sz="2500" dirty="0" err="1" smtClean="0">
                <a:solidFill>
                  <a:srgbClr val="C00000"/>
                </a:solidFill>
              </a:rPr>
              <a:t>trở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về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rừng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xanh</a:t>
            </a:r>
            <a:r>
              <a:rPr lang="en-US" sz="2500" dirty="0" smtClean="0">
                <a:solidFill>
                  <a:srgbClr val="C00000"/>
                </a:solidFill>
              </a:rPr>
              <a:t>.</a:t>
            </a:r>
            <a:endParaRPr lang="en-US" sz="25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999" y="5858882"/>
            <a:ext cx="5291668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Điều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gì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xảy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ra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với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món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quà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nhà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vua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được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tặng</a:t>
            </a:r>
            <a:r>
              <a:rPr lang="en-US" sz="2500" dirty="0" smtClean="0">
                <a:solidFill>
                  <a:srgbClr val="C00000"/>
                </a:solidFill>
              </a:rPr>
              <a:t>?</a:t>
            </a:r>
            <a:endParaRPr lang="en-US" sz="25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616" y="5817938"/>
            <a:ext cx="5184633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Vì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sao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họa</a:t>
            </a:r>
            <a:r>
              <a:rPr lang="en-US" sz="2500" dirty="0" smtClean="0">
                <a:solidFill>
                  <a:srgbClr val="C00000"/>
                </a:solidFill>
              </a:rPr>
              <a:t> mi quay </a:t>
            </a:r>
            <a:r>
              <a:rPr lang="en-US" sz="2500" dirty="0" err="1" smtClean="0">
                <a:solidFill>
                  <a:srgbClr val="C00000"/>
                </a:solidFill>
              </a:rPr>
              <a:t>trở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về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hoàng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cung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cất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tiếng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hót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đầy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cảm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xúc</a:t>
            </a:r>
            <a:r>
              <a:rPr lang="en-US" sz="2500" dirty="0" smtClean="0">
                <a:solidFill>
                  <a:srgbClr val="C00000"/>
                </a:solidFill>
              </a:rPr>
              <a:t>?</a:t>
            </a:r>
            <a:endParaRPr lang="en-US" sz="25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5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 build="p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96337" y="177030"/>
            <a:ext cx="38979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1. </a:t>
            </a:r>
            <a:r>
              <a:rPr lang="en-US" sz="3200" dirty="0" err="1" smtClean="0"/>
              <a:t>Nghe</a:t>
            </a:r>
            <a:r>
              <a:rPr lang="en-US" sz="3200" dirty="0" smtClean="0"/>
              <a:t> </a:t>
            </a:r>
            <a:r>
              <a:rPr lang="en-US" sz="3200" dirty="0" err="1" smtClean="0"/>
              <a:t>kể</a:t>
            </a:r>
            <a:r>
              <a:rPr lang="en-US" sz="3200" dirty="0" smtClean="0"/>
              <a:t> </a:t>
            </a:r>
            <a:r>
              <a:rPr lang="en-US" sz="3200" dirty="0" err="1" smtClean="0"/>
              <a:t>chuyện</a:t>
            </a:r>
            <a:endParaRPr lang="en-US" sz="3200" dirty="0"/>
          </a:p>
        </p:txBody>
      </p:sp>
      <p:pic>
        <p:nvPicPr>
          <p:cNvPr id="2" name="CẢM ƠN HỌA MI KỂ CHUYỆN LỚP 2 SÁCH KẾT NỐI TRI THỨC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7673" y="789101"/>
            <a:ext cx="11435306" cy="57644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6" y="548567"/>
            <a:ext cx="11117114" cy="2296804"/>
          </a:xfrm>
          <a:prstGeom prst="roundRect">
            <a:avLst>
              <a:gd name="adj" fmla="val 18879"/>
            </a:avLst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65" y="3677325"/>
            <a:ext cx="10955868" cy="2390793"/>
          </a:xfrm>
          <a:prstGeom prst="roundRect">
            <a:avLst>
              <a:gd name="adj" fmla="val 11416"/>
            </a:avLst>
          </a:prstGeom>
        </p:spPr>
      </p:pic>
      <p:sp>
        <p:nvSpPr>
          <p:cNvPr id="4" name="TextBox 3"/>
          <p:cNvSpPr txBox="1"/>
          <p:nvPr/>
        </p:nvSpPr>
        <p:spPr>
          <a:xfrm>
            <a:off x="910607" y="2722511"/>
            <a:ext cx="4961467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Vật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gì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có</a:t>
            </a:r>
            <a:r>
              <a:rPr lang="en-US" sz="2500" dirty="0" smtClean="0">
                <a:solidFill>
                  <a:srgbClr val="C00000"/>
                </a:solidFill>
              </a:rPr>
              <a:t> ở </a:t>
            </a:r>
            <a:r>
              <a:rPr lang="en-US" sz="2500" dirty="0" err="1" smtClean="0">
                <a:solidFill>
                  <a:srgbClr val="C00000"/>
                </a:solidFill>
              </a:rPr>
              <a:t>vương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quốc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khiến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nhà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vua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tự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hào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nhất</a:t>
            </a:r>
            <a:r>
              <a:rPr lang="en-US" sz="2500" dirty="0" smtClean="0">
                <a:solidFill>
                  <a:srgbClr val="C00000"/>
                </a:solidFill>
              </a:rPr>
              <a:t>?</a:t>
            </a:r>
            <a:endParaRPr lang="en-US" sz="25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1572" y="2763455"/>
            <a:ext cx="5060794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Nhà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vua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được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>
                <a:solidFill>
                  <a:srgbClr val="C00000"/>
                </a:solidFill>
              </a:rPr>
              <a:t>tặng</a:t>
            </a:r>
            <a:r>
              <a:rPr lang="en-US" sz="2500" dirty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gì</a:t>
            </a:r>
            <a:r>
              <a:rPr lang="en-US" sz="2500" dirty="0" smtClean="0">
                <a:solidFill>
                  <a:srgbClr val="C00000"/>
                </a:solidFill>
              </a:rPr>
              <a:t>? </a:t>
            </a:r>
            <a:r>
              <a:rPr lang="en-US" sz="2500" dirty="0" err="1" smtClean="0">
                <a:solidFill>
                  <a:srgbClr val="C00000"/>
                </a:solidFill>
              </a:rPr>
              <a:t>Vì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sao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họa</a:t>
            </a:r>
            <a:r>
              <a:rPr lang="en-US" sz="2500" dirty="0" smtClean="0">
                <a:solidFill>
                  <a:srgbClr val="C00000"/>
                </a:solidFill>
              </a:rPr>
              <a:t> mi </a:t>
            </a:r>
            <a:r>
              <a:rPr lang="en-US" sz="2500" dirty="0" err="1" smtClean="0">
                <a:solidFill>
                  <a:srgbClr val="C00000"/>
                </a:solidFill>
              </a:rPr>
              <a:t>trở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về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rừng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xanh</a:t>
            </a:r>
            <a:r>
              <a:rPr lang="en-US" sz="2500" dirty="0" smtClean="0">
                <a:solidFill>
                  <a:srgbClr val="C00000"/>
                </a:solidFill>
              </a:rPr>
              <a:t>.</a:t>
            </a:r>
            <a:endParaRPr lang="en-US" sz="25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4999" y="5981714"/>
            <a:ext cx="5291668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Điều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gì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xảy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ra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với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món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quà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nhà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vua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được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tặng</a:t>
            </a:r>
            <a:r>
              <a:rPr lang="en-US" sz="2500" dirty="0" smtClean="0">
                <a:solidFill>
                  <a:srgbClr val="C00000"/>
                </a:solidFill>
              </a:rPr>
              <a:t>?</a:t>
            </a:r>
            <a:endParaRPr lang="en-US" sz="25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616" y="5940770"/>
            <a:ext cx="5184633" cy="91600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2500" dirty="0" err="1" smtClean="0">
                <a:solidFill>
                  <a:srgbClr val="C00000"/>
                </a:solidFill>
              </a:rPr>
              <a:t>Vì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sao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họa</a:t>
            </a:r>
            <a:r>
              <a:rPr lang="en-US" sz="2500" dirty="0" smtClean="0">
                <a:solidFill>
                  <a:srgbClr val="C00000"/>
                </a:solidFill>
              </a:rPr>
              <a:t> mi quay </a:t>
            </a:r>
            <a:r>
              <a:rPr lang="en-US" sz="2500" dirty="0" err="1" smtClean="0">
                <a:solidFill>
                  <a:srgbClr val="C00000"/>
                </a:solidFill>
              </a:rPr>
              <a:t>trở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về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hoàng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cung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cất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tiếng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hót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đầy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cảm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err="1" smtClean="0">
                <a:solidFill>
                  <a:srgbClr val="C00000"/>
                </a:solidFill>
              </a:rPr>
              <a:t>xúc</a:t>
            </a:r>
            <a:r>
              <a:rPr lang="en-US" sz="2500" dirty="0" smtClean="0">
                <a:solidFill>
                  <a:srgbClr val="C00000"/>
                </a:solidFill>
              </a:rPr>
              <a:t>?</a:t>
            </a:r>
            <a:endParaRPr lang="en-US" sz="2500" dirty="0">
              <a:solidFill>
                <a:srgbClr val="C00000"/>
              </a:solidFill>
            </a:endParaRPr>
          </a:p>
        </p:txBody>
      </p:sp>
      <p:sp>
        <p:nvSpPr>
          <p:cNvPr id="8" name="Text Box 4"/>
          <p:cNvSpPr txBox="1"/>
          <p:nvPr/>
        </p:nvSpPr>
        <p:spPr>
          <a:xfrm>
            <a:off x="141027" y="-226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30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2000">
        <p:split orient="vert"/>
      </p:transition>
    </mc:Choice>
    <mc:Fallback xmlns="">
      <p:transition spd="slow" advTm="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6" name="图片 41995" descr="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10400" y="685800"/>
            <a:ext cx="4656667" cy="38629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997" name="图片 41996" descr="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177800"/>
            <a:ext cx="7272867" cy="618278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796" name="图片 41997" descr="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5617633"/>
            <a:ext cx="12192000" cy="124036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797" name="Text Box 5"/>
          <p:cNvSpPr txBox="1"/>
          <p:nvPr/>
        </p:nvSpPr>
        <p:spPr>
          <a:xfrm>
            <a:off x="1930400" y="3429000"/>
            <a:ext cx="3556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798" name="Text Box 6"/>
          <p:cNvSpPr txBox="1"/>
          <p:nvPr/>
        </p:nvSpPr>
        <p:spPr>
          <a:xfrm>
            <a:off x="711200" y="3429000"/>
            <a:ext cx="5994400" cy="15284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Cïng b¹n kÓ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trong nhãm</a:t>
            </a:r>
            <a:r>
              <a:rPr kumimoji="0" sz="373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5303" name="Text Box 7"/>
          <p:cNvSpPr txBox="1"/>
          <p:nvPr/>
        </p:nvSpPr>
        <p:spPr>
          <a:xfrm>
            <a:off x="7416800" y="2819400"/>
            <a:ext cx="25400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.VnAvant" panose="020B7200000000000000" pitchFamily="34" charset="0"/>
                <a:ea typeface="+mn-ea"/>
                <a:cs typeface="+mn-cs"/>
              </a:rPr>
              <a:t>Thêi gian 5’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249" y="993870"/>
            <a:ext cx="9162417" cy="450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97289" y="5740174"/>
            <a:ext cx="9104377" cy="63900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</a:rPr>
              <a:t>Vật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gì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có</a:t>
            </a:r>
            <a:r>
              <a:rPr lang="en-US" sz="3200" dirty="0" smtClean="0">
                <a:solidFill>
                  <a:srgbClr val="FF0000"/>
                </a:solidFill>
              </a:rPr>
              <a:t> ở </a:t>
            </a:r>
            <a:r>
              <a:rPr lang="en-US" sz="3200" dirty="0" err="1" smtClean="0">
                <a:solidFill>
                  <a:srgbClr val="FF0000"/>
                </a:solidFill>
              </a:rPr>
              <a:t>vương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quốc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khiến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vua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tự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hào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nhất</a:t>
            </a:r>
            <a:r>
              <a:rPr lang="en-US" sz="3200" dirty="0" smtClean="0">
                <a:solidFill>
                  <a:srgbClr val="FF0000"/>
                </a:solidFill>
              </a:rPr>
              <a:t>?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1455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264" y="789307"/>
            <a:ext cx="10179417" cy="4867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31865" y="5697725"/>
            <a:ext cx="10545897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Nhà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vua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được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tặng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gì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  <a:r>
              <a:rPr lang="en-US" sz="3600" dirty="0" err="1" smtClean="0">
                <a:solidFill>
                  <a:srgbClr val="C00000"/>
                </a:solidFill>
              </a:rPr>
              <a:t>Vì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sao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họa</a:t>
            </a:r>
            <a:r>
              <a:rPr lang="en-US" sz="3600" dirty="0" smtClean="0">
                <a:solidFill>
                  <a:srgbClr val="C00000"/>
                </a:solidFill>
              </a:rPr>
              <a:t> mi </a:t>
            </a:r>
            <a:r>
              <a:rPr lang="en-US" sz="3600" dirty="0" err="1" smtClean="0">
                <a:solidFill>
                  <a:srgbClr val="C00000"/>
                </a:solidFill>
              </a:rPr>
              <a:t>trở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về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rừng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xanh</a:t>
            </a:r>
            <a:r>
              <a:rPr lang="en-US" sz="3600" dirty="0" smtClean="0">
                <a:solidFill>
                  <a:srgbClr val="C00000"/>
                </a:solidFill>
              </a:rPr>
              <a:t>.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/>
          <p:nvPr/>
        </p:nvSpPr>
        <p:spPr>
          <a:xfrm>
            <a:off x="141027" y="112203"/>
            <a:ext cx="10153935" cy="677104"/>
          </a:xfrm>
          <a:prstGeom prst="rect">
            <a:avLst/>
          </a:prstGeom>
          <a:noFill/>
          <a:ln w="9525">
            <a:noFill/>
          </a:ln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600" dirty="0">
                <a:solidFill>
                  <a:srgbClr val="FF0000"/>
                </a:solidFill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2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.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Kể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lại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từng</a:t>
            </a:r>
            <a:r>
              <a:rPr kumimoji="0" lang="en-US" alt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 đoạn của câu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chuyện 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theo </a:t>
            </a:r>
            <a:r>
              <a:rPr kumimoji="0" lang="en-US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tranh.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Arial" panose="020B0604020202020204" pitchFamily="34" charset="0"/>
              <a:cs typeface="Arial-Rounded" panose="020B0500000000000000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5" y="789306"/>
            <a:ext cx="9877425" cy="483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07959" y="5858882"/>
            <a:ext cx="10597108" cy="76211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</a:rPr>
              <a:t>Điều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gì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xảy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ra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với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món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quà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nhà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vua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được</a:t>
            </a:r>
            <a:r>
              <a:rPr lang="en-US" sz="4000" dirty="0" smtClean="0">
                <a:solidFill>
                  <a:srgbClr val="C00000"/>
                </a:solidFill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</a:rPr>
              <a:t>tặng</a:t>
            </a:r>
            <a:r>
              <a:rPr lang="en-US" sz="4000" dirty="0" smtClean="0">
                <a:solidFill>
                  <a:srgbClr val="C00000"/>
                </a:solidFill>
              </a:rPr>
              <a:t>?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3752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310</Words>
  <Application>Microsoft Office PowerPoint</Application>
  <PresentationFormat>Custom</PresentationFormat>
  <Paragraphs>33</Paragraphs>
  <Slides>12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2_Office 主题​​</vt:lpstr>
      <vt:lpstr>1_Office 主题</vt:lpstr>
      <vt:lpstr>5_Office Theme</vt:lpstr>
      <vt:lpstr>Office 主题​​</vt:lpstr>
      <vt:lpstr>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37</cp:revision>
  <dcterms:created xsi:type="dcterms:W3CDTF">2021-08-01T08:10:02Z</dcterms:created>
  <dcterms:modified xsi:type="dcterms:W3CDTF">2022-02-15T02:40:46Z</dcterms:modified>
</cp:coreProperties>
</file>