
<file path=[Content_Types].xml><?xml version="1.0" encoding="utf-8"?>
<Types xmlns="http://schemas.openxmlformats.org/package/2006/content-types">
  <Default Extension="png" ContentType="image/png"/>
  <Default Extension="mp3" ContentType="audio/unknown"/>
  <Default Extension="webm" ContentType="video/unknown"/>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8" r:id="rId2"/>
    <p:sldMasterId id="2147483761" r:id="rId3"/>
    <p:sldMasterId id="2147483827" r:id="rId4"/>
    <p:sldMasterId id="2147483937" r:id="rId5"/>
  </p:sldMasterIdLst>
  <p:notesMasterIdLst>
    <p:notesMasterId r:id="rId22"/>
  </p:notesMasterIdLst>
  <p:sldIdLst>
    <p:sldId id="3406" r:id="rId6"/>
    <p:sldId id="3414" r:id="rId7"/>
    <p:sldId id="3407" r:id="rId8"/>
    <p:sldId id="3429" r:id="rId9"/>
    <p:sldId id="3431" r:id="rId10"/>
    <p:sldId id="3430" r:id="rId11"/>
    <p:sldId id="3415" r:id="rId12"/>
    <p:sldId id="3412" r:id="rId13"/>
    <p:sldId id="3413" r:id="rId14"/>
    <p:sldId id="3419" r:id="rId15"/>
    <p:sldId id="3408" r:id="rId16"/>
    <p:sldId id="3421" r:id="rId17"/>
    <p:sldId id="3422" r:id="rId18"/>
    <p:sldId id="3423" r:id="rId19"/>
    <p:sldId id="3424" r:id="rId20"/>
    <p:sldId id="34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7" autoAdjust="0"/>
    <p:restoredTop sz="94660"/>
  </p:normalViewPr>
  <p:slideViewPr>
    <p:cSldViewPr snapToGrid="0">
      <p:cViewPr varScale="1">
        <p:scale>
          <a:sx n="69" d="100"/>
          <a:sy n="69" d="100"/>
        </p:scale>
        <p:origin x="-12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7C870-01CD-44BE-B8B4-B3FCA5C58FD9}" type="datetimeFigureOut">
              <a:rPr lang="en-US" smtClean="0"/>
              <a:t>4/2/2022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FD831-A322-40CE-9411-6E8D2E6C1938}" type="slidenum">
              <a:rPr lang="en-US" smtClean="0"/>
              <a:t>‹#›</a:t>
            </a:fld>
            <a:endParaRPr lang="en-US"/>
          </a:p>
        </p:txBody>
      </p:sp>
    </p:spTree>
    <p:extLst>
      <p:ext uri="{BB962C8B-B14F-4D97-AF65-F5344CB8AC3E}">
        <p14:creationId xmlns:p14="http://schemas.microsoft.com/office/powerpoint/2010/main" val="2543998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13.png"/><Relationship Id="rId4" Type="http://schemas.openxmlformats.org/officeDocument/2006/relationships/image" Target="../media/image25.pn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8.png"/><Relationship Id="rId4" Type="http://schemas.openxmlformats.org/officeDocument/2006/relationships/image" Target="../media/image27.jp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Master" Target="../slideMasters/slideMaster1.xml"/><Relationship Id="rId9"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3" Type="http://schemas.openxmlformats.org/officeDocument/2006/relationships/image" Target="../media/image15.png"/><Relationship Id="rId7" Type="http://schemas.openxmlformats.org/officeDocument/2006/relationships/image" Target="../media/image33.png"/><Relationship Id="rId12"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31.png"/><Relationship Id="rId10" Type="http://schemas.openxmlformats.org/officeDocument/2006/relationships/image" Target="../media/image16.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1F203C-26B7-4FFE-BE5E-0E3DE940E9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3EE8102-9CB9-4EC7-8C08-3CD968720C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46E74408-354A-4938-B7C6-B4E1E21E33FA}"/>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5" name="Footer Placeholder 4">
            <a:extLst>
              <a:ext uri="{FF2B5EF4-FFF2-40B4-BE49-F238E27FC236}">
                <a16:creationId xmlns="" xmlns:a16="http://schemas.microsoft.com/office/drawing/2014/main" id="{8888F464-37B1-4A5C-A8FD-3DF9EDF27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27CD406-0728-4961-82AD-8277EE1DD6DC}"/>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598393056"/>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 xmlns:a16="http://schemas.microsoft.com/office/drawing/2014/main" id="{F00510D4-679A-4B44-AFFD-FD1FF3551A62}"/>
              </a:ext>
            </a:extLst>
          </p:cNvPr>
          <p:cNvSpPr/>
          <p:nvPr userDrawn="1"/>
        </p:nvSpPr>
        <p:spPr>
          <a:xfrm>
            <a:off x="280793" y="1122218"/>
            <a:ext cx="11720707" cy="5564332"/>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 xmlns:a16="http://schemas.microsoft.com/office/drawing/2014/main" id="{72B9509B-2605-49B8-82AA-4026BF3B536B}"/>
              </a:ext>
            </a:extLst>
          </p:cNvPr>
          <p:cNvGrpSpPr/>
          <p:nvPr userDrawn="1"/>
        </p:nvGrpSpPr>
        <p:grpSpPr>
          <a:xfrm>
            <a:off x="377049" y="255820"/>
            <a:ext cx="2637181" cy="2062663"/>
            <a:chOff x="237072" y="234585"/>
            <a:chExt cx="1448294" cy="1448294"/>
          </a:xfrm>
        </p:grpSpPr>
        <p:sp>
          <p:nvSpPr>
            <p:cNvPr id="15" name="Oval 14">
              <a:extLst>
                <a:ext uri="{FF2B5EF4-FFF2-40B4-BE49-F238E27FC236}">
                  <a16:creationId xmlns="" xmlns:a16="http://schemas.microsoft.com/office/drawing/2014/main" id="{7E9B5808-68F7-4A14-A759-6246698FF09F}"/>
                </a:ext>
              </a:extLst>
            </p:cNvPr>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 xmlns:a16="http://schemas.microsoft.com/office/drawing/2014/main" id="{DD9337EE-9449-4FAF-8ADB-03892A796D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 xmlns:a16="http://schemas.microsoft.com/office/drawing/2014/main" id="{7229F8EB-2732-4CE9-8470-DB69792CAA1E}"/>
                </a:ext>
              </a:extLst>
            </p:cNvPr>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1828151502"/>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 xmlns:a16="http://schemas.microsoft.com/office/drawing/2014/main" id="{06641879-0A61-4DE0-96FB-E16ED04EE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pic>
        <p:nvPicPr>
          <p:cNvPr id="9" name="图片 8">
            <a:extLst>
              <a:ext uri="{FF2B5EF4-FFF2-40B4-BE49-F238E27FC236}">
                <a16:creationId xmlns="" xmlns:a16="http://schemas.microsoft.com/office/drawing/2014/main" id="{37404B6D-4094-42EA-B728-B90A2DF483A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6515" b="75097"/>
          <a:stretch/>
        </p:blipFill>
        <p:spPr>
          <a:xfrm rot="17520652">
            <a:off x="-1241912" y="-526164"/>
            <a:ext cx="3020116" cy="3146513"/>
          </a:xfrm>
          <a:prstGeom prst="rect">
            <a:avLst/>
          </a:prstGeom>
        </p:spPr>
      </p:pic>
    </p:spTree>
    <p:extLst>
      <p:ext uri="{BB962C8B-B14F-4D97-AF65-F5344CB8AC3E}">
        <p14:creationId xmlns:p14="http://schemas.microsoft.com/office/powerpoint/2010/main" val="70554851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8" descr="nen1">
            <a:extLst>
              <a:ext uri="{FF2B5EF4-FFF2-40B4-BE49-F238E27FC236}">
                <a16:creationId xmlns="" xmlns:a16="http://schemas.microsoft.com/office/drawing/2014/main" id="{0ED50697-74BC-4EFA-B781-F79743CC2C59}"/>
              </a:ext>
            </a:extLst>
          </p:cNvPr>
          <p:cNvPicPr>
            <a:picLocks noChangeAspect="1"/>
          </p:cNvPicPr>
          <p:nvPr userDrawn="1"/>
        </p:nvPicPr>
        <p:blipFill>
          <a:blip r:embed="rId2"/>
          <a:stretch>
            <a:fillRect/>
          </a:stretch>
        </p:blipFill>
        <p:spPr>
          <a:xfrm>
            <a:off x="0" y="0"/>
            <a:ext cx="12192000" cy="6886575"/>
          </a:xfrm>
          <a:prstGeom prst="rect">
            <a:avLst/>
          </a:prstGeom>
          <a:noFill/>
          <a:ln w="9525">
            <a:noFill/>
          </a:ln>
        </p:spPr>
      </p:pic>
      <p:sp>
        <p:nvSpPr>
          <p:cNvPr id="7" name="TextBox 6">
            <a:extLst>
              <a:ext uri="{FF2B5EF4-FFF2-40B4-BE49-F238E27FC236}">
                <a16:creationId xmlns="" xmlns:a16="http://schemas.microsoft.com/office/drawing/2014/main" id="{513B3005-989A-4064-A3A2-8F1316801303}"/>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151286559"/>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6" name="矩形 1">
            <a:extLst>
              <a:ext uri="{FF2B5EF4-FFF2-40B4-BE49-F238E27FC236}">
                <a16:creationId xmlns="" xmlns:a16="http://schemas.microsoft.com/office/drawing/2014/main" id="{EF218D41-CACC-45EA-9B9C-2C45D39FBC7D}"/>
              </a:ext>
            </a:extLst>
          </p:cNvPr>
          <p:cNvSpPr/>
          <p:nvPr userDrawn="1"/>
        </p:nvSpPr>
        <p:spPr>
          <a:xfrm>
            <a:off x="395785" y="1201003"/>
            <a:ext cx="10508776" cy="5008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4">
            <a:extLst>
              <a:ext uri="{FF2B5EF4-FFF2-40B4-BE49-F238E27FC236}">
                <a16:creationId xmlns="" xmlns:a16="http://schemas.microsoft.com/office/drawing/2014/main" id="{02083DA8-612E-41DA-A4D1-2ACB2678C6D8}"/>
              </a:ext>
            </a:extLst>
          </p:cNvPr>
          <p:cNvGrpSpPr/>
          <p:nvPr userDrawn="1"/>
        </p:nvGrpSpPr>
        <p:grpSpPr>
          <a:xfrm>
            <a:off x="-418200" y="1324483"/>
            <a:ext cx="1627969" cy="3772305"/>
            <a:chOff x="2822570" y="743589"/>
            <a:chExt cx="1294598" cy="2999823"/>
          </a:xfrm>
        </p:grpSpPr>
        <p:pic>
          <p:nvPicPr>
            <p:cNvPr id="9" name="图片 17">
              <a:extLst>
                <a:ext uri="{FF2B5EF4-FFF2-40B4-BE49-F238E27FC236}">
                  <a16:creationId xmlns="" xmlns:a16="http://schemas.microsoft.com/office/drawing/2014/main" id="{189FBF95-47D8-446F-BB0A-1652EB7CD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flipH="1">
              <a:off x="3172519" y="3110245"/>
              <a:ext cx="633167" cy="633167"/>
            </a:xfrm>
            <a:prstGeom prst="rect">
              <a:avLst/>
            </a:prstGeom>
          </p:spPr>
        </p:pic>
        <p:pic>
          <p:nvPicPr>
            <p:cNvPr id="10" name="图形 21">
              <a:extLst>
                <a:ext uri="{FF2B5EF4-FFF2-40B4-BE49-F238E27FC236}">
                  <a16:creationId xmlns="" xmlns:a16="http://schemas.microsoft.com/office/drawing/2014/main" id="{8D592D9E-78DF-4E6B-B377-C92906ECC23E}"/>
                </a:ext>
              </a:extLst>
            </p:cNvPr>
            <p:cNvPicPr>
              <a:picLocks noChangeAspect="1"/>
            </p:cNvPicPr>
            <p:nvPr/>
          </p:nvPicPr>
          <p:blipFill>
            <a:blip r:embed="rId4"/>
            <a:stretch>
              <a:fillRect/>
            </a:stretch>
          </p:blipFill>
          <p:spPr>
            <a:xfrm rot="17931827">
              <a:off x="2374753" y="1191406"/>
              <a:ext cx="2190232" cy="1294598"/>
            </a:xfrm>
            <a:prstGeom prst="rect">
              <a:avLst/>
            </a:prstGeom>
          </p:spPr>
        </p:pic>
      </p:grpSp>
      <p:pic>
        <p:nvPicPr>
          <p:cNvPr id="11" name="图片 20">
            <a:extLst>
              <a:ext uri="{FF2B5EF4-FFF2-40B4-BE49-F238E27FC236}">
                <a16:creationId xmlns="" xmlns:a16="http://schemas.microsoft.com/office/drawing/2014/main" id="{46A1C692-1A89-4E71-82D9-E6FC90E3E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38370" y="-150126"/>
            <a:ext cx="2257728" cy="3457550"/>
          </a:xfrm>
          <a:prstGeom prst="rect">
            <a:avLst/>
          </a:prstGeom>
        </p:spPr>
      </p:pic>
      <p:sp>
        <p:nvSpPr>
          <p:cNvPr id="13" name="矩形 15">
            <a:extLst>
              <a:ext uri="{FF2B5EF4-FFF2-40B4-BE49-F238E27FC236}">
                <a16:creationId xmlns="" xmlns:a16="http://schemas.microsoft.com/office/drawing/2014/main" id="{4109CCAE-A277-41A5-B571-A07038641370}"/>
              </a:ext>
            </a:extLst>
          </p:cNvPr>
          <p:cNvSpPr/>
          <p:nvPr/>
        </p:nvSpPr>
        <p:spPr>
          <a:xfrm>
            <a:off x="1993312" y="224266"/>
            <a:ext cx="7200913" cy="80510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00021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Horizontal)">
                                      <p:cBhvr>
                                        <p:cTn id="7" dur="5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454116"/>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椭圆 2">
            <a:extLst>
              <a:ext uri="{FF2B5EF4-FFF2-40B4-BE49-F238E27FC236}">
                <a16:creationId xmlns="" xmlns:a16="http://schemas.microsoft.com/office/drawing/2014/main" id="{82C95F20-6AC4-4CAC-B270-10188A197E0A}"/>
              </a:ext>
            </a:extLst>
          </p:cNvPr>
          <p:cNvSpPr/>
          <p:nvPr userDrawn="1"/>
        </p:nvSpPr>
        <p:spPr>
          <a:xfrm>
            <a:off x="200167" y="464024"/>
            <a:ext cx="11791666" cy="6141492"/>
          </a:xfrm>
          <a:custGeom>
            <a:avLst/>
            <a:gdLst>
              <a:gd name="connsiteX0" fmla="*/ 0 w 8128398"/>
              <a:gd name="connsiteY0" fmla="*/ 2334126 h 4668252"/>
              <a:gd name="connsiteX1" fmla="*/ 4064199 w 8128398"/>
              <a:gd name="connsiteY1" fmla="*/ 0 h 4668252"/>
              <a:gd name="connsiteX2" fmla="*/ 8128398 w 8128398"/>
              <a:gd name="connsiteY2" fmla="*/ 2334126 h 4668252"/>
              <a:gd name="connsiteX3" fmla="*/ 4064199 w 8128398"/>
              <a:gd name="connsiteY3" fmla="*/ 4668252 h 4668252"/>
              <a:gd name="connsiteX4" fmla="*/ 0 w 8128398"/>
              <a:gd name="connsiteY4" fmla="*/ 2334126 h 4668252"/>
              <a:gd name="connsiteX0" fmla="*/ 162302 w 8290700"/>
              <a:gd name="connsiteY0" fmla="*/ 2423774 h 4757900"/>
              <a:gd name="connsiteX1" fmla="*/ 1139129 w 8290700"/>
              <a:gd name="connsiteY1" fmla="*/ 669643 h 4757900"/>
              <a:gd name="connsiteX2" fmla="*/ 4226501 w 8290700"/>
              <a:gd name="connsiteY2" fmla="*/ 89648 h 4757900"/>
              <a:gd name="connsiteX3" fmla="*/ 8290700 w 8290700"/>
              <a:gd name="connsiteY3" fmla="*/ 2423774 h 4757900"/>
              <a:gd name="connsiteX4" fmla="*/ 4226501 w 8290700"/>
              <a:gd name="connsiteY4" fmla="*/ 4757900 h 4757900"/>
              <a:gd name="connsiteX5" fmla="*/ 162302 w 8290700"/>
              <a:gd name="connsiteY5" fmla="*/ 2423774 h 4757900"/>
              <a:gd name="connsiteX0" fmla="*/ 162302 w 8453932"/>
              <a:gd name="connsiteY0" fmla="*/ 2334994 h 4669120"/>
              <a:gd name="connsiteX1" fmla="*/ 1139129 w 8453932"/>
              <a:gd name="connsiteY1" fmla="*/ 580863 h 4669120"/>
              <a:gd name="connsiteX2" fmla="*/ 4226501 w 8453932"/>
              <a:gd name="connsiteY2" fmla="*/ 868 h 4669120"/>
              <a:gd name="connsiteX3" fmla="*/ 7472553 w 8453932"/>
              <a:gd name="connsiteY3" fmla="*/ 677116 h 4669120"/>
              <a:gd name="connsiteX4" fmla="*/ 8290700 w 8453932"/>
              <a:gd name="connsiteY4" fmla="*/ 2334994 h 4669120"/>
              <a:gd name="connsiteX5" fmla="*/ 4226501 w 8453932"/>
              <a:gd name="connsiteY5" fmla="*/ 4669120 h 4669120"/>
              <a:gd name="connsiteX6" fmla="*/ 162302 w 8453932"/>
              <a:gd name="connsiteY6" fmla="*/ 2334994 h 4669120"/>
              <a:gd name="connsiteX0" fmla="*/ 380 w 8292010"/>
              <a:gd name="connsiteY0" fmla="*/ 2334994 h 4737634"/>
              <a:gd name="connsiteX1" fmla="*/ 977207 w 8292010"/>
              <a:gd name="connsiteY1" fmla="*/ 580863 h 4737634"/>
              <a:gd name="connsiteX2" fmla="*/ 4064579 w 8292010"/>
              <a:gd name="connsiteY2" fmla="*/ 868 h 4737634"/>
              <a:gd name="connsiteX3" fmla="*/ 7310631 w 8292010"/>
              <a:gd name="connsiteY3" fmla="*/ 677116 h 4737634"/>
              <a:gd name="connsiteX4" fmla="*/ 8128778 w 8292010"/>
              <a:gd name="connsiteY4" fmla="*/ 2334994 h 4737634"/>
              <a:gd name="connsiteX5" fmla="*/ 4064579 w 8292010"/>
              <a:gd name="connsiteY5" fmla="*/ 4669120 h 4737634"/>
              <a:gd name="connsiteX6" fmla="*/ 1054209 w 8292010"/>
              <a:gd name="connsiteY6" fmla="*/ 3958572 h 4737634"/>
              <a:gd name="connsiteX7" fmla="*/ 380 w 8292010"/>
              <a:gd name="connsiteY7" fmla="*/ 2334994 h 4737634"/>
              <a:gd name="connsiteX0" fmla="*/ 380 w 8160907"/>
              <a:gd name="connsiteY0" fmla="*/ 2334994 h 4676413"/>
              <a:gd name="connsiteX1" fmla="*/ 977207 w 8160907"/>
              <a:gd name="connsiteY1" fmla="*/ 580863 h 4676413"/>
              <a:gd name="connsiteX2" fmla="*/ 4064579 w 8160907"/>
              <a:gd name="connsiteY2" fmla="*/ 868 h 4676413"/>
              <a:gd name="connsiteX3" fmla="*/ 7310631 w 8160907"/>
              <a:gd name="connsiteY3" fmla="*/ 677116 h 4676413"/>
              <a:gd name="connsiteX4" fmla="*/ 8128778 w 8160907"/>
              <a:gd name="connsiteY4" fmla="*/ 2334994 h 4676413"/>
              <a:gd name="connsiteX5" fmla="*/ 7031498 w 8160907"/>
              <a:gd name="connsiteY5" fmla="*/ 4199203 h 4676413"/>
              <a:gd name="connsiteX6" fmla="*/ 4064579 w 8160907"/>
              <a:gd name="connsiteY6" fmla="*/ 4669120 h 4676413"/>
              <a:gd name="connsiteX7" fmla="*/ 1054209 w 8160907"/>
              <a:gd name="connsiteY7" fmla="*/ 3958572 h 4676413"/>
              <a:gd name="connsiteX8" fmla="*/ 380 w 8160907"/>
              <a:gd name="connsiteY8" fmla="*/ 2334994 h 4676413"/>
              <a:gd name="connsiteX0" fmla="*/ 62 w 8160589"/>
              <a:gd name="connsiteY0" fmla="*/ 2334994 h 4670006"/>
              <a:gd name="connsiteX1" fmla="*/ 976889 w 8160589"/>
              <a:gd name="connsiteY1" fmla="*/ 580863 h 4670006"/>
              <a:gd name="connsiteX2" fmla="*/ 4064261 w 8160589"/>
              <a:gd name="connsiteY2" fmla="*/ 868 h 4670006"/>
              <a:gd name="connsiteX3" fmla="*/ 7310313 w 8160589"/>
              <a:gd name="connsiteY3" fmla="*/ 677116 h 4670006"/>
              <a:gd name="connsiteX4" fmla="*/ 8128460 w 8160589"/>
              <a:gd name="connsiteY4" fmla="*/ 2334994 h 4670006"/>
              <a:gd name="connsiteX5" fmla="*/ 7031180 w 8160589"/>
              <a:gd name="connsiteY5" fmla="*/ 4199203 h 4670006"/>
              <a:gd name="connsiteX6" fmla="*/ 4064261 w 8160589"/>
              <a:gd name="connsiteY6" fmla="*/ 4669120 h 4670006"/>
              <a:gd name="connsiteX7" fmla="*/ 948013 w 8160589"/>
              <a:gd name="connsiteY7" fmla="*/ 4131826 h 4670006"/>
              <a:gd name="connsiteX8" fmla="*/ 62 w 8160589"/>
              <a:gd name="connsiteY8" fmla="*/ 2334994 h 4670006"/>
              <a:gd name="connsiteX0" fmla="*/ 3056 w 8163583"/>
              <a:gd name="connsiteY0" fmla="*/ 2353191 h 4688203"/>
              <a:gd name="connsiteX1" fmla="*/ 791407 w 8163583"/>
              <a:gd name="connsiteY1" fmla="*/ 387304 h 4688203"/>
              <a:gd name="connsiteX2" fmla="*/ 4067255 w 8163583"/>
              <a:gd name="connsiteY2" fmla="*/ 19065 h 4688203"/>
              <a:gd name="connsiteX3" fmla="*/ 7313307 w 8163583"/>
              <a:gd name="connsiteY3" fmla="*/ 695313 h 4688203"/>
              <a:gd name="connsiteX4" fmla="*/ 8131454 w 8163583"/>
              <a:gd name="connsiteY4" fmla="*/ 2353191 h 4688203"/>
              <a:gd name="connsiteX5" fmla="*/ 7034174 w 8163583"/>
              <a:gd name="connsiteY5" fmla="*/ 4217400 h 4688203"/>
              <a:gd name="connsiteX6" fmla="*/ 4067255 w 8163583"/>
              <a:gd name="connsiteY6" fmla="*/ 4687317 h 4688203"/>
              <a:gd name="connsiteX7" fmla="*/ 951007 w 8163583"/>
              <a:gd name="connsiteY7" fmla="*/ 4150023 h 4688203"/>
              <a:gd name="connsiteX8" fmla="*/ 3056 w 8163583"/>
              <a:gd name="connsiteY8" fmla="*/ 2353191 h 4688203"/>
              <a:gd name="connsiteX0" fmla="*/ 38786 w 8199313"/>
              <a:gd name="connsiteY0" fmla="*/ 2353191 h 4794578"/>
              <a:gd name="connsiteX1" fmla="*/ 827137 w 8199313"/>
              <a:gd name="connsiteY1" fmla="*/ 387304 h 4794578"/>
              <a:gd name="connsiteX2" fmla="*/ 4102985 w 8199313"/>
              <a:gd name="connsiteY2" fmla="*/ 19065 h 4794578"/>
              <a:gd name="connsiteX3" fmla="*/ 7349037 w 8199313"/>
              <a:gd name="connsiteY3" fmla="*/ 695313 h 4794578"/>
              <a:gd name="connsiteX4" fmla="*/ 8167184 w 8199313"/>
              <a:gd name="connsiteY4" fmla="*/ 2353191 h 4794578"/>
              <a:gd name="connsiteX5" fmla="*/ 7069904 w 8199313"/>
              <a:gd name="connsiteY5" fmla="*/ 4217400 h 4794578"/>
              <a:gd name="connsiteX6" fmla="*/ 4102985 w 8199313"/>
              <a:gd name="connsiteY6" fmla="*/ 4687317 h 4794578"/>
              <a:gd name="connsiteX7" fmla="*/ 549204 w 8199313"/>
              <a:gd name="connsiteY7" fmla="*/ 4563909 h 4794578"/>
              <a:gd name="connsiteX8" fmla="*/ 38786 w 8199313"/>
              <a:gd name="connsiteY8" fmla="*/ 2353191 h 4794578"/>
              <a:gd name="connsiteX0" fmla="*/ 38786 w 8199313"/>
              <a:gd name="connsiteY0" fmla="*/ 2353191 h 4802240"/>
              <a:gd name="connsiteX1" fmla="*/ 827137 w 8199313"/>
              <a:gd name="connsiteY1" fmla="*/ 387304 h 4802240"/>
              <a:gd name="connsiteX2" fmla="*/ 4102985 w 8199313"/>
              <a:gd name="connsiteY2" fmla="*/ 19065 h 4802240"/>
              <a:gd name="connsiteX3" fmla="*/ 7349037 w 8199313"/>
              <a:gd name="connsiteY3" fmla="*/ 695313 h 4802240"/>
              <a:gd name="connsiteX4" fmla="*/ 8167184 w 8199313"/>
              <a:gd name="connsiteY4" fmla="*/ 2353191 h 4802240"/>
              <a:gd name="connsiteX5" fmla="*/ 7460318 w 8199313"/>
              <a:gd name="connsiteY5" fmla="*/ 4602411 h 4802240"/>
              <a:gd name="connsiteX6" fmla="*/ 4102985 w 8199313"/>
              <a:gd name="connsiteY6" fmla="*/ 4687317 h 4802240"/>
              <a:gd name="connsiteX7" fmla="*/ 549204 w 8199313"/>
              <a:gd name="connsiteY7" fmla="*/ 4563909 h 4802240"/>
              <a:gd name="connsiteX8" fmla="*/ 38786 w 8199313"/>
              <a:gd name="connsiteY8" fmla="*/ 2353191 h 4802240"/>
              <a:gd name="connsiteX0" fmla="*/ 38786 w 8234668"/>
              <a:gd name="connsiteY0" fmla="*/ 2415359 h 4864408"/>
              <a:gd name="connsiteX1" fmla="*/ 827137 w 8234668"/>
              <a:gd name="connsiteY1" fmla="*/ 449472 h 4864408"/>
              <a:gd name="connsiteX2" fmla="*/ 4102985 w 8234668"/>
              <a:gd name="connsiteY2" fmla="*/ 81233 h 4864408"/>
              <a:gd name="connsiteX3" fmla="*/ 7618288 w 8234668"/>
              <a:gd name="connsiteY3" fmla="*/ 237716 h 4864408"/>
              <a:gd name="connsiteX4" fmla="*/ 8167184 w 8234668"/>
              <a:gd name="connsiteY4" fmla="*/ 2415359 h 4864408"/>
              <a:gd name="connsiteX5" fmla="*/ 7460318 w 8234668"/>
              <a:gd name="connsiteY5" fmla="*/ 4664579 h 4864408"/>
              <a:gd name="connsiteX6" fmla="*/ 4102985 w 8234668"/>
              <a:gd name="connsiteY6" fmla="*/ 4749485 h 4864408"/>
              <a:gd name="connsiteX7" fmla="*/ 549204 w 8234668"/>
              <a:gd name="connsiteY7" fmla="*/ 4626077 h 4864408"/>
              <a:gd name="connsiteX8" fmla="*/ 38786 w 8234668"/>
              <a:gd name="connsiteY8" fmla="*/ 2415359 h 4864408"/>
              <a:gd name="connsiteX0" fmla="*/ 38786 w 8234668"/>
              <a:gd name="connsiteY0" fmla="*/ 2415359 h 4864408"/>
              <a:gd name="connsiteX1" fmla="*/ 827137 w 8234668"/>
              <a:gd name="connsiteY1" fmla="*/ 449472 h 4864408"/>
              <a:gd name="connsiteX2" fmla="*/ 4102985 w 8234668"/>
              <a:gd name="connsiteY2" fmla="*/ 81233 h 4864408"/>
              <a:gd name="connsiteX3" fmla="*/ 7618288 w 8234668"/>
              <a:gd name="connsiteY3" fmla="*/ 237716 h 4864408"/>
              <a:gd name="connsiteX4" fmla="*/ 8167184 w 8234668"/>
              <a:gd name="connsiteY4" fmla="*/ 2444235 h 4864408"/>
              <a:gd name="connsiteX5" fmla="*/ 7460318 w 8234668"/>
              <a:gd name="connsiteY5" fmla="*/ 4664579 h 4864408"/>
              <a:gd name="connsiteX6" fmla="*/ 4102985 w 8234668"/>
              <a:gd name="connsiteY6" fmla="*/ 4749485 h 4864408"/>
              <a:gd name="connsiteX7" fmla="*/ 549204 w 8234668"/>
              <a:gd name="connsiteY7" fmla="*/ 4626077 h 4864408"/>
              <a:gd name="connsiteX8" fmla="*/ 38786 w 8234668"/>
              <a:gd name="connsiteY8" fmla="*/ 2415359 h 486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668" h="4864408">
                <a:moveTo>
                  <a:pt x="38786" y="2415359"/>
                </a:moveTo>
                <a:cubicBezTo>
                  <a:pt x="85108" y="1719258"/>
                  <a:pt x="149771" y="838493"/>
                  <a:pt x="827137" y="449472"/>
                </a:cubicBezTo>
                <a:cubicBezTo>
                  <a:pt x="1504504" y="60451"/>
                  <a:pt x="2971127" y="116526"/>
                  <a:pt x="4102985" y="81233"/>
                </a:cubicBezTo>
                <a:cubicBezTo>
                  <a:pt x="5234844" y="45940"/>
                  <a:pt x="6940922" y="-151305"/>
                  <a:pt x="7618288" y="237716"/>
                </a:cubicBezTo>
                <a:cubicBezTo>
                  <a:pt x="8295655" y="626737"/>
                  <a:pt x="8298729" y="1966307"/>
                  <a:pt x="8167184" y="2444235"/>
                </a:cubicBezTo>
                <a:cubicBezTo>
                  <a:pt x="8035639" y="2922163"/>
                  <a:pt x="8137685" y="4275558"/>
                  <a:pt x="7460318" y="4664579"/>
                </a:cubicBezTo>
                <a:cubicBezTo>
                  <a:pt x="6782952" y="5053600"/>
                  <a:pt x="5254837" y="4755902"/>
                  <a:pt x="4102985" y="4749485"/>
                </a:cubicBezTo>
                <a:cubicBezTo>
                  <a:pt x="2951133" y="4743068"/>
                  <a:pt x="1226571" y="5015098"/>
                  <a:pt x="549204" y="4626077"/>
                </a:cubicBezTo>
                <a:cubicBezTo>
                  <a:pt x="-128162" y="4237056"/>
                  <a:pt x="-7536" y="3111460"/>
                  <a:pt x="38786" y="2415359"/>
                </a:cubicBezTo>
                <a:close/>
              </a:path>
            </a:pathLst>
          </a:custGeom>
          <a:noFill/>
          <a:ln w="19050">
            <a:solidFill>
              <a:schemeClr val="accent5"/>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789719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471160"/>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 xmlns:a16="http://schemas.microsoft.com/office/drawing/2014/main" id="{2FE1EAE2-2D75-466D-AF47-208DCDA32730}"/>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5" name="Footer Placeholder 4">
            <a:extLst>
              <a:ext uri="{FF2B5EF4-FFF2-40B4-BE49-F238E27FC236}">
                <a16:creationId xmlns="" xmlns:a16="http://schemas.microsoft.com/office/drawing/2014/main" id="{A33A7CAC-56E0-43EC-9C88-5F957FB61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A17C680-3799-40B0-ABB3-F65E69A1A05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7" name="10">
            <a:extLst>
              <a:ext uri="{FF2B5EF4-FFF2-40B4-BE49-F238E27FC236}">
                <a16:creationId xmlns="" xmlns:a16="http://schemas.microsoft.com/office/drawing/2014/main" id="{3DF38B27-1082-401F-91DD-A33BC451FD79}"/>
              </a:ext>
            </a:extLst>
          </p:cNvPr>
          <p:cNvPicPr>
            <a:picLocks noChangeAspect="1"/>
          </p:cNvPicPr>
          <p:nvPr userDrawn="1"/>
        </p:nvPicPr>
        <p:blipFill>
          <a:blip r:embed="rId2" cstate="screen"/>
          <a:stretch>
            <a:fillRect/>
          </a:stretch>
        </p:blipFill>
        <p:spPr>
          <a:xfrm>
            <a:off x="4301603" y="4901803"/>
            <a:ext cx="7918522" cy="1956197"/>
          </a:xfrm>
          <a:prstGeom prst="rect">
            <a:avLst/>
          </a:prstGeom>
        </p:spPr>
      </p:pic>
      <p:pic>
        <p:nvPicPr>
          <p:cNvPr id="8" name="13">
            <a:extLst>
              <a:ext uri="{FF2B5EF4-FFF2-40B4-BE49-F238E27FC236}">
                <a16:creationId xmlns="" xmlns:a16="http://schemas.microsoft.com/office/drawing/2014/main" id="{DC523EAF-88A8-4AA0-9FCC-904DE7B06366}"/>
              </a:ext>
            </a:extLst>
          </p:cNvPr>
          <p:cNvPicPr>
            <a:picLocks noChangeAspect="1"/>
          </p:cNvPicPr>
          <p:nvPr userDrawn="1"/>
        </p:nvPicPr>
        <p:blipFill>
          <a:blip r:embed="rId3"/>
          <a:stretch>
            <a:fillRect/>
          </a:stretch>
        </p:blipFill>
        <p:spPr>
          <a:xfrm>
            <a:off x="8800215" y="4001444"/>
            <a:ext cx="3419910" cy="2720031"/>
          </a:xfrm>
          <a:prstGeom prst="rect">
            <a:avLst/>
          </a:prstGeom>
        </p:spPr>
      </p:pic>
      <p:pic>
        <p:nvPicPr>
          <p:cNvPr id="9" name="16">
            <a:extLst>
              <a:ext uri="{FF2B5EF4-FFF2-40B4-BE49-F238E27FC236}">
                <a16:creationId xmlns="" xmlns:a16="http://schemas.microsoft.com/office/drawing/2014/main" id="{112F61C9-C7A0-409F-98FF-3A8B41055B1E}"/>
              </a:ext>
            </a:extLst>
          </p:cNvPr>
          <p:cNvPicPr>
            <a:picLocks noChangeAspect="1"/>
          </p:cNvPicPr>
          <p:nvPr userDrawn="1"/>
        </p:nvPicPr>
        <p:blipFill>
          <a:blip r:embed="rId2" cstate="screen"/>
          <a:stretch>
            <a:fillRect/>
          </a:stretch>
        </p:blipFill>
        <p:spPr>
          <a:xfrm>
            <a:off x="0" y="4901803"/>
            <a:ext cx="7918522" cy="1956197"/>
          </a:xfrm>
          <a:prstGeom prst="rect">
            <a:avLst/>
          </a:prstGeom>
        </p:spPr>
      </p:pic>
    </p:spTree>
    <p:extLst>
      <p:ext uri="{BB962C8B-B14F-4D97-AF65-F5344CB8AC3E}">
        <p14:creationId xmlns:p14="http://schemas.microsoft.com/office/powerpoint/2010/main" val="179012051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 xmlns:a16="http://schemas.microsoft.com/office/drawing/2014/main" id="{36E15F07-3376-4EB4-851C-C01CF14852C9}"/>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5" name="Slide Number Placeholder 4">
            <a:extLst>
              <a:ext uri="{FF2B5EF4-FFF2-40B4-BE49-F238E27FC236}">
                <a16:creationId xmlns="" xmlns:a16="http://schemas.microsoft.com/office/drawing/2014/main" id="{37B2C266-EC5F-43A6-86D4-1CC2C7AD615D}"/>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6" name="图片 9">
            <a:extLst>
              <a:ext uri="{FF2B5EF4-FFF2-40B4-BE49-F238E27FC236}">
                <a16:creationId xmlns="" xmlns:a16="http://schemas.microsoft.com/office/drawing/2014/main" id="{4B1DF6FC-7E16-4635-8A35-944AD89C606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1908" t="16713" b="14111"/>
          <a:stretch>
            <a:fillRect/>
          </a:stretch>
        </p:blipFill>
        <p:spPr>
          <a:xfrm>
            <a:off x="2456500" y="508763"/>
            <a:ext cx="7558181" cy="5808575"/>
          </a:xfrm>
          <a:prstGeom prst="rect">
            <a:avLst/>
          </a:prstGeom>
          <a:noFill/>
          <a:ln w="9525">
            <a:noFill/>
          </a:ln>
        </p:spPr>
      </p:pic>
      <p:pic>
        <p:nvPicPr>
          <p:cNvPr id="7" name="图片 12">
            <a:extLst>
              <a:ext uri="{FF2B5EF4-FFF2-40B4-BE49-F238E27FC236}">
                <a16:creationId xmlns="" xmlns:a16="http://schemas.microsoft.com/office/drawing/2014/main" id="{97358077-9EE7-44A7-97C6-315D9C46C8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487479" y="1331058"/>
            <a:ext cx="5507665" cy="1549970"/>
          </a:xfrm>
          <a:prstGeom prst="rect">
            <a:avLst/>
          </a:prstGeom>
        </p:spPr>
      </p:pic>
      <p:pic>
        <p:nvPicPr>
          <p:cNvPr id="8" name="图片 1">
            <a:extLst>
              <a:ext uri="{FF2B5EF4-FFF2-40B4-BE49-F238E27FC236}">
                <a16:creationId xmlns="" xmlns:a16="http://schemas.microsoft.com/office/drawing/2014/main" id="{9646E44B-3867-4CC2-B640-09E839EA103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193" t="2191" r="2694" b="6031"/>
          <a:stretch>
            <a:fillRect/>
          </a:stretch>
        </p:blipFill>
        <p:spPr>
          <a:xfrm>
            <a:off x="112395" y="3453134"/>
            <a:ext cx="3482340" cy="3165475"/>
          </a:xfrm>
          <a:prstGeom prst="rect">
            <a:avLst/>
          </a:prstGeom>
        </p:spPr>
      </p:pic>
      <p:pic>
        <p:nvPicPr>
          <p:cNvPr id="9" name="图片 20">
            <a:extLst>
              <a:ext uri="{FF2B5EF4-FFF2-40B4-BE49-F238E27FC236}">
                <a16:creationId xmlns="" xmlns:a16="http://schemas.microsoft.com/office/drawing/2014/main" id="{A048540C-02AE-45F9-A868-5AF452F0EF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6137" y="142240"/>
            <a:ext cx="1630363" cy="1485900"/>
          </a:xfrm>
          <a:prstGeom prst="rect">
            <a:avLst/>
          </a:prstGeom>
          <a:noFill/>
          <a:ln w="9525">
            <a:noFill/>
          </a:ln>
        </p:spPr>
      </p:pic>
      <p:pic>
        <p:nvPicPr>
          <p:cNvPr id="10" name="图片 9" descr="7025f93bab81e29a45dfc8ebfbf481b9">
            <a:extLst>
              <a:ext uri="{FF2B5EF4-FFF2-40B4-BE49-F238E27FC236}">
                <a16:creationId xmlns="" xmlns:a16="http://schemas.microsoft.com/office/drawing/2014/main" id="{890BE992-9077-47BD-BA72-99B4456EAB4A}"/>
              </a:ext>
            </a:extLst>
          </p:cNvPr>
          <p:cNvPicPr>
            <a:picLocks noChangeAspect="1"/>
          </p:cNvPicPr>
          <p:nvPr userDrawn="1"/>
        </p:nvPicPr>
        <p:blipFill>
          <a:blip r:embed="rId6"/>
          <a:stretch>
            <a:fillRect/>
          </a:stretch>
        </p:blipFill>
        <p:spPr>
          <a:xfrm>
            <a:off x="7913372" y="955675"/>
            <a:ext cx="4785995" cy="6764020"/>
          </a:xfrm>
          <a:prstGeom prst="rect">
            <a:avLst/>
          </a:prstGeom>
        </p:spPr>
      </p:pic>
      <p:sp>
        <p:nvSpPr>
          <p:cNvPr id="11" name="矩形 8">
            <a:extLst>
              <a:ext uri="{FF2B5EF4-FFF2-40B4-BE49-F238E27FC236}">
                <a16:creationId xmlns="" xmlns:a16="http://schemas.microsoft.com/office/drawing/2014/main" id="{93040D19-7743-43B1-A900-286D474B37E7}"/>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cs typeface="+mn-ea"/>
              <a:sym typeface="+mn-lt"/>
            </a:endParaRPr>
          </a:p>
        </p:txBody>
      </p:sp>
    </p:spTree>
    <p:extLst>
      <p:ext uri="{BB962C8B-B14F-4D97-AF65-F5344CB8AC3E}">
        <p14:creationId xmlns:p14="http://schemas.microsoft.com/office/powerpoint/2010/main" val="4773448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par>
                          <p:cTn id="11" fill="hold">
                            <p:stCondLst>
                              <p:cond delay="500"/>
                            </p:stCondLst>
                            <p:childTnLst>
                              <p:par>
                                <p:cTn id="12" presetID="5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09AE12-2383-4AF9-8359-698ABAA21B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39FAA95-4383-4919-B4B6-17A3DE4A2175}"/>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4" name="Footer Placeholder 3">
            <a:extLst>
              <a:ext uri="{FF2B5EF4-FFF2-40B4-BE49-F238E27FC236}">
                <a16:creationId xmlns="" xmlns:a16="http://schemas.microsoft.com/office/drawing/2014/main" id="{AC5D1CFC-5940-49FA-A9B1-F0F1922C2E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825B394D-F8FC-4D7A-A8E5-32FE0A8DD176}"/>
              </a:ext>
            </a:extLst>
          </p:cNvPr>
          <p:cNvSpPr>
            <a:spLocks noGrp="1"/>
          </p:cNvSpPr>
          <p:nvPr>
            <p:ph type="sldNum" sz="quarter" idx="12"/>
          </p:nvPr>
        </p:nvSpPr>
        <p:spPr/>
        <p:txBody>
          <a:bodyPr/>
          <a:lstStyle/>
          <a:p>
            <a:fld id="{37634F2D-4F96-4A1A-A648-518B1AFE058E}" type="slidenum">
              <a:rPr lang="en-US" smtClean="0"/>
              <a:t>‹#›</a:t>
            </a:fld>
            <a:endParaRPr lang="en-US"/>
          </a:p>
        </p:txBody>
      </p:sp>
      <p:pic>
        <p:nvPicPr>
          <p:cNvPr id="6" name="图片 2">
            <a:extLst>
              <a:ext uri="{FF2B5EF4-FFF2-40B4-BE49-F238E27FC236}">
                <a16:creationId xmlns="" xmlns:a16="http://schemas.microsoft.com/office/drawing/2014/main" id="{316C996C-61E1-487A-B996-5A13664185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龚芝怡 - 卓别林">
            <a:hlinkClick r:id="" action="ppaction://media"/>
            <a:extLst>
              <a:ext uri="{FF2B5EF4-FFF2-40B4-BE49-F238E27FC236}">
                <a16:creationId xmlns="" xmlns:a16="http://schemas.microsoft.com/office/drawing/2014/main" id="{4BBE9D32-A35B-4C15-927C-15CB5DD7FEA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027113" y="-1600200"/>
            <a:ext cx="609600" cy="609600"/>
          </a:xfrm>
          <a:prstGeom prst="rect">
            <a:avLst/>
          </a:prstGeom>
        </p:spPr>
      </p:pic>
      <p:sp>
        <p:nvSpPr>
          <p:cNvPr id="8" name="TextBox 7">
            <a:extLst>
              <a:ext uri="{FF2B5EF4-FFF2-40B4-BE49-F238E27FC236}">
                <a16:creationId xmlns="" xmlns:a16="http://schemas.microsoft.com/office/drawing/2014/main" id="{367ECCED-74AF-4222-ACEA-AF0F161A1948}"/>
              </a:ext>
            </a:extLst>
          </p:cNvPr>
          <p:cNvSpPr txBox="1"/>
          <p:nvPr userDrawn="1"/>
        </p:nvSpPr>
        <p:spPr>
          <a:xfrm>
            <a:off x="2968651" y="2321004"/>
            <a:ext cx="656059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Đọc</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mở</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rộng</a:t>
            </a:r>
            <a:endPar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 xmlns:a16="http://schemas.microsoft.com/office/drawing/2014/main" id="{F1285DAF-BC7B-4DEA-9336-B1E7E1A835AE}"/>
              </a:ext>
            </a:extLst>
          </p:cNvPr>
          <p:cNvSpPr txBox="1"/>
          <p:nvPr userDrawn="1"/>
        </p:nvSpPr>
        <p:spPr>
          <a:xfrm>
            <a:off x="8248564" y="5910407"/>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solidFill>
                <a:cs typeface="Arial"/>
                <a:sym typeface="Arial"/>
              </a:rPr>
              <a:t>Hương</a:t>
            </a:r>
            <a:r>
              <a:rPr lang="en-US" sz="1200" kern="0" dirty="0">
                <a:solidFill>
                  <a:schemeClr val="tx1"/>
                </a:solidFill>
                <a:cs typeface="Arial"/>
                <a:sym typeface="Arial"/>
              </a:rPr>
              <a:t> </a:t>
            </a:r>
            <a:r>
              <a:rPr lang="en-US" sz="1200" kern="0" dirty="0" err="1">
                <a:solidFill>
                  <a:schemeClr val="tx1"/>
                </a:solidFill>
                <a:cs typeface="Arial"/>
                <a:sym typeface="Arial"/>
              </a:rPr>
              <a:t>Thảo</a:t>
            </a:r>
            <a:r>
              <a:rPr lang="en-US" sz="1200" kern="0" dirty="0">
                <a:solidFill>
                  <a:schemeClr val="tx1"/>
                </a:solidFill>
                <a:cs typeface="Arial"/>
                <a:sym typeface="Arial"/>
              </a:rPr>
              <a:t>: tranthao121004@gmail.com</a:t>
            </a:r>
          </a:p>
        </p:txBody>
      </p:sp>
    </p:spTree>
    <p:extLst>
      <p:ext uri="{BB962C8B-B14F-4D97-AF65-F5344CB8AC3E}">
        <p14:creationId xmlns:p14="http://schemas.microsoft.com/office/powerpoint/2010/main" val="27829445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3" repeatCount="indefinite" fill="remove" display="0">
                  <p:stCondLst>
                    <p:cond delay="indefinite"/>
                  </p:stCondLst>
                  <p:endCondLst>
                    <p:cond evt="onStopAudio" delay="0">
                      <p:tgtEl>
                        <p:sldTgt/>
                      </p:tgtEl>
                    </p:cond>
                  </p:endCondLst>
                </p:cTn>
                <p:tgtEl>
                  <p:spTgt spid="7"/>
                </p:tgtEl>
              </p:cMediaNode>
            </p:audi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A_图片 2" descr="图片包含 室内, 墙壁&#10;&#10;已生成高可信度的说明">
            <a:extLst>
              <a:ext uri="{FF2B5EF4-FFF2-40B4-BE49-F238E27FC236}">
                <a16:creationId xmlns="" xmlns:a16="http://schemas.microsoft.com/office/drawing/2014/main" id="{3D3BFAC6-E4F7-4285-9F4E-EFC21AFFE8BC}"/>
              </a:ext>
            </a:extLst>
          </p:cNvPr>
          <p:cNvPicPr>
            <a:picLocks noChangeAspect="1"/>
          </p:cNvPicPr>
          <p:nvPr userDrawn="1">
            <p:custDataLst>
              <p:tags r:id="rId1"/>
            </p:custDataLst>
          </p:nvPr>
        </p:nvPicPr>
        <p:blipFill>
          <a:blip r:embed="rId6">
            <a:extLst>
              <a:ext uri="{28A0092B-C50C-407E-A947-70E740481C1C}">
                <a14:useLocalDpi xmlns:a14="http://schemas.microsoft.com/office/drawing/2010/main"/>
              </a:ext>
            </a:extLst>
          </a:blip>
          <a:stretch>
            <a:fillRect/>
          </a:stretch>
        </p:blipFill>
        <p:spPr>
          <a:xfrm>
            <a:off x="2569561" y="-321904"/>
            <a:ext cx="9892397" cy="7501808"/>
          </a:xfrm>
          <a:prstGeom prst="rect">
            <a:avLst/>
          </a:prstGeom>
        </p:spPr>
      </p:pic>
      <p:pic>
        <p:nvPicPr>
          <p:cNvPr id="11" name="图片 10">
            <a:extLst>
              <a:ext uri="{FF2B5EF4-FFF2-40B4-BE49-F238E27FC236}">
                <a16:creationId xmlns="" xmlns:a16="http://schemas.microsoft.com/office/drawing/2014/main" id="{0890A358-1FE7-49FE-8C71-27E2C45C82FE}"/>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6630226" y="-242207"/>
            <a:ext cx="5352893" cy="3506145"/>
          </a:xfrm>
          <a:prstGeom prst="rect">
            <a:avLst/>
          </a:prstGeom>
        </p:spPr>
      </p:pic>
      <p:pic>
        <p:nvPicPr>
          <p:cNvPr id="12" name="PA_图片 6">
            <a:extLst>
              <a:ext uri="{FF2B5EF4-FFF2-40B4-BE49-F238E27FC236}">
                <a16:creationId xmlns="" xmlns:a16="http://schemas.microsoft.com/office/drawing/2014/main" id="{1EB92C0C-91B8-4FCE-B507-FFA510A4D8CC}"/>
              </a:ext>
            </a:extLst>
          </p:cNvPr>
          <p:cNvPicPr>
            <a:picLocks noChangeAspect="1"/>
          </p:cNvPicPr>
          <p:nvPr userDrawn="1">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177175" y="433160"/>
            <a:ext cx="4229070" cy="3064817"/>
          </a:xfrm>
          <a:prstGeom prst="rect">
            <a:avLst/>
          </a:prstGeom>
        </p:spPr>
      </p:pic>
      <p:pic>
        <p:nvPicPr>
          <p:cNvPr id="13" name="PA_图片 8" descr="图片包含 矢量图形&#10;&#10;已生成高可信度的说明">
            <a:extLst>
              <a:ext uri="{FF2B5EF4-FFF2-40B4-BE49-F238E27FC236}">
                <a16:creationId xmlns="" xmlns:a16="http://schemas.microsoft.com/office/drawing/2014/main" id="{D5901FA8-80E5-47CA-B278-792CF245A161}"/>
              </a:ext>
            </a:extLst>
          </p:cNvPr>
          <p:cNvPicPr>
            <a:picLocks noChangeAspect="1"/>
          </p:cNvPicPr>
          <p:nvPr userDrawn="1">
            <p:custDataLst>
              <p:tags r:id="rId3"/>
            </p:custDataLst>
          </p:nvPr>
        </p:nvPicPr>
        <p:blipFill>
          <a:blip r:embed="rId9" cstate="screen">
            <a:extLst>
              <a:ext uri="{28A0092B-C50C-407E-A947-70E740481C1C}">
                <a14:useLocalDpi xmlns:a14="http://schemas.microsoft.com/office/drawing/2010/main"/>
              </a:ext>
            </a:extLst>
          </a:blip>
          <a:stretch>
            <a:fillRect/>
          </a:stretch>
        </p:blipFill>
        <p:spPr>
          <a:xfrm>
            <a:off x="1085747" y="3859845"/>
            <a:ext cx="2559562" cy="3696200"/>
          </a:xfrm>
          <a:prstGeom prst="rect">
            <a:avLst/>
          </a:prstGeom>
        </p:spPr>
      </p:pic>
    </p:spTree>
    <p:extLst>
      <p:ext uri="{BB962C8B-B14F-4D97-AF65-F5344CB8AC3E}">
        <p14:creationId xmlns:p14="http://schemas.microsoft.com/office/powerpoint/2010/main" val="4392808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85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0" presetClass="path" presetSubtype="0" accel="50000" decel="50000" fill="hold" nodeType="withEffect">
                                  <p:stCondLst>
                                    <p:cond delay="0"/>
                                  </p:stCondLst>
                                  <p:childTnLst>
                                    <p:animMotion origin="layout" path="M 0.86419 0.85926 L 0.86419 0.85926 C 0.86133 0.86297 0.85885 0.86713 0.85573 0.86991 C 0.8543 0.8713 0.8526 0.87153 0.85104 0.87199 C 0.84531 0.87408 0.84023 0.875 0.83438 0.87639 L 0.79271 0.87408 C 0.78906 0.87385 0.78542 0.87361 0.78203 0.87199 C 0.7806 0.87153 0.77982 0.86852 0.77839 0.86783 C 0.77487 0.86574 0.77122 0.86505 0.76771 0.86366 C 0.75859 0.85973 0.76732 0.8625 0.75456 0.85926 C 0.74688 0.85486 0.75495 0.85926 0.74154 0.85301 C 0.73581 0.85024 0.7293 0.84653 0.7237 0.84445 C 0.72044 0.84352 0.71732 0.84329 0.71406 0.84236 C 0.71172 0.8419 0.70938 0.84098 0.70703 0.84028 C 0.70221 0.8375 0.69753 0.83403 0.69271 0.83172 C 0.68737 0.8294 0.68112 0.82709 0.67604 0.82338 C 0.67044 0.81922 0.66953 0.81783 0.66523 0.81274 C 0.66081 0.78102 0.66328 0.80209 0.66523 0.73033 C 0.66536 0.72593 0.66615 0.72176 0.66654 0.7176 C 0.66797 0.69561 0.66784 0.6838 0.66888 0.66042 C 0.67109 0.61019 0.66901 0.66111 0.67122 0.62662 C 0.67175 0.61875 0.67201 0.61088 0.6724 0.60324 C 0.67279 0.58357 0.67357 0.56366 0.67357 0.54399 C 0.67357 0.54121 0.67552 0.48658 0.67122 0.46343 C 0.67057 0.45996 0.66992 0.45625 0.66888 0.45301 C 0.66797 0.44977 0.66654 0.44723 0.66523 0.44445 C 0.66445 0.44028 0.66419 0.43565 0.66289 0.43172 C 0.66094 0.4257 0.65794 0.42061 0.65573 0.41482 C 0.65495 0.41274 0.6543 0.41042 0.65339 0.40857 C 0.65195 0.40556 0.65039 0.40232 0.64857 0.4 C 0.64727 0.39815 0.64531 0.39746 0.64388 0.39584 C 0.64219 0.39399 0.64089 0.39098 0.63906 0.38936 C 0.63685 0.3875 0.63438 0.38681 0.6319 0.38519 C 0.62995 0.3838 0.628 0.38218 0.62604 0.38102 C 0.61966 0.37686 0.61979 0.37709 0.61406 0.37454 C 0.60234 0.36412 0.61706 0.37709 0.60339 0.36621 C 0.60182 0.36482 0.60039 0.36274 0.59857 0.36204 C 0.59518 0.36042 0.59154 0.36019 0.58789 0.35973 C 0.55143 0.35486 0.58112 0.36042 0.5569 0.35556 C 0.54909 0.35602 0.51706 0.35672 0.50339 0.35973 C 0.50208 0.36019 0.50104 0.36135 0.49974 0.36204 C 0.4974 0.36297 0.49505 0.36343 0.49271 0.36412 C 0.48242 0.3669 0.4849 0.36598 0.47357 0.36829 L 0.46406 0.37037 C 0.45182 0.36899 0.43945 0.36899 0.42721 0.36621 C 0.42422 0.36551 0.42161 0.36181 0.41888 0.35973 C 0.41654 0.35811 0.41406 0.35695 0.41172 0.35556 L 0.40456 0.34283 C 0.40339 0.34074 0.40234 0.33843 0.40104 0.33658 C 0.39779 0.33241 0.39479 0.32778 0.39141 0.32385 C 0.39023 0.32246 0.38906 0.32107 0.38789 0.31968 C 0.38633 0.3176 0.38477 0.31505 0.38307 0.3132 C 0.38164 0.31158 0.37995 0.31065 0.37839 0.30903 C 0.37708 0.30764 0.37604 0.30602 0.37474 0.30486 C 0.3737 0.30371 0.3724 0.30348 0.37122 0.30255 C 0.36719 0.3 0.36341 0.29607 0.35938 0.29422 C 0.35612 0.29283 0.35286 0.2919 0.34974 0.29005 C 0.32122 0.27153 0.3418 0.28102 0.32839 0.27524 C 0.32682 0.27292 0.32487 0.27153 0.32357 0.26875 C 0.32279 0.26713 0.32305 0.26436 0.3224 0.2625 C 0.32148 0.25996 0.32005 0.25811 0.31888 0.25602 L 0.31641 0.24329 C 0.31602 0.24121 0.31563 0.23912 0.31523 0.23704 L 0.31406 0.22848 C 0.31367 0.22153 0.31393 0.21412 0.31289 0.20741 C 0.31237 0.20394 0.31029 0.20209 0.30925 0.19885 C 0.30208 0.17639 0.31745 0.21482 0.30456 0.18403 C 0.30221 0.17199 0.30508 0.18287 0.29857 0.17153 C 0.2944 0.16412 0.29388 0.15834 0.28906 0.15232 C 0.28802 0.15116 0.28659 0.15116 0.28555 0.15024 C 0.28346 0.14838 0.28164 0.14561 0.27956 0.14399 C 0.27721 0.14213 0.27474 0.14144 0.2724 0.13959 C 0.27057 0.13843 0.26536 0.13449 0.26289 0.13334 C 0.26094 0.13241 0.25885 0.13195 0.2569 0.13125 C 0.24661 0.13195 0.2362 0.13172 0.22591 0.13334 C 0.22266 0.1338 0.21966 0.13704 0.21641 0.1375 L 0.20456 0.13959 C 0.2013 0.14028 0.19818 0.14121 0.19505 0.1419 C 0.19023 0.1426 0.18555 0.14329 0.18073 0.14399 C 0.17917 0.14468 0.17747 0.14514 0.17591 0.14607 C 0.17474 0.14653 0.17357 0.14769 0.1724 0.14815 C 0.17044 0.14908 0.16836 0.14954 0.16641 0.15024 C 0.15833 0.15741 0.15755 0.1588 0.14505 0.16297 C 0.13997 0.16459 0.13464 0.16436 0.12956 0.16505 C 0.10104 0.16945 0.1375 0.16598 0.08542 0.16922 C 0.08385 0.16991 0.08229 0.17107 0.08073 0.17153 C 0.05964 0.1757 0.07005 0.16991 0.06042 0.1757 C 0.05052 0.175 0.0405 0.17616 0.03073 0.17361 C 0.0293 0.17315 0.02943 0.16875 0.02839 0.16713 C 0.02734 0.16574 0.02591 0.16574 0.02474 0.16505 C 0.02253 0.15348 0.02487 0.16389 0.02122 0.15232 C 0.01888 0.14514 0.01888 0.14468 0.01758 0.1375 C 0.01719 0.11713 0.01693 0.09653 0.01641 0.07616 C 0.01615 0.0669 0.01589 0.05787 0.01523 0.04861 C 0.0151 0.04653 0.01471 0.04422 0.01406 0.04236 C 0.01341 0.04051 0.0125 0.03959 0.01172 0.0382 L 0.01523 0.0382 " pathEditMode="relative" ptsTypes="AAAAAAAAAAAAAAAAAAAAAAAAAAAAAAAAAAAAAAAAAAAAAAAAAAAAAAAAAAAAAAAAAAAAAAAAAAAAAAAAAAAAAAAAAAAAAAAAA">
                                      <p:cBhvr>
                                        <p:cTn id="19" dur="2000" fill="hold"/>
                                        <p:tgtEl>
                                          <p:spTgt spid="12"/>
                                        </p:tgtEl>
                                        <p:attrNameLst>
                                          <p:attrName>ppt_x</p:attrName>
                                          <p:attrName>ppt_y</p:attrName>
                                        </p:attrNameLst>
                                      </p:cBhvr>
                                    </p:animMotion>
                                  </p:childTnLst>
                                </p:cTn>
                              </p:par>
                              <p:par>
                                <p:cTn id="20" presetID="42" presetClass="entr" presetSubtype="0" fill="hold" nodeType="withEffect">
                                  <p:stCondLst>
                                    <p:cond delay="22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path" presetSubtype="0" repeatCount="2000" accel="50000" decel="50000" autoRev="1" fill="hold" nodeType="withEffect">
                                  <p:stCondLst>
                                    <p:cond delay="3300"/>
                                  </p:stCondLst>
                                  <p:childTnLst>
                                    <p:animMotion origin="layout" path="M 3.75E-6 4.44444E-6 L 0.06705 0.00694 " pathEditMode="relative" rAng="0" ptsTypes="AA">
                                      <p:cBhvr>
                                        <p:cTn id="26" dur="2000" fill="hold"/>
                                        <p:tgtEl>
                                          <p:spTgt spid="13"/>
                                        </p:tgtEl>
                                        <p:attrNameLst>
                                          <p:attrName>ppt_x</p:attrName>
                                          <p:attrName>ppt_y</p:attrName>
                                        </p:attrNameLst>
                                      </p:cBhvr>
                                      <p:rCtr x="3346"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2" name="图片 6">
            <a:extLst>
              <a:ext uri="{FF2B5EF4-FFF2-40B4-BE49-F238E27FC236}">
                <a16:creationId xmlns="" xmlns:a16="http://schemas.microsoft.com/office/drawing/2014/main" id="{B06B21EF-4290-4023-8D12-6133B34560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28900" y="-2705103"/>
            <a:ext cx="6858000" cy="12268204"/>
          </a:xfrm>
          <a:prstGeom prst="rect">
            <a:avLst/>
          </a:prstGeom>
        </p:spPr>
      </p:pic>
      <p:pic>
        <p:nvPicPr>
          <p:cNvPr id="3" name="图片 8">
            <a:extLst>
              <a:ext uri="{FF2B5EF4-FFF2-40B4-BE49-F238E27FC236}">
                <a16:creationId xmlns="" xmlns:a16="http://schemas.microsoft.com/office/drawing/2014/main" id="{73C579E6-EAF1-422D-AC51-D4A36153AB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4" name="图片 10">
            <a:extLst>
              <a:ext uri="{FF2B5EF4-FFF2-40B4-BE49-F238E27FC236}">
                <a16:creationId xmlns="" xmlns:a16="http://schemas.microsoft.com/office/drawing/2014/main" id="{1220DD6E-E2D4-4158-9681-6CFE69A19E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63865" y="1274025"/>
            <a:ext cx="5215801" cy="5583975"/>
          </a:xfrm>
          <a:prstGeom prst="rect">
            <a:avLst/>
          </a:prstGeom>
        </p:spPr>
      </p:pic>
      <p:pic>
        <p:nvPicPr>
          <p:cNvPr id="5" name="图片 14">
            <a:extLst>
              <a:ext uri="{FF2B5EF4-FFF2-40B4-BE49-F238E27FC236}">
                <a16:creationId xmlns="" xmlns:a16="http://schemas.microsoft.com/office/drawing/2014/main" id="{3E428603-5A8C-47DE-80E7-95AD414D89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9876" y="6143219"/>
            <a:ext cx="656057" cy="677220"/>
          </a:xfrm>
          <a:prstGeom prst="rect">
            <a:avLst/>
          </a:prstGeom>
        </p:spPr>
      </p:pic>
      <p:pic>
        <p:nvPicPr>
          <p:cNvPr id="6" name="图片 16">
            <a:extLst>
              <a:ext uri="{FF2B5EF4-FFF2-40B4-BE49-F238E27FC236}">
                <a16:creationId xmlns="" xmlns:a16="http://schemas.microsoft.com/office/drawing/2014/main" id="{F3F40050-FF5E-4375-9241-620E3FAC999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7" name="图片 18">
            <a:extLst>
              <a:ext uri="{FF2B5EF4-FFF2-40B4-BE49-F238E27FC236}">
                <a16:creationId xmlns="" xmlns:a16="http://schemas.microsoft.com/office/drawing/2014/main" id="{604A78A6-248E-4841-9FCB-2B52759943E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115329" y="5756310"/>
            <a:ext cx="497071" cy="529665"/>
          </a:xfrm>
          <a:prstGeom prst="rect">
            <a:avLst/>
          </a:prstGeom>
        </p:spPr>
      </p:pic>
      <p:pic>
        <p:nvPicPr>
          <p:cNvPr id="8" name="图片 20">
            <a:extLst>
              <a:ext uri="{FF2B5EF4-FFF2-40B4-BE49-F238E27FC236}">
                <a16:creationId xmlns="" xmlns:a16="http://schemas.microsoft.com/office/drawing/2014/main" id="{452DF785-0E58-4CAE-AFE9-171977E4668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132862" y="94409"/>
            <a:ext cx="498012" cy="597614"/>
          </a:xfrm>
          <a:prstGeom prst="rect">
            <a:avLst/>
          </a:prstGeom>
        </p:spPr>
      </p:pic>
      <p:pic>
        <p:nvPicPr>
          <p:cNvPr id="9" name="图片 24">
            <a:extLst>
              <a:ext uri="{FF2B5EF4-FFF2-40B4-BE49-F238E27FC236}">
                <a16:creationId xmlns="" xmlns:a16="http://schemas.microsoft.com/office/drawing/2014/main" id="{D4D8A061-494A-4B32-A7C3-42E31E5A376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0" name="图片 26">
            <a:extLst>
              <a:ext uri="{FF2B5EF4-FFF2-40B4-BE49-F238E27FC236}">
                <a16:creationId xmlns="" xmlns:a16="http://schemas.microsoft.com/office/drawing/2014/main" id="{1DF9917B-E90E-4946-84E5-4E3AC4D3CDF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6515" b="75097"/>
          <a:stretch/>
        </p:blipFill>
        <p:spPr>
          <a:xfrm rot="7290495">
            <a:off x="10805766" y="5220749"/>
            <a:ext cx="2044871" cy="2130452"/>
          </a:xfrm>
          <a:prstGeom prst="rect">
            <a:avLst/>
          </a:prstGeom>
        </p:spPr>
      </p:pic>
      <p:pic>
        <p:nvPicPr>
          <p:cNvPr id="11" name="图片 28">
            <a:extLst>
              <a:ext uri="{FF2B5EF4-FFF2-40B4-BE49-F238E27FC236}">
                <a16:creationId xmlns="" xmlns:a16="http://schemas.microsoft.com/office/drawing/2014/main" id="{1FC472B4-0239-4099-BDB8-3CD9C4FFBBB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652791" y="753947"/>
            <a:ext cx="444494" cy="732592"/>
          </a:xfrm>
          <a:prstGeom prst="rect">
            <a:avLst/>
          </a:prstGeom>
        </p:spPr>
      </p:pic>
      <p:pic>
        <p:nvPicPr>
          <p:cNvPr id="12" name="图片 36">
            <a:extLst>
              <a:ext uri="{FF2B5EF4-FFF2-40B4-BE49-F238E27FC236}">
                <a16:creationId xmlns="" xmlns:a16="http://schemas.microsoft.com/office/drawing/2014/main" id="{3F5532E2-9ED9-4571-B262-DB498E11489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40156" y="4004224"/>
            <a:ext cx="532692" cy="594157"/>
          </a:xfrm>
          <a:prstGeom prst="rect">
            <a:avLst/>
          </a:prstGeom>
        </p:spPr>
      </p:pic>
      <p:sp>
        <p:nvSpPr>
          <p:cNvPr id="13" name="矩形 39">
            <a:extLst>
              <a:ext uri="{FF2B5EF4-FFF2-40B4-BE49-F238E27FC236}">
                <a16:creationId xmlns="" xmlns:a16="http://schemas.microsoft.com/office/drawing/2014/main" id="{BC667135-285B-43E4-9109-FD5A575A6D8C}"/>
              </a:ext>
            </a:extLst>
          </p:cNvPr>
          <p:cNvSpPr/>
          <p:nvPr userDrawn="1"/>
        </p:nvSpPr>
        <p:spPr>
          <a:xfrm>
            <a:off x="11460235" y="699479"/>
            <a:ext cx="99112" cy="858080"/>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3">
            <a:extLst>
              <a:ext uri="{FF2B5EF4-FFF2-40B4-BE49-F238E27FC236}">
                <a16:creationId xmlns="" xmlns:a16="http://schemas.microsoft.com/office/drawing/2014/main" id="{89A685F2-D426-47F1-9E6E-91E41B3E6B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630874" y="4953111"/>
            <a:ext cx="716833" cy="803199"/>
          </a:xfrm>
          <a:prstGeom prst="rect">
            <a:avLst/>
          </a:prstGeom>
        </p:spPr>
      </p:pic>
      <p:sp>
        <p:nvSpPr>
          <p:cNvPr id="15" name="Rectangle 14">
            <a:extLst>
              <a:ext uri="{FF2B5EF4-FFF2-40B4-BE49-F238E27FC236}">
                <a16:creationId xmlns="" xmlns:a16="http://schemas.microsoft.com/office/drawing/2014/main" id="{E1050C6A-EBF3-4AAC-9E6B-85FB9AC093B4}"/>
              </a:ext>
            </a:extLst>
          </p:cNvPr>
          <p:cNvSpPr/>
          <p:nvPr userDrawn="1"/>
        </p:nvSpPr>
        <p:spPr>
          <a:xfrm>
            <a:off x="490782" y="2406689"/>
            <a:ext cx="5944848" cy="992579"/>
          </a:xfrm>
          <a:prstGeom prst="rect">
            <a:avLst/>
          </a:prstGeom>
          <a:noFill/>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74180039"/>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5639B58-E9A9-4E5B-8675-D220511DD16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2A3A9B5-0BCA-4364-AAED-F89099EC647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B48A98A-4FCE-42D0-A2D1-F2BF8D5F439F}"/>
              </a:ext>
            </a:extLst>
          </p:cNvPr>
          <p:cNvSpPr>
            <a:spLocks noGrp="1"/>
          </p:cNvSpPr>
          <p:nvPr>
            <p:ph type="dt" sz="half" idx="10"/>
          </p:nvPr>
        </p:nvSpPr>
        <p:spPr/>
        <p:txBody>
          <a:bodyPr/>
          <a:lstStyle/>
          <a:p>
            <a:fld id="{E5948F6F-2428-462A-9C17-B471D69666C9}" type="datetimeFigureOut">
              <a:rPr lang="zh-CN" altLang="en-US" smtClean="0"/>
              <a:pPr/>
              <a:t>2022/4/2</a:t>
            </a:fld>
            <a:endParaRPr lang="zh-CN" altLang="en-US"/>
          </a:p>
        </p:txBody>
      </p:sp>
      <p:sp>
        <p:nvSpPr>
          <p:cNvPr id="5" name="页脚占位符 4">
            <a:extLst>
              <a:ext uri="{FF2B5EF4-FFF2-40B4-BE49-F238E27FC236}">
                <a16:creationId xmlns:a16="http://schemas.microsoft.com/office/drawing/2014/main" xmlns="" id="{6D531CB1-8E0F-41C9-8C45-E6F6090505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4173D3C7-0FA6-4E51-9224-B3032E1C9505}"/>
              </a:ext>
            </a:extLst>
          </p:cNvPr>
          <p:cNvSpPr>
            <a:spLocks noGrp="1"/>
          </p:cNvSpPr>
          <p:nvPr>
            <p:ph type="sldNum" sz="quarter" idx="12"/>
          </p:nvPr>
        </p:nvSpPr>
        <p:spPr/>
        <p:txBody>
          <a:bodyPr/>
          <a:lstStyle/>
          <a:p>
            <a:fld id="{8C750DBB-D116-4F5E-87A5-6486A7600B90}" type="slidenum">
              <a:rPr lang="zh-CN" altLang="en-US" smtClean="0"/>
              <a:pPr/>
              <a:t>‹#›</a:t>
            </a:fld>
            <a:endParaRPr lang="zh-CN" altLang="en-US"/>
          </a:p>
        </p:txBody>
      </p:sp>
    </p:spTree>
    <p:extLst>
      <p:ext uri="{BB962C8B-B14F-4D97-AF65-F5344CB8AC3E}">
        <p14:creationId xmlns:p14="http://schemas.microsoft.com/office/powerpoint/2010/main" val="9896604"/>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自定义版式">
    <p:bg>
      <p:bgPr>
        <a:solidFill>
          <a:srgbClr val="7DD7CE"/>
        </a:solidFill>
        <a:effectLst/>
      </p:bgPr>
    </p:bg>
    <p:spTree>
      <p:nvGrpSpPr>
        <p:cNvPr id="1" name=""/>
        <p:cNvGrpSpPr/>
        <p:nvPr/>
      </p:nvGrpSpPr>
      <p:grpSpPr>
        <a:xfrm>
          <a:off x="0" y="0"/>
          <a:ext cx="0" cy="0"/>
          <a:chOff x="0" y="0"/>
          <a:chExt cx="0" cy="0"/>
        </a:xfrm>
      </p:grpSpPr>
      <p:sp>
        <p:nvSpPr>
          <p:cNvPr id="7" name="矩形 6"/>
          <p:cNvSpPr/>
          <p:nvPr userDrawn="1"/>
        </p:nvSpPr>
        <p:spPr>
          <a:xfrm>
            <a:off x="261257" y="261257"/>
            <a:ext cx="11683093" cy="6357257"/>
          </a:xfrm>
          <a:prstGeom prst="rect">
            <a:avLst/>
          </a:prstGeom>
          <a:solidFill>
            <a:schemeClr val="bg1"/>
          </a:solidFill>
          <a:ln>
            <a:noFill/>
          </a:ln>
          <a:effectLst>
            <a:outerShdw blurRad="1143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06024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0855908"/>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41989801"/>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78720314"/>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77522257"/>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42429390"/>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83249862"/>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78" y="-1"/>
            <a:ext cx="12179121" cy="6914345"/>
          </a:xfrm>
          <a:prstGeom prst="rect">
            <a:avLst/>
          </a:prstGeom>
        </p:spPr>
      </p:pic>
    </p:spTree>
    <p:extLst>
      <p:ext uri="{BB962C8B-B14F-4D97-AF65-F5344CB8AC3E}">
        <p14:creationId xmlns:p14="http://schemas.microsoft.com/office/powerpoint/2010/main" val="3116661996"/>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 xmlns:a16="http://schemas.microsoft.com/office/drawing/2014/main" id="{F0C5347E-219D-4058-A14F-DA8D5D9656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721" y="-30992"/>
            <a:ext cx="11848906" cy="688899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 name="图片 34">
            <a:extLst>
              <a:ext uri="{FF2B5EF4-FFF2-40B4-BE49-F238E27FC236}">
                <a16:creationId xmlns="" xmlns:a16="http://schemas.microsoft.com/office/drawing/2014/main" id="{7A94D1F6-8705-4172-8272-342EA32602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9041" y="0"/>
            <a:ext cx="1302586" cy="1207834"/>
          </a:xfrm>
          <a:prstGeom prst="rect">
            <a:avLst/>
          </a:prstGeom>
        </p:spPr>
      </p:pic>
      <p:pic>
        <p:nvPicPr>
          <p:cNvPr id="4" name="图片 35">
            <a:extLst>
              <a:ext uri="{FF2B5EF4-FFF2-40B4-BE49-F238E27FC236}">
                <a16:creationId xmlns="" xmlns:a16="http://schemas.microsoft.com/office/drawing/2014/main" id="{90B4873B-BBB4-4E65-8321-DEBC9EDB251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61400" y="1011299"/>
            <a:ext cx="5374251" cy="1090666"/>
          </a:xfrm>
          <a:prstGeom prst="rect">
            <a:avLst/>
          </a:prstGeom>
        </p:spPr>
      </p:pic>
    </p:spTree>
    <p:extLst>
      <p:ext uri="{BB962C8B-B14F-4D97-AF65-F5344CB8AC3E}">
        <p14:creationId xmlns:p14="http://schemas.microsoft.com/office/powerpoint/2010/main" val="22376367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 calcmode="lin" valueType="num">
                                      <p:cBhvr>
                                        <p:cTn id="19" dur="1000" fill="hold"/>
                                        <p:tgtEl>
                                          <p:spTgt spid="3"/>
                                        </p:tgtEl>
                                        <p:attrNameLst>
                                          <p:attrName>style.rotation</p:attrName>
                                        </p:attrNameLst>
                                      </p:cBhvr>
                                      <p:tavLst>
                                        <p:tav tm="0">
                                          <p:val>
                                            <p:fltVal val="90"/>
                                          </p:val>
                                        </p:tav>
                                        <p:tav tm="100000">
                                          <p:val>
                                            <p:fltVal val="0"/>
                                          </p:val>
                                        </p:tav>
                                      </p:tavLst>
                                    </p:anim>
                                    <p:animEffect transition="in" filter="fade">
                                      <p:cBhvr>
                                        <p:cTn id="2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rgbClr val="7DD7CE"/>
        </a:solidFill>
        <a:effectLst/>
      </p:bgPr>
    </p:bg>
    <p:spTree>
      <p:nvGrpSpPr>
        <p:cNvPr id="1" name=""/>
        <p:cNvGrpSpPr/>
        <p:nvPr/>
      </p:nvGrpSpPr>
      <p:grpSpPr>
        <a:xfrm>
          <a:off x="0" y="0"/>
          <a:ext cx="0" cy="0"/>
          <a:chOff x="0" y="0"/>
          <a:chExt cx="0" cy="0"/>
        </a:xfrm>
      </p:grpSpPr>
      <p:sp>
        <p:nvSpPr>
          <p:cNvPr id="7" name="矩形 6"/>
          <p:cNvSpPr/>
          <p:nvPr userDrawn="1"/>
        </p:nvSpPr>
        <p:spPr>
          <a:xfrm>
            <a:off x="261257" y="261257"/>
            <a:ext cx="11683093" cy="6357257"/>
          </a:xfrm>
          <a:prstGeom prst="rect">
            <a:avLst/>
          </a:prstGeom>
          <a:solidFill>
            <a:schemeClr val="bg1"/>
          </a:solidFill>
          <a:ln>
            <a:noFill/>
          </a:ln>
          <a:effectLst>
            <a:outerShdw blurRad="1143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84714408"/>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58592129"/>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30148425"/>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78293522"/>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7027720"/>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166996127"/>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923388376"/>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171273898"/>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868645940"/>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27034758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矩形 1">
            <a:extLst>
              <a:ext uri="{FF2B5EF4-FFF2-40B4-BE49-F238E27FC236}">
                <a16:creationId xmlns="" xmlns:a16="http://schemas.microsoft.com/office/drawing/2014/main" id="{B22B1E67-3008-4521-AE81-657AB5E1176C}"/>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ea"/>
              <a:sym typeface="+mn-lt"/>
            </a:endParaRPr>
          </a:p>
        </p:txBody>
      </p:sp>
      <p:pic>
        <p:nvPicPr>
          <p:cNvPr id="8" name="图片 8">
            <a:extLst>
              <a:ext uri="{FF2B5EF4-FFF2-40B4-BE49-F238E27FC236}">
                <a16:creationId xmlns="" xmlns:a16="http://schemas.microsoft.com/office/drawing/2014/main" id="{318CC0AA-2F1C-47E2-96E1-12F350AB09C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594895" y="56367"/>
            <a:ext cx="5002213" cy="1549970"/>
          </a:xfrm>
          <a:prstGeom prst="rect">
            <a:avLst/>
          </a:prstGeom>
        </p:spPr>
      </p:pic>
      <p:pic>
        <p:nvPicPr>
          <p:cNvPr id="9" name="PA_图片 2">
            <a:extLst>
              <a:ext uri="{FF2B5EF4-FFF2-40B4-BE49-F238E27FC236}">
                <a16:creationId xmlns="" xmlns:a16="http://schemas.microsoft.com/office/drawing/2014/main" id="{F453868A-7C7E-4C9C-BFDE-8FEE5AE3420C}"/>
              </a:ext>
            </a:extLst>
          </p:cNvPr>
          <p:cNvPicPr>
            <a:picLocks noChangeAspect="1"/>
          </p:cNvPicPr>
          <p:nvPr userDrawn="1">
            <p:custDataLst>
              <p:tags r:id="rId1"/>
            </p:custDataLst>
          </p:nvPr>
        </p:nvPicPr>
        <p:blipFill>
          <a:blip r:embed="rId4"/>
          <a:stretch>
            <a:fillRect/>
          </a:stretch>
        </p:blipFill>
        <p:spPr>
          <a:xfrm>
            <a:off x="2538663" y="1049796"/>
            <a:ext cx="7547145" cy="6071588"/>
          </a:xfrm>
          <a:prstGeom prst="rect">
            <a:avLst/>
          </a:prstGeom>
          <a:noFill/>
          <a:ln w="9525">
            <a:noFill/>
          </a:ln>
        </p:spPr>
      </p:pic>
      <p:pic>
        <p:nvPicPr>
          <p:cNvPr id="11" name="图片 22">
            <a:extLst>
              <a:ext uri="{FF2B5EF4-FFF2-40B4-BE49-F238E27FC236}">
                <a16:creationId xmlns="" xmlns:a16="http://schemas.microsoft.com/office/drawing/2014/main" id="{3FCE1FC1-F6CB-4EDD-B53D-CAC51658793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199881" y="4085590"/>
            <a:ext cx="2421891" cy="2250440"/>
          </a:xfrm>
          <a:prstGeom prst="rect">
            <a:avLst/>
          </a:prstGeom>
        </p:spPr>
      </p:pic>
      <p:pic>
        <p:nvPicPr>
          <p:cNvPr id="12" name="图片 20">
            <a:extLst>
              <a:ext uri="{FF2B5EF4-FFF2-40B4-BE49-F238E27FC236}">
                <a16:creationId xmlns="" xmlns:a16="http://schemas.microsoft.com/office/drawing/2014/main" id="{12D22E61-431C-4BF7-B86C-F36DBA00E0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8337" y="408940"/>
            <a:ext cx="1630363" cy="1485900"/>
          </a:xfrm>
          <a:prstGeom prst="rect">
            <a:avLst/>
          </a:prstGeom>
          <a:noFill/>
          <a:ln w="9525">
            <a:noFill/>
          </a:ln>
        </p:spPr>
      </p:pic>
    </p:spTree>
    <p:extLst>
      <p:ext uri="{BB962C8B-B14F-4D97-AF65-F5344CB8AC3E}">
        <p14:creationId xmlns:p14="http://schemas.microsoft.com/office/powerpoint/2010/main" val="3605730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590062019"/>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837791913"/>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89946664"/>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4411088"/>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3573369"/>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63749373"/>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543942183"/>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215461916"/>
      </p:ext>
    </p:extLst>
  </p:cSld>
  <p:clrMapOvr>
    <a:masterClrMapping/>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638495873"/>
      </p:ext>
    </p:extLst>
  </p:cSld>
  <p:clrMapOvr>
    <a:masterClrMapping/>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71717955"/>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57655D7-831E-4361-B238-F2CAB20126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6F8D30F-F0A2-4A3B-B58D-661FFB5B9FF0}"/>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5" name="Footer Placeholder 4">
            <a:extLst>
              <a:ext uri="{FF2B5EF4-FFF2-40B4-BE49-F238E27FC236}">
                <a16:creationId xmlns="" xmlns:a16="http://schemas.microsoft.com/office/drawing/2014/main" id="{5721126F-EAB8-450A-8D64-688E67324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ABE0255-8A45-49EF-924E-CB064091B697}"/>
              </a:ext>
            </a:extLst>
          </p:cNvPr>
          <p:cNvSpPr>
            <a:spLocks noGrp="1"/>
          </p:cNvSpPr>
          <p:nvPr>
            <p:ph type="sldNum" sz="quarter" idx="12"/>
          </p:nvPr>
        </p:nvSpPr>
        <p:spPr/>
        <p:txBody>
          <a:bodyPr/>
          <a:lstStyle/>
          <a:p>
            <a:fld id="{37634F2D-4F96-4A1A-A648-518B1AFE058E}" type="slidenum">
              <a:rPr lang="en-US" smtClean="0"/>
              <a:t>‹#›</a:t>
            </a:fld>
            <a:endParaRPr lang="en-US"/>
          </a:p>
        </p:txBody>
      </p:sp>
      <p:sp>
        <p:nvSpPr>
          <p:cNvPr id="12" name="Freeform 17">
            <a:extLst>
              <a:ext uri="{FF2B5EF4-FFF2-40B4-BE49-F238E27FC236}">
                <a16:creationId xmlns="" xmlns:a16="http://schemas.microsoft.com/office/drawing/2014/main" id="{211953F5-6B26-4EF9-80F1-8C59D26D86B6}"/>
              </a:ext>
            </a:extLst>
          </p:cNvPr>
          <p:cNvSpPr/>
          <p:nvPr userDrawn="1"/>
        </p:nvSpPr>
        <p:spPr>
          <a:xfrm>
            <a:off x="280793" y="1122218"/>
            <a:ext cx="11640697" cy="5479962"/>
          </a:xfrm>
          <a:prstGeom prst="rect">
            <a:avLst/>
          </a:prstGeom>
          <a:solidFill>
            <a:srgbClr val="FFFFFF"/>
          </a:solidFill>
          <a:ln w="25400" cap="flat" cmpd="sng" algn="ctr">
            <a:solidFill>
              <a:srgbClr val="FFAB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3" name="Group 12">
            <a:extLst>
              <a:ext uri="{FF2B5EF4-FFF2-40B4-BE49-F238E27FC236}">
                <a16:creationId xmlns="" xmlns:a16="http://schemas.microsoft.com/office/drawing/2014/main" id="{5292217B-AAAB-4C97-A9F3-72484E8C0407}"/>
              </a:ext>
            </a:extLst>
          </p:cNvPr>
          <p:cNvGrpSpPr/>
          <p:nvPr userDrawn="1"/>
        </p:nvGrpSpPr>
        <p:grpSpPr>
          <a:xfrm>
            <a:off x="377049" y="255821"/>
            <a:ext cx="2619178" cy="2075610"/>
            <a:chOff x="237072" y="234585"/>
            <a:chExt cx="1448294" cy="1448294"/>
          </a:xfrm>
        </p:grpSpPr>
        <p:sp>
          <p:nvSpPr>
            <p:cNvPr id="14" name="Oval 13">
              <a:extLst>
                <a:ext uri="{FF2B5EF4-FFF2-40B4-BE49-F238E27FC236}">
                  <a16:creationId xmlns="" xmlns:a16="http://schemas.microsoft.com/office/drawing/2014/main" id="{2376D84D-018E-4D01-942E-AE923E1C4CE8}"/>
                </a:ext>
              </a:extLst>
            </p:cNvPr>
            <p:cNvSpPr/>
            <p:nvPr/>
          </p:nvSpPr>
          <p:spPr>
            <a:xfrm>
              <a:off x="237072" y="234585"/>
              <a:ext cx="1448294" cy="1448294"/>
            </a:xfrm>
            <a:prstGeom prst="ellipse">
              <a:avLst/>
            </a:prstGeom>
            <a:solidFill>
              <a:srgbClr val="FFAB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5" name="Oval 14">
              <a:extLst>
                <a:ext uri="{FF2B5EF4-FFF2-40B4-BE49-F238E27FC236}">
                  <a16:creationId xmlns="" xmlns:a16="http://schemas.microsoft.com/office/drawing/2014/main" id="{F916C782-6A15-4A1C-B436-6AA78F9067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 xmlns:a16="http://schemas.microsoft.com/office/drawing/2014/main" id="{7E3CAB66-C4EE-4FB9-95A3-DAF258DCF997}"/>
                </a:ext>
              </a:extLst>
            </p:cNvPr>
            <p:cNvSpPr/>
            <p:nvPr/>
          </p:nvSpPr>
          <p:spPr>
            <a:xfrm>
              <a:off x="251674" y="248347"/>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242880040"/>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50592080"/>
      </p:ext>
    </p:extLst>
  </p:cSld>
  <p:clrMapOvr>
    <a:masterClrMapping/>
  </p:clrMapOvr>
  <p:transition spd="slow">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451788098"/>
      </p:ext>
    </p:extLst>
  </p:cSld>
  <p:clrMapOvr>
    <a:masterClrMapping/>
  </p:clrMapOvr>
  <p:transition spd="slow">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188780463"/>
      </p:ext>
    </p:extLst>
  </p:cSld>
  <p:clrMapOvr>
    <a:masterClrMapping/>
  </p:clrMapOvr>
  <p:transition spd="slow">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2692857616"/>
      </p:ext>
    </p:extLst>
  </p:cSld>
  <p:clrMapOvr>
    <a:masterClrMapping/>
  </p:clrMapOvr>
  <p:transition spd="slow">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3562173989"/>
      </p:ext>
    </p:extLst>
  </p:cSld>
  <p:clrMapOvr>
    <a:masterClrMapping/>
  </p:clrMapOvr>
  <p:transition spd="slow">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1018320248"/>
      </p:ext>
    </p:extLst>
  </p:cSld>
  <p:clrMapOvr>
    <a:masterClrMapping/>
  </p:clrMapOvr>
  <p:transition spd="slow">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t>2022/4/2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625683074"/>
      </p:ext>
    </p:extLst>
  </p:cSld>
  <p:clrMapOvr>
    <a:masterClrMapping/>
  </p:clrMapOvr>
  <p:transition spd="slow">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620920821"/>
      </p:ext>
    </p:extLst>
  </p:cSld>
  <p:clrMapOvr>
    <a:masterClrMapping/>
  </p:clrMapOvr>
  <p:transition spd="slow">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4290612"/>
      </p:ext>
    </p:extLst>
  </p:cSld>
  <p:clrMapOvr>
    <a:masterClrMapping/>
  </p:clrMapOvr>
  <p:transition spd="slow">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05021817"/>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lowchart: Document 17">
            <a:extLst>
              <a:ext uri="{FF2B5EF4-FFF2-40B4-BE49-F238E27FC236}">
                <a16:creationId xmlns="" xmlns:a16="http://schemas.microsoft.com/office/drawing/2014/main" id="{32888698-6355-46B4-87D5-BC0381CA579C}"/>
              </a:ext>
            </a:extLst>
          </p:cNvPr>
          <p:cNvSpPr/>
          <p:nvPr userDrawn="1"/>
        </p:nvSpPr>
        <p:spPr>
          <a:xfrm>
            <a:off x="-138222" y="0"/>
            <a:ext cx="12346422" cy="1741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rtlCol="0" anchor="ctr"/>
          <a:lstStyle/>
          <a:p>
            <a:pPr algn="ctr" defTabSz="685800">
              <a:buClrTx/>
              <a:defRPr/>
            </a:pPr>
            <a:endParaRPr lang="en-US" sz="1350" kern="1200">
              <a:solidFill>
                <a:prstClr val="white"/>
              </a:solidFill>
              <a:latin typeface="Calibri"/>
              <a:ea typeface="Arial-Rounded"/>
            </a:endParaRPr>
          </a:p>
        </p:txBody>
      </p:sp>
      <p:sp>
        <p:nvSpPr>
          <p:cNvPr id="4" name="Date Placeholder 3">
            <a:extLst>
              <a:ext uri="{FF2B5EF4-FFF2-40B4-BE49-F238E27FC236}">
                <a16:creationId xmlns="" xmlns:a16="http://schemas.microsoft.com/office/drawing/2014/main" id="{A177E1ED-35EE-4A35-AB1B-C27E8E85F6EE}"/>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5" name="Footer Placeholder 4">
            <a:extLst>
              <a:ext uri="{FF2B5EF4-FFF2-40B4-BE49-F238E27FC236}">
                <a16:creationId xmlns="" xmlns:a16="http://schemas.microsoft.com/office/drawing/2014/main" id="{659F781B-348E-4241-AEB5-EDA391A21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42938E5-D814-47FF-8739-F01A13BC6DD8}"/>
              </a:ext>
            </a:extLst>
          </p:cNvPr>
          <p:cNvSpPr>
            <a:spLocks noGrp="1"/>
          </p:cNvSpPr>
          <p:nvPr>
            <p:ph type="sldNum" sz="quarter" idx="12"/>
          </p:nvPr>
        </p:nvSpPr>
        <p:spPr/>
        <p:txBody>
          <a:bodyPr/>
          <a:lstStyle/>
          <a:p>
            <a:fld id="{37634F2D-4F96-4A1A-A648-518B1AFE058E}" type="slidenum">
              <a:rPr lang="en-US" smtClean="0"/>
              <a:t>‹#›</a:t>
            </a:fld>
            <a:endParaRPr lang="en-US"/>
          </a:p>
        </p:txBody>
      </p:sp>
      <p:grpSp>
        <p:nvGrpSpPr>
          <p:cNvPr id="10" name="Group 9">
            <a:extLst>
              <a:ext uri="{FF2B5EF4-FFF2-40B4-BE49-F238E27FC236}">
                <a16:creationId xmlns="" xmlns:a16="http://schemas.microsoft.com/office/drawing/2014/main" id="{AD6C5AC5-4737-4E0C-AF3A-BE5C93980E77}"/>
              </a:ext>
            </a:extLst>
          </p:cNvPr>
          <p:cNvGrpSpPr/>
          <p:nvPr userDrawn="1"/>
        </p:nvGrpSpPr>
        <p:grpSpPr>
          <a:xfrm>
            <a:off x="2222205" y="2224564"/>
            <a:ext cx="9845748" cy="1783150"/>
            <a:chOff x="9566064" y="964372"/>
            <a:chExt cx="5446164" cy="698253"/>
          </a:xfrm>
        </p:grpSpPr>
        <p:sp>
          <p:nvSpPr>
            <p:cNvPr id="11" name="Rectangle 10">
              <a:extLst>
                <a:ext uri="{FF2B5EF4-FFF2-40B4-BE49-F238E27FC236}">
                  <a16:creationId xmlns="" xmlns:a16="http://schemas.microsoft.com/office/drawing/2014/main" id="{BF655384-50D8-4A34-9319-7850232AC3C4}"/>
                </a:ext>
              </a:extLst>
            </p:cNvPr>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2" name="Rectangle 10">
              <a:extLst>
                <a:ext uri="{FF2B5EF4-FFF2-40B4-BE49-F238E27FC236}">
                  <a16:creationId xmlns="" xmlns:a16="http://schemas.microsoft.com/office/drawing/2014/main" id="{61F8DAC8-BEF5-47CE-809B-214CCD5FC825}"/>
                </a:ext>
              </a:extLst>
            </p:cNvPr>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3" name="Rectangle 10">
              <a:extLst>
                <a:ext uri="{FF2B5EF4-FFF2-40B4-BE49-F238E27FC236}">
                  <a16:creationId xmlns="" xmlns:a16="http://schemas.microsoft.com/office/drawing/2014/main" id="{F092A2B4-2FAA-4A47-9149-9FA895BC8381}"/>
                </a:ext>
              </a:extLst>
            </p:cNvPr>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grpSp>
      <p:sp>
        <p:nvSpPr>
          <p:cNvPr id="17" name="Rectangle 17">
            <a:extLst>
              <a:ext uri="{FF2B5EF4-FFF2-40B4-BE49-F238E27FC236}">
                <a16:creationId xmlns="" xmlns:a16="http://schemas.microsoft.com/office/drawing/2014/main" id="{AB5ABAEB-B6DE-4128-ACA3-6591223A9BC3}"/>
              </a:ext>
            </a:extLst>
          </p:cNvPr>
          <p:cNvSpPr/>
          <p:nvPr userDrawn="1"/>
        </p:nvSpPr>
        <p:spPr>
          <a:xfrm>
            <a:off x="121324" y="2161349"/>
            <a:ext cx="1545885" cy="1761680"/>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rgbClr val="F79646"/>
          </a:solidFill>
          <a:ln w="25400" cap="flat" cmpd="sng" algn="ctr">
            <a:solidFill>
              <a:srgbClr val="F79646">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Calibri"/>
              <a:ea typeface="Arial-Rounded"/>
              <a:cs typeface="+mn-cs"/>
              <a:sym typeface="Arial"/>
            </a:endParaRPr>
          </a:p>
        </p:txBody>
      </p:sp>
      <p:sp>
        <p:nvSpPr>
          <p:cNvPr id="14" name="Rectangle 16">
            <a:extLst>
              <a:ext uri="{FF2B5EF4-FFF2-40B4-BE49-F238E27FC236}">
                <a16:creationId xmlns="" xmlns:a16="http://schemas.microsoft.com/office/drawing/2014/main" id="{51DF8B52-6FB7-427D-B981-7B81EC39B6C8}"/>
              </a:ext>
            </a:extLst>
          </p:cNvPr>
          <p:cNvSpPr/>
          <p:nvPr userDrawn="1"/>
        </p:nvSpPr>
        <p:spPr>
          <a:xfrm>
            <a:off x="418553" y="2224564"/>
            <a:ext cx="1394416" cy="1581352"/>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a:ea typeface="Arial-Rounded"/>
            </a:endParaRPr>
          </a:p>
        </p:txBody>
      </p:sp>
      <p:grpSp>
        <p:nvGrpSpPr>
          <p:cNvPr id="24" name="Group 23">
            <a:extLst>
              <a:ext uri="{FF2B5EF4-FFF2-40B4-BE49-F238E27FC236}">
                <a16:creationId xmlns="" xmlns:a16="http://schemas.microsoft.com/office/drawing/2014/main" id="{C0C2327F-772D-471F-A831-A1DEF1E65AF1}"/>
              </a:ext>
            </a:extLst>
          </p:cNvPr>
          <p:cNvGrpSpPr/>
          <p:nvPr userDrawn="1"/>
        </p:nvGrpSpPr>
        <p:grpSpPr>
          <a:xfrm>
            <a:off x="825316" y="2087841"/>
            <a:ext cx="1861680" cy="1924493"/>
            <a:chOff x="1149549" y="1066515"/>
            <a:chExt cx="992332" cy="992332"/>
          </a:xfrm>
          <a:solidFill>
            <a:srgbClr val="F79646">
              <a:lumMod val="75000"/>
            </a:srgbClr>
          </a:solidFill>
        </p:grpSpPr>
        <p:sp>
          <p:nvSpPr>
            <p:cNvPr id="25" name="Oval 24">
              <a:extLst>
                <a:ext uri="{FF2B5EF4-FFF2-40B4-BE49-F238E27FC236}">
                  <a16:creationId xmlns="" xmlns:a16="http://schemas.microsoft.com/office/drawing/2014/main" id="{53C7C092-C2E1-4EAB-81DD-9FBC247ABEE4}"/>
                </a:ext>
              </a:extLst>
            </p:cNvPr>
            <p:cNvSpPr/>
            <p:nvPr/>
          </p:nvSpPr>
          <p:spPr>
            <a:xfrm>
              <a:off x="1149549" y="1066515"/>
              <a:ext cx="992332" cy="992332"/>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sp>
          <p:nvSpPr>
            <p:cNvPr id="26" name="Oval 25">
              <a:extLst>
                <a:ext uri="{FF2B5EF4-FFF2-40B4-BE49-F238E27FC236}">
                  <a16:creationId xmlns="" xmlns:a16="http://schemas.microsoft.com/office/drawing/2014/main" id="{B55C85B9-5AD0-477D-800F-329C4602AFE8}"/>
                </a:ext>
              </a:extLst>
            </p:cNvPr>
            <p:cNvSpPr/>
            <p:nvPr/>
          </p:nvSpPr>
          <p:spPr>
            <a:xfrm>
              <a:off x="1188515" y="1081392"/>
              <a:ext cx="914400" cy="914400"/>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grpSp>
      <p:sp>
        <p:nvSpPr>
          <p:cNvPr id="27" name="TextBox 26">
            <a:extLst>
              <a:ext uri="{FF2B5EF4-FFF2-40B4-BE49-F238E27FC236}">
                <a16:creationId xmlns="" xmlns:a16="http://schemas.microsoft.com/office/drawing/2014/main" id="{E929A2D4-A6E4-4062-8DEA-65CE7EA4FE50}"/>
              </a:ext>
            </a:extLst>
          </p:cNvPr>
          <p:cNvSpPr txBox="1"/>
          <p:nvPr userDrawn="1"/>
        </p:nvSpPr>
        <p:spPr>
          <a:xfrm>
            <a:off x="9271945" y="647341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687126706"/>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7522211"/>
      </p:ext>
    </p:extLst>
  </p:cSld>
  <p:clrMapOvr>
    <a:masterClrMapping/>
  </p:clrMapOvr>
  <p:transition spd="slow">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8599276"/>
      </p:ext>
    </p:extLst>
  </p:cSld>
  <p:clrMapOvr>
    <a:masterClrMapping/>
  </p:clrMapOvr>
  <p:transition spd="slow">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1604921"/>
      </p:ext>
    </p:extLst>
  </p:cSld>
  <p:clrMapOvr>
    <a:masterClrMapping/>
  </p:clrMapOvr>
  <p:transition spd="slow">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4664684"/>
      </p:ext>
    </p:extLst>
  </p:cSld>
  <p:clrMapOvr>
    <a:masterClrMapping/>
  </p:clrMapOvr>
  <p:transition spd="slow">
    <p:wip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529957800"/>
      </p:ext>
    </p:extLst>
  </p:cSld>
  <p:clrMapOvr>
    <a:masterClrMapping/>
  </p:clrMapOvr>
  <p:transition spd="slow">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675655540"/>
      </p:ext>
    </p:extLst>
  </p:cSld>
  <p:clrMapOvr>
    <a:masterClrMapping/>
  </p:clrMapOvr>
  <p:transition spd="slow">
    <p:wip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5868707"/>
      </p:ext>
    </p:extLst>
  </p:cSld>
  <p:clrMapOvr>
    <a:masterClrMapping/>
  </p:clrMapOvr>
  <p:transition spd="slow">
    <p:wip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1810144"/>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E6CDFF"/>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 xmlns:a16="http://schemas.microsoft.com/office/drawing/2014/main" id="{9F4ACC47-C9C6-4F81-BB25-DACCF7DD0A1C}"/>
              </a:ext>
            </a:extLst>
          </p:cNvPr>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 xmlns:a16="http://schemas.microsoft.com/office/drawing/2014/main" id="{373B789B-7F2E-4429-A489-1553207A25DE}"/>
              </a:ext>
            </a:extLst>
          </p:cNvPr>
          <p:cNvGrpSpPr/>
          <p:nvPr userDrawn="1"/>
        </p:nvGrpSpPr>
        <p:grpSpPr>
          <a:xfrm>
            <a:off x="377049" y="255821"/>
            <a:ext cx="2630602" cy="2047390"/>
            <a:chOff x="237072" y="234585"/>
            <a:chExt cx="1448294" cy="1448294"/>
          </a:xfrm>
        </p:grpSpPr>
        <p:sp>
          <p:nvSpPr>
            <p:cNvPr id="15" name="Oval 14">
              <a:extLst>
                <a:ext uri="{FF2B5EF4-FFF2-40B4-BE49-F238E27FC236}">
                  <a16:creationId xmlns="" xmlns:a16="http://schemas.microsoft.com/office/drawing/2014/main" id="{E4EE6655-F091-4A19-B7C1-4C7F8015D865}"/>
                </a:ext>
              </a:extLst>
            </p:cNvPr>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 xmlns:a16="http://schemas.microsoft.com/office/drawing/2014/main" id="{181BBDEA-EA5F-44EB-9888-7D77B1301735}"/>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 xmlns:a16="http://schemas.microsoft.com/office/drawing/2014/main" id="{7E7A3F90-C945-4A54-87CF-B865A1B2E4B3}"/>
                </a:ext>
              </a:extLst>
            </p:cNvPr>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26909787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93129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1" name="Freeform 17">
            <a:extLst>
              <a:ext uri="{FF2B5EF4-FFF2-40B4-BE49-F238E27FC236}">
                <a16:creationId xmlns="" xmlns:a16="http://schemas.microsoft.com/office/drawing/2014/main" id="{11AD8B8B-499E-4064-9606-1DD7568A748C}"/>
              </a:ext>
            </a:extLst>
          </p:cNvPr>
          <p:cNvSpPr/>
          <p:nvPr userDrawn="1"/>
        </p:nvSpPr>
        <p:spPr>
          <a:xfrm>
            <a:off x="247076" y="287079"/>
            <a:ext cx="11697847" cy="6434396"/>
          </a:xfrm>
          <a:prstGeom prst="roundRect">
            <a:avLst>
              <a:gd name="adj" fmla="val 8405"/>
            </a:avLst>
          </a:prstGeom>
          <a:solidFill>
            <a:srgbClr val="FFFFFF"/>
          </a:solidFill>
          <a:ln w="25400" cap="flat" cmpd="sng" algn="ctr">
            <a:solidFill>
              <a:schemeClr val="bg1">
                <a:lumMod val="85000"/>
              </a:scheme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BAE5E4"/>
              </a:solidFill>
              <a:effectLst/>
              <a:uLnTx/>
              <a:uFillTx/>
              <a:latin typeface="Arial-Rounded"/>
              <a:ea typeface="Arial-Rounded"/>
              <a:cs typeface="+mn-cs"/>
              <a:sym typeface="Arial"/>
            </a:endParaRPr>
          </a:p>
        </p:txBody>
      </p:sp>
      <p:sp>
        <p:nvSpPr>
          <p:cNvPr id="3" name="Date Placeholder 2">
            <a:extLst>
              <a:ext uri="{FF2B5EF4-FFF2-40B4-BE49-F238E27FC236}">
                <a16:creationId xmlns="" xmlns:a16="http://schemas.microsoft.com/office/drawing/2014/main" id="{523D60F7-56F1-4181-BD85-F81551044A2A}"/>
              </a:ext>
            </a:extLst>
          </p:cNvPr>
          <p:cNvSpPr>
            <a:spLocks noGrp="1"/>
          </p:cNvSpPr>
          <p:nvPr>
            <p:ph type="dt" sz="half" idx="10"/>
          </p:nvPr>
        </p:nvSpPr>
        <p:spPr/>
        <p:txBody>
          <a:bodyPr/>
          <a:lstStyle/>
          <a:p>
            <a:fld id="{11EBD0CC-E3E2-4331-AA06-EBB8ADD6037D}" type="datetimeFigureOut">
              <a:rPr lang="en-US" smtClean="0"/>
              <a:t>4/2/2022</a:t>
            </a:fld>
            <a:endParaRPr lang="en-US"/>
          </a:p>
        </p:txBody>
      </p:sp>
      <p:sp>
        <p:nvSpPr>
          <p:cNvPr id="4" name="Footer Placeholder 3">
            <a:extLst>
              <a:ext uri="{FF2B5EF4-FFF2-40B4-BE49-F238E27FC236}">
                <a16:creationId xmlns="" xmlns:a16="http://schemas.microsoft.com/office/drawing/2014/main" id="{8DF30DBA-58E9-471D-B31C-7704066C10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A268F58-8D48-4EEB-8630-35022767B45A}"/>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4022165286"/>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40.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41.jpe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19E4B4B-505B-43E2-987D-384A64AE4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BBB41F7E-7A02-4FF2-8AF5-A1AE59CD3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A41E1E4-156A-4C10-BC26-D07F5C724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BD0CC-E3E2-4331-AA06-EBB8ADD6037D}" type="datetimeFigureOut">
              <a:rPr lang="en-US" smtClean="0"/>
              <a:t>4/2/2022</a:t>
            </a:fld>
            <a:endParaRPr lang="en-US"/>
          </a:p>
        </p:txBody>
      </p:sp>
      <p:sp>
        <p:nvSpPr>
          <p:cNvPr id="5" name="Footer Placeholder 4">
            <a:extLst>
              <a:ext uri="{FF2B5EF4-FFF2-40B4-BE49-F238E27FC236}">
                <a16:creationId xmlns="" xmlns:a16="http://schemas.microsoft.com/office/drawing/2014/main" id="{E57F9652-3E39-43EA-9F4E-489A7F3BC5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C26CC6A0-BF40-4ACA-867F-55115DA3F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34F2D-4F96-4A1A-A648-518B1AFE058E}" type="slidenum">
              <a:rPr lang="en-US" smtClean="0"/>
              <a:t>‹#›</a:t>
            </a:fld>
            <a:endParaRPr lang="en-US"/>
          </a:p>
        </p:txBody>
      </p:sp>
      <p:sp>
        <p:nvSpPr>
          <p:cNvPr id="8" name="TextBox 7">
            <a:extLst>
              <a:ext uri="{FF2B5EF4-FFF2-40B4-BE49-F238E27FC236}">
                <a16:creationId xmlns="" xmlns:a16="http://schemas.microsoft.com/office/drawing/2014/main" id="{C0E103C9-1932-4B3D-B1A4-7EEDAA6CB569}"/>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77043041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6" r:id="rId3"/>
    <p:sldLayoutId id="2147483659" r:id="rId4"/>
    <p:sldLayoutId id="2147483650" r:id="rId5"/>
    <p:sldLayoutId id="2147483651" r:id="rId6"/>
    <p:sldLayoutId id="2147483652" r:id="rId7"/>
    <p:sldLayoutId id="2147483653" r:id="rId8"/>
    <p:sldLayoutId id="2147483654" r:id="rId9"/>
    <p:sldLayoutId id="2147483656" r:id="rId10"/>
    <p:sldLayoutId id="2147483657" r:id="rId11"/>
    <p:sldLayoutId id="2147483661" r:id="rId12"/>
    <p:sldLayoutId id="2147483667" r:id="rId13"/>
    <p:sldLayoutId id="2147483668" r:id="rId14"/>
    <p:sldLayoutId id="2147483669" r:id="rId15"/>
    <p:sldLayoutId id="2147483660" r:id="rId16"/>
    <p:sldLayoutId id="2147483658" r:id="rId17"/>
    <p:sldLayoutId id="2147483663" r:id="rId18"/>
    <p:sldLayoutId id="2147483662" r:id="rId19"/>
    <p:sldLayoutId id="2147483655" r:id="rId20"/>
    <p:sldLayoutId id="2147483949" r:id="rId21"/>
    <p:sldLayoutId id="2147483950" r:id="rId22"/>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2022/4/2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7552724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2022/4/2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55046708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63A4E-F370-4E43-88DF-FF35117A42C8}" type="datetimeFigureOut">
              <a:rPr lang="zh-CN" altLang="en-US" smtClean="0"/>
              <a:t>2022/4/2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E3902-3291-4BB3-9961-88462FB34554}" type="slidenum">
              <a:rPr lang="zh-CN" altLang="en-US" smtClean="0"/>
              <a:t>‹#›</a:t>
            </a:fld>
            <a:endParaRPr lang="zh-CN" altLang="en-US"/>
          </a:p>
        </p:txBody>
      </p:sp>
    </p:spTree>
    <p:extLst>
      <p:ext uri="{BB962C8B-B14F-4D97-AF65-F5344CB8AC3E}">
        <p14:creationId xmlns:p14="http://schemas.microsoft.com/office/powerpoint/2010/main" val="3775198602"/>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
        <p:nvSpPr>
          <p:cNvPr id="3" name="TextBox 2">
            <a:extLst>
              <a:ext uri="{FF2B5EF4-FFF2-40B4-BE49-F238E27FC236}">
                <a16:creationId xmlns="" xmlns:a16="http://schemas.microsoft.com/office/drawing/2014/main" id="{BE400B8D-2264-4894-8419-6AD47897368A}"/>
              </a:ext>
            </a:extLst>
          </p:cNvPr>
          <p:cNvSpPr txBox="1"/>
          <p:nvPr userDrawn="1"/>
        </p:nvSpPr>
        <p:spPr>
          <a:xfrm>
            <a:off x="10379987" y="70338"/>
            <a:ext cx="1981985" cy="276999"/>
          </a:xfrm>
          <a:prstGeom prst="rect">
            <a:avLst/>
          </a:prstGeom>
          <a:noFill/>
        </p:spPr>
        <p:txBody>
          <a:bodyPr wrap="square" rtlCol="0">
            <a:spAutoFit/>
          </a:bodyPr>
          <a:lstStyle/>
          <a:p>
            <a:r>
              <a:rPr lang="en-US" sz="1200" i="1" dirty="0"/>
              <a:t>Design by: </a:t>
            </a:r>
            <a:r>
              <a:rPr lang="en-US" sz="1200" i="1" dirty="0" err="1"/>
              <a:t>Hương</a:t>
            </a:r>
            <a:r>
              <a:rPr lang="en-US" sz="1200" i="1" dirty="0"/>
              <a:t> </a:t>
            </a:r>
            <a:r>
              <a:rPr lang="en-US" sz="1200" i="1" dirty="0" err="1"/>
              <a:t>Thảo</a:t>
            </a:r>
            <a:endParaRPr lang="en-US" sz="1200" i="1" dirty="0"/>
          </a:p>
        </p:txBody>
      </p:sp>
    </p:spTree>
    <p:extLst>
      <p:ext uri="{BB962C8B-B14F-4D97-AF65-F5344CB8AC3E}">
        <p14:creationId xmlns:p14="http://schemas.microsoft.com/office/powerpoint/2010/main" val="1239241520"/>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ransition spd="slow">
    <p:wipe/>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9.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0.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0.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9.xml"/><Relationship Id="rId1" Type="http://schemas.openxmlformats.org/officeDocument/2006/relationships/tags" Target="../tags/tag9.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xml"/><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xml"/><Relationship Id="rId5" Type="http://schemas.openxmlformats.org/officeDocument/2006/relationships/image" Target="../media/image49.pn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2.webm"/><Relationship Id="rId1" Type="http://schemas.microsoft.com/office/2007/relationships/media" Target="../media/media2.webm"/><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9.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1141863" y="2706188"/>
            <a:ext cx="9908274"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1493955367"/>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378" y="-20784"/>
            <a:ext cx="11482821" cy="5798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xmlns="" id="{31FD4371-B14F-4954-99AF-C1EEB227D0FB}"/>
              </a:ext>
            </a:extLst>
          </p:cNvPr>
          <p:cNvSpPr/>
          <p:nvPr/>
        </p:nvSpPr>
        <p:spPr>
          <a:xfrm>
            <a:off x="124691" y="5785647"/>
            <a:ext cx="11762509" cy="1015663"/>
          </a:xfrm>
          <a:prstGeom prst="rect">
            <a:avLst/>
          </a:prstGeom>
        </p:spPr>
        <p:txBody>
          <a:bodyPr wrap="square">
            <a:spAutoFit/>
          </a:bodyPr>
          <a:lstStyle/>
          <a:p>
            <a:pPr indent="171450" algn="just"/>
            <a:r>
              <a:rPr lang="en-US" sz="2000" dirty="0" smtClean="0">
                <a:latin typeface="UTM Avo" panose="02040603050506020204" pitchFamily="18" charset="0"/>
              </a:rPr>
              <a:t>      </a:t>
            </a:r>
            <a:r>
              <a:rPr lang="vi-VN" sz="2000" dirty="0" smtClean="0">
                <a:latin typeface="UTM Avo" panose="02040603050506020204" pitchFamily="18" charset="0"/>
              </a:rPr>
              <a:t>Lạ </a:t>
            </a:r>
            <a:r>
              <a:rPr lang="vi-VN" sz="2000" dirty="0">
                <a:latin typeface="UTM Avo" panose="02040603050506020204" pitchFamily="18" charset="0"/>
              </a:rPr>
              <a:t>thay, từ trong quả bầu, những con người bé nhỏ bước ra. Người Khơ Mú ra trước. Tiếp đến, người Thái, người Mường, người Dao, người Mông, người Ê-đê, người Ba-na, người Kinh,... lần lượt ra </a:t>
            </a:r>
            <a:r>
              <a:rPr lang="vi-VN" sz="2000" dirty="0" smtClean="0">
                <a:latin typeface="UTM Avo" panose="02040603050506020204" pitchFamily="18" charset="0"/>
              </a:rPr>
              <a:t>theo.</a:t>
            </a:r>
            <a:r>
              <a:rPr lang="en-US" sz="2000" dirty="0" smtClean="0">
                <a:latin typeface="UTM Avo" panose="02040603050506020204" pitchFamily="18" charset="0"/>
              </a:rPr>
              <a:t> </a:t>
            </a:r>
            <a:r>
              <a:rPr lang="vi-VN" sz="2000" dirty="0" smtClean="0">
                <a:latin typeface="UTM Avo" panose="02040603050506020204" pitchFamily="18" charset="0"/>
              </a:rPr>
              <a:t>Đó </a:t>
            </a:r>
            <a:r>
              <a:rPr lang="vi-VN" sz="2000" dirty="0">
                <a:latin typeface="UTM Avo" panose="02040603050506020204" pitchFamily="18" charset="0"/>
              </a:rPr>
              <a:t>là tổ tiên của các dân tộc anh em trên đất nước ta ngày nay</a:t>
            </a:r>
            <a:r>
              <a:rPr lang="vi-VN" sz="2000" dirty="0" smtClean="0">
                <a:latin typeface="UTM Avo" panose="02040603050506020204" pitchFamily="18" charset="0"/>
              </a:rPr>
              <a:t>.</a:t>
            </a:r>
            <a:endParaRPr lang="vi-VN" sz="20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10120485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7DD7CE">
            <a:alpha val="0"/>
          </a:srgbClr>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310" y="147708"/>
            <a:ext cx="11881015" cy="6669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211418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782" y="179895"/>
            <a:ext cx="9698182" cy="5890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289975" y="6070303"/>
            <a:ext cx="5895583" cy="523220"/>
          </a:xfrm>
          <a:prstGeom prst="rect">
            <a:avLst/>
          </a:prstGeom>
        </p:spPr>
        <p:txBody>
          <a:bodyPr wrap="square">
            <a:spAutoFit/>
          </a:bodyPr>
          <a:lstStyle/>
          <a:p>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Dúi</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khuyên</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hai</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vợ</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chồng</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điều</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b="1" dirty="0" smtClean="0">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4057187895"/>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509" y="124259"/>
            <a:ext cx="10210800" cy="5843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86154" y="5967891"/>
            <a:ext cx="10433015" cy="523220"/>
          </a:xfrm>
          <a:prstGeom prst="rect">
            <a:avLst/>
          </a:prstGeom>
        </p:spPr>
        <p:txBody>
          <a:bodyPr wrap="square">
            <a:spAutoFit/>
          </a:bodyPr>
          <a:lstStyle/>
          <a:p>
            <a:pPr algn="ct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Chuyện</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xảy</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ra</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sau</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khi</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hai</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vợ</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chồng</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theo</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lời</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smtClean="0">
                <a:latin typeface="Arial-Rounded" panose="020B0500000000000000" pitchFamily="34" charset="0"/>
                <a:ea typeface="Arial-Rounded" panose="020B0500000000000000" pitchFamily="34" charset="0"/>
                <a:cs typeface="Arial-Rounded" panose="020B0500000000000000" pitchFamily="34" charset="0"/>
              </a:rPr>
              <a:t>dúi</a:t>
            </a:r>
            <a:r>
              <a:rPr lang="en-US" sz="2800" b="1"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b="1" dirty="0" smtClean="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6168224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94" y="126422"/>
            <a:ext cx="11175423" cy="5969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 xmlns:a16="http://schemas.microsoft.com/office/drawing/2014/main" id="{39F55C21-E794-4A47-A2F9-9D7BD898790D}"/>
              </a:ext>
            </a:extLst>
          </p:cNvPr>
          <p:cNvSpPr txBox="1"/>
          <p:nvPr/>
        </p:nvSpPr>
        <p:spPr>
          <a:xfrm>
            <a:off x="3503131" y="5967260"/>
            <a:ext cx="5478541" cy="739754"/>
          </a:xfrm>
          <a:prstGeom prst="rect">
            <a:avLst/>
          </a:prstGeom>
          <a:noFill/>
        </p:spPr>
        <p:txBody>
          <a:bodyPr wrap="square" rtlCol="0">
            <a:spAutoFit/>
          </a:bodyPr>
          <a:lstStyle/>
          <a:p>
            <a:pPr algn="ctr" defTabSz="1219170">
              <a:lnSpc>
                <a:spcPct val="150000"/>
              </a:lnSpc>
              <a:buClr>
                <a:srgbClr val="000000"/>
              </a:buClr>
            </a:pPr>
            <a:r>
              <a:rPr lang="en-US" sz="3200" b="1" kern="0" dirty="0" err="1" smtClean="0">
                <a:solidFill>
                  <a:srgbClr val="000000"/>
                </a:solidFill>
                <a:latin typeface="+mj-lt"/>
                <a:cs typeface="Arial"/>
                <a:sym typeface="Arial"/>
              </a:rPr>
              <a:t>Hai</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vợ</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chồng</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làm</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gì</a:t>
            </a:r>
            <a:r>
              <a:rPr lang="en-US" sz="3200" b="1" kern="0" dirty="0" smtClean="0">
                <a:solidFill>
                  <a:srgbClr val="000000"/>
                </a:solidFill>
                <a:latin typeface="+mj-lt"/>
                <a:cs typeface="Arial"/>
                <a:sym typeface="Arial"/>
              </a:rPr>
              <a:t>?</a:t>
            </a:r>
            <a:endParaRPr lang="vi-VN" sz="3200" b="1" kern="0" dirty="0">
              <a:solidFill>
                <a:srgbClr val="000000"/>
              </a:solidFill>
              <a:latin typeface="+mj-lt"/>
              <a:cs typeface="Arial"/>
              <a:sym typeface="Arial"/>
            </a:endParaRPr>
          </a:p>
        </p:txBody>
      </p:sp>
    </p:spTree>
    <p:extLst>
      <p:ext uri="{BB962C8B-B14F-4D97-AF65-F5344CB8AC3E}">
        <p14:creationId xmlns:p14="http://schemas.microsoft.com/office/powerpoint/2010/main" val="278405764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378" y="-20785"/>
            <a:ext cx="11482821" cy="624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 xmlns:a16="http://schemas.microsoft.com/office/drawing/2014/main" id="{39F55C21-E794-4A47-A2F9-9D7BD898790D}"/>
              </a:ext>
            </a:extLst>
          </p:cNvPr>
          <p:cNvSpPr txBox="1"/>
          <p:nvPr/>
        </p:nvSpPr>
        <p:spPr>
          <a:xfrm>
            <a:off x="1947497" y="6008819"/>
            <a:ext cx="8152467" cy="739754"/>
          </a:xfrm>
          <a:prstGeom prst="rect">
            <a:avLst/>
          </a:prstGeom>
          <a:noFill/>
        </p:spPr>
        <p:txBody>
          <a:bodyPr wrap="square" rtlCol="0">
            <a:spAutoFit/>
          </a:bodyPr>
          <a:lstStyle/>
          <a:p>
            <a:pPr algn="ctr" defTabSz="1219170">
              <a:lnSpc>
                <a:spcPct val="150000"/>
              </a:lnSpc>
              <a:buClr>
                <a:srgbClr val="000000"/>
              </a:buClr>
            </a:pPr>
            <a:r>
              <a:rPr lang="en-US" sz="3200" b="1" kern="0" dirty="0" err="1" smtClean="0">
                <a:solidFill>
                  <a:srgbClr val="000000"/>
                </a:solidFill>
                <a:latin typeface="+mj-lt"/>
                <a:cs typeface="Arial"/>
                <a:sym typeface="Arial"/>
              </a:rPr>
              <a:t>Có</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những</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ai</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đi</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ra</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từ</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quả</a:t>
            </a:r>
            <a:r>
              <a:rPr lang="en-US" sz="3200" b="1" kern="0" dirty="0" smtClean="0">
                <a:solidFill>
                  <a:srgbClr val="000000"/>
                </a:solidFill>
                <a:latin typeface="+mj-lt"/>
                <a:cs typeface="Arial"/>
                <a:sym typeface="Arial"/>
              </a:rPr>
              <a:t> </a:t>
            </a:r>
            <a:r>
              <a:rPr lang="en-US" sz="3200" b="1" kern="0" dirty="0" err="1" smtClean="0">
                <a:solidFill>
                  <a:srgbClr val="000000"/>
                </a:solidFill>
                <a:latin typeface="+mj-lt"/>
                <a:cs typeface="Arial"/>
                <a:sym typeface="Arial"/>
              </a:rPr>
              <a:t>bầu</a:t>
            </a:r>
            <a:r>
              <a:rPr lang="en-US" sz="3200" b="1" kern="0" dirty="0" smtClean="0">
                <a:solidFill>
                  <a:srgbClr val="000000"/>
                </a:solidFill>
                <a:latin typeface="+mj-lt"/>
                <a:cs typeface="Arial"/>
                <a:sym typeface="Arial"/>
              </a:rPr>
              <a:t>?</a:t>
            </a:r>
            <a:endParaRPr lang="vi-VN" sz="3200" b="1" kern="0" dirty="0">
              <a:solidFill>
                <a:srgbClr val="000000"/>
              </a:solidFill>
              <a:latin typeface="+mj-lt"/>
              <a:cs typeface="Arial"/>
              <a:sym typeface="Arial"/>
            </a:endParaRPr>
          </a:p>
        </p:txBody>
      </p:sp>
    </p:spTree>
    <p:custDataLst>
      <p:tags r:id="rId1"/>
    </p:custDataLst>
    <p:extLst>
      <p:ext uri="{BB962C8B-B14F-4D97-AF65-F5344CB8AC3E}">
        <p14:creationId xmlns:p14="http://schemas.microsoft.com/office/powerpoint/2010/main" val="42448130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29" y="1867767"/>
            <a:ext cx="1296698" cy="1213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2161" y="1960202"/>
            <a:ext cx="10391775"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578098" y="2134370"/>
            <a:ext cx="10178473" cy="607539"/>
          </a:xfrm>
          <a:prstGeom prst="rect">
            <a:avLst/>
          </a:prstGeom>
        </p:spPr>
        <p:txBody>
          <a:bodyPr wrap="square">
            <a:spAutoFit/>
          </a:bodyPr>
          <a:lstStyle/>
          <a:p>
            <a:pPr>
              <a:lnSpc>
                <a:spcPct val="150000"/>
              </a:lnSpc>
            </a:pPr>
            <a:r>
              <a:rPr lang="en-US" sz="2600" dirty="0" err="1">
                <a:solidFill>
                  <a:schemeClr val="accent3">
                    <a:lumMod val="50000"/>
                  </a:schemeClr>
                </a:solidFill>
                <a:latin typeface="UTM Avo" panose="02040603050506020204" pitchFamily="18" charset="0"/>
              </a:rPr>
              <a:t>Hỏi</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người</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thân</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về</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tên</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của</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một</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số</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dân</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tộc</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trên</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đất</a:t>
            </a:r>
            <a:r>
              <a:rPr lang="en-US" sz="2600" dirty="0">
                <a:solidFill>
                  <a:schemeClr val="accent3">
                    <a:lumMod val="50000"/>
                  </a:schemeClr>
                </a:solidFill>
                <a:latin typeface="UTM Avo" panose="02040603050506020204" pitchFamily="18" charset="0"/>
              </a:rPr>
              <a:t> </a:t>
            </a:r>
            <a:r>
              <a:rPr lang="en-US" sz="2600" dirty="0" err="1">
                <a:solidFill>
                  <a:schemeClr val="accent3">
                    <a:lumMod val="50000"/>
                  </a:schemeClr>
                </a:solidFill>
                <a:latin typeface="UTM Avo" panose="02040603050506020204" pitchFamily="18" charset="0"/>
              </a:rPr>
              <a:t>nước</a:t>
            </a:r>
            <a:r>
              <a:rPr lang="en-US" sz="2600" dirty="0">
                <a:solidFill>
                  <a:schemeClr val="accent3">
                    <a:lumMod val="50000"/>
                  </a:schemeClr>
                </a:solidFill>
                <a:latin typeface="UTM Avo" panose="02040603050506020204" pitchFamily="18" charset="0"/>
              </a:rPr>
              <a:t> ta.</a:t>
            </a:r>
            <a:endParaRPr lang="en-US" sz="2600" dirty="0">
              <a:solidFill>
                <a:schemeClr val="accent3">
                  <a:lumMod val="50000"/>
                </a:schemeClr>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59044875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16" y="0"/>
            <a:ext cx="120811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8230"/>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124698"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Thứ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83457"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2889638" y="1698558"/>
            <a:ext cx="604658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srgbClr val="FF0000"/>
                </a:solidFill>
                <a:latin typeface="HP001 5 hàng 1 ô ly" pitchFamily="34" charset="0"/>
                <a:ea typeface="方正卡通简体" panose="03000509000000000000" pitchFamily="65" charset="-122"/>
              </a:rPr>
              <a:t>Nói và nghe: </a:t>
            </a:r>
            <a:r>
              <a:rPr lang="en-US" altLang="zh-CN" sz="3200" b="1" dirty="0" err="1" smtClean="0">
                <a:solidFill>
                  <a:srgbClr val="FF0000"/>
                </a:solidFill>
                <a:latin typeface="HP001 5 hàng 1 ô ly" pitchFamily="34" charset="0"/>
                <a:ea typeface="方正卡通简体" panose="03000509000000000000" pitchFamily="65" charset="-122"/>
              </a:rPr>
              <a:t>Chuyện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quả</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bầu</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4215444685"/>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7" name="TextBox 6">
            <a:extLst>
              <a:ext uri="{FF2B5EF4-FFF2-40B4-BE49-F238E27FC236}">
                <a16:creationId xmlns="" xmlns:a16="http://schemas.microsoft.com/office/drawing/2014/main" id="{EB0C5C81-CA73-4DC6-A4B3-1DE8DCBBF892}"/>
              </a:ext>
            </a:extLst>
          </p:cNvPr>
          <p:cNvSpPr txBox="1"/>
          <p:nvPr/>
        </p:nvSpPr>
        <p:spPr>
          <a:xfrm>
            <a:off x="3458789" y="317233"/>
            <a:ext cx="5428679" cy="699230"/>
          </a:xfrm>
          <a:prstGeom prst="rect">
            <a:avLst/>
          </a:prstGeom>
          <a:noFill/>
        </p:spPr>
        <p:txBody>
          <a:bodyPr wrap="square" rtlCol="0">
            <a:spAutoFit/>
          </a:bodyPr>
          <a:lstStyle/>
          <a:p>
            <a:pPr algn="ctr" defTabSz="1219170">
              <a:lnSpc>
                <a:spcPct val="150000"/>
              </a:lnSpc>
              <a:buClr>
                <a:srgbClr val="000000"/>
              </a:buClr>
            </a:pPr>
            <a:r>
              <a:rPr lang="en-US" sz="3000" b="1" kern="0" dirty="0" err="1" smtClean="0">
                <a:solidFill>
                  <a:srgbClr val="FF0000"/>
                </a:solidFill>
                <a:latin typeface="+mj-lt"/>
                <a:cs typeface="Arial"/>
                <a:sym typeface="Arial"/>
              </a:rPr>
              <a:t>Chuyện</a:t>
            </a:r>
            <a:r>
              <a:rPr lang="en-US" sz="3000" b="1" kern="0" dirty="0" smtClean="0">
                <a:solidFill>
                  <a:srgbClr val="FF0000"/>
                </a:solidFill>
                <a:latin typeface="+mj-lt"/>
                <a:cs typeface="Arial"/>
                <a:sym typeface="Arial"/>
              </a:rPr>
              <a:t> </a:t>
            </a:r>
            <a:r>
              <a:rPr lang="en-US" sz="3000" b="1" kern="0" dirty="0" err="1" smtClean="0">
                <a:solidFill>
                  <a:srgbClr val="FF0000"/>
                </a:solidFill>
                <a:latin typeface="+mj-lt"/>
                <a:cs typeface="Arial"/>
                <a:sym typeface="Arial"/>
              </a:rPr>
              <a:t>quả</a:t>
            </a:r>
            <a:r>
              <a:rPr lang="en-US" sz="3000" b="1" kern="0" dirty="0" smtClean="0">
                <a:solidFill>
                  <a:srgbClr val="FF0000"/>
                </a:solidFill>
                <a:latin typeface="+mj-lt"/>
                <a:cs typeface="Arial"/>
                <a:sym typeface="Arial"/>
              </a:rPr>
              <a:t> </a:t>
            </a:r>
            <a:r>
              <a:rPr lang="en-US" sz="3000" b="1" kern="0" dirty="0" err="1" smtClean="0">
                <a:solidFill>
                  <a:srgbClr val="FF0000"/>
                </a:solidFill>
                <a:latin typeface="+mj-lt"/>
                <a:cs typeface="Arial"/>
                <a:sym typeface="Arial"/>
              </a:rPr>
              <a:t>bầu</a:t>
            </a:r>
            <a:endParaRPr lang="en-US" sz="3000" b="1" kern="0" dirty="0">
              <a:solidFill>
                <a:srgbClr val="FF0000"/>
              </a:solidFill>
              <a:latin typeface="+mj-lt"/>
              <a:cs typeface="Arial"/>
              <a:sym typeface="Arial"/>
            </a:endParaRPr>
          </a:p>
        </p:txBody>
      </p:sp>
      <p:sp>
        <p:nvSpPr>
          <p:cNvPr id="10" name="TextBox 9">
            <a:extLst>
              <a:ext uri="{FF2B5EF4-FFF2-40B4-BE49-F238E27FC236}">
                <a16:creationId xmlns="" xmlns:a16="http://schemas.microsoft.com/office/drawing/2014/main" id="{39F55C21-E794-4A47-A2F9-9D7BD898790D}"/>
              </a:ext>
            </a:extLst>
          </p:cNvPr>
          <p:cNvSpPr txBox="1"/>
          <p:nvPr/>
        </p:nvSpPr>
        <p:spPr>
          <a:xfrm>
            <a:off x="298806" y="6123705"/>
            <a:ext cx="5478541" cy="577850"/>
          </a:xfrm>
          <a:prstGeom prst="rect">
            <a:avLst/>
          </a:prstGeom>
          <a:noFill/>
        </p:spPr>
        <p:txBody>
          <a:bodyPr wrap="square" rtlCol="0">
            <a:spAutoFit/>
          </a:bodyPr>
          <a:lstStyle/>
          <a:p>
            <a:pPr algn="ctr" defTabSz="1219170">
              <a:lnSpc>
                <a:spcPct val="150000"/>
              </a:lnSpc>
              <a:buClr>
                <a:srgbClr val="000000"/>
              </a:buClr>
            </a:pPr>
            <a:r>
              <a:rPr lang="en-US" sz="2400" b="1" kern="0" dirty="0" err="1" smtClean="0">
                <a:solidFill>
                  <a:srgbClr val="000000"/>
                </a:solidFill>
                <a:latin typeface="+mj-lt"/>
                <a:cs typeface="Arial"/>
                <a:sym typeface="Arial"/>
              </a:rPr>
              <a:t>Có</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những</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ai</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đi</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ra</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từ</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quả</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bầu</a:t>
            </a:r>
            <a:r>
              <a:rPr lang="en-US" sz="2400" b="1" kern="0" dirty="0" smtClean="0">
                <a:solidFill>
                  <a:srgbClr val="000000"/>
                </a:solidFill>
                <a:latin typeface="+mj-lt"/>
                <a:cs typeface="Arial"/>
                <a:sym typeface="Arial"/>
              </a:rPr>
              <a:t>?</a:t>
            </a:r>
            <a:endParaRPr lang="vi-VN" sz="2400" b="1" kern="0" dirty="0">
              <a:solidFill>
                <a:srgbClr val="000000"/>
              </a:solidFill>
              <a:latin typeface="+mj-lt"/>
              <a:cs typeface="Arial"/>
              <a:sym typeface="Arial"/>
            </a:endParaRPr>
          </a:p>
        </p:txBody>
      </p:sp>
      <p:sp>
        <p:nvSpPr>
          <p:cNvPr id="12" name="TextBox 11">
            <a:extLst>
              <a:ext uri="{FF2B5EF4-FFF2-40B4-BE49-F238E27FC236}">
                <a16:creationId xmlns="" xmlns:a16="http://schemas.microsoft.com/office/drawing/2014/main" id="{39F55C21-E794-4A47-A2F9-9D7BD898790D}"/>
              </a:ext>
            </a:extLst>
          </p:cNvPr>
          <p:cNvSpPr txBox="1"/>
          <p:nvPr/>
        </p:nvSpPr>
        <p:spPr>
          <a:xfrm>
            <a:off x="0" y="-401795"/>
            <a:ext cx="12061373" cy="1015663"/>
          </a:xfrm>
          <a:prstGeom prst="rect">
            <a:avLst/>
          </a:prstGeom>
          <a:noFill/>
        </p:spPr>
        <p:txBody>
          <a:bodyPr wrap="square" rtlCol="0">
            <a:spAutoFit/>
          </a:bodyPr>
          <a:lstStyle/>
          <a:p>
            <a:pPr defTabSz="1219170">
              <a:lnSpc>
                <a:spcPct val="150000"/>
              </a:lnSpc>
              <a:buClr>
                <a:srgbClr val="000000"/>
              </a:buClr>
            </a:pPr>
            <a:r>
              <a:rPr lang="vi-VN" sz="4000" b="1" kern="0" baseline="-25000" dirty="0">
                <a:solidFill>
                  <a:srgbClr val="FC7D77">
                    <a:lumMod val="75000"/>
                  </a:srgbClr>
                </a:solidFill>
                <a:latin typeface="+mj-lt"/>
                <a:cs typeface="Arial"/>
                <a:sym typeface="Arial"/>
              </a:rPr>
              <a:t>1. </a:t>
            </a:r>
            <a:r>
              <a:rPr lang="en-US" sz="4000" b="1" kern="0" baseline="-25000" dirty="0" err="1" smtClean="0">
                <a:solidFill>
                  <a:srgbClr val="000000"/>
                </a:solidFill>
                <a:latin typeface="+mj-lt"/>
                <a:cs typeface="Arial"/>
                <a:sym typeface="Arial"/>
              </a:rPr>
              <a:t>Dựa</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vào</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tranh</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và</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câu</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hỏi</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gợi</a:t>
            </a:r>
            <a:r>
              <a:rPr lang="en-US" sz="4000" b="1" kern="0" baseline="-25000" dirty="0" smtClean="0">
                <a:solidFill>
                  <a:srgbClr val="000000"/>
                </a:solidFill>
                <a:latin typeface="+mj-lt"/>
                <a:cs typeface="Arial"/>
                <a:sym typeface="Arial"/>
              </a:rPr>
              <a:t> ý, </a:t>
            </a:r>
            <a:r>
              <a:rPr lang="en-US" sz="4000" b="1" kern="0" baseline="-25000" dirty="0" err="1" smtClean="0">
                <a:solidFill>
                  <a:srgbClr val="000000"/>
                </a:solidFill>
                <a:latin typeface="+mj-lt"/>
                <a:cs typeface="Arial"/>
                <a:sym typeface="Arial"/>
              </a:rPr>
              <a:t>nói</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về</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nội</a:t>
            </a:r>
            <a:r>
              <a:rPr lang="en-US" sz="4000" b="1" kern="0" baseline="-25000" dirty="0" smtClean="0">
                <a:solidFill>
                  <a:srgbClr val="000000"/>
                </a:solidFill>
                <a:latin typeface="+mj-lt"/>
                <a:cs typeface="Arial"/>
                <a:sym typeface="Arial"/>
              </a:rPr>
              <a:t> dung </a:t>
            </a:r>
            <a:r>
              <a:rPr lang="en-US" sz="4000" b="1" kern="0" baseline="-25000" dirty="0" err="1" smtClean="0">
                <a:solidFill>
                  <a:srgbClr val="000000"/>
                </a:solidFill>
                <a:latin typeface="+mj-lt"/>
                <a:cs typeface="Arial"/>
                <a:sym typeface="Arial"/>
              </a:rPr>
              <a:t>của</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từng</a:t>
            </a:r>
            <a:r>
              <a:rPr lang="en-US" sz="4000" b="1" kern="0" baseline="-25000" dirty="0" smtClean="0">
                <a:solidFill>
                  <a:srgbClr val="000000"/>
                </a:solidFill>
                <a:latin typeface="+mj-lt"/>
                <a:cs typeface="Arial"/>
                <a:sym typeface="Arial"/>
              </a:rPr>
              <a:t> </a:t>
            </a:r>
            <a:r>
              <a:rPr lang="en-US" sz="4000" b="1" kern="0" baseline="-25000" dirty="0" err="1" smtClean="0">
                <a:solidFill>
                  <a:srgbClr val="000000"/>
                </a:solidFill>
                <a:latin typeface="+mj-lt"/>
                <a:cs typeface="Arial"/>
                <a:sym typeface="Arial"/>
              </a:rPr>
              <a:t>tranh</a:t>
            </a:r>
            <a:r>
              <a:rPr lang="en-US" sz="4000" b="1" kern="0" baseline="-25000" dirty="0" smtClean="0">
                <a:solidFill>
                  <a:srgbClr val="000000"/>
                </a:solidFill>
                <a:latin typeface="+mj-lt"/>
                <a:cs typeface="Arial"/>
                <a:sym typeface="Arial"/>
              </a:rPr>
              <a:t>.</a:t>
            </a:r>
            <a:r>
              <a:rPr lang="en-US" sz="4000" b="1" kern="0" dirty="0" smtClean="0">
                <a:solidFill>
                  <a:srgbClr val="000000"/>
                </a:solidFill>
                <a:latin typeface="+mj-lt"/>
                <a:cs typeface="Arial"/>
                <a:sym typeface="Arial"/>
              </a:rPr>
              <a:t> </a:t>
            </a:r>
            <a:endParaRPr lang="vi-VN" sz="4000" b="1" kern="0" baseline="-25000" dirty="0">
              <a:solidFill>
                <a:srgbClr val="000000"/>
              </a:solidFill>
              <a:latin typeface="+mj-lt"/>
              <a:cs typeface="Arial"/>
              <a:sym typeface="Aria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580" y="1047448"/>
            <a:ext cx="5547106" cy="215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113" y="1102572"/>
            <a:ext cx="5076746" cy="2099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398" y="3977990"/>
            <a:ext cx="5484288" cy="231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0113" y="3991844"/>
            <a:ext cx="5076746" cy="231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844585" y="3175133"/>
            <a:ext cx="4895631" cy="830997"/>
          </a:xfrm>
          <a:prstGeom prst="rect">
            <a:avLst/>
          </a:prstGeom>
        </p:spPr>
        <p:txBody>
          <a:bodyPr wrap="square">
            <a:spAutoFit/>
          </a:bodyPr>
          <a:lstStyle/>
          <a:p>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Chuyện</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xảy</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ra</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sau</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khi</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hai</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vợ</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chồng</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theo</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lời</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dúi</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b="1"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17"/>
          <p:cNvSpPr/>
          <p:nvPr/>
        </p:nvSpPr>
        <p:spPr>
          <a:xfrm>
            <a:off x="6307180" y="3202412"/>
            <a:ext cx="5316775" cy="461665"/>
          </a:xfrm>
          <a:prstGeom prst="rect">
            <a:avLst/>
          </a:prstGeom>
        </p:spPr>
        <p:txBody>
          <a:bodyPr wrap="square">
            <a:spAutoFit/>
          </a:bodyPr>
          <a:lstStyle/>
          <a:p>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Dúi</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khuyên</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hai</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vợ</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chồng</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điều</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400" b="1"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b="1"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 xmlns:a16="http://schemas.microsoft.com/office/drawing/2014/main" id="{39F55C21-E794-4A47-A2F9-9D7BD898790D}"/>
              </a:ext>
            </a:extLst>
          </p:cNvPr>
          <p:cNvSpPr txBox="1"/>
          <p:nvPr/>
        </p:nvSpPr>
        <p:spPr>
          <a:xfrm>
            <a:off x="6270113" y="6119660"/>
            <a:ext cx="5478541" cy="577850"/>
          </a:xfrm>
          <a:prstGeom prst="rect">
            <a:avLst/>
          </a:prstGeom>
          <a:noFill/>
        </p:spPr>
        <p:txBody>
          <a:bodyPr wrap="square" rtlCol="0">
            <a:spAutoFit/>
          </a:bodyPr>
          <a:lstStyle/>
          <a:p>
            <a:pPr algn="ctr" defTabSz="1219170">
              <a:lnSpc>
                <a:spcPct val="150000"/>
              </a:lnSpc>
              <a:buClr>
                <a:srgbClr val="000000"/>
              </a:buClr>
            </a:pPr>
            <a:r>
              <a:rPr lang="en-US" sz="2400" b="1" kern="0" dirty="0" err="1" smtClean="0">
                <a:solidFill>
                  <a:srgbClr val="000000"/>
                </a:solidFill>
                <a:latin typeface="+mj-lt"/>
                <a:cs typeface="Arial"/>
                <a:sym typeface="Arial"/>
              </a:rPr>
              <a:t>Hai</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vợ</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chồng</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làm</a:t>
            </a:r>
            <a:r>
              <a:rPr lang="en-US" sz="2400" b="1" kern="0" dirty="0" smtClean="0">
                <a:solidFill>
                  <a:srgbClr val="000000"/>
                </a:solidFill>
                <a:latin typeface="+mj-lt"/>
                <a:cs typeface="Arial"/>
                <a:sym typeface="Arial"/>
              </a:rPr>
              <a:t> </a:t>
            </a:r>
            <a:r>
              <a:rPr lang="en-US" sz="2400" b="1" kern="0" dirty="0" err="1" smtClean="0">
                <a:solidFill>
                  <a:srgbClr val="000000"/>
                </a:solidFill>
                <a:latin typeface="+mj-lt"/>
                <a:cs typeface="Arial"/>
                <a:sym typeface="Arial"/>
              </a:rPr>
              <a:t>gì</a:t>
            </a:r>
            <a:r>
              <a:rPr lang="en-US" sz="2400" b="1" kern="0" dirty="0" smtClean="0">
                <a:solidFill>
                  <a:srgbClr val="000000"/>
                </a:solidFill>
                <a:latin typeface="+mj-lt"/>
                <a:cs typeface="Arial"/>
                <a:sym typeface="Arial"/>
              </a:rPr>
              <a:t>?</a:t>
            </a:r>
            <a:endParaRPr lang="vi-VN" sz="2400" b="1" kern="0" dirty="0">
              <a:solidFill>
                <a:srgbClr val="000000"/>
              </a:solidFill>
              <a:latin typeface="+mj-lt"/>
              <a:cs typeface="Arial"/>
              <a:sym typeface="Arial"/>
            </a:endParaRPr>
          </a:p>
        </p:txBody>
      </p:sp>
    </p:spTree>
    <p:extLst>
      <p:ext uri="{BB962C8B-B14F-4D97-AF65-F5344CB8AC3E}">
        <p14:creationId xmlns:p14="http://schemas.microsoft.com/office/powerpoint/2010/main" val="5001846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7" name="TextBox 6">
            <a:extLst>
              <a:ext uri="{FF2B5EF4-FFF2-40B4-BE49-F238E27FC236}">
                <a16:creationId xmlns="" xmlns:a16="http://schemas.microsoft.com/office/drawing/2014/main" id="{EB0C5C81-CA73-4DC6-A4B3-1DE8DCBBF892}"/>
              </a:ext>
            </a:extLst>
          </p:cNvPr>
          <p:cNvSpPr txBox="1"/>
          <p:nvPr/>
        </p:nvSpPr>
        <p:spPr>
          <a:xfrm>
            <a:off x="3458789" y="372653"/>
            <a:ext cx="5428679" cy="699230"/>
          </a:xfrm>
          <a:prstGeom prst="rect">
            <a:avLst/>
          </a:prstGeom>
          <a:noFill/>
        </p:spPr>
        <p:txBody>
          <a:bodyPr wrap="square" rtlCol="0">
            <a:spAutoFit/>
          </a:bodyPr>
          <a:lstStyle/>
          <a:p>
            <a:pPr algn="ctr" defTabSz="1219170">
              <a:lnSpc>
                <a:spcPct val="150000"/>
              </a:lnSpc>
              <a:buClr>
                <a:srgbClr val="000000"/>
              </a:buClr>
            </a:pPr>
            <a:r>
              <a:rPr lang="en-US" sz="3000" b="1" kern="0" dirty="0" err="1" smtClean="0">
                <a:solidFill>
                  <a:srgbClr val="FF0000"/>
                </a:solidFill>
                <a:latin typeface="+mj-lt"/>
                <a:cs typeface="Arial"/>
                <a:sym typeface="Arial"/>
              </a:rPr>
              <a:t>Chuyện</a:t>
            </a:r>
            <a:r>
              <a:rPr lang="en-US" sz="3000" b="1" kern="0" dirty="0" smtClean="0">
                <a:solidFill>
                  <a:srgbClr val="FF0000"/>
                </a:solidFill>
                <a:latin typeface="+mj-lt"/>
                <a:cs typeface="Arial"/>
                <a:sym typeface="Arial"/>
              </a:rPr>
              <a:t> </a:t>
            </a:r>
            <a:r>
              <a:rPr lang="en-US" sz="3000" b="1" kern="0" dirty="0" err="1" smtClean="0">
                <a:solidFill>
                  <a:srgbClr val="FF0000"/>
                </a:solidFill>
                <a:latin typeface="+mj-lt"/>
                <a:cs typeface="Arial"/>
                <a:sym typeface="Arial"/>
              </a:rPr>
              <a:t>quả</a:t>
            </a:r>
            <a:r>
              <a:rPr lang="en-US" sz="3000" b="1" kern="0" dirty="0" smtClean="0">
                <a:solidFill>
                  <a:srgbClr val="FF0000"/>
                </a:solidFill>
                <a:latin typeface="+mj-lt"/>
                <a:cs typeface="Arial"/>
                <a:sym typeface="Arial"/>
              </a:rPr>
              <a:t> </a:t>
            </a:r>
            <a:r>
              <a:rPr lang="en-US" sz="3000" b="1" kern="0" dirty="0" err="1" smtClean="0">
                <a:solidFill>
                  <a:srgbClr val="FF0000"/>
                </a:solidFill>
                <a:latin typeface="+mj-lt"/>
                <a:cs typeface="Arial"/>
                <a:sym typeface="Arial"/>
              </a:rPr>
              <a:t>bầu</a:t>
            </a:r>
            <a:endParaRPr lang="en-US" sz="3000" b="1" kern="0" dirty="0">
              <a:solidFill>
                <a:srgbClr val="FF0000"/>
              </a:solidFill>
              <a:latin typeface="+mj-lt"/>
              <a:cs typeface="Arial"/>
              <a:sym typeface="Aria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38" y="1213708"/>
            <a:ext cx="5547106" cy="2637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120" y="1269128"/>
            <a:ext cx="5484288" cy="258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556" y="3991844"/>
            <a:ext cx="5484288" cy="2727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2271" y="3991844"/>
            <a:ext cx="5501282" cy="271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 xmlns:a16="http://schemas.microsoft.com/office/drawing/2014/main" id="{EB0C5C81-CA73-4DC6-A4B3-1DE8DCBBF892}"/>
              </a:ext>
            </a:extLst>
          </p:cNvPr>
          <p:cNvSpPr txBox="1"/>
          <p:nvPr/>
        </p:nvSpPr>
        <p:spPr>
          <a:xfrm>
            <a:off x="67285" y="-133470"/>
            <a:ext cx="11141042" cy="699230"/>
          </a:xfrm>
          <a:prstGeom prst="rect">
            <a:avLst/>
          </a:prstGeom>
          <a:noFill/>
        </p:spPr>
        <p:txBody>
          <a:bodyPr wrap="square" rtlCol="0">
            <a:spAutoFit/>
          </a:bodyPr>
          <a:lstStyle/>
          <a:p>
            <a:pPr defTabSz="1219170">
              <a:lnSpc>
                <a:spcPct val="150000"/>
              </a:lnSpc>
              <a:buClr>
                <a:srgbClr val="000000"/>
              </a:buClr>
            </a:pPr>
            <a:r>
              <a:rPr lang="en-US" sz="3000" b="1" kern="0" dirty="0" smtClean="0">
                <a:solidFill>
                  <a:srgbClr val="FF0000"/>
                </a:solidFill>
                <a:latin typeface="+mj-lt"/>
                <a:cs typeface="Arial"/>
                <a:sym typeface="Arial"/>
              </a:rPr>
              <a:t>2. </a:t>
            </a:r>
            <a:r>
              <a:rPr lang="en-US" sz="3000" b="1" kern="0" dirty="0" err="1" smtClean="0">
                <a:latin typeface="+mj-lt"/>
                <a:cs typeface="Arial"/>
                <a:sym typeface="Arial"/>
              </a:rPr>
              <a:t>Sắp</a:t>
            </a:r>
            <a:r>
              <a:rPr lang="en-US" sz="3000" b="1" kern="0" dirty="0" smtClean="0">
                <a:latin typeface="+mj-lt"/>
                <a:cs typeface="Arial"/>
                <a:sym typeface="Arial"/>
              </a:rPr>
              <a:t> </a:t>
            </a:r>
            <a:r>
              <a:rPr lang="en-US" sz="3000" b="1" kern="0" dirty="0" err="1" smtClean="0">
                <a:latin typeface="+mj-lt"/>
                <a:cs typeface="Arial"/>
                <a:sym typeface="Arial"/>
              </a:rPr>
              <a:t>xếp</a:t>
            </a:r>
            <a:r>
              <a:rPr lang="en-US" sz="3000" b="1" kern="0" dirty="0" smtClean="0">
                <a:latin typeface="+mj-lt"/>
                <a:cs typeface="Arial"/>
                <a:sym typeface="Arial"/>
              </a:rPr>
              <a:t> </a:t>
            </a:r>
            <a:r>
              <a:rPr lang="en-US" sz="3000" b="1" kern="0" dirty="0" err="1" smtClean="0">
                <a:latin typeface="+mj-lt"/>
                <a:cs typeface="Arial"/>
                <a:sym typeface="Arial"/>
              </a:rPr>
              <a:t>các</a:t>
            </a:r>
            <a:r>
              <a:rPr lang="en-US" sz="3000" b="1" kern="0" dirty="0" smtClean="0">
                <a:latin typeface="+mj-lt"/>
                <a:cs typeface="Arial"/>
                <a:sym typeface="Arial"/>
              </a:rPr>
              <a:t> </a:t>
            </a:r>
            <a:r>
              <a:rPr lang="en-US" sz="3000" b="1" kern="0" dirty="0" err="1" smtClean="0">
                <a:latin typeface="+mj-lt"/>
                <a:cs typeface="Arial"/>
                <a:sym typeface="Arial"/>
              </a:rPr>
              <a:t>tranh</a:t>
            </a:r>
            <a:r>
              <a:rPr lang="en-US" sz="3000" b="1" kern="0" dirty="0" smtClean="0">
                <a:latin typeface="+mj-lt"/>
                <a:cs typeface="Arial"/>
                <a:sym typeface="Arial"/>
              </a:rPr>
              <a:t> </a:t>
            </a:r>
            <a:r>
              <a:rPr lang="en-US" sz="3000" b="1" kern="0" dirty="0" err="1" smtClean="0">
                <a:latin typeface="+mj-lt"/>
                <a:cs typeface="Arial"/>
                <a:sym typeface="Arial"/>
              </a:rPr>
              <a:t>theo</a:t>
            </a:r>
            <a:r>
              <a:rPr lang="en-US" sz="3000" b="1" kern="0" dirty="0" smtClean="0">
                <a:latin typeface="+mj-lt"/>
                <a:cs typeface="Arial"/>
                <a:sym typeface="Arial"/>
              </a:rPr>
              <a:t> </a:t>
            </a:r>
            <a:r>
              <a:rPr lang="en-US" sz="3000" b="1" kern="0" dirty="0" err="1" smtClean="0">
                <a:latin typeface="+mj-lt"/>
                <a:cs typeface="Arial"/>
                <a:sym typeface="Arial"/>
              </a:rPr>
              <a:t>trình</a:t>
            </a:r>
            <a:r>
              <a:rPr lang="en-US" sz="3000" b="1" kern="0" dirty="0" smtClean="0">
                <a:latin typeface="+mj-lt"/>
                <a:cs typeface="Arial"/>
                <a:sym typeface="Arial"/>
              </a:rPr>
              <a:t> </a:t>
            </a:r>
            <a:r>
              <a:rPr lang="en-US" sz="3000" b="1" kern="0" dirty="0" err="1" smtClean="0">
                <a:latin typeface="+mj-lt"/>
                <a:cs typeface="Arial"/>
                <a:sym typeface="Arial"/>
              </a:rPr>
              <a:t>tự</a:t>
            </a:r>
            <a:r>
              <a:rPr lang="en-US" sz="3000" b="1" kern="0" dirty="0" smtClean="0">
                <a:latin typeface="+mj-lt"/>
                <a:cs typeface="Arial"/>
                <a:sym typeface="Arial"/>
              </a:rPr>
              <a:t> </a:t>
            </a:r>
            <a:r>
              <a:rPr lang="en-US" sz="3000" b="1" kern="0" dirty="0" err="1" smtClean="0">
                <a:latin typeface="+mj-lt"/>
                <a:cs typeface="Arial"/>
                <a:sym typeface="Arial"/>
              </a:rPr>
              <a:t>câu</a:t>
            </a:r>
            <a:r>
              <a:rPr lang="en-US" sz="3000" b="1" kern="0" dirty="0" smtClean="0">
                <a:latin typeface="+mj-lt"/>
                <a:cs typeface="Arial"/>
                <a:sym typeface="Arial"/>
              </a:rPr>
              <a:t> </a:t>
            </a:r>
            <a:r>
              <a:rPr lang="en-US" sz="3000" b="1" kern="0" dirty="0" err="1" smtClean="0">
                <a:latin typeface="+mj-lt"/>
                <a:cs typeface="Arial"/>
                <a:sym typeface="Arial"/>
              </a:rPr>
              <a:t>chuyện</a:t>
            </a:r>
            <a:r>
              <a:rPr lang="en-US" sz="3000" b="1" kern="0" dirty="0" smtClean="0">
                <a:latin typeface="+mj-lt"/>
                <a:cs typeface="Arial"/>
                <a:sym typeface="Arial"/>
              </a:rPr>
              <a:t>.</a:t>
            </a:r>
            <a:endParaRPr lang="en-US" sz="3000" b="1" kern="0" dirty="0">
              <a:latin typeface="+mj-lt"/>
              <a:cs typeface="Arial"/>
              <a:sym typeface="Arial"/>
            </a:endParaRPr>
          </a:p>
        </p:txBody>
      </p:sp>
      <p:sp>
        <p:nvSpPr>
          <p:cNvPr id="6" name="Oval 5"/>
          <p:cNvSpPr/>
          <p:nvPr/>
        </p:nvSpPr>
        <p:spPr>
          <a:xfrm>
            <a:off x="6223120" y="1282982"/>
            <a:ext cx="674917" cy="43498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dirty="0">
                <a:solidFill>
                  <a:schemeClr val="tx1"/>
                </a:solidFill>
              </a:rPr>
              <a:t>2</a:t>
            </a:r>
            <a:endParaRPr lang="en-US" sz="2800" dirty="0">
              <a:solidFill>
                <a:schemeClr val="tx1"/>
              </a:solidFill>
            </a:endParaRPr>
          </a:p>
        </p:txBody>
      </p:sp>
      <p:sp>
        <p:nvSpPr>
          <p:cNvPr id="15" name="Oval 14"/>
          <p:cNvSpPr/>
          <p:nvPr/>
        </p:nvSpPr>
        <p:spPr>
          <a:xfrm>
            <a:off x="405738" y="1282982"/>
            <a:ext cx="674917" cy="43498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dirty="0" smtClean="0">
                <a:solidFill>
                  <a:schemeClr val="tx1"/>
                </a:solidFill>
              </a:rPr>
              <a:t>1</a:t>
            </a:r>
            <a:endParaRPr lang="en-US" sz="2800" dirty="0">
              <a:solidFill>
                <a:schemeClr val="tx1"/>
              </a:solidFill>
            </a:endParaRPr>
          </a:p>
        </p:txBody>
      </p:sp>
      <p:sp>
        <p:nvSpPr>
          <p:cNvPr id="16" name="Oval 15"/>
          <p:cNvSpPr/>
          <p:nvPr/>
        </p:nvSpPr>
        <p:spPr>
          <a:xfrm>
            <a:off x="468556" y="3991844"/>
            <a:ext cx="674917" cy="43498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dirty="0" smtClean="0">
                <a:solidFill>
                  <a:schemeClr val="tx1"/>
                </a:solidFill>
              </a:rPr>
              <a:t>3</a:t>
            </a:r>
            <a:endParaRPr lang="en-US" sz="2800" dirty="0">
              <a:solidFill>
                <a:schemeClr val="tx1"/>
              </a:solidFill>
            </a:endParaRPr>
          </a:p>
        </p:txBody>
      </p:sp>
      <p:sp>
        <p:nvSpPr>
          <p:cNvPr id="20" name="Oval 19"/>
          <p:cNvSpPr/>
          <p:nvPr/>
        </p:nvSpPr>
        <p:spPr>
          <a:xfrm>
            <a:off x="6264684" y="3991843"/>
            <a:ext cx="674917" cy="43498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dirty="0">
                <a:solidFill>
                  <a:schemeClr val="tx1"/>
                </a:solidFill>
              </a:rPr>
              <a:t>4</a:t>
            </a:r>
            <a:endParaRPr lang="en-US" sz="2800" dirty="0">
              <a:solidFill>
                <a:schemeClr val="tx1"/>
              </a:solidFill>
            </a:endParaRPr>
          </a:p>
        </p:txBody>
      </p:sp>
    </p:spTree>
    <p:extLst>
      <p:ext uri="{BB962C8B-B14F-4D97-AF65-F5344CB8AC3E}">
        <p14:creationId xmlns:p14="http://schemas.microsoft.com/office/powerpoint/2010/main" val="12911877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35" presetClass="path" presetSubtype="0" accel="50000" decel="50000" fill="hold" nodeType="clickEffect">
                                  <p:stCondLst>
                                    <p:cond delay="0"/>
                                  </p:stCondLst>
                                  <p:childTnLst>
                                    <p:animMotion origin="layout" path="M 3.54167E-6 2.22222E-6 L -0.46927 0.00393 " pathEditMode="relative" rAng="0" ptsTypes="AA">
                                      <p:cBhvr>
                                        <p:cTn id="13" dur="2000" fill="hold"/>
                                        <p:tgtEl>
                                          <p:spTgt spid="3"/>
                                        </p:tgtEl>
                                        <p:attrNameLst>
                                          <p:attrName>ppt_x</p:attrName>
                                          <p:attrName>ppt_y</p:attrName>
                                        </p:attrNameLst>
                                      </p:cBhvr>
                                      <p:rCtr x="-23464" y="185"/>
                                    </p:animMotion>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nodeType="clickEffect">
                                  <p:stCondLst>
                                    <p:cond delay="0"/>
                                  </p:stCondLst>
                                  <p:childTnLst>
                                    <p:animMotion origin="layout" path="M 2.70833E-6 -2.96296E-6 L 0.475 0.00185 " pathEditMode="relative" rAng="0" ptsTypes="AA">
                                      <p:cBhvr>
                                        <p:cTn id="17" dur="2000" fill="hold"/>
                                        <p:tgtEl>
                                          <p:spTgt spid="2"/>
                                        </p:tgtEl>
                                        <p:attrNameLst>
                                          <p:attrName>ppt_x</p:attrName>
                                          <p:attrName>ppt_y</p:attrName>
                                        </p:attrNameLst>
                                      </p:cBhvr>
                                      <p:rCtr x="23750" y="93"/>
                                    </p:animMotion>
                                  </p:childTnLst>
                                </p:cTn>
                              </p:par>
                            </p:childTnLst>
                          </p:cTn>
                        </p:par>
                      </p:childTnLst>
                    </p:cTn>
                  </p:par>
                  <p:par>
                    <p:cTn id="18" fill="hold">
                      <p:stCondLst>
                        <p:cond delay="indefinite"/>
                      </p:stCondLst>
                      <p:childTnLst>
                        <p:par>
                          <p:cTn id="19" fill="hold">
                            <p:stCondLst>
                              <p:cond delay="0"/>
                            </p:stCondLst>
                            <p:childTnLst>
                              <p:par>
                                <p:cTn id="20" presetID="35" presetClass="path" presetSubtype="0" accel="50000" decel="50000" fill="hold" nodeType="clickEffect">
                                  <p:stCondLst>
                                    <p:cond delay="0"/>
                                  </p:stCondLst>
                                  <p:childTnLst>
                                    <p:animMotion origin="layout" path="M -3.54167E-6 -1.11111E-6 L -0.475 -0.00602 " pathEditMode="relative" rAng="0" ptsTypes="AA">
                                      <p:cBhvr>
                                        <p:cTn id="21" dur="2000" fill="hold"/>
                                        <p:tgtEl>
                                          <p:spTgt spid="5"/>
                                        </p:tgtEl>
                                        <p:attrNameLst>
                                          <p:attrName>ppt_x</p:attrName>
                                          <p:attrName>ppt_y</p:attrName>
                                        </p:attrNameLst>
                                      </p:cBhvr>
                                      <p:rCtr x="-23750" y="-301"/>
                                    </p:animMotion>
                                  </p:childTnLst>
                                </p:cTn>
                              </p:par>
                            </p:childTnLst>
                          </p:cTn>
                        </p:par>
                      </p:childTnLst>
                    </p:cTn>
                  </p:par>
                  <p:par>
                    <p:cTn id="22" fill="hold">
                      <p:stCondLst>
                        <p:cond delay="indefinite"/>
                      </p:stCondLst>
                      <p:childTnLst>
                        <p:par>
                          <p:cTn id="23" fill="hold">
                            <p:stCondLst>
                              <p:cond delay="0"/>
                            </p:stCondLst>
                            <p:childTnLst>
                              <p:par>
                                <p:cTn id="24" presetID="63" presetClass="path" presetSubtype="0" accel="50000" decel="50000" fill="hold" nodeType="clickEffect">
                                  <p:stCondLst>
                                    <p:cond delay="0"/>
                                  </p:stCondLst>
                                  <p:childTnLst>
                                    <p:animMotion origin="layout" path="M 0.22018 -0.00116 L 0.47018 -0.00116 " pathEditMode="relative" rAng="0" ptsTypes="AA">
                                      <p:cBhvr>
                                        <p:cTn id="25" dur="2000" fill="hold"/>
                                        <p:tgtEl>
                                          <p:spTgt spid="4"/>
                                        </p:tgtEl>
                                        <p:attrNameLst>
                                          <p:attrName>ppt_x</p:attrName>
                                          <p:attrName>ppt_y</p:attrName>
                                        </p:attrNameLst>
                                      </p:cBhvr>
                                      <p:rCtr x="12500" y="0"/>
                                    </p:animMotion>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anim calcmode="lin" valueType="num">
                                      <p:cBhvr>
                                        <p:cTn id="52" dur="1000" fill="hold"/>
                                        <p:tgtEl>
                                          <p:spTgt spid="20"/>
                                        </p:tgtEl>
                                        <p:attrNameLst>
                                          <p:attrName>ppt_x</p:attrName>
                                        </p:attrNameLst>
                                      </p:cBhvr>
                                      <p:tavLst>
                                        <p:tav tm="0">
                                          <p:val>
                                            <p:strVal val="#ppt_x"/>
                                          </p:val>
                                        </p:tav>
                                        <p:tav tm="100000">
                                          <p:val>
                                            <p:strVal val="#ppt_x"/>
                                          </p:val>
                                        </p:tav>
                                      </p:tavLst>
                                    </p:anim>
                                    <p:anim calcmode="lin" valueType="num">
                                      <p:cBhvr>
                                        <p:cTn id="5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animBg="1"/>
      <p:bldP spid="15" grpId="0" animBg="1"/>
      <p:bldP spid="16"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2" name="Kể chuyện Chuyện quả bầu- Kể chuyện lớp 2- Bộ sách Kết nối tri thức- Cô Thu Tiểu học- #124.web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1781" y="226004"/>
            <a:ext cx="11416145" cy="6424178"/>
          </a:xfrm>
          <a:prstGeom prst="rect">
            <a:avLst/>
          </a:prstGeom>
        </p:spPr>
      </p:pic>
    </p:spTree>
    <p:extLst>
      <p:ext uri="{BB962C8B-B14F-4D97-AF65-F5344CB8AC3E}">
        <p14:creationId xmlns:p14="http://schemas.microsoft.com/office/powerpoint/2010/main" val="2162688663"/>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266" y="11068"/>
            <a:ext cx="11378913" cy="5932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xmlns="" id="{43DB0D57-E4C1-4E80-8664-1A0205E2CF88}"/>
              </a:ext>
            </a:extLst>
          </p:cNvPr>
          <p:cNvSpPr txBox="1"/>
          <p:nvPr/>
        </p:nvSpPr>
        <p:spPr>
          <a:xfrm>
            <a:off x="207819" y="6051021"/>
            <a:ext cx="11762508" cy="769441"/>
          </a:xfrm>
          <a:prstGeom prst="rect">
            <a:avLst/>
          </a:prstGeom>
          <a:noFill/>
        </p:spPr>
        <p:txBody>
          <a:bodyPr wrap="square" rtlCol="0">
            <a:spAutoFit/>
          </a:bodyPr>
          <a:lstStyle/>
          <a:p>
            <a:pPr indent="171450" algn="just"/>
            <a:r>
              <a:rPr lang="en-US" dirty="0" smtClean="0">
                <a:latin typeface="UTM Avo" panose="02040603050506020204" pitchFamily="18" charset="0"/>
              </a:rPr>
              <a:t>      </a:t>
            </a:r>
            <a:r>
              <a:rPr lang="vi-VN" sz="2200" dirty="0" smtClean="0">
                <a:latin typeface="UTM Avo" panose="02040603050506020204" pitchFamily="18" charset="0"/>
              </a:rPr>
              <a:t>Ngày </a:t>
            </a:r>
            <a:r>
              <a:rPr lang="vi-VN" sz="2200" dirty="0">
                <a:latin typeface="UTM Avo" panose="02040603050506020204" pitchFamily="18" charset="0"/>
              </a:rPr>
              <a:t>xưa có vợ chồng nọ đi rừng, bắt được một con dúi. Dúi xin tha, họ thương tình tha cho </a:t>
            </a:r>
            <a:r>
              <a:rPr lang="vi-VN" sz="2200" dirty="0" smtClean="0">
                <a:latin typeface="UTM Avo" panose="02040603050506020204" pitchFamily="18" charset="0"/>
              </a:rPr>
              <a:t>nó.</a:t>
            </a:r>
            <a:r>
              <a:rPr lang="en-US" sz="2200" dirty="0" smtClean="0">
                <a:latin typeface="UTM Avo" panose="02040603050506020204" pitchFamily="18" charset="0"/>
              </a:rPr>
              <a:t> </a:t>
            </a:r>
            <a:r>
              <a:rPr lang="vi-VN" sz="2200" dirty="0" smtClean="0">
                <a:latin typeface="UTM Avo" panose="02040603050506020204" pitchFamily="18" charset="0"/>
              </a:rPr>
              <a:t>Để </a:t>
            </a:r>
            <a:r>
              <a:rPr lang="vi-VN" sz="2200" dirty="0">
                <a:latin typeface="UTM Avo" panose="02040603050506020204" pitchFamily="18" charset="0"/>
              </a:rPr>
              <a:t>trả ơn, dúi báo sắp có lũ lụt rất </a:t>
            </a:r>
            <a:r>
              <a:rPr lang="vi-VN" sz="2200" dirty="0" smtClean="0">
                <a:latin typeface="UTM Avo" panose="02040603050506020204" pitchFamily="18" charset="0"/>
              </a:rPr>
              <a:t>lớn</a:t>
            </a:r>
            <a:r>
              <a:rPr lang="en-US" sz="2200" dirty="0" smtClean="0">
                <a:latin typeface="UTM Avo" panose="02040603050506020204" pitchFamily="18" charset="0"/>
              </a:rPr>
              <a:t> </a:t>
            </a:r>
            <a:r>
              <a:rPr lang="vi-VN" sz="2200" dirty="0" smtClean="0">
                <a:latin typeface="UTM Avo" panose="02040603050506020204" pitchFamily="18" charset="0"/>
              </a:rPr>
              <a:t>và </a:t>
            </a:r>
            <a:r>
              <a:rPr lang="vi-VN" sz="2200" dirty="0">
                <a:latin typeface="UTM Avo" panose="02040603050506020204" pitchFamily="18" charset="0"/>
              </a:rPr>
              <a:t>chỉ cho họ cách tránh. </a:t>
            </a:r>
          </a:p>
        </p:txBody>
      </p:sp>
    </p:spTree>
    <p:custDataLst>
      <p:tags r:id="rId1"/>
    </p:custDataLst>
    <p:extLst>
      <p:ext uri="{BB962C8B-B14F-4D97-AF65-F5344CB8AC3E}">
        <p14:creationId xmlns:p14="http://schemas.microsoft.com/office/powerpoint/2010/main" val="26788517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696" y="124259"/>
            <a:ext cx="11216121" cy="5594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xmlns="" id="{43DB0D57-E4C1-4E80-8664-1A0205E2CF88}"/>
              </a:ext>
            </a:extLst>
          </p:cNvPr>
          <p:cNvSpPr txBox="1"/>
          <p:nvPr/>
        </p:nvSpPr>
        <p:spPr>
          <a:xfrm>
            <a:off x="207819" y="5718501"/>
            <a:ext cx="11762508" cy="1015663"/>
          </a:xfrm>
          <a:prstGeom prst="rect">
            <a:avLst/>
          </a:prstGeom>
          <a:noFill/>
        </p:spPr>
        <p:txBody>
          <a:bodyPr wrap="square" rtlCol="0">
            <a:spAutoFit/>
          </a:bodyPr>
          <a:lstStyle/>
          <a:p>
            <a:pPr indent="171450" algn="just"/>
            <a:r>
              <a:rPr lang="en-US" sz="2000" dirty="0" smtClean="0">
                <a:latin typeface="UTM Avo" panose="02040603050506020204" pitchFamily="18" charset="0"/>
              </a:rPr>
              <a:t>    </a:t>
            </a:r>
            <a:r>
              <a:rPr lang="vi-VN" sz="2000" dirty="0" smtClean="0">
                <a:latin typeface="UTM Avo" panose="02040603050506020204" pitchFamily="18" charset="0"/>
              </a:rPr>
              <a:t>Họ </a:t>
            </a:r>
            <a:r>
              <a:rPr lang="vi-VN" sz="2000" dirty="0">
                <a:latin typeface="UTM Avo" panose="02040603050506020204" pitchFamily="18" charset="0"/>
              </a:rPr>
              <a:t>nói với </a:t>
            </a:r>
            <a:r>
              <a:rPr lang="vi-VN" sz="2000" dirty="0" smtClean="0">
                <a:latin typeface="UTM Avo" panose="02040603050506020204" pitchFamily="18" charset="0"/>
              </a:rPr>
              <a:t>bà</a:t>
            </a:r>
            <a:r>
              <a:rPr lang="en-US" sz="2000" dirty="0" smtClean="0">
                <a:latin typeface="UTM Avo" panose="02040603050506020204" pitchFamily="18" charset="0"/>
              </a:rPr>
              <a:t> </a:t>
            </a:r>
            <a:r>
              <a:rPr lang="vi-VN" sz="2000" dirty="0" smtClean="0">
                <a:latin typeface="UTM Avo" panose="02040603050506020204" pitchFamily="18" charset="0"/>
              </a:rPr>
              <a:t>con </a:t>
            </a:r>
            <a:r>
              <a:rPr lang="vi-VN" sz="2000" dirty="0">
                <a:latin typeface="UTM Avo" panose="02040603050506020204" pitchFamily="18" charset="0"/>
              </a:rPr>
              <a:t>nhưng chẳng ai tin. Nghe lời dúi, </a:t>
            </a:r>
            <a:r>
              <a:rPr lang="vi-VN" sz="2000" dirty="0" smtClean="0">
                <a:latin typeface="UTM Avo" panose="02040603050506020204" pitchFamily="18" charset="0"/>
              </a:rPr>
              <a:t>họ</a:t>
            </a:r>
            <a:r>
              <a:rPr lang="en-US" sz="2000" dirty="0" smtClean="0">
                <a:latin typeface="UTM Avo" panose="02040603050506020204" pitchFamily="18" charset="0"/>
              </a:rPr>
              <a:t> </a:t>
            </a:r>
            <a:r>
              <a:rPr lang="vi-VN" sz="2000" dirty="0" smtClean="0">
                <a:latin typeface="UTM Avo" panose="02040603050506020204" pitchFamily="18" charset="0"/>
              </a:rPr>
              <a:t>khoét </a:t>
            </a:r>
            <a:r>
              <a:rPr lang="vi-VN" sz="2000" dirty="0">
                <a:latin typeface="UTM Avo" panose="02040603050506020204" pitchFamily="18" charset="0"/>
              </a:rPr>
              <a:t>rỗng khúc gỗ to, chuẩn bị thức </a:t>
            </a:r>
            <a:r>
              <a:rPr lang="vi-VN" sz="2000" dirty="0" smtClean="0">
                <a:latin typeface="UTM Avo" panose="02040603050506020204" pitchFamily="18" charset="0"/>
              </a:rPr>
              <a:t>ăn</a:t>
            </a:r>
            <a:r>
              <a:rPr lang="en-US" sz="2000" dirty="0" smtClean="0">
                <a:latin typeface="UTM Avo" panose="02040603050506020204" pitchFamily="18" charset="0"/>
              </a:rPr>
              <a:t> </a:t>
            </a:r>
            <a:r>
              <a:rPr lang="vi-VN" sz="2000" dirty="0" smtClean="0">
                <a:latin typeface="UTM Avo" panose="02040603050506020204" pitchFamily="18" charset="0"/>
              </a:rPr>
              <a:t>bỏ </a:t>
            </a:r>
            <a:r>
              <a:rPr lang="vi-VN" sz="2000" dirty="0">
                <a:latin typeface="UTM Avo" panose="02040603050506020204" pitchFamily="18" charset="0"/>
              </a:rPr>
              <a:t>vào đó. Vừa chuẩn bị xong mọi thứ thì mưa to, gió lớn, nước ngập mênh mông.  Muôn loài </a:t>
            </a:r>
            <a:r>
              <a:rPr lang="vi-VN" sz="2000" dirty="0" smtClean="0">
                <a:latin typeface="UTM Avo" panose="02040603050506020204" pitchFamily="18" charset="0"/>
              </a:rPr>
              <a:t>ch</a:t>
            </a:r>
            <a:r>
              <a:rPr lang="en-US" sz="2000" dirty="0">
                <a:latin typeface="UTM Avo" panose="02040603050506020204" pitchFamily="18" charset="0"/>
              </a:rPr>
              <a:t>ì</a:t>
            </a:r>
            <a:r>
              <a:rPr lang="vi-VN" sz="2000" dirty="0" smtClean="0">
                <a:latin typeface="UTM Avo" panose="02040603050506020204" pitchFamily="18" charset="0"/>
              </a:rPr>
              <a:t>m </a:t>
            </a:r>
            <a:r>
              <a:rPr lang="vi-VN" sz="2000" dirty="0">
                <a:latin typeface="UTM Avo" panose="02040603050506020204" pitchFamily="18" charset="0"/>
              </a:rPr>
              <a:t>trong biển nước. Nhờ </a:t>
            </a:r>
            <a:r>
              <a:rPr lang="vi-VN" sz="2000" dirty="0" smtClean="0">
                <a:latin typeface="UTM Avo" panose="02040603050506020204" pitchFamily="18" charset="0"/>
              </a:rPr>
              <a:t>sống</a:t>
            </a:r>
            <a:r>
              <a:rPr lang="en-US" sz="2000" dirty="0" smtClean="0">
                <a:latin typeface="UTM Avo" panose="02040603050506020204" pitchFamily="18" charset="0"/>
              </a:rPr>
              <a:t> </a:t>
            </a:r>
            <a:r>
              <a:rPr lang="en-US" sz="2000" dirty="0" err="1" smtClean="0">
                <a:latin typeface="UTM Avo" panose="02040603050506020204" pitchFamily="18" charset="0"/>
              </a:rPr>
              <a:t>trong</a:t>
            </a:r>
            <a:r>
              <a:rPr lang="en-US" sz="2000" dirty="0" smtClean="0">
                <a:latin typeface="UTM Avo" panose="02040603050506020204" pitchFamily="18" charset="0"/>
              </a:rPr>
              <a:t> </a:t>
            </a:r>
            <a:r>
              <a:rPr lang="en-US" sz="2000" dirty="0" err="1" smtClean="0">
                <a:latin typeface="UTM Avo" panose="02040603050506020204" pitchFamily="18" charset="0"/>
              </a:rPr>
              <a:t>khúc</a:t>
            </a:r>
            <a:r>
              <a:rPr lang="en-US" sz="2000" dirty="0" smtClean="0">
                <a:latin typeface="UTM Avo" panose="02040603050506020204" pitchFamily="18" charset="0"/>
              </a:rPr>
              <a:t> </a:t>
            </a:r>
            <a:r>
              <a:rPr lang="en-US" sz="2000" dirty="0" err="1" smtClean="0">
                <a:latin typeface="UTM Avo" panose="02040603050506020204" pitchFamily="18" charset="0"/>
              </a:rPr>
              <a:t>gỗ</a:t>
            </a:r>
            <a:r>
              <a:rPr lang="en-US" sz="2000" dirty="0" smtClean="0">
                <a:latin typeface="UTM Avo" panose="02040603050506020204" pitchFamily="18" charset="0"/>
              </a:rPr>
              <a:t> </a:t>
            </a:r>
            <a:r>
              <a:rPr lang="en-US" sz="2000" dirty="0" err="1" smtClean="0">
                <a:latin typeface="UTM Avo" panose="02040603050506020204" pitchFamily="18" charset="0"/>
              </a:rPr>
              <a:t>nổi</a:t>
            </a:r>
            <a:r>
              <a:rPr lang="en-US" sz="2000" dirty="0" smtClean="0">
                <a:latin typeface="UTM Avo" panose="02040603050506020204" pitchFamily="18" charset="0"/>
              </a:rPr>
              <a:t>, </a:t>
            </a:r>
            <a:r>
              <a:rPr lang="en-US" sz="2000" dirty="0" err="1" smtClean="0">
                <a:latin typeface="UTM Avo" panose="02040603050506020204" pitchFamily="18" charset="0"/>
              </a:rPr>
              <a:t>vợ</a:t>
            </a:r>
            <a:r>
              <a:rPr lang="en-US" sz="2000" dirty="0" smtClean="0">
                <a:latin typeface="UTM Avo" panose="02040603050506020204" pitchFamily="18" charset="0"/>
              </a:rPr>
              <a:t> </a:t>
            </a:r>
            <a:r>
              <a:rPr lang="en-US" sz="2000" dirty="0" err="1" smtClean="0">
                <a:latin typeface="UTM Avo" panose="02040603050506020204" pitchFamily="18" charset="0"/>
              </a:rPr>
              <a:t>chồng</a:t>
            </a:r>
            <a:r>
              <a:rPr lang="en-US" sz="2000" dirty="0" smtClean="0">
                <a:latin typeface="UTM Avo" panose="02040603050506020204" pitchFamily="18" charset="0"/>
              </a:rPr>
              <a:t> </a:t>
            </a:r>
            <a:r>
              <a:rPr lang="en-US" sz="2000" dirty="0" err="1" smtClean="0">
                <a:latin typeface="UTM Avo" panose="02040603050506020204" pitchFamily="18" charset="0"/>
              </a:rPr>
              <a:t>nhà</a:t>
            </a:r>
            <a:r>
              <a:rPr lang="en-US" sz="2000" dirty="0" smtClean="0">
                <a:latin typeface="UTM Avo" panose="02040603050506020204" pitchFamily="18" charset="0"/>
              </a:rPr>
              <a:t> </a:t>
            </a:r>
            <a:r>
              <a:rPr lang="en-US" sz="2000" dirty="0" err="1" smtClean="0">
                <a:latin typeface="UTM Avo" panose="02040603050506020204" pitchFamily="18" charset="0"/>
              </a:rPr>
              <a:t>nọ</a:t>
            </a:r>
            <a:r>
              <a:rPr lang="en-US" sz="2000" dirty="0" smtClean="0">
                <a:latin typeface="UTM Avo" panose="02040603050506020204" pitchFamily="18" charset="0"/>
              </a:rPr>
              <a:t> </a:t>
            </a:r>
            <a:r>
              <a:rPr lang="en-US" sz="2000" dirty="0" err="1" smtClean="0">
                <a:latin typeface="UTM Avo" panose="02040603050506020204" pitchFamily="18" charset="0"/>
              </a:rPr>
              <a:t>thoát</a:t>
            </a:r>
            <a:r>
              <a:rPr lang="en-US" sz="2000" dirty="0" smtClean="0">
                <a:latin typeface="UTM Avo" panose="02040603050506020204" pitchFamily="18" charset="0"/>
              </a:rPr>
              <a:t> </a:t>
            </a:r>
            <a:r>
              <a:rPr lang="en-US" sz="2000" dirty="0" err="1" smtClean="0">
                <a:latin typeface="UTM Avo" panose="02040603050506020204" pitchFamily="18" charset="0"/>
              </a:rPr>
              <a:t>nạn</a:t>
            </a:r>
            <a:r>
              <a:rPr lang="en-US" sz="2000" dirty="0" smtClean="0">
                <a:latin typeface="UTM Avo" panose="02040603050506020204" pitchFamily="18" charset="0"/>
              </a:rPr>
              <a:t>.</a:t>
            </a:r>
            <a:endParaRPr lang="vi-VN" sz="2000" dirty="0">
              <a:latin typeface="UTM Avo" panose="02040603050506020204" pitchFamily="18" charset="0"/>
            </a:endParaRPr>
          </a:p>
        </p:txBody>
      </p:sp>
    </p:spTree>
    <p:extLst>
      <p:ext uri="{BB962C8B-B14F-4D97-AF65-F5344CB8AC3E}">
        <p14:creationId xmlns:p14="http://schemas.microsoft.com/office/powerpoint/2010/main" val="367282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94" y="126422"/>
            <a:ext cx="11175423" cy="551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xmlns="" id="{31FD4371-B14F-4954-99AF-C1EEB227D0FB}"/>
              </a:ext>
            </a:extLst>
          </p:cNvPr>
          <p:cNvSpPr/>
          <p:nvPr/>
        </p:nvSpPr>
        <p:spPr>
          <a:xfrm>
            <a:off x="207818" y="5647088"/>
            <a:ext cx="11845637" cy="1200329"/>
          </a:xfrm>
          <a:prstGeom prst="rect">
            <a:avLst/>
          </a:prstGeom>
        </p:spPr>
        <p:txBody>
          <a:bodyPr wrap="square">
            <a:spAutoFit/>
          </a:bodyPr>
          <a:lstStyle/>
          <a:p>
            <a:pPr indent="171450" algn="just"/>
            <a:r>
              <a:rPr lang="en-US" dirty="0" smtClean="0">
                <a:latin typeface="UTM Avo" panose="02040603050506020204" pitchFamily="18" charset="0"/>
              </a:rPr>
              <a:t>     </a:t>
            </a:r>
            <a:r>
              <a:rPr lang="vi-VN" sz="2400" dirty="0" smtClean="0">
                <a:latin typeface="UTM Avo" panose="02040603050506020204" pitchFamily="18" charset="0"/>
              </a:rPr>
              <a:t>Ít </a:t>
            </a:r>
            <a:r>
              <a:rPr lang="vi-VN" sz="2400" dirty="0">
                <a:latin typeface="UTM Avo" panose="02040603050506020204" pitchFamily="18" charset="0"/>
              </a:rPr>
              <a:t>lâu sau, người vợ sinh ra một quả </a:t>
            </a:r>
            <a:r>
              <a:rPr lang="vi-VN" sz="2400" dirty="0" smtClean="0">
                <a:latin typeface="UTM Avo" panose="02040603050506020204" pitchFamily="18" charset="0"/>
              </a:rPr>
              <a:t>bầu.</a:t>
            </a:r>
            <a:r>
              <a:rPr lang="en-US" sz="2400" dirty="0" smtClean="0">
                <a:latin typeface="UTM Avo" panose="02040603050506020204" pitchFamily="18" charset="0"/>
              </a:rPr>
              <a:t> </a:t>
            </a:r>
            <a:r>
              <a:rPr lang="vi-VN" sz="2400" dirty="0" smtClean="0">
                <a:latin typeface="UTM Avo" panose="02040603050506020204" pitchFamily="18" charset="0"/>
              </a:rPr>
              <a:t>Một </a:t>
            </a:r>
            <a:r>
              <a:rPr lang="vi-VN" sz="2400" dirty="0">
                <a:latin typeface="UTM Avo" panose="02040603050506020204" pitchFamily="18" charset="0"/>
              </a:rPr>
              <a:t>hôm, đi làm nương về, họ nghe tiếng cười đùa từ gác bếp để quả bầu. Thấy lạ, họ lấy quả bầu xuống, áp tai nghe thì có tiếng lao xao. Người vợ bèn lấy que dùi quả bầu. </a:t>
            </a:r>
            <a:endParaRPr lang="vi-VN" sz="2400" dirty="0">
              <a:solidFill>
                <a:schemeClr val="accent2"/>
              </a:solidFill>
              <a:latin typeface="UTM Avo" panose="02040603050506020204" pitchFamily="18" charset="0"/>
            </a:endParaRPr>
          </a:p>
        </p:txBody>
      </p:sp>
    </p:spTree>
    <p:extLst>
      <p:ext uri="{BB962C8B-B14F-4D97-AF65-F5344CB8AC3E}">
        <p14:creationId xmlns:p14="http://schemas.microsoft.com/office/powerpoint/2010/main" val="367282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30"/>
  <p:tag name="ARS_SLIDE_PARTICIPANTNUM" val="3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30"/>
  <p:tag name="ARS_SLIDE_PARTICIPANTNUM" val="3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30"/>
  <p:tag name="ARS_SLIDE_PARTICIPANTNUM" val="30"/>
  <p:tag name="ARS_SLIDE_SUBMITNUM" val="0"/>
  <p:tag name="ARS_SLIDE_CORRECTNUM" val="0"/>
  <p:tag name="ARS_SLIDE_VOTEMEA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9">
      <a:dk1>
        <a:srgbClr val="181818"/>
      </a:dk1>
      <a:lt1>
        <a:srgbClr val="FFFFFF"/>
      </a:lt1>
      <a:dk2>
        <a:srgbClr val="FFFFFF"/>
      </a:dk2>
      <a:lt2>
        <a:srgbClr val="F0F0F0"/>
      </a:lt2>
      <a:accent1>
        <a:srgbClr val="F33B48"/>
      </a:accent1>
      <a:accent2>
        <a:srgbClr val="FFC000"/>
      </a:accent2>
      <a:accent3>
        <a:srgbClr val="00BBD6"/>
      </a:accent3>
      <a:accent4>
        <a:srgbClr val="937862"/>
      </a:accent4>
      <a:accent5>
        <a:srgbClr val="B2D135"/>
      </a:accent5>
      <a:accent6>
        <a:srgbClr val="895881"/>
      </a:accent6>
      <a:hlink>
        <a:srgbClr val="F33B48"/>
      </a:hlink>
      <a:folHlink>
        <a:srgbClr val="BFBFBF"/>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https://www.freeppt7.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1013</TotalTime>
  <Words>412</Words>
  <Application>Microsoft Office PowerPoint</Application>
  <PresentationFormat>Custom</PresentationFormat>
  <Paragraphs>32</Paragraphs>
  <Slides>16</Slides>
  <Notes>1</Notes>
  <HiddenSlides>0</HiddenSlides>
  <MMClips>1</MMClips>
  <ScaleCrop>false</ScaleCrop>
  <HeadingPairs>
    <vt:vector size="4" baseType="variant">
      <vt:variant>
        <vt:lpstr>Theme</vt:lpstr>
      </vt:variant>
      <vt:variant>
        <vt:i4>5</vt:i4>
      </vt:variant>
      <vt:variant>
        <vt:lpstr>Slide Titles</vt:lpstr>
      </vt:variant>
      <vt:variant>
        <vt:i4>16</vt:i4>
      </vt:variant>
    </vt:vector>
  </HeadingPairs>
  <TitlesOfParts>
    <vt:vector size="21" baseType="lpstr">
      <vt:lpstr>Office Theme</vt:lpstr>
      <vt:lpstr>1_Office 主题</vt:lpstr>
      <vt:lpstr>2_Office 主题</vt:lpstr>
      <vt:lpstr>https://www.freeppt7.com</vt:lpstr>
      <vt:lpstr>5_Office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94</cp:revision>
  <dcterms:created xsi:type="dcterms:W3CDTF">2021-07-20T01:55:21Z</dcterms:created>
  <dcterms:modified xsi:type="dcterms:W3CDTF">2022-04-02T14:12:45Z</dcterms:modified>
</cp:coreProperties>
</file>