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99" r:id="rId5"/>
    <p:sldMasterId id="2147483923" r:id="rId6"/>
    <p:sldMasterId id="2147483937" r:id="rId7"/>
  </p:sldMasterIdLst>
  <p:notesMasterIdLst>
    <p:notesMasterId r:id="rId27"/>
  </p:notesMasterIdLst>
  <p:sldIdLst>
    <p:sldId id="3406" r:id="rId8"/>
    <p:sldId id="3407" r:id="rId9"/>
    <p:sldId id="265" r:id="rId10"/>
    <p:sldId id="3414" r:id="rId11"/>
    <p:sldId id="3412" r:id="rId12"/>
    <p:sldId id="3413" r:id="rId13"/>
    <p:sldId id="3411" r:id="rId14"/>
    <p:sldId id="3403" r:id="rId15"/>
    <p:sldId id="3415" r:id="rId16"/>
    <p:sldId id="3416" r:id="rId17"/>
    <p:sldId id="3417" r:id="rId18"/>
    <p:sldId id="3408" r:id="rId19"/>
    <p:sldId id="3405" r:id="rId20"/>
    <p:sldId id="3420" r:id="rId21"/>
    <p:sldId id="3418" r:id="rId22"/>
    <p:sldId id="3419" r:id="rId23"/>
    <p:sldId id="3421" r:id="rId24"/>
    <p:sldId id="3422" r:id="rId25"/>
    <p:sldId id="341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FD831-A322-40CE-9411-6E8D2E6C193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30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FD831-A322-40CE-9411-6E8D2E6C193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30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FD831-A322-40CE-9411-6E8D2E6C193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308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FD831-A322-40CE-9411-6E8D2E6C193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30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p:transition spd="slow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2022/4/5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9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6024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p:transition spd="slow">
    <p:wip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p:transition spd="slow">
    <p:wip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p:transition spd="slow">
    <p:wip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p:transition spd="slow">
    <p:wip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p:transition spd="slow">
    <p:wip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p:transition spd="slow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p:transition spd="slow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p:transition spd="slow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p:transition spd="slow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p:transition spd="slow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p:transition spd="slow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p:transition spd="slow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p:transition spd="slow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p:transition spd="slow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p:transition spd="slow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p:transition spd="slow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p:transition spd="slow">
    <p:wip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p:transition spd="slow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p:transition spd="slow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p:transition spd="slow">
    <p:wip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p:transition spd="slow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p:transition spd="slow">
    <p:wip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p:transition spd="slow">
    <p:wip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p:transition spd="slow">
    <p:wip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07028"/>
      </p:ext>
    </p:extLst>
  </p:cSld>
  <p:clrMapOvr>
    <a:masterClrMapping/>
  </p:clrMapOvr>
  <p:transition spd="slow">
    <p:wip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11978"/>
      </p:ext>
    </p:extLst>
  </p:cSld>
  <p:clrMapOvr>
    <a:masterClrMapping/>
  </p:clrMapOvr>
  <p:transition spd="slow">
    <p:wip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844762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p:transition spd="slow">
    <p:wip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89847"/>
      </p:ext>
    </p:extLst>
  </p:cSld>
  <p:clrMapOvr>
    <a:masterClrMapping/>
  </p:clrMapOvr>
  <p:transition spd="slow">
    <p:wip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81299"/>
      </p:ext>
    </p:extLst>
  </p:cSld>
  <p:clrMapOvr>
    <a:masterClrMapping/>
  </p:clrMapOvr>
  <p:transition spd="slow">
    <p:wip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70083"/>
      </p:ext>
    </p:extLst>
  </p:cSld>
  <p:clrMapOvr>
    <a:masterClrMapping/>
  </p:clrMapOvr>
  <p:transition spd="slow">
    <p:wip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88456"/>
      </p:ext>
    </p:extLst>
  </p:cSld>
  <p:clrMapOvr>
    <a:masterClrMapping/>
  </p:clrMapOvr>
  <p:transition spd="slow">
    <p:wip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28826"/>
      </p:ext>
    </p:extLst>
  </p:cSld>
  <p:clrMapOvr>
    <a:masterClrMapping/>
  </p:clrMapOvr>
  <p:transition spd="slow">
    <p:wip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26446"/>
      </p:ext>
    </p:extLst>
  </p:cSld>
  <p:clrMapOvr>
    <a:masterClrMapping/>
  </p:clrMapOvr>
  <p:transition spd="slow">
    <p:wip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95669"/>
      </p:ext>
    </p:extLst>
  </p:cSld>
  <p:clrMapOvr>
    <a:masterClrMapping/>
  </p:clrMapOvr>
  <p:transition spd="slow">
    <p:wip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03972"/>
      </p:ext>
    </p:extLst>
  </p:cSld>
  <p:clrMapOvr>
    <a:masterClrMapping/>
  </p:clrMapOvr>
  <p:transition spd="slow">
    <p:wip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01881" y="319890"/>
            <a:ext cx="11827822" cy="634216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7456584"/>
      </p:ext>
    </p:extLst>
  </p:cSld>
  <p:clrMapOvr>
    <a:masterClrMapping/>
  </p:clrMapOvr>
  <p:transition spd="slow">
    <p:wip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4650661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p:transition spd="slow">
    <p:wip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50267904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142504" y="249382"/>
            <a:ext cx="11780322" cy="6495802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3803127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123625802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03560289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476923032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25630" y="284678"/>
            <a:ext cx="11768447" cy="6288644"/>
          </a:xfrm>
          <a:prstGeom prst="roundRect">
            <a:avLst/>
          </a:pr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6504728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571530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7972357" y="6502400"/>
            <a:ext cx="2853447" cy="256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67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1246190"/>
      </p:ext>
    </p:extLst>
  </p:cSld>
  <p:clrMapOvr>
    <a:masterClrMapping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627890869"/>
      </p:ext>
    </p:extLst>
  </p:cSld>
  <p:clrMapOvr>
    <a:masterClrMapping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64282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p:transition spd="slow">
    <p:wip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08180"/>
      </p:ext>
    </p:extLst>
  </p:cSld>
  <p:clrMapOvr>
    <a:masterClrMapping/>
  </p:clrMapOvr>
  <p:transition spd="slow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6565337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0920821"/>
      </p:ext>
    </p:extLst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4290612"/>
      </p:ext>
    </p:extLst>
  </p:cSld>
  <p:clrMapOvr>
    <a:masterClrMapping/>
  </p:clrMapOvr>
  <p:transition spd="slow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5021817"/>
      </p:ext>
    </p:extLst>
  </p:cSld>
  <p:clrMapOvr>
    <a:masterClrMapping/>
  </p:clrMapOvr>
  <p:transition spd="slow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7522211"/>
      </p:ext>
    </p:extLst>
  </p:cSld>
  <p:clrMapOvr>
    <a:masterClrMapping/>
  </p:clrMapOvr>
  <p:transition spd="slow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599276"/>
      </p:ext>
    </p:extLst>
  </p:cSld>
  <p:clrMapOvr>
    <a:masterClrMapping/>
  </p:clrMapOvr>
  <p:transition spd="slow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1604921"/>
      </p:ext>
    </p:extLst>
  </p:cSld>
  <p:clrMapOvr>
    <a:masterClrMapping/>
  </p:clrMapOvr>
  <p:transition spd="slow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4664684"/>
      </p:ext>
    </p:extLst>
  </p:cSld>
  <p:clrMapOvr>
    <a:masterClrMapping/>
  </p:clrMapOvr>
  <p:transition spd="slow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7800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p:transition spd="slow">
    <p:wip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5655540"/>
      </p:ext>
    </p:extLst>
  </p:cSld>
  <p:clrMapOvr>
    <a:masterClrMapping/>
  </p:clrMapOvr>
  <p:transition spd="slow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868707"/>
      </p:ext>
    </p:extLst>
  </p:cSld>
  <p:clrMapOvr>
    <a:masterClrMapping/>
  </p:clrMapOvr>
  <p:transition spd="slow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41810144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46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49" r:id="rId21"/>
    <p:sldLayoutId id="2147483950" r:id="rId2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F0E2A-F7E6-400B-80F7-E364583CAED8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14322-25B3-482C-8517-0529DD4146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98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EEB048-19DE-4C3A-A91B-A8CB2BCD72C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960638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24" r:id="rId1"/>
    <p:sldLayoutId id="2147483925" r:id="rId2"/>
    <p:sldLayoutId id="2147483926" r:id="rId3"/>
    <p:sldLayoutId id="2147483927" r:id="rId4"/>
    <p:sldLayoutId id="2147483928" r:id="rId5"/>
    <p:sldLayoutId id="2147483929" r:id="rId6"/>
    <p:sldLayoutId id="2147483930" r:id="rId7"/>
    <p:sldLayoutId id="2147483931" r:id="rId8"/>
    <p:sldLayoutId id="2147483932" r:id="rId9"/>
    <p:sldLayoutId id="2147483933" r:id="rId10"/>
    <p:sldLayoutId id="2147483934" r:id="rId11"/>
    <p:sldLayoutId id="2147483935" r:id="rId12"/>
    <p:sldLayoutId id="2147483936" r:id="rId13"/>
    <p:sldLayoutId id="2147483951" r:id="rId14"/>
  </p:sldLayoutIdLst>
  <p:transition spd="slow">
    <p:wip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1239241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  <p:sldLayoutId id="2147483940" r:id="rId3"/>
    <p:sldLayoutId id="2147483941" r:id="rId4"/>
    <p:sldLayoutId id="2147483942" r:id="rId5"/>
    <p:sldLayoutId id="2147483943" r:id="rId6"/>
    <p:sldLayoutId id="2147483944" r:id="rId7"/>
    <p:sldLayoutId id="2147483945" r:id="rId8"/>
    <p:sldLayoutId id="2147483946" r:id="rId9"/>
    <p:sldLayoutId id="2147483947" r:id="rId10"/>
    <p:sldLayoutId id="2147483948" r:id="rId11"/>
  </p:sldLayoutIdLst>
  <p:transition spd="slow">
    <p:wip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8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8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5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6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7.xml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8.xml"/><Relationship Id="rId1" Type="http://schemas.openxmlformats.org/officeDocument/2006/relationships/tags" Target="../tags/tag8.xml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8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8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4939553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0"/>
            <a:ext cx="12061371" cy="532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ular Callout 15"/>
          <p:cNvSpPr/>
          <p:nvPr/>
        </p:nvSpPr>
        <p:spPr>
          <a:xfrm>
            <a:off x="0" y="6027058"/>
            <a:ext cx="12192000" cy="787400"/>
          </a:xfrm>
          <a:prstGeom prst="wedgeRectCallout">
            <a:avLst>
              <a:gd name="adj1" fmla="val 14144"/>
              <a:gd name="adj2" fmla="val -1357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Mai </a:t>
            </a:r>
            <a:r>
              <a:rPr lang="en-US" sz="24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An </a:t>
            </a:r>
            <a:r>
              <a:rPr lang="en-US" sz="24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Tiêm</a:t>
            </a:r>
            <a:r>
              <a:rPr lang="en-US" sz="24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gieo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hạt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xuống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cát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.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Rồi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hạt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nảy</a:t>
            </a:r>
            <a:r>
              <a:rPr lang="en-US" sz="24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mầm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mọc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ra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một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loại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cây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dây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bò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lan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rộng</a:t>
            </a:r>
            <a:r>
              <a:rPr lang="en-US" sz="24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. </a:t>
            </a:r>
            <a:endParaRPr lang="vi-VN" sz="2800" kern="0" dirty="0">
              <a:solidFill>
                <a:schemeClr val="tx1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514" y="295671"/>
            <a:ext cx="11277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8A2833D-2947-427E-BB8D-7836377566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2879"/>
          <a:stretch/>
        </p:blipFill>
        <p:spPr>
          <a:xfrm>
            <a:off x="522513" y="1011382"/>
            <a:ext cx="11277599" cy="4073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5672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0"/>
            <a:ext cx="12061371" cy="532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ular Callout 15"/>
          <p:cNvSpPr/>
          <p:nvPr/>
        </p:nvSpPr>
        <p:spPr>
          <a:xfrm>
            <a:off x="0" y="6027058"/>
            <a:ext cx="12192000" cy="787400"/>
          </a:xfrm>
          <a:prstGeom prst="wedgeRectCallout">
            <a:avLst>
              <a:gd name="adj1" fmla="val 14144"/>
              <a:gd name="adj2" fmla="val -1357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Vợ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chồng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Mai </a:t>
            </a:r>
            <a:r>
              <a:rPr lang="en-US" sz="28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An </a:t>
            </a:r>
            <a:r>
              <a:rPr lang="en-US" sz="28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Tiêm</a:t>
            </a:r>
            <a:r>
              <a:rPr lang="en-US" sz="28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khắc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tên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lên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quả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dưa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và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thả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xuống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biển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vi-VN" sz="2800" kern="0" dirty="0">
              <a:solidFill>
                <a:schemeClr val="tx1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514" y="295671"/>
            <a:ext cx="11277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8378B4A-1CA6-45FB-B30A-024E911B09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3193"/>
          <a:stretch/>
        </p:blipFill>
        <p:spPr>
          <a:xfrm>
            <a:off x="411674" y="913417"/>
            <a:ext cx="11388439" cy="4143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03872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10" y="147708"/>
            <a:ext cx="11881015" cy="6669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21141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8ED014-6010-4793-B5BF-B0A0C074301F}"/>
              </a:ext>
            </a:extLst>
          </p:cNvPr>
          <p:cNvSpPr txBox="1"/>
          <p:nvPr/>
        </p:nvSpPr>
        <p:spPr>
          <a:xfrm>
            <a:off x="3762191" y="681600"/>
            <a:ext cx="8062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NHỮNG CÁCH CHÀO ĐỘC ĐÁO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8" y="641162"/>
            <a:ext cx="10764982" cy="5690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86920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8ED014-6010-4793-B5BF-B0A0C074301F}"/>
              </a:ext>
            </a:extLst>
          </p:cNvPr>
          <p:cNvSpPr txBox="1"/>
          <p:nvPr/>
        </p:nvSpPr>
        <p:spPr>
          <a:xfrm>
            <a:off x="3762191" y="681600"/>
            <a:ext cx="8062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NHỮNG CÁCH CHÀO ĐỘC ĐÁO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10" y="432675"/>
            <a:ext cx="11146354" cy="5968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6032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8ED014-6010-4793-B5BF-B0A0C074301F}"/>
              </a:ext>
            </a:extLst>
          </p:cNvPr>
          <p:cNvSpPr txBox="1"/>
          <p:nvPr/>
        </p:nvSpPr>
        <p:spPr>
          <a:xfrm>
            <a:off x="3762191" y="681600"/>
            <a:ext cx="8062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NHỮNG CÁCH CHÀO ĐỘC ĐÁO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52" y="335689"/>
            <a:ext cx="11329298" cy="5940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4318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68ED014-6010-4793-B5BF-B0A0C074301F}"/>
              </a:ext>
            </a:extLst>
          </p:cNvPr>
          <p:cNvSpPr txBox="1"/>
          <p:nvPr/>
        </p:nvSpPr>
        <p:spPr>
          <a:xfrm>
            <a:off x="3762191" y="681600"/>
            <a:ext cx="8062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/>
                <a:ea typeface="Arial-Rounded"/>
                <a:cs typeface="Arial"/>
                <a:sym typeface="Arial"/>
              </a:rPr>
              <a:t>NHỮNG CÁCH CHÀO ĐỘC ĐÁO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75" y="404965"/>
            <a:ext cx="11416860" cy="607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60327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36" y="3685309"/>
            <a:ext cx="6580909" cy="28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166254" y="290179"/>
            <a:ext cx="118456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khoẻ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minh,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vất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vả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quyết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vươn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khắc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phục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đuổi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đảo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hoang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mặc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cảnh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thốn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nhưng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chàng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ý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nghị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lực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vượt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Chàng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hiếu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60075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997525"/>
            <a:ext cx="11679382" cy="513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-96980" y="82362"/>
            <a:ext cx="12434455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Mai An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truyền</a:t>
            </a:r>
            <a:r>
              <a:rPr lang="en-US" sz="31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thuyết</a:t>
            </a:r>
            <a:r>
              <a:rPr lang="en-US" sz="31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đời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31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Vương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An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coi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nghề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dưa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hấu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tại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1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r>
              <a:rPr lang="en-US" sz="31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Nam.</a:t>
            </a:r>
          </a:p>
        </p:txBody>
      </p:sp>
      <p:sp>
        <p:nvSpPr>
          <p:cNvPr id="6" name="Rectangle 5"/>
          <p:cNvSpPr/>
          <p:nvPr/>
        </p:nvSpPr>
        <p:spPr>
          <a:xfrm>
            <a:off x="-96981" y="6130225"/>
            <a:ext cx="124344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An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núi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An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huyện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Sơn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44342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4" y="31773"/>
            <a:ext cx="11945226" cy="6792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3016156" y="2453194"/>
            <a:ext cx="69425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Viết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2 – 3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câu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về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nhân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vật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Mai An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Tiêm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trong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câu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chuyện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trên</a:t>
            </a:r>
            <a:r>
              <a:rPr lang="en-US" sz="4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/>
                <a:ea typeface="Arial-Rounded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/>
              <a:ea typeface="Arial-Rounde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57838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246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83457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Mai An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Tiêm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4446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9F55C21-E794-4A47-A2F9-9D7BD898790D}"/>
              </a:ext>
            </a:extLst>
          </p:cNvPr>
          <p:cNvSpPr txBox="1"/>
          <p:nvPr/>
        </p:nvSpPr>
        <p:spPr>
          <a:xfrm>
            <a:off x="0" y="-83130"/>
            <a:ext cx="12247419" cy="719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100" b="1" kern="0" dirty="0">
                <a:solidFill>
                  <a:srgbClr val="FC7D77">
                    <a:lumMod val="75000"/>
                  </a:srgbClr>
                </a:solidFill>
                <a:latin typeface="+mj-lt"/>
                <a:cs typeface="Arial"/>
                <a:sym typeface="Arial"/>
              </a:rPr>
              <a:t>1. 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Quan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sát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tranh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tên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nhân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vật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sự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từng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1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tranh</a:t>
            </a:r>
            <a:r>
              <a:rPr lang="en-US" sz="31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vi-VN" sz="31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0C5C81-CA73-4DC6-A4B3-1DE8DCBBF892}"/>
              </a:ext>
            </a:extLst>
          </p:cNvPr>
          <p:cNvSpPr txBox="1"/>
          <p:nvPr/>
        </p:nvSpPr>
        <p:spPr>
          <a:xfrm>
            <a:off x="4255652" y="597280"/>
            <a:ext cx="3666091" cy="628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MAI AN TIÊM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28" y="1232327"/>
            <a:ext cx="5076825" cy="263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391" y="1251378"/>
            <a:ext cx="5038725" cy="2619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28" y="4064583"/>
            <a:ext cx="5057775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503" y="4078438"/>
            <a:ext cx="5029200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40"/>
            <a:ext cx="12125325" cy="6823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-13855" y="4003198"/>
            <a:ext cx="5540299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xưa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Mai </a:t>
            </a:r>
          </a:p>
          <a:p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Hùng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mến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nuôi</a:t>
            </a:r>
            <a:r>
              <a:rPr lang="en-US" sz="2200" b="1" dirty="0" smtClean="0">
                <a:solidFill>
                  <a:srgbClr val="0070C0"/>
                </a:solidFill>
              </a:rPr>
              <a:t>. </a:t>
            </a:r>
            <a:r>
              <a:rPr lang="en-US" sz="2200" b="1" dirty="0" err="1" smtClean="0">
                <a:solidFill>
                  <a:srgbClr val="0070C0"/>
                </a:solidFill>
              </a:rPr>
              <a:t>Một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lần</a:t>
            </a:r>
            <a:r>
              <a:rPr lang="en-US" sz="2200" b="1" dirty="0" smtClean="0">
                <a:solidFill>
                  <a:srgbClr val="0070C0"/>
                </a:solidFill>
              </a:rPr>
              <a:t>, </a:t>
            </a:r>
            <a:r>
              <a:rPr lang="en-US" sz="2200" b="1" dirty="0" err="1" smtClean="0">
                <a:solidFill>
                  <a:srgbClr val="0070C0"/>
                </a:solidFill>
              </a:rPr>
              <a:t>vì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hiểu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2200" b="1" dirty="0" err="1" smtClean="0">
                <a:solidFill>
                  <a:srgbClr val="0070C0"/>
                </a:solidFill>
              </a:rPr>
              <a:t>lầm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lời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nói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của</a:t>
            </a:r>
            <a:r>
              <a:rPr lang="en-US" sz="2200" b="1" dirty="0" smtClean="0">
                <a:solidFill>
                  <a:srgbClr val="0070C0"/>
                </a:solidFill>
              </a:rPr>
              <a:t> An </a:t>
            </a:r>
            <a:r>
              <a:rPr lang="en-US" sz="2200" b="1" dirty="0" err="1" smtClean="0">
                <a:solidFill>
                  <a:srgbClr val="0070C0"/>
                </a:solidFill>
              </a:rPr>
              <a:t>Tiêm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nên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nhà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Vua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2200" b="1" dirty="0" err="1" smtClean="0">
                <a:solidFill>
                  <a:srgbClr val="0070C0"/>
                </a:solidFill>
              </a:rPr>
              <a:t>nổi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giận</a:t>
            </a:r>
            <a:r>
              <a:rPr lang="en-US" sz="2200" b="1" dirty="0" smtClean="0">
                <a:solidFill>
                  <a:srgbClr val="0070C0"/>
                </a:solidFill>
              </a:rPr>
              <a:t>, </a:t>
            </a:r>
            <a:r>
              <a:rPr lang="en-US" sz="2200" b="1" dirty="0" err="1" smtClean="0">
                <a:solidFill>
                  <a:srgbClr val="0070C0"/>
                </a:solidFill>
              </a:rPr>
              <a:t>đuổi</a:t>
            </a:r>
            <a:r>
              <a:rPr lang="en-US" sz="2200" b="1" dirty="0" smtClean="0">
                <a:solidFill>
                  <a:srgbClr val="0070C0"/>
                </a:solidFill>
              </a:rPr>
              <a:t> An </a:t>
            </a:r>
            <a:r>
              <a:rPr lang="en-US" sz="2200" b="1" dirty="0" err="1" smtClean="0">
                <a:solidFill>
                  <a:srgbClr val="0070C0"/>
                </a:solidFill>
              </a:rPr>
              <a:t>Tiêm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ra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đảo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hoang</a:t>
            </a:r>
            <a:r>
              <a:rPr lang="en-US" sz="2200" b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US" sz="2200" b="1" dirty="0" smtClean="0">
                <a:solidFill>
                  <a:srgbClr val="0070C0"/>
                </a:solidFill>
              </a:rPr>
              <a:t>Ở </a:t>
            </a:r>
            <a:r>
              <a:rPr lang="en-US" sz="2200" b="1" dirty="0" err="1" smtClean="0">
                <a:solidFill>
                  <a:srgbClr val="0070C0"/>
                </a:solidFill>
              </a:rPr>
              <a:t>đảo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hoang</a:t>
            </a:r>
            <a:r>
              <a:rPr lang="en-US" sz="2200" b="1" dirty="0" smtClean="0">
                <a:solidFill>
                  <a:srgbClr val="0070C0"/>
                </a:solidFill>
              </a:rPr>
              <a:t>, </a:t>
            </a:r>
            <a:r>
              <a:rPr lang="en-US" sz="2200" b="1" dirty="0" err="1" smtClean="0">
                <a:solidFill>
                  <a:srgbClr val="0070C0"/>
                </a:solidFill>
              </a:rPr>
              <a:t>Hai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vợ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chồng</a:t>
            </a:r>
            <a:r>
              <a:rPr lang="en-US" sz="2200" b="1" dirty="0" smtClean="0">
                <a:solidFill>
                  <a:srgbClr val="0070C0"/>
                </a:solidFill>
              </a:rPr>
              <a:t> An </a:t>
            </a:r>
            <a:r>
              <a:rPr lang="en-US" sz="2200" b="1" dirty="0" err="1" smtClean="0">
                <a:solidFill>
                  <a:srgbClr val="0070C0"/>
                </a:solidFill>
              </a:rPr>
              <a:t>Tiêm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sz="2200" b="1" dirty="0" err="1" smtClean="0">
                <a:solidFill>
                  <a:srgbClr val="0070C0"/>
                </a:solidFill>
              </a:rPr>
              <a:t>dựng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nhà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bằng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tre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nứa</a:t>
            </a:r>
            <a:r>
              <a:rPr lang="en-US" sz="2200" b="1" dirty="0" smtClean="0">
                <a:solidFill>
                  <a:srgbClr val="0070C0"/>
                </a:solidFill>
              </a:rPr>
              <a:t>, </a:t>
            </a:r>
            <a:r>
              <a:rPr lang="en-US" sz="2200" b="1" dirty="0" err="1" smtClean="0">
                <a:solidFill>
                  <a:srgbClr val="0070C0"/>
                </a:solidFill>
              </a:rPr>
              <a:t>lấy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cỏ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phơi</a:t>
            </a:r>
            <a:r>
              <a:rPr lang="en-US" sz="2200" b="1" dirty="0" smtClean="0">
                <a:solidFill>
                  <a:srgbClr val="0070C0"/>
                </a:solidFill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</a:rPr>
              <a:t>khô</a:t>
            </a:r>
            <a:endParaRPr lang="en-US" sz="2200" b="1" dirty="0" smtClean="0">
              <a:solidFill>
                <a:srgbClr val="0070C0"/>
              </a:solidFill>
            </a:endParaRPr>
          </a:p>
          <a:p>
            <a:r>
              <a:rPr lang="en-US" sz="2200" b="1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ết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28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3130"/>
            <a:ext cx="12192000" cy="670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181600" y="95182"/>
            <a:ext cx="70103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An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bay qua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loại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bèn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gieo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thầm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“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6728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27" y="1"/>
            <a:ext cx="122351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906476" y="45050"/>
            <a:ext cx="60387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nảy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mầm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loài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bò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vỏ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thẫm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nhánh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chồng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gieo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chồng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khắp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đảo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282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50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9185564" y="432990"/>
            <a:ext cx="278740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24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cha, An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khắc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vớt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đem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hối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hận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chồng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An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Tiêm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chính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dưa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hấu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4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16914746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0"/>
            <a:ext cx="12061371" cy="532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22514" y="295671"/>
            <a:ext cx="11277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0" y="6027058"/>
            <a:ext cx="12192000" cy="787400"/>
          </a:xfrm>
          <a:prstGeom prst="wedgeRectCallout">
            <a:avLst>
              <a:gd name="adj1" fmla="val 14144"/>
              <a:gd name="adj2" fmla="val -13574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defTabSz="1219170">
              <a:buClr>
                <a:srgbClr val="000000"/>
              </a:buClr>
            </a:pP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Vợ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chồng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Mai An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Tiêm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dựng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nhà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bằng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tre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nứa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,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lấy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cỏ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phơi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khô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tết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thành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quần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5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áo</a:t>
            </a:r>
            <a:r>
              <a:rPr lang="en-US" sz="25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vi-VN" sz="2500" kern="0" dirty="0">
              <a:solidFill>
                <a:schemeClr val="tx1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4F04D2F-1D77-48F4-9709-02F241702F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52091"/>
          <a:stretch/>
        </p:blipFill>
        <p:spPr>
          <a:xfrm>
            <a:off x="1190171" y="928914"/>
            <a:ext cx="10130972" cy="4093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28" y="0"/>
            <a:ext cx="12061371" cy="5326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ular Callout 15"/>
          <p:cNvSpPr/>
          <p:nvPr/>
        </p:nvSpPr>
        <p:spPr>
          <a:xfrm>
            <a:off x="0" y="6027058"/>
            <a:ext cx="12192000" cy="787400"/>
          </a:xfrm>
          <a:prstGeom prst="wedgeRectCallout">
            <a:avLst>
              <a:gd name="adj1" fmla="val 14144"/>
              <a:gd name="adj2" fmla="val -13574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1219170">
              <a:buClr>
                <a:srgbClr val="000000"/>
              </a:buClr>
            </a:pP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Mai </a:t>
            </a:r>
            <a:r>
              <a:rPr lang="en-US" sz="28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An </a:t>
            </a:r>
            <a:r>
              <a:rPr lang="en-US" sz="2800" kern="0" dirty="0" err="1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Tiêm</a:t>
            </a:r>
            <a:r>
              <a:rPr lang="en-US" sz="2800" kern="0" dirty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thấy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một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đàn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chim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bay qua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thả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xuống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loại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hạt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đen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nhánh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vi-VN" sz="2800" kern="0" dirty="0">
              <a:solidFill>
                <a:schemeClr val="tx1"/>
              </a:solidFill>
              <a:latin typeface="Arial-Rounded"/>
              <a:ea typeface="Arial-Rounded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19FCDAD-DA6D-41EA-AF5C-D279DB4D89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3650"/>
          <a:stretch/>
        </p:blipFill>
        <p:spPr>
          <a:xfrm>
            <a:off x="568036" y="957943"/>
            <a:ext cx="11166763" cy="4098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22514" y="295671"/>
            <a:ext cx="11277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từng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004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30"/>
  <p:tag name="ARS_SLIDE_PARTICIPANTNUM" val="3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584</Words>
  <Application>Microsoft Office PowerPoint</Application>
  <PresentationFormat>Custom</PresentationFormat>
  <Paragraphs>43</Paragraphs>
  <Slides>19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Office Theme</vt:lpstr>
      <vt:lpstr>1_Office 主题</vt:lpstr>
      <vt:lpstr>2_Office 主题</vt:lpstr>
      <vt:lpstr>https://www.freeppt7.com</vt:lpstr>
      <vt:lpstr>2_Office Theme</vt:lpstr>
      <vt:lpstr>Doodle Sketchbook by Slidesgo</vt:lpstr>
      <vt:lpstr>5_Office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57</cp:revision>
  <dcterms:created xsi:type="dcterms:W3CDTF">2021-07-20T01:55:21Z</dcterms:created>
  <dcterms:modified xsi:type="dcterms:W3CDTF">2022-04-05T01:52:13Z</dcterms:modified>
</cp:coreProperties>
</file>