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61" r:id="rId2"/>
    <p:sldMasterId id="2147483827" r:id="rId3"/>
    <p:sldMasterId id="2147483937" r:id="rId4"/>
  </p:sldMasterIdLst>
  <p:notesMasterIdLst>
    <p:notesMasterId r:id="rId17"/>
  </p:notesMasterIdLst>
  <p:sldIdLst>
    <p:sldId id="3406" r:id="rId5"/>
    <p:sldId id="3407" r:id="rId6"/>
    <p:sldId id="3423" r:id="rId7"/>
    <p:sldId id="3430" r:id="rId8"/>
    <p:sldId id="3431" r:id="rId9"/>
    <p:sldId id="3426" r:id="rId10"/>
    <p:sldId id="3427" r:id="rId11"/>
    <p:sldId id="3428" r:id="rId12"/>
    <p:sldId id="3429" r:id="rId13"/>
    <p:sldId id="3425" r:id="rId14"/>
    <p:sldId id="3424" r:id="rId15"/>
    <p:sldId id="343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7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5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5/3/2022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xmlns="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xmlns="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xmlns="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xmlns="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xmlns="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xmlns="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xmlns="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xmlns="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xmlns="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xmlns="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xmlns="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xmlns="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p:transition spd="slow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5/3/2022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xmlns="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xmlns="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xmlns="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xmlns="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xmlns="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xmlns="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xmlns="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xmlns="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xmlns="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xmlns="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xmlns="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xmlns="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xmlns="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xmlns="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xmlns="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xmlns="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xmlns="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xmlns="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xmlns="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xmlns="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xmlns="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xmlns="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xmlns="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p:transition spd="slow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E5639B58-E9A9-4E5B-8675-D220511DD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12A3A9B5-0BCA-4364-AAED-F89099EC6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5B48A98A-4FCE-42D0-A2D1-F2BF8D5F4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2022/5/3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6D531CB1-8E0F-41C9-8C45-E6F609050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4173D3C7-0FA6-4E51-9224-B3032E1C9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9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p:transition spd="slow"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p:transition spd="slow"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p:transition spd="slow"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p:transition spd="slow">
    <p:wip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p:transition spd="slow"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p:transition spd="slow">
    <p:wip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p:transition spd="slow">
    <p:wip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xmlns="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xmlns="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xmlns="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p:transition spd="slow">
    <p:wip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p:transition spd="slow">
    <p:wip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p:transition spd="slow">
    <p:wip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p:transition spd="slow">
    <p:wip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p:transition spd="slow">
    <p:wip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p:transition spd="slow">
    <p:wip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p:transition spd="slow">
    <p:wip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p:transition spd="slow">
    <p:wip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p:transition spd="slow">
    <p:wip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xmlns="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xmlns="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xmlns="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xmlns="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xmlns="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p:transition spd="slow">
    <p:wip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p:transition spd="slow">
    <p:wip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p:transition spd="slow">
    <p:wip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p:transition spd="slow">
    <p:wip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20920821"/>
      </p:ext>
    </p:extLst>
  </p:cSld>
  <p:clrMapOvr>
    <a:masterClrMapping/>
  </p:clrMapOvr>
  <p:transition spd="slow">
    <p:wip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34290612"/>
      </p:ext>
    </p:extLst>
  </p:cSld>
  <p:clrMapOvr>
    <a:masterClrMapping/>
  </p:clrMapOvr>
  <p:transition spd="slow">
    <p:wip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5021817"/>
      </p:ext>
    </p:extLst>
  </p:cSld>
  <p:clrMapOvr>
    <a:masterClrMapping/>
  </p:clrMapOvr>
  <p:transition spd="slow">
    <p:wip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7522211"/>
      </p:ext>
    </p:extLst>
  </p:cSld>
  <p:clrMapOvr>
    <a:masterClrMapping/>
  </p:clrMapOvr>
  <p:transition spd="slow">
    <p:wip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8599276"/>
      </p:ext>
    </p:extLst>
  </p:cSld>
  <p:clrMapOvr>
    <a:masterClrMapping/>
  </p:clrMapOvr>
  <p:transition spd="slow">
    <p:wip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1604921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xmlns="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p:transition spd="slow">
    <p:wip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4664684"/>
      </p:ext>
    </p:extLst>
  </p:cSld>
  <p:clrMapOvr>
    <a:masterClrMapping/>
  </p:clrMapOvr>
  <p:transition spd="slow">
    <p:wip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7800"/>
      </p:ext>
    </p:extLst>
  </p:cSld>
  <p:clrMapOvr>
    <a:masterClrMapping/>
  </p:clrMapOvr>
  <p:transition spd="slow">
    <p:wip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5655540"/>
      </p:ext>
    </p:extLst>
  </p:cSld>
  <p:clrMapOvr>
    <a:masterClrMapping/>
  </p:clrMapOvr>
  <p:transition spd="slow">
    <p:wip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868707"/>
      </p:ext>
    </p:extLst>
  </p:cSld>
  <p:clrMapOvr>
    <a:masterClrMapping/>
  </p:clrMapOvr>
  <p:transition spd="slow">
    <p:wip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1810144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xmlns="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xmlns="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xmlns="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xmlns="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xmlns="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xmlns="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39.jpe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image" Target="../media/image40.jpeg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5/3/2022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  <p:sldLayoutId id="2147483949" r:id="rId2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2022/5/3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E400B8D-2264-4894-8419-6AD47897368A}"/>
              </a:ext>
            </a:extLst>
          </p:cNvPr>
          <p:cNvSpPr txBox="1"/>
          <p:nvPr userDrawn="1"/>
        </p:nvSpPr>
        <p:spPr>
          <a:xfrm>
            <a:off x="10379987" y="70338"/>
            <a:ext cx="1981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Design by: </a:t>
            </a:r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1239241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</p:sldLayoutIdLst>
  <p:transition spd="slow">
    <p:wipe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tags" Target="../tags/tag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5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6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1863" y="2706188"/>
            <a:ext cx="9908274" cy="144562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149395536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3C381C74-7ACD-45E8-9A2E-B0568D8B7B06}"/>
              </a:ext>
            </a:extLst>
          </p:cNvPr>
          <p:cNvSpPr txBox="1"/>
          <p:nvPr/>
        </p:nvSpPr>
        <p:spPr>
          <a:xfrm>
            <a:off x="183717" y="360897"/>
            <a:ext cx="11869737" cy="14000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3600" dirty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vi-VN" sz="3600" dirty="0">
                <a:latin typeface="UTM Avo" panose="02040603050506020204" pitchFamily="18" charset="0"/>
              </a:rPr>
              <a:t>Nói những điều em biết thêm về quê hương, đất nước qua trao đổi với bạn ở bài tập 1.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83718" y="2139068"/>
            <a:ext cx="11869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 </a:t>
            </a:r>
            <a:r>
              <a:rPr lang="en-US" altLang="zh-CN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Em</a:t>
            </a:r>
            <a:r>
              <a:rPr lang="en-US" altLang="zh-CN" sz="3600" b="1" dirty="0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biết</a:t>
            </a:r>
            <a:r>
              <a:rPr lang="en-US" altLang="zh-CN" sz="3600" b="1" dirty="0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thêm</a:t>
            </a:r>
            <a:r>
              <a:rPr lang="en-US" altLang="zh-CN" sz="3600" b="1" dirty="0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600" b="1" dirty="0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quê</a:t>
            </a:r>
            <a:r>
              <a:rPr lang="en-US" altLang="zh-CN" sz="3600" b="1" dirty="0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của</a:t>
            </a:r>
            <a:r>
              <a:rPr lang="en-US" altLang="zh-CN" sz="3600" b="1" dirty="0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bạn</a:t>
            </a:r>
            <a:r>
              <a:rPr lang="en-US" altLang="zh-CN" sz="3600" b="1" dirty="0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ở </a:t>
            </a:r>
            <a:r>
              <a:rPr lang="en-US" altLang="zh-CN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Nha</a:t>
            </a:r>
            <a:r>
              <a:rPr lang="en-US" altLang="zh-CN" sz="3600" b="1" dirty="0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Trang</a:t>
            </a:r>
            <a:r>
              <a:rPr lang="en-US" altLang="zh-CN" sz="3600" b="1" dirty="0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Em</a:t>
            </a:r>
            <a:r>
              <a:rPr lang="en-US" altLang="zh-CN" sz="3600" b="1" dirty="0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thích</a:t>
            </a:r>
            <a:r>
              <a:rPr lang="en-US" altLang="zh-CN" sz="3600" b="1" dirty="0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quê</a:t>
            </a:r>
            <a:r>
              <a:rPr lang="en-US" altLang="zh-CN" sz="3600" b="1" dirty="0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của</a:t>
            </a:r>
            <a:r>
              <a:rPr lang="en-US" altLang="zh-CN" sz="3600" b="1" dirty="0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bạn</a:t>
            </a:r>
            <a:r>
              <a:rPr lang="en-US" altLang="zh-CN" sz="3600" b="1" dirty="0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ấy</a:t>
            </a:r>
            <a:r>
              <a:rPr lang="en-US" altLang="zh-CN" sz="3600" b="1" dirty="0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và</a:t>
            </a:r>
            <a:r>
              <a:rPr lang="en-US" altLang="zh-CN" sz="3600" b="1" dirty="0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muốn</a:t>
            </a:r>
            <a:r>
              <a:rPr lang="en-US" altLang="zh-CN" sz="3600" b="1" dirty="0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một</a:t>
            </a:r>
            <a:r>
              <a:rPr lang="en-US" altLang="zh-CN" sz="3600" b="1" dirty="0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lần</a:t>
            </a:r>
            <a:r>
              <a:rPr lang="en-US" altLang="zh-CN" sz="3600" b="1" dirty="0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600" b="1" dirty="0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quê</a:t>
            </a:r>
            <a:r>
              <a:rPr lang="en-US" altLang="zh-CN" sz="3600" b="1" dirty="0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của</a:t>
            </a:r>
            <a:r>
              <a:rPr lang="en-US" altLang="zh-CN" sz="3600" b="1" dirty="0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bạn</a:t>
            </a:r>
            <a:r>
              <a:rPr lang="en-US" altLang="zh-CN" sz="3600" b="1" dirty="0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ấy</a:t>
            </a:r>
            <a:r>
              <a:rPr lang="en-US" altLang="zh-CN" sz="3600" b="1" dirty="0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để</a:t>
            </a:r>
            <a:r>
              <a:rPr lang="en-US" altLang="zh-CN" sz="3600" b="1" dirty="0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được</a:t>
            </a:r>
            <a:r>
              <a:rPr lang="en-US" altLang="zh-CN" sz="3600" b="1" dirty="0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tắm</a:t>
            </a:r>
            <a:r>
              <a:rPr lang="en-US" altLang="zh-CN" sz="3600" b="1" dirty="0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biển</a:t>
            </a:r>
            <a:r>
              <a:rPr lang="en-US" altLang="zh-CN" sz="3600" b="1" dirty="0" smtClean="0">
                <a:solidFill>
                  <a:srgbClr val="0070C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184741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782"/>
            <a:ext cx="12081164" cy="1318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C381C74-7ACD-45E8-9A2E-B0568D8B7B06}"/>
              </a:ext>
            </a:extLst>
          </p:cNvPr>
          <p:cNvSpPr txBox="1"/>
          <p:nvPr/>
        </p:nvSpPr>
        <p:spPr>
          <a:xfrm>
            <a:off x="987282" y="81905"/>
            <a:ext cx="10943462" cy="126077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200" dirty="0" err="1" smtClean="0">
                <a:latin typeface="UTM Avo" panose="02040603050506020204" pitchFamily="18" charset="0"/>
              </a:rPr>
              <a:t>Kể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người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thân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những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điều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em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thấy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thú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vị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về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quê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hương</a:t>
            </a:r>
            <a:r>
              <a:rPr lang="en-US" sz="3200" dirty="0" smtClean="0"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latin typeface="UTM Avo" panose="02040603050506020204" pitchFamily="18" charset="0"/>
              </a:rPr>
              <a:t>đất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nước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C381C74-7ACD-45E8-9A2E-B0568D8B7B06}"/>
              </a:ext>
            </a:extLst>
          </p:cNvPr>
          <p:cNvSpPr txBox="1"/>
          <p:nvPr/>
        </p:nvSpPr>
        <p:spPr>
          <a:xfrm>
            <a:off x="105713" y="1970663"/>
            <a:ext cx="11869737" cy="31012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      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Em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rất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yêu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quê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hương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đất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nước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của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mình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.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Nơi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đây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có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thiên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nhiên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vô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cùng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đẹp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đẽ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. Con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người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Việt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>
                <a:solidFill>
                  <a:srgbClr val="0070C0"/>
                </a:solidFill>
                <a:latin typeface="UTM Avo" panose="02040603050506020204" pitchFamily="18" charset="0"/>
              </a:rPr>
              <a:t>N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am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luôn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mến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khách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thân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thiện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.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Ẩm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thực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cũng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rất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phong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phú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với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nhiều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món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ăn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nổi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tiếng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thế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giới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.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Việt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Nam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đã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trở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thành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một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điểm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du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lịch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hấp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dẫn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với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du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khách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quốc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tế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.</a:t>
            </a:r>
            <a:endParaRPr lang="vi-VN" sz="3200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02697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782"/>
            <a:ext cx="12081164" cy="1318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C381C74-7ACD-45E8-9A2E-B0568D8B7B06}"/>
              </a:ext>
            </a:extLst>
          </p:cNvPr>
          <p:cNvSpPr txBox="1"/>
          <p:nvPr/>
        </p:nvSpPr>
        <p:spPr>
          <a:xfrm>
            <a:off x="987282" y="81905"/>
            <a:ext cx="10943462" cy="126077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200" dirty="0" err="1" smtClean="0">
                <a:latin typeface="UTM Avo" panose="02040603050506020204" pitchFamily="18" charset="0"/>
              </a:rPr>
              <a:t>Kể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người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thân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những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điều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em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thấy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thú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vị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về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quê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hương</a:t>
            </a:r>
            <a:r>
              <a:rPr lang="en-US" sz="3200" dirty="0" smtClean="0"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latin typeface="UTM Avo" panose="02040603050506020204" pitchFamily="18" charset="0"/>
              </a:rPr>
              <a:t>đất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nước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C381C74-7ACD-45E8-9A2E-B0568D8B7B06}"/>
              </a:ext>
            </a:extLst>
          </p:cNvPr>
          <p:cNvSpPr txBox="1"/>
          <p:nvPr/>
        </p:nvSpPr>
        <p:spPr>
          <a:xfrm>
            <a:off x="105713" y="1970663"/>
            <a:ext cx="11869737" cy="31012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200" smtClean="0">
                <a:solidFill>
                  <a:srgbClr val="0070C0"/>
                </a:solidFill>
                <a:latin typeface="UTM Avo" panose="02040603050506020204" pitchFamily="18" charset="0"/>
              </a:rPr>
              <a:t>       Đất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nước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Việt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nam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có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nhiều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điều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thú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vị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.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Một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trong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số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đó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là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ẩm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thực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.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Nhiều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món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ăn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nổi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tiếng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trên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khắp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thế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giới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như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phở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bánh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mì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hay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bún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chả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,...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Không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chỉ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vậy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mỗi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tỉnh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thành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đều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có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những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đặc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sản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riêng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.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Em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rất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thích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khám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phá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ẩm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thực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của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đất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nước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mình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.</a:t>
            </a:r>
            <a:endParaRPr lang="vi-VN" sz="3200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97619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124698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Ba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5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83457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767383" y="1698558"/>
            <a:ext cx="9170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Nói và nghe: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Nói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quê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hương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đất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nước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em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4446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4D3AA807-2DCC-48E4-AC94-AB911CA05AD3}"/>
              </a:ext>
            </a:extLst>
          </p:cNvPr>
          <p:cNvSpPr txBox="1"/>
          <p:nvPr/>
        </p:nvSpPr>
        <p:spPr>
          <a:xfrm>
            <a:off x="0" y="80442"/>
            <a:ext cx="12011891" cy="126923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  <a:r>
              <a:rPr lang="vi-VN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vi-VN" sz="2800" dirty="0">
                <a:solidFill>
                  <a:srgbClr val="0070C0"/>
                </a:solidFill>
                <a:latin typeface="UTM Avo" panose="02040603050506020204" pitchFamily="18" charset="0"/>
              </a:rPr>
              <a:t>Cùng bạn trao đổi về những điều thú vị ở quê hương em hoặc nơi em sống.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19567C35-3AF4-44CB-8937-B39E67A6681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7920" y="3095491"/>
            <a:ext cx="11324589" cy="353291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DF9953F9-3B32-40AC-BB0B-9283C1CBE4D4}"/>
              </a:ext>
            </a:extLst>
          </p:cNvPr>
          <p:cNvSpPr txBox="1"/>
          <p:nvPr/>
        </p:nvSpPr>
        <p:spPr>
          <a:xfrm>
            <a:off x="96979" y="1393299"/>
            <a:ext cx="11998036" cy="169775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2800" dirty="0">
                <a:solidFill>
                  <a:srgbClr val="FF0000"/>
                </a:solidFill>
                <a:latin typeface="UTM Avo" panose="02040603050506020204" pitchFamily="18" charset="0"/>
              </a:rPr>
              <a:t>G: </a:t>
            </a:r>
            <a:r>
              <a:rPr lang="vi-VN" sz="2800" dirty="0">
                <a:latin typeface="UTM Avo" panose="02040603050506020204" pitchFamily="18" charset="0"/>
              </a:rPr>
              <a:t>- Quê hương em hoặc nơi em sống có điều gì thú vị? (cảnh 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vi-VN" sz="2800" dirty="0" smtClean="0">
                <a:latin typeface="UTM Avo" panose="02040603050506020204" pitchFamily="18" charset="0"/>
              </a:rPr>
              <a:t>vật</a:t>
            </a:r>
            <a:r>
              <a:rPr lang="vi-VN" sz="2800" dirty="0">
                <a:latin typeface="UTM Avo" panose="02040603050506020204" pitchFamily="18" charset="0"/>
              </a:rPr>
              <a:t>, 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</a:p>
          <a:p>
            <a:pPr algn="just">
              <a:lnSpc>
                <a:spcPct val="120000"/>
              </a:lnSpc>
            </a:pP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smtClean="0">
                <a:latin typeface="UTM Avo" panose="02040603050506020204" pitchFamily="18" charset="0"/>
              </a:rPr>
              <a:t>       </a:t>
            </a:r>
            <a:r>
              <a:rPr lang="vi-VN" sz="2800" dirty="0" smtClean="0">
                <a:latin typeface="UTM Avo" panose="02040603050506020204" pitchFamily="18" charset="0"/>
              </a:rPr>
              <a:t>hoạt </a:t>
            </a:r>
            <a:r>
              <a:rPr lang="vi-VN" sz="2800" dirty="0">
                <a:latin typeface="UTM Avo" panose="02040603050506020204" pitchFamily="18" charset="0"/>
              </a:rPr>
              <a:t>động, những sản phẩm đặc biệt,...</a:t>
            </a:r>
          </a:p>
          <a:p>
            <a:pPr algn="just">
              <a:lnSpc>
                <a:spcPct val="120000"/>
              </a:lnSpc>
            </a:pPr>
            <a:r>
              <a:rPr lang="vi-VN" sz="2800" dirty="0">
                <a:latin typeface="UTM Avo" panose="02040603050506020204" pitchFamily="18" charset="0"/>
              </a:rPr>
              <a:t>     - Em có tình cảm như thế nào với nơi đó?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38366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459253" y="584133"/>
            <a:ext cx="4140456" cy="2921067"/>
            <a:chOff x="5990828" y="851481"/>
            <a:chExt cx="3704147" cy="2299447"/>
          </a:xfrm>
        </p:grpSpPr>
        <p:sp>
          <p:nvSpPr>
            <p:cNvPr id="18" name="Cloud Callout 51">
              <a:extLst>
                <a:ext uri="{FF2B5EF4-FFF2-40B4-BE49-F238E27FC236}">
                  <a16:creationId xmlns="" xmlns:a16="http://schemas.microsoft.com/office/drawing/2014/main" id="{C5271F82-8A3C-4998-B4CC-8A81F2BA9CD7}"/>
                </a:ext>
              </a:extLst>
            </p:cNvPr>
            <p:cNvSpPr/>
            <p:nvPr/>
          </p:nvSpPr>
          <p:spPr>
            <a:xfrm>
              <a:off x="6010481" y="851481"/>
              <a:ext cx="3684494" cy="2299447"/>
            </a:xfrm>
            <a:prstGeom prst="cloudCallout">
              <a:avLst>
                <a:gd name="adj1" fmla="val 85953"/>
                <a:gd name="adj2" fmla="val 56102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1AFDEF80-9E56-4571-BA2D-400CF94D8EBC}"/>
                </a:ext>
              </a:extLst>
            </p:cNvPr>
            <p:cNvSpPr txBox="1"/>
            <p:nvPr/>
          </p:nvSpPr>
          <p:spPr>
            <a:xfrm>
              <a:off x="5990828" y="1420412"/>
              <a:ext cx="35500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err="1" smtClean="0">
                  <a:latin typeface="Times New Roman" pitchFamily="18" charset="0"/>
                  <a:cs typeface="Times New Roman" pitchFamily="18" charset="0"/>
                </a:rPr>
                <a:t>THẢO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err="1" smtClean="0">
                  <a:latin typeface="Times New Roman" pitchFamily="18" charset="0"/>
                  <a:cs typeface="Times New Roman" pitchFamily="18" charset="0"/>
                </a:rPr>
                <a:t>LUẬN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 NHÓM </a:t>
              </a:r>
              <a:endParaRPr 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128" y="2937404"/>
            <a:ext cx="5274987" cy="304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94766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4D3AA807-2DCC-48E4-AC94-AB911CA05AD3}"/>
              </a:ext>
            </a:extLst>
          </p:cNvPr>
          <p:cNvSpPr txBox="1"/>
          <p:nvPr/>
        </p:nvSpPr>
        <p:spPr>
          <a:xfrm>
            <a:off x="0" y="80442"/>
            <a:ext cx="12011891" cy="126923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  <a:r>
              <a:rPr lang="vi-VN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vi-VN" sz="2800" dirty="0">
                <a:solidFill>
                  <a:srgbClr val="0070C0"/>
                </a:solidFill>
                <a:latin typeface="UTM Avo" panose="02040603050506020204" pitchFamily="18" charset="0"/>
              </a:rPr>
              <a:t>Cùng bạn trao đổi về những điều thú vị ở quê hương em hoặc nơi em sống.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19567C35-3AF4-44CB-8937-B39E67A6681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7920" y="3095491"/>
            <a:ext cx="11324589" cy="353291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DF9953F9-3B32-40AC-BB0B-9283C1CBE4D4}"/>
              </a:ext>
            </a:extLst>
          </p:cNvPr>
          <p:cNvSpPr txBox="1"/>
          <p:nvPr/>
        </p:nvSpPr>
        <p:spPr>
          <a:xfrm>
            <a:off x="96979" y="1393299"/>
            <a:ext cx="11998036" cy="169775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2800" dirty="0">
                <a:solidFill>
                  <a:srgbClr val="FF0000"/>
                </a:solidFill>
                <a:latin typeface="UTM Avo" panose="02040603050506020204" pitchFamily="18" charset="0"/>
              </a:rPr>
              <a:t>G: </a:t>
            </a:r>
            <a:r>
              <a:rPr lang="vi-VN" sz="2800" dirty="0">
                <a:latin typeface="UTM Avo" panose="02040603050506020204" pitchFamily="18" charset="0"/>
              </a:rPr>
              <a:t>- Quê hương em hoặc nơi em sống có điều gì thú vị? (cảnh 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vi-VN" sz="2800" dirty="0" smtClean="0">
                <a:latin typeface="UTM Avo" panose="02040603050506020204" pitchFamily="18" charset="0"/>
              </a:rPr>
              <a:t>vật</a:t>
            </a:r>
            <a:r>
              <a:rPr lang="vi-VN" sz="2800" dirty="0">
                <a:latin typeface="UTM Avo" panose="02040603050506020204" pitchFamily="18" charset="0"/>
              </a:rPr>
              <a:t>, 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</a:p>
          <a:p>
            <a:pPr algn="just">
              <a:lnSpc>
                <a:spcPct val="120000"/>
              </a:lnSpc>
            </a:pP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smtClean="0">
                <a:latin typeface="UTM Avo" panose="02040603050506020204" pitchFamily="18" charset="0"/>
              </a:rPr>
              <a:t>       </a:t>
            </a:r>
            <a:r>
              <a:rPr lang="vi-VN" sz="2800" dirty="0" smtClean="0">
                <a:latin typeface="UTM Avo" panose="02040603050506020204" pitchFamily="18" charset="0"/>
              </a:rPr>
              <a:t>hoạt </a:t>
            </a:r>
            <a:r>
              <a:rPr lang="vi-VN" sz="2800" dirty="0">
                <a:latin typeface="UTM Avo" panose="02040603050506020204" pitchFamily="18" charset="0"/>
              </a:rPr>
              <a:t>động, những sản phẩm đặc biệt,...</a:t>
            </a:r>
          </a:p>
          <a:p>
            <a:pPr algn="just">
              <a:lnSpc>
                <a:spcPct val="120000"/>
              </a:lnSpc>
            </a:pPr>
            <a:r>
              <a:rPr lang="vi-VN" sz="2800" dirty="0">
                <a:latin typeface="UTM Avo" panose="02040603050506020204" pitchFamily="18" charset="0"/>
              </a:rPr>
              <a:t>     - Em có tình cảm như thế nào với nơi đó?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13191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53232" y="1108554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Em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sinh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ra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ở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một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vùng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quê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thanh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bình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Nơi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đây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có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53232" y="1730136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hông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khí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trong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lành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Những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cánh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đồng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thẳng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cánh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cò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53232" y="2354667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bay. Con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đê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đầu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uốn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lượn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Chiều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chiều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,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chúng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em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686972" y="2963405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ại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rủ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nhau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ra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đê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thả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diều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Bây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giờ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quê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hương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em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đã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26728" y="3601188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phát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triển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nhiều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hơn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Những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con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đường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được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đổ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bê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tông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26728" y="4206325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Nhiều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ngôi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nhà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cao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tầng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mọc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lên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san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sát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Em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rất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yêu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53232" y="4834642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q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uê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hương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em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67981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2" grpId="0"/>
      <p:bldP spid="14" grpId="0"/>
      <p:bldP spid="15" grpId="0"/>
      <p:bldP spid="17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53232" y="1108554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Nơi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gia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đình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em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đang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sống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thành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phố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Hà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Nội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53232" y="1730136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Nơi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đây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có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rất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nhiều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nhà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cao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tầng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Các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con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đường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rộng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53232" y="2354667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lớn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lúc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nào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cũng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đông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đúc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Hai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bên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đường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những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cửa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686972" y="2963405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hàng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sang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trọng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Hà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Nội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có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rất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nhiều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danh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lam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thắng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26728" y="3601188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cảnh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như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hồ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Hoàn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Kiếm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,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chùa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Một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Cột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,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lăng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Bác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. Con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26728" y="4206325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người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Hà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Nội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thanh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lịch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,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hiếu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khách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Ở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Hà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Nội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cũng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có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53232" y="4834642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rất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nhiều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đặc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sản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như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phở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,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chả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cá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,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cốm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...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Thành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phố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53232" y="5448445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Hà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Nội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trở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thành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quê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hương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hai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của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em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.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39605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2" grpId="0"/>
      <p:bldP spid="14" grpId="0"/>
      <p:bldP spid="15" grpId="0"/>
      <p:bldP spid="17" grpId="0"/>
      <p:bldP spid="10" grpId="0"/>
      <p:bldP spid="11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53232" y="1108554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Quê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em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ở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Nghệ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An.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Nơi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đây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có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dòng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sông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Lam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hiền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680662" y="1730136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hoà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Dọc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hai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b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ên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bờ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sông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những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xóm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Cánh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đồng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53232" y="2354667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lúa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rộng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mênh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mông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Phía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xa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dãy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núi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Hồng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Lĩnh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686972" y="2963405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giống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như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một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bức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tường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bảo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vệ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xóm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Con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người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nơi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26728" y="3601188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đây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rất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chăm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chỉ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và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tốt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bụng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.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Em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rất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yêu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quê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hương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của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26728" y="4206325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ình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71455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2" grpId="0"/>
      <p:bldP spid="14" grpId="0"/>
      <p:bldP spid="15" grpId="0"/>
      <p:bldP spid="17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53232" y="1108554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Quê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em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ở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Nha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Trang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Nơi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đây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có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nhiều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địa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điểm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du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680662" y="1730136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lịch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Nổi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nhất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bãi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biển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Nha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Trang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Nước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biển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53232" y="2354667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trong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anh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,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tươi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mát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Trong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ánh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nắng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,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bãi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cát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vàng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trải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686972" y="2963405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Hằng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có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rất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nhiều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du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khách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đến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đây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để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nghỉ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26728" y="3601188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mát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.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Em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rất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yêu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nơi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đây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.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88515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2" grpId="0"/>
      <p:bldP spid="14" grpId="0"/>
      <p:bldP spid="15" grpId="0"/>
      <p:bldP spid="1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708</TotalTime>
  <Words>705</Words>
  <Application>Microsoft Office PowerPoint</Application>
  <PresentationFormat>Custom</PresentationFormat>
  <Paragraphs>51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Office Theme</vt:lpstr>
      <vt:lpstr>2_Office 主题</vt:lpstr>
      <vt:lpstr>https://www.freeppt7.com</vt:lpstr>
      <vt:lpstr>5_Office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73</cp:revision>
  <dcterms:created xsi:type="dcterms:W3CDTF">2021-07-20T01:55:21Z</dcterms:created>
  <dcterms:modified xsi:type="dcterms:W3CDTF">2022-05-03T04:21:11Z</dcterms:modified>
</cp:coreProperties>
</file>