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7" r:id="rId3"/>
    <p:sldMasterId id="2147483683" r:id="rId4"/>
    <p:sldMasterId id="2147483700" r:id="rId5"/>
    <p:sldMasterId id="2147483712" r:id="rId6"/>
  </p:sldMasterIdLst>
  <p:notesMasterIdLst>
    <p:notesMasterId r:id="rId26"/>
  </p:notesMasterIdLst>
  <p:sldIdLst>
    <p:sldId id="2007577140" r:id="rId7"/>
    <p:sldId id="2007577122" r:id="rId8"/>
    <p:sldId id="281" r:id="rId9"/>
    <p:sldId id="2007577129" r:id="rId10"/>
    <p:sldId id="2007577130" r:id="rId11"/>
    <p:sldId id="2007577131" r:id="rId12"/>
    <p:sldId id="2007577132" r:id="rId13"/>
    <p:sldId id="2007577134" r:id="rId14"/>
    <p:sldId id="2007577119" r:id="rId15"/>
    <p:sldId id="2007577133" r:id="rId16"/>
    <p:sldId id="2007577135" r:id="rId17"/>
    <p:sldId id="2007577136" r:id="rId18"/>
    <p:sldId id="2007577137" r:id="rId19"/>
    <p:sldId id="2007577138" r:id="rId20"/>
    <p:sldId id="2007577139" r:id="rId21"/>
    <p:sldId id="304" r:id="rId22"/>
    <p:sldId id="305" r:id="rId23"/>
    <p:sldId id="2007577120" r:id="rId24"/>
    <p:sldId id="25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>
    <p:extLst>
      <p:ext uri="{19B8F6BF-5375-455C-9EA6-DF929625EA0E}">
        <p15:presenceInfo xmlns="" xmlns:p15="http://schemas.microsoft.com/office/powerpoint/2012/main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-74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35E35-524A-48DB-B433-06896FF418B9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1FF0A-D7E9-497A-8E26-E65809D8A2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1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563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4819" name="文本占位符 5632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34820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=""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=""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=""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=""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=""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=""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=""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=""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=""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20909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898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23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5011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168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8100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4618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543803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2/7/2022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25416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2/7/2022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65038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732747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450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847723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957729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4748870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402205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6967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798605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930513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88721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006281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992308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21993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0851503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293095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8C6DAB4-A5EE-47F3-865F-194124662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26718609-D0E2-44F0-884B-8C2002145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3537104A-EDBB-4DEF-9A8D-A6F97EEB8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C3BB8D15-C499-48CF-9D0D-45CCC65A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90E66EA-B0D5-46D2-BB63-E9AAA5F5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95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5639B58-E9A9-4E5B-8675-D220511D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2A3A9B5-0BCA-4364-AAED-F89099EC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B48A98A-4FCE-42D0-A2D1-F2BF8D5F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D531CB1-8E0F-41C9-8C45-E6F60905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4173D3C7-0FA6-4E51-9224-B3032E1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41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F38AA695-E720-45FC-8C4C-6F6C5E2BA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02C41949-D699-407F-88A2-7FC57A3E0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6ACF3AE-4FCF-43CB-A2A9-4E450D2A7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FDA009A-460D-4113-B559-A393D1B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6E93440B-F521-41F1-A213-95A86A6B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3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76D234B-710B-476F-A562-02522924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FDC09F18-3F51-4860-9392-02DE5C823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58E86988-EB0B-4F17-BEB3-07B32D524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64E94802-C01D-48B5-8391-188A661F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08B485E-E3A1-4721-92B2-3C28EDE80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792178D-C56F-4DF2-8122-76C9CB4F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84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EFC6D8B-6DBC-49C6-AEF1-5C6BE136E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33C5B6C7-4872-454E-8FFD-B878CACFF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EC7AF5EB-2631-4C52-96F0-84103E525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84DBCDA7-42BB-4232-A969-B037711A68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EAC1CD09-D00E-45F6-8410-0CA18A5F4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761B2AA4-2571-4A46-AEF9-C6600AAE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06FFAF36-201A-4E03-81DA-3C56988D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AC3F275F-5247-493E-B457-DE9B3AA8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802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BE288C6-5431-4B45-A828-10CE8FE0F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5E2965DF-0155-4483-BA71-E600CD07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30025267-2129-4AAC-B988-516394B8C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855C9AA8-61C4-4754-8BD1-ABBF30B69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33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26E89B8B-92FE-4CCE-A6FD-1EA0AA2C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8C28E2A2-AD64-42B3-A87A-68E10771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ECC82940-4DCD-4457-AC93-5C941D34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760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DB1AE5F-13EA-4C3A-AAAA-8D04B81C9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459F9721-3C03-4ACA-8D2A-9BAC7D3A3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F777210C-3F98-44F0-9B0B-7484D0583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B67F33BF-7248-4CF2-9D5F-FC2D4AF5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F5BCF3C9-36E7-4968-9859-517B2D7F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C894AE19-449C-4FE9-A53C-35890F0B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77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7460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490885D-D561-4A0F-BAF1-DFBEBF17E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A0DFF409-D77E-4AB5-9B38-5C47DC875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A4B0F19C-3D29-4AF3-8173-1DB66EE0C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CA0F909C-0267-40BE-B34E-CFAE371EE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BF55CE51-8FC0-4E46-857D-7C025FAD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8426E691-5222-4EE9-9D13-2D12712BA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48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A3E38F3-2F70-42E3-A938-BF34763BD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CC9835C3-98C9-4BB0-AB48-C0A5F94D3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8319BC4-A8AF-4B6F-A6AC-B29D15138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FEB5DED-A7DE-4EE4-B6AB-433C6761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BB61E76-AAA8-4A4D-AC7A-811B321C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621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88696E78-5D50-4462-927E-3A63F54EE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CAF02305-A9EB-4761-B11C-9AB7DF065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13E1FFF-8862-47C7-A800-1AAF9D7C5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2650148-B950-43C8-9DCD-DE25E610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4578DFF-1A5C-47A7-BF63-30AA9540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77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847723349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7218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99340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0696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6922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6734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4489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28399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19472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412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4484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21593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53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04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345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513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3930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="" xmlns:a16="http://schemas.microsoft.com/office/drawing/2014/main" id="{5CD96D62-AE49-41B9-80E6-E1E0FD3BCC3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="" xmlns:a16="http://schemas.microsoft.com/office/drawing/2014/main" id="{EA2709D7-4076-4042-A170-5324C4069DEC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="" xmlns:a16="http://schemas.microsoft.com/office/drawing/2014/main" id="{58041176-3F6C-45DD-BA61-F6AB03534BE5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AA52AADE-244C-4660-94D1-FF0BECB8A5F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="" xmlns:a16="http://schemas.microsoft.com/office/drawing/2014/main" id="{0C8ECE69-CBF3-46E2-95D4-76CEF8951AF1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="" xmlns:a16="http://schemas.microsoft.com/office/drawing/2014/main" id="{86FC926A-9E58-42F3-A254-901D166EE8AB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="" xmlns:a16="http://schemas.microsoft.com/office/drawing/2014/main" id="{0082A139-47CD-4316-A50E-635DCA61B726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="" xmlns:a16="http://schemas.microsoft.com/office/drawing/2014/main" id="{0C56966C-87CE-4C19-B415-D1A116FFD55C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40DF2F10-C9D9-469E-BA5B-4361A0E04F5C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FA96DBA7-5DE5-42C4-B77B-9E09808F12BE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C58800CD-0121-49FB-AF2E-869EB0AE685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="" xmlns:a16="http://schemas.microsoft.com/office/drawing/2014/main" id="{46187C43-DC9C-48EB-800E-48E616220C24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="" xmlns:a16="http://schemas.microsoft.com/office/drawing/2014/main" id="{922023CD-DC59-496E-812C-A35B44A072DF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BF835750-1013-4D35-95B6-D7E4B0B0E2BF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4E7862D5-26D4-4CF0-A6A0-57B4835E763D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="" xmlns:a16="http://schemas.microsoft.com/office/drawing/2014/main" id="{612EB653-DB89-4A83-BCB9-AB55D6DF6F0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548" y="5517737"/>
            <a:ext cx="12831097" cy="1340263"/>
            <a:chOff x="0" y="1761"/>
            <a:chExt cx="7678" cy="802"/>
          </a:xfrm>
        </p:grpSpPr>
        <p:grpSp>
          <p:nvGrpSpPr>
            <p:cNvPr id="19" name="Group 205">
              <a:extLst>
                <a:ext uri="{FF2B5EF4-FFF2-40B4-BE49-F238E27FC236}">
                  <a16:creationId xmlns="" xmlns:a16="http://schemas.microsoft.com/office/drawing/2014/main" id="{0E1575A5-C7B0-4FE8-928F-4CD3F8C9DE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>
                <a:extLst>
                  <a:ext uri="{FF2B5EF4-FFF2-40B4-BE49-F238E27FC236}">
                    <a16:creationId xmlns="" xmlns:a16="http://schemas.microsoft.com/office/drawing/2014/main" id="{4F88AE74-2F4D-44B3-8A39-0594A073A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6">
                <a:extLst>
                  <a:ext uri="{FF2B5EF4-FFF2-40B4-BE49-F238E27FC236}">
                    <a16:creationId xmlns="" xmlns:a16="http://schemas.microsoft.com/office/drawing/2014/main" id="{3138CD61-CB5E-4B04-93E2-578C13F65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Rectangle 7">
                <a:extLst>
                  <a:ext uri="{FF2B5EF4-FFF2-40B4-BE49-F238E27FC236}">
                    <a16:creationId xmlns="" xmlns:a16="http://schemas.microsoft.com/office/drawing/2014/main" id="{9DACD59F-FB7D-477A-A880-EC14DB2D2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8">
                <a:extLst>
                  <a:ext uri="{FF2B5EF4-FFF2-40B4-BE49-F238E27FC236}">
                    <a16:creationId xmlns="" xmlns:a16="http://schemas.microsoft.com/office/drawing/2014/main" id="{DE67CD92-A527-4855-9B4B-F1B3C02B0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9">
                <a:extLst>
                  <a:ext uri="{FF2B5EF4-FFF2-40B4-BE49-F238E27FC236}">
                    <a16:creationId xmlns="" xmlns:a16="http://schemas.microsoft.com/office/drawing/2014/main" id="{5C7113BE-9B04-4629-8925-E02ADEC0E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10">
                <a:extLst>
                  <a:ext uri="{FF2B5EF4-FFF2-40B4-BE49-F238E27FC236}">
                    <a16:creationId xmlns="" xmlns:a16="http://schemas.microsoft.com/office/drawing/2014/main" id="{3F2501DC-B482-45D6-9CEC-FD21676C0A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Rectangle 11">
                <a:extLst>
                  <a:ext uri="{FF2B5EF4-FFF2-40B4-BE49-F238E27FC236}">
                    <a16:creationId xmlns="" xmlns:a16="http://schemas.microsoft.com/office/drawing/2014/main" id="{5265D4DF-4B27-4C82-87E1-81758A4E1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12">
                <a:extLst>
                  <a:ext uri="{FF2B5EF4-FFF2-40B4-BE49-F238E27FC236}">
                    <a16:creationId xmlns="" xmlns:a16="http://schemas.microsoft.com/office/drawing/2014/main" id="{84E6E25C-1B32-42D4-931A-564F3F8FC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13">
                <a:extLst>
                  <a:ext uri="{FF2B5EF4-FFF2-40B4-BE49-F238E27FC236}">
                    <a16:creationId xmlns="" xmlns:a16="http://schemas.microsoft.com/office/drawing/2014/main" id="{73410D53-110D-49B0-A0E9-B3D0C902C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14">
                <a:extLst>
                  <a:ext uri="{FF2B5EF4-FFF2-40B4-BE49-F238E27FC236}">
                    <a16:creationId xmlns="" xmlns:a16="http://schemas.microsoft.com/office/drawing/2014/main" id="{444154B4-A697-46ED-A340-6A7A4E9E2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Rectangle 15">
                <a:extLst>
                  <a:ext uri="{FF2B5EF4-FFF2-40B4-BE49-F238E27FC236}">
                    <a16:creationId xmlns="" xmlns:a16="http://schemas.microsoft.com/office/drawing/2014/main" id="{199F46DF-4044-4FB8-BBC7-9B0997A70F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16">
                <a:extLst>
                  <a:ext uri="{FF2B5EF4-FFF2-40B4-BE49-F238E27FC236}">
                    <a16:creationId xmlns="" xmlns:a16="http://schemas.microsoft.com/office/drawing/2014/main" id="{94B6E31A-92F0-4A71-9EA1-FCF1F60B0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Freeform 17">
                <a:extLst>
                  <a:ext uri="{FF2B5EF4-FFF2-40B4-BE49-F238E27FC236}">
                    <a16:creationId xmlns="" xmlns:a16="http://schemas.microsoft.com/office/drawing/2014/main" id="{4AC2D6EB-6CC0-4D3B-820C-D31290EA9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3" name="Freeform 18">
                <a:extLst>
                  <a:ext uri="{FF2B5EF4-FFF2-40B4-BE49-F238E27FC236}">
                    <a16:creationId xmlns="" xmlns:a16="http://schemas.microsoft.com/office/drawing/2014/main" id="{5FF7AB43-2ADD-48E7-9587-E20A1049F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4" name="Rectangle 19">
                <a:extLst>
                  <a:ext uri="{FF2B5EF4-FFF2-40B4-BE49-F238E27FC236}">
                    <a16:creationId xmlns="" xmlns:a16="http://schemas.microsoft.com/office/drawing/2014/main" id="{434F64C2-2F95-420A-BE6A-DDBB97AC3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5" name="Freeform 20">
                <a:extLst>
                  <a:ext uri="{FF2B5EF4-FFF2-40B4-BE49-F238E27FC236}">
                    <a16:creationId xmlns="" xmlns:a16="http://schemas.microsoft.com/office/drawing/2014/main" id="{95BB1E19-C72A-48E5-9185-6E7B783B3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21">
                <a:extLst>
                  <a:ext uri="{FF2B5EF4-FFF2-40B4-BE49-F238E27FC236}">
                    <a16:creationId xmlns="" xmlns:a16="http://schemas.microsoft.com/office/drawing/2014/main" id="{DB75EEF7-6121-428E-A12B-5FB0AD0B9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7" name="Freeform 22">
                <a:extLst>
                  <a:ext uri="{FF2B5EF4-FFF2-40B4-BE49-F238E27FC236}">
                    <a16:creationId xmlns="" xmlns:a16="http://schemas.microsoft.com/office/drawing/2014/main" id="{EE67D84A-FB3A-4789-89D7-A8D81D1EC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Rectangle 23">
                <a:extLst>
                  <a:ext uri="{FF2B5EF4-FFF2-40B4-BE49-F238E27FC236}">
                    <a16:creationId xmlns="" xmlns:a16="http://schemas.microsoft.com/office/drawing/2014/main" id="{D8FBBE68-0593-4AEF-A4C8-B3441B9C9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24">
                <a:extLst>
                  <a:ext uri="{FF2B5EF4-FFF2-40B4-BE49-F238E27FC236}">
                    <a16:creationId xmlns="" xmlns:a16="http://schemas.microsoft.com/office/drawing/2014/main" id="{C1CCB0E0-41AA-473F-8E42-29E183057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Rectangle 25">
                <a:extLst>
                  <a:ext uri="{FF2B5EF4-FFF2-40B4-BE49-F238E27FC236}">
                    <a16:creationId xmlns="" xmlns:a16="http://schemas.microsoft.com/office/drawing/2014/main" id="{9597F86F-6C8A-49C5-853D-9E0443AEE1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Oval 26">
                <a:extLst>
                  <a:ext uri="{FF2B5EF4-FFF2-40B4-BE49-F238E27FC236}">
                    <a16:creationId xmlns="" xmlns:a16="http://schemas.microsoft.com/office/drawing/2014/main" id="{919387DB-C63E-4E97-B40F-E53905D16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27">
                <a:extLst>
                  <a:ext uri="{FF2B5EF4-FFF2-40B4-BE49-F238E27FC236}">
                    <a16:creationId xmlns="" xmlns:a16="http://schemas.microsoft.com/office/drawing/2014/main" id="{E01FEB3F-77A1-4EEA-8B99-DB381D53B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28">
                <a:extLst>
                  <a:ext uri="{FF2B5EF4-FFF2-40B4-BE49-F238E27FC236}">
                    <a16:creationId xmlns="" xmlns:a16="http://schemas.microsoft.com/office/drawing/2014/main" id="{04CAFA91-AC7F-40BA-9DE3-9B4094355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Rectangle 29">
                <a:extLst>
                  <a:ext uri="{FF2B5EF4-FFF2-40B4-BE49-F238E27FC236}">
                    <a16:creationId xmlns="" xmlns:a16="http://schemas.microsoft.com/office/drawing/2014/main" id="{EDEA2000-858D-4BB7-A888-89E149B4F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Oval 30">
                <a:extLst>
                  <a:ext uri="{FF2B5EF4-FFF2-40B4-BE49-F238E27FC236}">
                    <a16:creationId xmlns="" xmlns:a16="http://schemas.microsoft.com/office/drawing/2014/main" id="{C4557293-0509-42FF-8224-BD1CEF8E7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31">
                <a:extLst>
                  <a:ext uri="{FF2B5EF4-FFF2-40B4-BE49-F238E27FC236}">
                    <a16:creationId xmlns="" xmlns:a16="http://schemas.microsoft.com/office/drawing/2014/main" id="{99E107C1-B3D8-403F-A9E1-1E09FA13E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32">
                <a:extLst>
                  <a:ext uri="{FF2B5EF4-FFF2-40B4-BE49-F238E27FC236}">
                    <a16:creationId xmlns="" xmlns:a16="http://schemas.microsoft.com/office/drawing/2014/main" id="{919BD4C7-AAF6-43F5-B93C-5C96D9457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Rectangle 33">
                <a:extLst>
                  <a:ext uri="{FF2B5EF4-FFF2-40B4-BE49-F238E27FC236}">
                    <a16:creationId xmlns="" xmlns:a16="http://schemas.microsoft.com/office/drawing/2014/main" id="{BB5494A3-5DE2-4640-BED4-3F2EA5553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Oval 34">
                <a:extLst>
                  <a:ext uri="{FF2B5EF4-FFF2-40B4-BE49-F238E27FC236}">
                    <a16:creationId xmlns="" xmlns:a16="http://schemas.microsoft.com/office/drawing/2014/main" id="{C743AAC9-D2AC-4F6A-A30F-3888FDE06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35">
                <a:extLst>
                  <a:ext uri="{FF2B5EF4-FFF2-40B4-BE49-F238E27FC236}">
                    <a16:creationId xmlns="" xmlns:a16="http://schemas.microsoft.com/office/drawing/2014/main" id="{4FA02400-9DA7-4EDE-A701-5F3716611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36">
                <a:extLst>
                  <a:ext uri="{FF2B5EF4-FFF2-40B4-BE49-F238E27FC236}">
                    <a16:creationId xmlns="" xmlns:a16="http://schemas.microsoft.com/office/drawing/2014/main" id="{066531B8-9B65-4F79-9157-1F9FE4063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2" name="Rectangle 37">
                <a:extLst>
                  <a:ext uri="{FF2B5EF4-FFF2-40B4-BE49-F238E27FC236}">
                    <a16:creationId xmlns="" xmlns:a16="http://schemas.microsoft.com/office/drawing/2014/main" id="{8EEB8646-3AB2-42DD-B626-3E0DD2B38A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Oval 38">
                <a:extLst>
                  <a:ext uri="{FF2B5EF4-FFF2-40B4-BE49-F238E27FC236}">
                    <a16:creationId xmlns="" xmlns:a16="http://schemas.microsoft.com/office/drawing/2014/main" id="{CA495488-654C-417C-9F39-613BA7C5B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39">
                <a:extLst>
                  <a:ext uri="{FF2B5EF4-FFF2-40B4-BE49-F238E27FC236}">
                    <a16:creationId xmlns="" xmlns:a16="http://schemas.microsoft.com/office/drawing/2014/main" id="{A7A9C771-85C0-42E0-A148-9E1A1891B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Freeform 40">
                <a:extLst>
                  <a:ext uri="{FF2B5EF4-FFF2-40B4-BE49-F238E27FC236}">
                    <a16:creationId xmlns="" xmlns:a16="http://schemas.microsoft.com/office/drawing/2014/main" id="{58EC5587-79AE-493A-93AD-34B34B6CE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Freeform 41">
                <a:extLst>
                  <a:ext uri="{FF2B5EF4-FFF2-40B4-BE49-F238E27FC236}">
                    <a16:creationId xmlns="" xmlns:a16="http://schemas.microsoft.com/office/drawing/2014/main" id="{DCBFF6A3-5913-423D-9E16-B2FD4B925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42">
                <a:extLst>
                  <a:ext uri="{FF2B5EF4-FFF2-40B4-BE49-F238E27FC236}">
                    <a16:creationId xmlns="" xmlns:a16="http://schemas.microsoft.com/office/drawing/2014/main" id="{04F6F569-18D3-49E5-823D-0863CE47F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43">
                <a:extLst>
                  <a:ext uri="{FF2B5EF4-FFF2-40B4-BE49-F238E27FC236}">
                    <a16:creationId xmlns="" xmlns:a16="http://schemas.microsoft.com/office/drawing/2014/main" id="{50B6E8CD-F872-4CD2-92A1-D742B732D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44">
                <a:extLst>
                  <a:ext uri="{FF2B5EF4-FFF2-40B4-BE49-F238E27FC236}">
                    <a16:creationId xmlns="" xmlns:a16="http://schemas.microsoft.com/office/drawing/2014/main" id="{B7E8716A-A86E-41A9-88DB-398E3DE8B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Freeform 45">
                <a:extLst>
                  <a:ext uri="{FF2B5EF4-FFF2-40B4-BE49-F238E27FC236}">
                    <a16:creationId xmlns="" xmlns:a16="http://schemas.microsoft.com/office/drawing/2014/main" id="{EB5E67A2-1FB1-453B-BD17-07A61701F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1" name="Freeform 46">
                <a:extLst>
                  <a:ext uri="{FF2B5EF4-FFF2-40B4-BE49-F238E27FC236}">
                    <a16:creationId xmlns="" xmlns:a16="http://schemas.microsoft.com/office/drawing/2014/main" id="{0F157CA4-F068-48FA-86EA-38A955481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Rectangle 47">
                <a:extLst>
                  <a:ext uri="{FF2B5EF4-FFF2-40B4-BE49-F238E27FC236}">
                    <a16:creationId xmlns="" xmlns:a16="http://schemas.microsoft.com/office/drawing/2014/main" id="{F9B18AF3-0BBB-4555-9520-1313B930E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3" name="Oval 48">
                <a:extLst>
                  <a:ext uri="{FF2B5EF4-FFF2-40B4-BE49-F238E27FC236}">
                    <a16:creationId xmlns="" xmlns:a16="http://schemas.microsoft.com/office/drawing/2014/main" id="{46CC254D-B304-4130-940D-6B6C35CC57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Freeform 49">
                <a:extLst>
                  <a:ext uri="{FF2B5EF4-FFF2-40B4-BE49-F238E27FC236}">
                    <a16:creationId xmlns="" xmlns:a16="http://schemas.microsoft.com/office/drawing/2014/main" id="{E13C4D00-B03F-4F13-A46C-1FD8CF202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5" name="Freeform 50">
                <a:extLst>
                  <a:ext uri="{FF2B5EF4-FFF2-40B4-BE49-F238E27FC236}">
                    <a16:creationId xmlns="" xmlns:a16="http://schemas.microsoft.com/office/drawing/2014/main" id="{7F8F74CE-D1A8-4F03-AD20-1571045F8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51">
                <a:extLst>
                  <a:ext uri="{FF2B5EF4-FFF2-40B4-BE49-F238E27FC236}">
                    <a16:creationId xmlns="" xmlns:a16="http://schemas.microsoft.com/office/drawing/2014/main" id="{703FE9D6-1416-4FB8-89C8-5F793022D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Freeform 52">
                <a:extLst>
                  <a:ext uri="{FF2B5EF4-FFF2-40B4-BE49-F238E27FC236}">
                    <a16:creationId xmlns="" xmlns:a16="http://schemas.microsoft.com/office/drawing/2014/main" id="{7240AA30-D554-43A5-901E-C2AFCB3096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53">
                <a:extLst>
                  <a:ext uri="{FF2B5EF4-FFF2-40B4-BE49-F238E27FC236}">
                    <a16:creationId xmlns="" xmlns:a16="http://schemas.microsoft.com/office/drawing/2014/main" id="{81091CF3-08F5-4EA2-8205-193F28552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54">
                <a:extLst>
                  <a:ext uri="{FF2B5EF4-FFF2-40B4-BE49-F238E27FC236}">
                    <a16:creationId xmlns="" xmlns:a16="http://schemas.microsoft.com/office/drawing/2014/main" id="{B5019A9A-4693-412F-9772-74DB5367B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Freeform 55">
                <a:extLst>
                  <a:ext uri="{FF2B5EF4-FFF2-40B4-BE49-F238E27FC236}">
                    <a16:creationId xmlns="" xmlns:a16="http://schemas.microsoft.com/office/drawing/2014/main" id="{F0702D5E-6A40-4611-8738-BC174264C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1" name="Freeform 56">
                <a:extLst>
                  <a:ext uri="{FF2B5EF4-FFF2-40B4-BE49-F238E27FC236}">
                    <a16:creationId xmlns="" xmlns:a16="http://schemas.microsoft.com/office/drawing/2014/main" id="{7240B550-4C85-4BC2-8B53-2466ACB1F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Rectangle 57">
                <a:extLst>
                  <a:ext uri="{FF2B5EF4-FFF2-40B4-BE49-F238E27FC236}">
                    <a16:creationId xmlns="" xmlns:a16="http://schemas.microsoft.com/office/drawing/2014/main" id="{4BCC3DD6-8687-4977-939B-6D027443A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3" name="Oval 58">
                <a:extLst>
                  <a:ext uri="{FF2B5EF4-FFF2-40B4-BE49-F238E27FC236}">
                    <a16:creationId xmlns="" xmlns:a16="http://schemas.microsoft.com/office/drawing/2014/main" id="{05DDAE2A-3606-4F36-B0E0-795BA140F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4" name="Freeform 59">
                <a:extLst>
                  <a:ext uri="{FF2B5EF4-FFF2-40B4-BE49-F238E27FC236}">
                    <a16:creationId xmlns="" xmlns:a16="http://schemas.microsoft.com/office/drawing/2014/main" id="{601F7091-314D-4044-9C28-408BA47F8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5" name="Freeform 60">
                <a:extLst>
                  <a:ext uri="{FF2B5EF4-FFF2-40B4-BE49-F238E27FC236}">
                    <a16:creationId xmlns="" xmlns:a16="http://schemas.microsoft.com/office/drawing/2014/main" id="{AB78975F-BD41-4C50-8DDA-71CA7DE6D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6" name="Freeform 61">
                <a:extLst>
                  <a:ext uri="{FF2B5EF4-FFF2-40B4-BE49-F238E27FC236}">
                    <a16:creationId xmlns="" xmlns:a16="http://schemas.microsoft.com/office/drawing/2014/main" id="{D4F4F130-439C-4FE9-93AC-2F02A0393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7" name="Freeform 62">
                <a:extLst>
                  <a:ext uri="{FF2B5EF4-FFF2-40B4-BE49-F238E27FC236}">
                    <a16:creationId xmlns="" xmlns:a16="http://schemas.microsoft.com/office/drawing/2014/main" id="{8AD92ED7-0941-45AA-A664-094B812A9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8" name="Freeform 63">
                <a:extLst>
                  <a:ext uri="{FF2B5EF4-FFF2-40B4-BE49-F238E27FC236}">
                    <a16:creationId xmlns="" xmlns:a16="http://schemas.microsoft.com/office/drawing/2014/main" id="{F9F673BC-E913-43D8-8CDE-7A0946C34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9" name="Freeform 64">
                <a:extLst>
                  <a:ext uri="{FF2B5EF4-FFF2-40B4-BE49-F238E27FC236}">
                    <a16:creationId xmlns="" xmlns:a16="http://schemas.microsoft.com/office/drawing/2014/main" id="{9099B87F-6B08-46A2-A4C8-4CD9EBA0C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0" name="Freeform 65">
                <a:extLst>
                  <a:ext uri="{FF2B5EF4-FFF2-40B4-BE49-F238E27FC236}">
                    <a16:creationId xmlns="" xmlns:a16="http://schemas.microsoft.com/office/drawing/2014/main" id="{7B579D7D-0705-476C-87EA-2E2AD49A5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1" name="Freeform 66">
                <a:extLst>
                  <a:ext uri="{FF2B5EF4-FFF2-40B4-BE49-F238E27FC236}">
                    <a16:creationId xmlns="" xmlns:a16="http://schemas.microsoft.com/office/drawing/2014/main" id="{C0C22477-30A6-4C28-913D-015D6A932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2" name="Freeform 67">
                <a:extLst>
                  <a:ext uri="{FF2B5EF4-FFF2-40B4-BE49-F238E27FC236}">
                    <a16:creationId xmlns="" xmlns:a16="http://schemas.microsoft.com/office/drawing/2014/main" id="{C2B75C4E-C155-4819-B18F-F448B77DA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3" name="Freeform 68">
                <a:extLst>
                  <a:ext uri="{FF2B5EF4-FFF2-40B4-BE49-F238E27FC236}">
                    <a16:creationId xmlns="" xmlns:a16="http://schemas.microsoft.com/office/drawing/2014/main" id="{205D5217-D50C-4A37-AE1F-7F6790006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4" name="Rectangle 69">
                <a:extLst>
                  <a:ext uri="{FF2B5EF4-FFF2-40B4-BE49-F238E27FC236}">
                    <a16:creationId xmlns="" xmlns:a16="http://schemas.microsoft.com/office/drawing/2014/main" id="{9ACAC9B1-64E6-4C1A-9DA3-0BEA3C0AA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5" name="Freeform 70">
                <a:extLst>
                  <a:ext uri="{FF2B5EF4-FFF2-40B4-BE49-F238E27FC236}">
                    <a16:creationId xmlns="" xmlns:a16="http://schemas.microsoft.com/office/drawing/2014/main" id="{85554650-85E1-412E-A6B0-BC029222EE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6" name="Freeform 71">
                <a:extLst>
                  <a:ext uri="{FF2B5EF4-FFF2-40B4-BE49-F238E27FC236}">
                    <a16:creationId xmlns="" xmlns:a16="http://schemas.microsoft.com/office/drawing/2014/main" id="{B38D65B8-AF49-440A-85B4-6309D53399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7" name="Freeform 72">
                <a:extLst>
                  <a:ext uri="{FF2B5EF4-FFF2-40B4-BE49-F238E27FC236}">
                    <a16:creationId xmlns="" xmlns:a16="http://schemas.microsoft.com/office/drawing/2014/main" id="{34F8F60E-74A2-443F-96C2-304151AE5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8" name="Freeform 73">
                <a:extLst>
                  <a:ext uri="{FF2B5EF4-FFF2-40B4-BE49-F238E27FC236}">
                    <a16:creationId xmlns="" xmlns:a16="http://schemas.microsoft.com/office/drawing/2014/main" id="{883C559E-E24B-4E11-BEE3-979ACECBB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9" name="Freeform 74">
                <a:extLst>
                  <a:ext uri="{FF2B5EF4-FFF2-40B4-BE49-F238E27FC236}">
                    <a16:creationId xmlns="" xmlns:a16="http://schemas.microsoft.com/office/drawing/2014/main" id="{B2512790-88BD-4F91-86AF-7DE641D01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0" name="Freeform 75">
                <a:extLst>
                  <a:ext uri="{FF2B5EF4-FFF2-40B4-BE49-F238E27FC236}">
                    <a16:creationId xmlns="" xmlns:a16="http://schemas.microsoft.com/office/drawing/2014/main" id="{48F968EF-6193-4545-B48F-7C2BC8F0B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1" name="Freeform 76">
                <a:extLst>
                  <a:ext uri="{FF2B5EF4-FFF2-40B4-BE49-F238E27FC236}">
                    <a16:creationId xmlns="" xmlns:a16="http://schemas.microsoft.com/office/drawing/2014/main" id="{DBFFFD6A-2695-4CC4-8B3D-024056D12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2" name="Freeform 77">
                <a:extLst>
                  <a:ext uri="{FF2B5EF4-FFF2-40B4-BE49-F238E27FC236}">
                    <a16:creationId xmlns="" xmlns:a16="http://schemas.microsoft.com/office/drawing/2014/main" id="{7690E13A-2857-4C64-8B3B-6A47FD5C0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3" name="Freeform 78">
                <a:extLst>
                  <a:ext uri="{FF2B5EF4-FFF2-40B4-BE49-F238E27FC236}">
                    <a16:creationId xmlns="" xmlns:a16="http://schemas.microsoft.com/office/drawing/2014/main" id="{896BEA30-0B65-473D-8833-5D0989662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4" name="Freeform 79">
                <a:extLst>
                  <a:ext uri="{FF2B5EF4-FFF2-40B4-BE49-F238E27FC236}">
                    <a16:creationId xmlns="" xmlns:a16="http://schemas.microsoft.com/office/drawing/2014/main" id="{89C072FF-26E3-4CB7-A6EF-334203C6F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5" name="Freeform 80">
                <a:extLst>
                  <a:ext uri="{FF2B5EF4-FFF2-40B4-BE49-F238E27FC236}">
                    <a16:creationId xmlns="" xmlns:a16="http://schemas.microsoft.com/office/drawing/2014/main" id="{D221F439-A46B-4ED1-BAB1-25B09EDF6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6" name="Freeform 81">
                <a:extLst>
                  <a:ext uri="{FF2B5EF4-FFF2-40B4-BE49-F238E27FC236}">
                    <a16:creationId xmlns="" xmlns:a16="http://schemas.microsoft.com/office/drawing/2014/main" id="{A219146B-4664-46CF-961E-B7F5D1F3F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7" name="Freeform 82">
                <a:extLst>
                  <a:ext uri="{FF2B5EF4-FFF2-40B4-BE49-F238E27FC236}">
                    <a16:creationId xmlns="" xmlns:a16="http://schemas.microsoft.com/office/drawing/2014/main" id="{6C6EADDF-A300-4172-A5EE-311D17CE6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8" name="Freeform 83">
                <a:extLst>
                  <a:ext uri="{FF2B5EF4-FFF2-40B4-BE49-F238E27FC236}">
                    <a16:creationId xmlns="" xmlns:a16="http://schemas.microsoft.com/office/drawing/2014/main" id="{1A53CE1F-0211-4DFF-8F99-A1FB0BA071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9" name="Freeform 84">
                <a:extLst>
                  <a:ext uri="{FF2B5EF4-FFF2-40B4-BE49-F238E27FC236}">
                    <a16:creationId xmlns="" xmlns:a16="http://schemas.microsoft.com/office/drawing/2014/main" id="{C33608AA-C616-45D5-B364-7C0E005F2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0" name="Freeform 85">
                <a:extLst>
                  <a:ext uri="{FF2B5EF4-FFF2-40B4-BE49-F238E27FC236}">
                    <a16:creationId xmlns="" xmlns:a16="http://schemas.microsoft.com/office/drawing/2014/main" id="{1B407384-E041-4D0D-AF5A-AAA664710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1" name="Freeform 86">
                <a:extLst>
                  <a:ext uri="{FF2B5EF4-FFF2-40B4-BE49-F238E27FC236}">
                    <a16:creationId xmlns="" xmlns:a16="http://schemas.microsoft.com/office/drawing/2014/main" id="{D028043D-09DF-4EE9-9D93-BF5DBB67D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2" name="Freeform 87">
                <a:extLst>
                  <a:ext uri="{FF2B5EF4-FFF2-40B4-BE49-F238E27FC236}">
                    <a16:creationId xmlns="" xmlns:a16="http://schemas.microsoft.com/office/drawing/2014/main" id="{D726B283-5465-4290-BE45-2C0DB5645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3" name="Freeform 88">
                <a:extLst>
                  <a:ext uri="{FF2B5EF4-FFF2-40B4-BE49-F238E27FC236}">
                    <a16:creationId xmlns="" xmlns:a16="http://schemas.microsoft.com/office/drawing/2014/main" id="{2A22FF00-B843-483E-9CE3-A8CDD22F4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" name="Rectangle 89">
                <a:extLst>
                  <a:ext uri="{FF2B5EF4-FFF2-40B4-BE49-F238E27FC236}">
                    <a16:creationId xmlns="" xmlns:a16="http://schemas.microsoft.com/office/drawing/2014/main" id="{A9008DD5-92BA-4F36-AB8C-EB8753755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" name="Freeform 90">
                <a:extLst>
                  <a:ext uri="{FF2B5EF4-FFF2-40B4-BE49-F238E27FC236}">
                    <a16:creationId xmlns="" xmlns:a16="http://schemas.microsoft.com/office/drawing/2014/main" id="{9B5B219D-17AE-4B82-82C3-6A6FB0C21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" name="Freeform 91">
                <a:extLst>
                  <a:ext uri="{FF2B5EF4-FFF2-40B4-BE49-F238E27FC236}">
                    <a16:creationId xmlns="" xmlns:a16="http://schemas.microsoft.com/office/drawing/2014/main" id="{D0DCB3C9-3170-4139-88ED-607C154C1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7" name="Freeform 92">
                <a:extLst>
                  <a:ext uri="{FF2B5EF4-FFF2-40B4-BE49-F238E27FC236}">
                    <a16:creationId xmlns="" xmlns:a16="http://schemas.microsoft.com/office/drawing/2014/main" id="{E7C92802-680D-4D66-8730-3D917ED9D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8" name="Freeform 93">
                <a:extLst>
                  <a:ext uri="{FF2B5EF4-FFF2-40B4-BE49-F238E27FC236}">
                    <a16:creationId xmlns="" xmlns:a16="http://schemas.microsoft.com/office/drawing/2014/main" id="{A1651E47-DF5B-4A90-99AF-48D8EDFDE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9" name="Freeform 94">
                <a:extLst>
                  <a:ext uri="{FF2B5EF4-FFF2-40B4-BE49-F238E27FC236}">
                    <a16:creationId xmlns="" xmlns:a16="http://schemas.microsoft.com/office/drawing/2014/main" id="{B7A1F926-FB3D-4CC8-9AA9-DD042B989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0" name="Freeform 95">
                <a:extLst>
                  <a:ext uri="{FF2B5EF4-FFF2-40B4-BE49-F238E27FC236}">
                    <a16:creationId xmlns="" xmlns:a16="http://schemas.microsoft.com/office/drawing/2014/main" id="{7C2F043A-E8BA-4BF2-A474-953F731F8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" name="Freeform 96">
                <a:extLst>
                  <a:ext uri="{FF2B5EF4-FFF2-40B4-BE49-F238E27FC236}">
                    <a16:creationId xmlns="" xmlns:a16="http://schemas.microsoft.com/office/drawing/2014/main" id="{63F86DB5-3E72-4214-8E99-76A9B657B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2" name="Freeform 97">
                <a:extLst>
                  <a:ext uri="{FF2B5EF4-FFF2-40B4-BE49-F238E27FC236}">
                    <a16:creationId xmlns="" xmlns:a16="http://schemas.microsoft.com/office/drawing/2014/main" id="{C0986A04-0094-4E7E-966D-A1480CF82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3" name="Freeform 98">
                <a:extLst>
                  <a:ext uri="{FF2B5EF4-FFF2-40B4-BE49-F238E27FC236}">
                    <a16:creationId xmlns="" xmlns:a16="http://schemas.microsoft.com/office/drawing/2014/main" id="{13C08577-A1DE-4655-8F50-19BE372C9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4" name="Freeform 99">
                <a:extLst>
                  <a:ext uri="{FF2B5EF4-FFF2-40B4-BE49-F238E27FC236}">
                    <a16:creationId xmlns="" xmlns:a16="http://schemas.microsoft.com/office/drawing/2014/main" id="{9BBD72A1-51E0-4123-9372-85AEF838B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5" name="Freeform 100">
                <a:extLst>
                  <a:ext uri="{FF2B5EF4-FFF2-40B4-BE49-F238E27FC236}">
                    <a16:creationId xmlns="" xmlns:a16="http://schemas.microsoft.com/office/drawing/2014/main" id="{89819C5F-EEC0-47F7-9DB0-1371F875C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6" name="Freeform 101">
                <a:extLst>
                  <a:ext uri="{FF2B5EF4-FFF2-40B4-BE49-F238E27FC236}">
                    <a16:creationId xmlns="" xmlns:a16="http://schemas.microsoft.com/office/drawing/2014/main" id="{B7445721-8888-476C-96A9-B7F11A004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7" name="Freeform 102">
                <a:extLst>
                  <a:ext uri="{FF2B5EF4-FFF2-40B4-BE49-F238E27FC236}">
                    <a16:creationId xmlns="" xmlns:a16="http://schemas.microsoft.com/office/drawing/2014/main" id="{F520EB80-E939-41BD-8AD0-032B7FE81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8" name="Freeform 103">
                <a:extLst>
                  <a:ext uri="{FF2B5EF4-FFF2-40B4-BE49-F238E27FC236}">
                    <a16:creationId xmlns="" xmlns:a16="http://schemas.microsoft.com/office/drawing/2014/main" id="{C61DFD00-B1E9-48DD-9737-3C9EA4A7A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9" name="Freeform 104">
                <a:extLst>
                  <a:ext uri="{FF2B5EF4-FFF2-40B4-BE49-F238E27FC236}">
                    <a16:creationId xmlns="" xmlns:a16="http://schemas.microsoft.com/office/drawing/2014/main" id="{B4CEFF44-D42C-47FA-A6B1-65181F6FF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0" name="Freeform 105">
                <a:extLst>
                  <a:ext uri="{FF2B5EF4-FFF2-40B4-BE49-F238E27FC236}">
                    <a16:creationId xmlns="" xmlns:a16="http://schemas.microsoft.com/office/drawing/2014/main" id="{5F407F26-E4E4-4F3A-9CFE-2487EA5B8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1" name="Freeform 106">
                <a:extLst>
                  <a:ext uri="{FF2B5EF4-FFF2-40B4-BE49-F238E27FC236}">
                    <a16:creationId xmlns="" xmlns:a16="http://schemas.microsoft.com/office/drawing/2014/main" id="{37EC5FCB-DC9F-4009-A531-D0D7F6591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2" name="Freeform 107">
                <a:extLst>
                  <a:ext uri="{FF2B5EF4-FFF2-40B4-BE49-F238E27FC236}">
                    <a16:creationId xmlns="" xmlns:a16="http://schemas.microsoft.com/office/drawing/2014/main" id="{8CCB91BC-C7F5-4284-80EF-2A4DE62B0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3" name="Freeform 108">
                <a:extLst>
                  <a:ext uri="{FF2B5EF4-FFF2-40B4-BE49-F238E27FC236}">
                    <a16:creationId xmlns="" xmlns:a16="http://schemas.microsoft.com/office/drawing/2014/main" id="{E5A39129-723D-4258-A6E0-90C06C933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4" name="Rectangle 109">
                <a:extLst>
                  <a:ext uri="{FF2B5EF4-FFF2-40B4-BE49-F238E27FC236}">
                    <a16:creationId xmlns="" xmlns:a16="http://schemas.microsoft.com/office/drawing/2014/main" id="{601B0D52-C333-45EA-AFF9-3E19E41756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5" name="Freeform 110">
                <a:extLst>
                  <a:ext uri="{FF2B5EF4-FFF2-40B4-BE49-F238E27FC236}">
                    <a16:creationId xmlns="" xmlns:a16="http://schemas.microsoft.com/office/drawing/2014/main" id="{C0C2CCC7-F5A2-411D-8D15-AAA4BD7FB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6" name="Freeform 111">
                <a:extLst>
                  <a:ext uri="{FF2B5EF4-FFF2-40B4-BE49-F238E27FC236}">
                    <a16:creationId xmlns="" xmlns:a16="http://schemas.microsoft.com/office/drawing/2014/main" id="{836CEE18-4E52-47D6-9DFB-B1C7450C3B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7" name="Freeform 112">
                <a:extLst>
                  <a:ext uri="{FF2B5EF4-FFF2-40B4-BE49-F238E27FC236}">
                    <a16:creationId xmlns="" xmlns:a16="http://schemas.microsoft.com/office/drawing/2014/main" id="{8A277518-BD6A-472F-99D9-CA441F320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8" name="Freeform 113">
                <a:extLst>
                  <a:ext uri="{FF2B5EF4-FFF2-40B4-BE49-F238E27FC236}">
                    <a16:creationId xmlns="" xmlns:a16="http://schemas.microsoft.com/office/drawing/2014/main" id="{C3113B2E-E3BD-431A-9687-F09635013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9" name="Freeform 114">
                <a:extLst>
                  <a:ext uri="{FF2B5EF4-FFF2-40B4-BE49-F238E27FC236}">
                    <a16:creationId xmlns="" xmlns:a16="http://schemas.microsoft.com/office/drawing/2014/main" id="{D3C95FA1-B953-4534-9417-A99C4F902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0" name="Freeform 115">
                <a:extLst>
                  <a:ext uri="{FF2B5EF4-FFF2-40B4-BE49-F238E27FC236}">
                    <a16:creationId xmlns="" xmlns:a16="http://schemas.microsoft.com/office/drawing/2014/main" id="{A803FFC8-97B4-41FB-A3DC-3FBCC19D4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1" name="Freeform 116">
                <a:extLst>
                  <a:ext uri="{FF2B5EF4-FFF2-40B4-BE49-F238E27FC236}">
                    <a16:creationId xmlns="" xmlns:a16="http://schemas.microsoft.com/office/drawing/2014/main" id="{A9F1F19A-51FC-451F-AD13-21FDD0D95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2" name="Freeform 117">
                <a:extLst>
                  <a:ext uri="{FF2B5EF4-FFF2-40B4-BE49-F238E27FC236}">
                    <a16:creationId xmlns="" xmlns:a16="http://schemas.microsoft.com/office/drawing/2014/main" id="{6172557C-0CA3-4344-B623-6C10FBF80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3" name="Freeform 118">
                <a:extLst>
                  <a:ext uri="{FF2B5EF4-FFF2-40B4-BE49-F238E27FC236}">
                    <a16:creationId xmlns="" xmlns:a16="http://schemas.microsoft.com/office/drawing/2014/main" id="{8984F3C0-FBC0-46F6-AE9E-764BF6C73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4" name="Freeform 119">
                <a:extLst>
                  <a:ext uri="{FF2B5EF4-FFF2-40B4-BE49-F238E27FC236}">
                    <a16:creationId xmlns="" xmlns:a16="http://schemas.microsoft.com/office/drawing/2014/main" id="{386DF36E-E3D4-477E-AE4E-086B7CDCA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5" name="Freeform 120">
                <a:extLst>
                  <a:ext uri="{FF2B5EF4-FFF2-40B4-BE49-F238E27FC236}">
                    <a16:creationId xmlns="" xmlns:a16="http://schemas.microsoft.com/office/drawing/2014/main" id="{2825A8E7-FAD5-40AC-8695-F0260206A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6" name="Freeform 121">
                <a:extLst>
                  <a:ext uri="{FF2B5EF4-FFF2-40B4-BE49-F238E27FC236}">
                    <a16:creationId xmlns="" xmlns:a16="http://schemas.microsoft.com/office/drawing/2014/main" id="{FC043736-BEF7-4BD9-8006-380D67EEB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7" name="Freeform 122">
                <a:extLst>
                  <a:ext uri="{FF2B5EF4-FFF2-40B4-BE49-F238E27FC236}">
                    <a16:creationId xmlns="" xmlns:a16="http://schemas.microsoft.com/office/drawing/2014/main" id="{76A428C0-E341-4CA2-82B1-05EC3F8E2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8" name="Freeform 123">
                <a:extLst>
                  <a:ext uri="{FF2B5EF4-FFF2-40B4-BE49-F238E27FC236}">
                    <a16:creationId xmlns="" xmlns:a16="http://schemas.microsoft.com/office/drawing/2014/main" id="{F287FBEB-F1E2-4897-B52C-ACB40C9DF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9" name="Freeform 124">
                <a:extLst>
                  <a:ext uri="{FF2B5EF4-FFF2-40B4-BE49-F238E27FC236}">
                    <a16:creationId xmlns="" xmlns:a16="http://schemas.microsoft.com/office/drawing/2014/main" id="{9F93D0E5-D554-4902-9504-112501E1C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0" name="Freeform 125">
                <a:extLst>
                  <a:ext uri="{FF2B5EF4-FFF2-40B4-BE49-F238E27FC236}">
                    <a16:creationId xmlns="" xmlns:a16="http://schemas.microsoft.com/office/drawing/2014/main" id="{E20728D7-2375-4C5E-A587-408DC90DD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1" name="Freeform 126">
                <a:extLst>
                  <a:ext uri="{FF2B5EF4-FFF2-40B4-BE49-F238E27FC236}">
                    <a16:creationId xmlns="" xmlns:a16="http://schemas.microsoft.com/office/drawing/2014/main" id="{8BFAA816-ADE2-4E01-872C-6E2E98F61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2" name="Freeform 127">
                <a:extLst>
                  <a:ext uri="{FF2B5EF4-FFF2-40B4-BE49-F238E27FC236}">
                    <a16:creationId xmlns="" xmlns:a16="http://schemas.microsoft.com/office/drawing/2014/main" id="{EFCF20BA-7208-46AD-B4AF-E64C13FFA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3" name="Freeform 128">
                <a:extLst>
                  <a:ext uri="{FF2B5EF4-FFF2-40B4-BE49-F238E27FC236}">
                    <a16:creationId xmlns="" xmlns:a16="http://schemas.microsoft.com/office/drawing/2014/main" id="{EB0FD74C-8CA2-4597-9DAA-F99DE19E5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4" name="Freeform 129">
                <a:extLst>
                  <a:ext uri="{FF2B5EF4-FFF2-40B4-BE49-F238E27FC236}">
                    <a16:creationId xmlns="" xmlns:a16="http://schemas.microsoft.com/office/drawing/2014/main" id="{1075EDC7-01C1-4790-9DC1-034612499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5" name="Freeform 130">
                <a:extLst>
                  <a:ext uri="{FF2B5EF4-FFF2-40B4-BE49-F238E27FC236}">
                    <a16:creationId xmlns="" xmlns:a16="http://schemas.microsoft.com/office/drawing/2014/main" id="{DCEECC97-9C9E-4531-987E-BEFB1EFD1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6" name="Freeform 131">
                <a:extLst>
                  <a:ext uri="{FF2B5EF4-FFF2-40B4-BE49-F238E27FC236}">
                    <a16:creationId xmlns="" xmlns:a16="http://schemas.microsoft.com/office/drawing/2014/main" id="{17D1D7B8-B47B-4D95-80DE-D7C817EAB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7" name="Freeform 132">
                <a:extLst>
                  <a:ext uri="{FF2B5EF4-FFF2-40B4-BE49-F238E27FC236}">
                    <a16:creationId xmlns="" xmlns:a16="http://schemas.microsoft.com/office/drawing/2014/main" id="{04316606-AE2F-43A3-B962-8EAD388C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8" name="Freeform 133">
                <a:extLst>
                  <a:ext uri="{FF2B5EF4-FFF2-40B4-BE49-F238E27FC236}">
                    <a16:creationId xmlns="" xmlns:a16="http://schemas.microsoft.com/office/drawing/2014/main" id="{D9E6CD75-BBD0-412C-B666-CB6E54475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9" name="Freeform 134">
                <a:extLst>
                  <a:ext uri="{FF2B5EF4-FFF2-40B4-BE49-F238E27FC236}">
                    <a16:creationId xmlns="" xmlns:a16="http://schemas.microsoft.com/office/drawing/2014/main" id="{4B8303EF-9B61-4885-B2B4-2CEB4699B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0" name="Freeform 135">
                <a:extLst>
                  <a:ext uri="{FF2B5EF4-FFF2-40B4-BE49-F238E27FC236}">
                    <a16:creationId xmlns="" xmlns:a16="http://schemas.microsoft.com/office/drawing/2014/main" id="{831531D5-CC59-4F8F-AB77-233EC1AFF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1" name="Freeform 136">
                <a:extLst>
                  <a:ext uri="{FF2B5EF4-FFF2-40B4-BE49-F238E27FC236}">
                    <a16:creationId xmlns="" xmlns:a16="http://schemas.microsoft.com/office/drawing/2014/main" id="{0A8B4080-62B7-47C6-A5BE-8F064B58B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2" name="Freeform 137">
                <a:extLst>
                  <a:ext uri="{FF2B5EF4-FFF2-40B4-BE49-F238E27FC236}">
                    <a16:creationId xmlns="" xmlns:a16="http://schemas.microsoft.com/office/drawing/2014/main" id="{7C38755E-897B-4B98-A14A-D5A89C99F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3" name="Freeform 138">
                <a:extLst>
                  <a:ext uri="{FF2B5EF4-FFF2-40B4-BE49-F238E27FC236}">
                    <a16:creationId xmlns="" xmlns:a16="http://schemas.microsoft.com/office/drawing/2014/main" id="{4D4C28CF-556C-4D75-B995-2F313257C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4" name="Freeform 139">
                <a:extLst>
                  <a:ext uri="{FF2B5EF4-FFF2-40B4-BE49-F238E27FC236}">
                    <a16:creationId xmlns="" xmlns:a16="http://schemas.microsoft.com/office/drawing/2014/main" id="{7D967C3C-F508-40B5-A228-7DBF3A123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5" name="Freeform 140">
                <a:extLst>
                  <a:ext uri="{FF2B5EF4-FFF2-40B4-BE49-F238E27FC236}">
                    <a16:creationId xmlns="" xmlns:a16="http://schemas.microsoft.com/office/drawing/2014/main" id="{03758C37-2A9B-46B2-8B73-E3202BEA3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6" name="Freeform 141">
                <a:extLst>
                  <a:ext uri="{FF2B5EF4-FFF2-40B4-BE49-F238E27FC236}">
                    <a16:creationId xmlns="" xmlns:a16="http://schemas.microsoft.com/office/drawing/2014/main" id="{3415ECFA-B295-42BE-B333-AA65FA391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7" name="Freeform 142">
                <a:extLst>
                  <a:ext uri="{FF2B5EF4-FFF2-40B4-BE49-F238E27FC236}">
                    <a16:creationId xmlns="" xmlns:a16="http://schemas.microsoft.com/office/drawing/2014/main" id="{F4FA7101-7DFE-43FC-BBD1-3F22E3A3E2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8" name="Freeform 143">
                <a:extLst>
                  <a:ext uri="{FF2B5EF4-FFF2-40B4-BE49-F238E27FC236}">
                    <a16:creationId xmlns="" xmlns:a16="http://schemas.microsoft.com/office/drawing/2014/main" id="{961A977F-9845-47BF-B32D-D71E6E282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9" name="Freeform 144">
                <a:extLst>
                  <a:ext uri="{FF2B5EF4-FFF2-40B4-BE49-F238E27FC236}">
                    <a16:creationId xmlns="" xmlns:a16="http://schemas.microsoft.com/office/drawing/2014/main" id="{4DA09335-C889-4DA5-9D2B-2E27B931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0" name="Freeform 145">
                <a:extLst>
                  <a:ext uri="{FF2B5EF4-FFF2-40B4-BE49-F238E27FC236}">
                    <a16:creationId xmlns="" xmlns:a16="http://schemas.microsoft.com/office/drawing/2014/main" id="{0790F8EA-0773-4E33-A82D-8F7E88677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1" name="Freeform 146">
                <a:extLst>
                  <a:ext uri="{FF2B5EF4-FFF2-40B4-BE49-F238E27FC236}">
                    <a16:creationId xmlns="" xmlns:a16="http://schemas.microsoft.com/office/drawing/2014/main" id="{C043AC62-635A-410A-BB20-E805C1CF3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2" name="Freeform 147">
                <a:extLst>
                  <a:ext uri="{FF2B5EF4-FFF2-40B4-BE49-F238E27FC236}">
                    <a16:creationId xmlns="" xmlns:a16="http://schemas.microsoft.com/office/drawing/2014/main" id="{B2BFAA23-6E9E-4FCC-B5FC-01B5DB22A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3" name="Freeform 148">
                <a:extLst>
                  <a:ext uri="{FF2B5EF4-FFF2-40B4-BE49-F238E27FC236}">
                    <a16:creationId xmlns="" xmlns:a16="http://schemas.microsoft.com/office/drawing/2014/main" id="{F24536EE-1938-4ADD-8C5F-EEB1BDF4D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4" name="Freeform 149">
                <a:extLst>
                  <a:ext uri="{FF2B5EF4-FFF2-40B4-BE49-F238E27FC236}">
                    <a16:creationId xmlns="" xmlns:a16="http://schemas.microsoft.com/office/drawing/2014/main" id="{C8614121-494C-440B-A5EF-8582D5B54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5" name="Freeform 150">
                <a:extLst>
                  <a:ext uri="{FF2B5EF4-FFF2-40B4-BE49-F238E27FC236}">
                    <a16:creationId xmlns="" xmlns:a16="http://schemas.microsoft.com/office/drawing/2014/main" id="{E4AE05C7-47BE-4D4F-9B99-B92299902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6" name="Freeform 151">
                <a:extLst>
                  <a:ext uri="{FF2B5EF4-FFF2-40B4-BE49-F238E27FC236}">
                    <a16:creationId xmlns="" xmlns:a16="http://schemas.microsoft.com/office/drawing/2014/main" id="{C8989F17-4AE4-40CD-A819-3CE0F4351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7" name="Freeform 152">
                <a:extLst>
                  <a:ext uri="{FF2B5EF4-FFF2-40B4-BE49-F238E27FC236}">
                    <a16:creationId xmlns="" xmlns:a16="http://schemas.microsoft.com/office/drawing/2014/main" id="{D630E3E4-8460-4CFD-A2DE-AEA33659B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8" name="Freeform 153">
                <a:extLst>
                  <a:ext uri="{FF2B5EF4-FFF2-40B4-BE49-F238E27FC236}">
                    <a16:creationId xmlns="" xmlns:a16="http://schemas.microsoft.com/office/drawing/2014/main" id="{20508EDA-304E-4042-97CF-CD9EFA16F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9" name="Freeform 154">
                <a:extLst>
                  <a:ext uri="{FF2B5EF4-FFF2-40B4-BE49-F238E27FC236}">
                    <a16:creationId xmlns="" xmlns:a16="http://schemas.microsoft.com/office/drawing/2014/main" id="{79BAE213-3089-4384-B8F3-0EDC8EC9E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0" name="Freeform 155">
                <a:extLst>
                  <a:ext uri="{FF2B5EF4-FFF2-40B4-BE49-F238E27FC236}">
                    <a16:creationId xmlns="" xmlns:a16="http://schemas.microsoft.com/office/drawing/2014/main" id="{51DD3ED4-BE23-4790-896C-B15EE0807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1" name="Freeform 156">
                <a:extLst>
                  <a:ext uri="{FF2B5EF4-FFF2-40B4-BE49-F238E27FC236}">
                    <a16:creationId xmlns="" xmlns:a16="http://schemas.microsoft.com/office/drawing/2014/main" id="{7702BFB1-B84B-4C02-B1F4-77968E46A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2" name="Freeform 157">
                <a:extLst>
                  <a:ext uri="{FF2B5EF4-FFF2-40B4-BE49-F238E27FC236}">
                    <a16:creationId xmlns="" xmlns:a16="http://schemas.microsoft.com/office/drawing/2014/main" id="{FABC9D47-E649-4632-A800-ADEC41D50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3" name="Freeform 158">
                <a:extLst>
                  <a:ext uri="{FF2B5EF4-FFF2-40B4-BE49-F238E27FC236}">
                    <a16:creationId xmlns="" xmlns:a16="http://schemas.microsoft.com/office/drawing/2014/main" id="{1F46F392-C27B-4B63-8FB2-69C3CA58A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4" name="Freeform 159">
                <a:extLst>
                  <a:ext uri="{FF2B5EF4-FFF2-40B4-BE49-F238E27FC236}">
                    <a16:creationId xmlns="" xmlns:a16="http://schemas.microsoft.com/office/drawing/2014/main" id="{DFBCD8F9-A4F9-4DA2-9C45-006F0CD26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5" name="Freeform 160">
                <a:extLst>
                  <a:ext uri="{FF2B5EF4-FFF2-40B4-BE49-F238E27FC236}">
                    <a16:creationId xmlns="" xmlns:a16="http://schemas.microsoft.com/office/drawing/2014/main" id="{EB1871E0-0355-465D-9B6D-3720FE2B1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6" name="Freeform 161">
                <a:extLst>
                  <a:ext uri="{FF2B5EF4-FFF2-40B4-BE49-F238E27FC236}">
                    <a16:creationId xmlns="" xmlns:a16="http://schemas.microsoft.com/office/drawing/2014/main" id="{CAD4DB9D-5E98-4AB7-A9EC-5B0038F83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7" name="Freeform 162">
                <a:extLst>
                  <a:ext uri="{FF2B5EF4-FFF2-40B4-BE49-F238E27FC236}">
                    <a16:creationId xmlns="" xmlns:a16="http://schemas.microsoft.com/office/drawing/2014/main" id="{9C18730F-9F6F-4897-A89E-2199FFD9B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8" name="Freeform 163">
                <a:extLst>
                  <a:ext uri="{FF2B5EF4-FFF2-40B4-BE49-F238E27FC236}">
                    <a16:creationId xmlns="" xmlns:a16="http://schemas.microsoft.com/office/drawing/2014/main" id="{EC60835D-1B2F-4B6E-8568-5A5BE58A6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9" name="Freeform 164">
                <a:extLst>
                  <a:ext uri="{FF2B5EF4-FFF2-40B4-BE49-F238E27FC236}">
                    <a16:creationId xmlns="" xmlns:a16="http://schemas.microsoft.com/office/drawing/2014/main" id="{FE1D1A20-F213-47BD-A6C9-2613A415D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0" name="Freeform 165">
                <a:extLst>
                  <a:ext uri="{FF2B5EF4-FFF2-40B4-BE49-F238E27FC236}">
                    <a16:creationId xmlns="" xmlns:a16="http://schemas.microsoft.com/office/drawing/2014/main" id="{B23794F4-FF86-4471-9898-C4F5E9068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1" name="Freeform 166">
                <a:extLst>
                  <a:ext uri="{FF2B5EF4-FFF2-40B4-BE49-F238E27FC236}">
                    <a16:creationId xmlns="" xmlns:a16="http://schemas.microsoft.com/office/drawing/2014/main" id="{B17AD9C9-608A-45E8-BC8D-F444C5112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2" name="Freeform 167">
                <a:extLst>
                  <a:ext uri="{FF2B5EF4-FFF2-40B4-BE49-F238E27FC236}">
                    <a16:creationId xmlns="" xmlns:a16="http://schemas.microsoft.com/office/drawing/2014/main" id="{DE734902-A1BD-4D2D-8B4E-3C7F7F8E4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3" name="Freeform 168">
                <a:extLst>
                  <a:ext uri="{FF2B5EF4-FFF2-40B4-BE49-F238E27FC236}">
                    <a16:creationId xmlns="" xmlns:a16="http://schemas.microsoft.com/office/drawing/2014/main" id="{F613EC00-B372-46DA-AEB8-6DB1BC9C0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4" name="Freeform 169">
                <a:extLst>
                  <a:ext uri="{FF2B5EF4-FFF2-40B4-BE49-F238E27FC236}">
                    <a16:creationId xmlns="" xmlns:a16="http://schemas.microsoft.com/office/drawing/2014/main" id="{7BB42E02-5246-4479-89C7-5A9E6E4F5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5" name="Freeform 170">
                <a:extLst>
                  <a:ext uri="{FF2B5EF4-FFF2-40B4-BE49-F238E27FC236}">
                    <a16:creationId xmlns="" xmlns:a16="http://schemas.microsoft.com/office/drawing/2014/main" id="{C6639A25-F2E2-4335-934A-6E94C4472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6" name="Freeform 171">
                <a:extLst>
                  <a:ext uri="{FF2B5EF4-FFF2-40B4-BE49-F238E27FC236}">
                    <a16:creationId xmlns="" xmlns:a16="http://schemas.microsoft.com/office/drawing/2014/main" id="{C59E2DD2-B562-411C-8959-0D0BCFA2E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7" name="Freeform 172">
                <a:extLst>
                  <a:ext uri="{FF2B5EF4-FFF2-40B4-BE49-F238E27FC236}">
                    <a16:creationId xmlns="" xmlns:a16="http://schemas.microsoft.com/office/drawing/2014/main" id="{76B11712-ABD3-4045-8056-BADEBF8E1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8" name="Freeform 173">
                <a:extLst>
                  <a:ext uri="{FF2B5EF4-FFF2-40B4-BE49-F238E27FC236}">
                    <a16:creationId xmlns="" xmlns:a16="http://schemas.microsoft.com/office/drawing/2014/main" id="{14C4E23B-289F-46A9-96C5-81A99FB29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9" name="Freeform 174">
                <a:extLst>
                  <a:ext uri="{FF2B5EF4-FFF2-40B4-BE49-F238E27FC236}">
                    <a16:creationId xmlns="" xmlns:a16="http://schemas.microsoft.com/office/drawing/2014/main" id="{1A07C2A3-9717-4B4C-A1D0-7C2EAA058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0" name="Freeform 175">
                <a:extLst>
                  <a:ext uri="{FF2B5EF4-FFF2-40B4-BE49-F238E27FC236}">
                    <a16:creationId xmlns="" xmlns:a16="http://schemas.microsoft.com/office/drawing/2014/main" id="{F2EF4105-2CFE-46F1-9A84-F4E9F55551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1" name="Freeform 176">
                <a:extLst>
                  <a:ext uri="{FF2B5EF4-FFF2-40B4-BE49-F238E27FC236}">
                    <a16:creationId xmlns="" xmlns:a16="http://schemas.microsoft.com/office/drawing/2014/main" id="{3CBC9553-9536-4DE7-9BEB-D91A0306C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2" name="Freeform 177">
                <a:extLst>
                  <a:ext uri="{FF2B5EF4-FFF2-40B4-BE49-F238E27FC236}">
                    <a16:creationId xmlns="" xmlns:a16="http://schemas.microsoft.com/office/drawing/2014/main" id="{3765DFFC-07EF-4A4B-A8C7-D184F55CE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3" name="Freeform 178">
                <a:extLst>
                  <a:ext uri="{FF2B5EF4-FFF2-40B4-BE49-F238E27FC236}">
                    <a16:creationId xmlns="" xmlns:a16="http://schemas.microsoft.com/office/drawing/2014/main" id="{FEAEE8F4-F334-42E8-9C5D-7951B51E0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4" name="Freeform 179">
                <a:extLst>
                  <a:ext uri="{FF2B5EF4-FFF2-40B4-BE49-F238E27FC236}">
                    <a16:creationId xmlns="" xmlns:a16="http://schemas.microsoft.com/office/drawing/2014/main" id="{739CDF31-DBDB-4DBD-B5C3-0A53427BA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5" name="Freeform 180">
                <a:extLst>
                  <a:ext uri="{FF2B5EF4-FFF2-40B4-BE49-F238E27FC236}">
                    <a16:creationId xmlns="" xmlns:a16="http://schemas.microsoft.com/office/drawing/2014/main" id="{43DDAFCD-7D87-482F-9B80-268BED942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6" name="Freeform 181">
                <a:extLst>
                  <a:ext uri="{FF2B5EF4-FFF2-40B4-BE49-F238E27FC236}">
                    <a16:creationId xmlns="" xmlns:a16="http://schemas.microsoft.com/office/drawing/2014/main" id="{6ED55A25-643F-4FEC-913A-2F5671203A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7" name="Freeform 182">
                <a:extLst>
                  <a:ext uri="{FF2B5EF4-FFF2-40B4-BE49-F238E27FC236}">
                    <a16:creationId xmlns="" xmlns:a16="http://schemas.microsoft.com/office/drawing/2014/main" id="{DBB872C7-69C9-4A8B-BA7C-4FD5E5B9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8" name="Freeform 183">
                <a:extLst>
                  <a:ext uri="{FF2B5EF4-FFF2-40B4-BE49-F238E27FC236}">
                    <a16:creationId xmlns="" xmlns:a16="http://schemas.microsoft.com/office/drawing/2014/main" id="{BEC76E33-06A2-4593-87A6-ABB6CE983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9" name="Freeform 184">
                <a:extLst>
                  <a:ext uri="{FF2B5EF4-FFF2-40B4-BE49-F238E27FC236}">
                    <a16:creationId xmlns="" xmlns:a16="http://schemas.microsoft.com/office/drawing/2014/main" id="{6DD3C405-8779-464B-A614-C54071586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0" name="Freeform 185">
                <a:extLst>
                  <a:ext uri="{FF2B5EF4-FFF2-40B4-BE49-F238E27FC236}">
                    <a16:creationId xmlns="" xmlns:a16="http://schemas.microsoft.com/office/drawing/2014/main" id="{61DBFF03-A114-469A-94CA-3F368008C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1" name="Freeform 186">
                <a:extLst>
                  <a:ext uri="{FF2B5EF4-FFF2-40B4-BE49-F238E27FC236}">
                    <a16:creationId xmlns="" xmlns:a16="http://schemas.microsoft.com/office/drawing/2014/main" id="{BAA1EA85-5B73-48C3-BCE9-A77EA4051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2" name="Freeform 187">
                <a:extLst>
                  <a:ext uri="{FF2B5EF4-FFF2-40B4-BE49-F238E27FC236}">
                    <a16:creationId xmlns="" xmlns:a16="http://schemas.microsoft.com/office/drawing/2014/main" id="{3F5E92DE-5A8A-4525-9EC1-91D74427C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3" name="Freeform 188">
                <a:extLst>
                  <a:ext uri="{FF2B5EF4-FFF2-40B4-BE49-F238E27FC236}">
                    <a16:creationId xmlns="" xmlns:a16="http://schemas.microsoft.com/office/drawing/2014/main" id="{362D6D21-B2B6-491B-9033-B8CCB2D03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4" name="Freeform 189">
                <a:extLst>
                  <a:ext uri="{FF2B5EF4-FFF2-40B4-BE49-F238E27FC236}">
                    <a16:creationId xmlns="" xmlns:a16="http://schemas.microsoft.com/office/drawing/2014/main" id="{F4AD8FB9-4B2C-44A1-BA47-E2B799C67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5" name="Freeform 190">
                <a:extLst>
                  <a:ext uri="{FF2B5EF4-FFF2-40B4-BE49-F238E27FC236}">
                    <a16:creationId xmlns="" xmlns:a16="http://schemas.microsoft.com/office/drawing/2014/main" id="{094CB7E4-C05F-4D11-BC2A-D59E2EB82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6" name="Freeform 191">
                <a:extLst>
                  <a:ext uri="{FF2B5EF4-FFF2-40B4-BE49-F238E27FC236}">
                    <a16:creationId xmlns="" xmlns:a16="http://schemas.microsoft.com/office/drawing/2014/main" id="{1A91B92E-4DAC-4E32-BF96-041455F20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7" name="Freeform 192">
                <a:extLst>
                  <a:ext uri="{FF2B5EF4-FFF2-40B4-BE49-F238E27FC236}">
                    <a16:creationId xmlns="" xmlns:a16="http://schemas.microsoft.com/office/drawing/2014/main" id="{2BB97105-8195-4780-A964-2AAF57C74A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8" name="Freeform 193">
                <a:extLst>
                  <a:ext uri="{FF2B5EF4-FFF2-40B4-BE49-F238E27FC236}">
                    <a16:creationId xmlns="" xmlns:a16="http://schemas.microsoft.com/office/drawing/2014/main" id="{B42E86D6-89D0-40FA-BD2B-53060C093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9" name="Freeform 194">
                <a:extLst>
                  <a:ext uri="{FF2B5EF4-FFF2-40B4-BE49-F238E27FC236}">
                    <a16:creationId xmlns="" xmlns:a16="http://schemas.microsoft.com/office/drawing/2014/main" id="{4DC3B883-D679-4F21-9918-8B042D74E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0" name="Freeform 195">
                <a:extLst>
                  <a:ext uri="{FF2B5EF4-FFF2-40B4-BE49-F238E27FC236}">
                    <a16:creationId xmlns="" xmlns:a16="http://schemas.microsoft.com/office/drawing/2014/main" id="{BAF3C083-DDF0-4256-B8F2-F1BD7F139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1" name="Freeform 196">
                <a:extLst>
                  <a:ext uri="{FF2B5EF4-FFF2-40B4-BE49-F238E27FC236}">
                    <a16:creationId xmlns="" xmlns:a16="http://schemas.microsoft.com/office/drawing/2014/main" id="{F12EE5A8-1CA7-4C1D-BBDA-CC87F1881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2" name="Freeform 197">
                <a:extLst>
                  <a:ext uri="{FF2B5EF4-FFF2-40B4-BE49-F238E27FC236}">
                    <a16:creationId xmlns="" xmlns:a16="http://schemas.microsoft.com/office/drawing/2014/main" id="{31D41BD4-9934-4393-B58F-F26FE2684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3" name="Freeform 198">
                <a:extLst>
                  <a:ext uri="{FF2B5EF4-FFF2-40B4-BE49-F238E27FC236}">
                    <a16:creationId xmlns="" xmlns:a16="http://schemas.microsoft.com/office/drawing/2014/main" id="{2E91D217-D13A-4CAA-9A28-A2B00B7A6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4" name="Freeform 199">
                <a:extLst>
                  <a:ext uri="{FF2B5EF4-FFF2-40B4-BE49-F238E27FC236}">
                    <a16:creationId xmlns="" xmlns:a16="http://schemas.microsoft.com/office/drawing/2014/main" id="{8B910884-E37D-4A31-882E-2E9B8216E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5" name="Freeform 200">
                <a:extLst>
                  <a:ext uri="{FF2B5EF4-FFF2-40B4-BE49-F238E27FC236}">
                    <a16:creationId xmlns="" xmlns:a16="http://schemas.microsoft.com/office/drawing/2014/main" id="{9B3848EC-D3EC-4E1C-877C-0D9309C34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6" name="Freeform 201">
                <a:extLst>
                  <a:ext uri="{FF2B5EF4-FFF2-40B4-BE49-F238E27FC236}">
                    <a16:creationId xmlns="" xmlns:a16="http://schemas.microsoft.com/office/drawing/2014/main" id="{57CCC3DC-C073-4B53-BED3-A784AA0B6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7" name="Freeform 202">
                <a:extLst>
                  <a:ext uri="{FF2B5EF4-FFF2-40B4-BE49-F238E27FC236}">
                    <a16:creationId xmlns="" xmlns:a16="http://schemas.microsoft.com/office/drawing/2014/main" id="{B485A619-653E-47A3-82CA-D085E4AE2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8" name="Freeform 203">
                <a:extLst>
                  <a:ext uri="{FF2B5EF4-FFF2-40B4-BE49-F238E27FC236}">
                    <a16:creationId xmlns="" xmlns:a16="http://schemas.microsoft.com/office/drawing/2014/main" id="{83391D3F-A282-410C-9B38-F29C22D31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9" name="Freeform 204">
                <a:extLst>
                  <a:ext uri="{FF2B5EF4-FFF2-40B4-BE49-F238E27FC236}">
                    <a16:creationId xmlns="" xmlns:a16="http://schemas.microsoft.com/office/drawing/2014/main" id="{AF5A6CC7-C4A0-4707-AF9E-3CD57E038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206">
              <a:extLst>
                <a:ext uri="{FF2B5EF4-FFF2-40B4-BE49-F238E27FC236}">
                  <a16:creationId xmlns="" xmlns:a16="http://schemas.microsoft.com/office/drawing/2014/main" id="{EABD3E35-C7B0-4EE4-98D8-76DB2A081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207">
              <a:extLst>
                <a:ext uri="{FF2B5EF4-FFF2-40B4-BE49-F238E27FC236}">
                  <a16:creationId xmlns="" xmlns:a16="http://schemas.microsoft.com/office/drawing/2014/main" id="{AEBAE833-D96C-4C67-A5F2-D82361A13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8">
              <a:extLst>
                <a:ext uri="{FF2B5EF4-FFF2-40B4-BE49-F238E27FC236}">
                  <a16:creationId xmlns="" xmlns:a16="http://schemas.microsoft.com/office/drawing/2014/main" id="{A27A868F-C8C1-4D13-A89C-798D3D59D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09">
              <a:extLst>
                <a:ext uri="{FF2B5EF4-FFF2-40B4-BE49-F238E27FC236}">
                  <a16:creationId xmlns="" xmlns:a16="http://schemas.microsoft.com/office/drawing/2014/main" id="{D72D4850-CCDE-4CDF-9110-4356A5804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10">
              <a:extLst>
                <a:ext uri="{FF2B5EF4-FFF2-40B4-BE49-F238E27FC236}">
                  <a16:creationId xmlns="" xmlns:a16="http://schemas.microsoft.com/office/drawing/2014/main" id="{B90A4148-D9C9-4244-A5CA-79D7CF133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11">
              <a:extLst>
                <a:ext uri="{FF2B5EF4-FFF2-40B4-BE49-F238E27FC236}">
                  <a16:creationId xmlns="" xmlns:a16="http://schemas.microsoft.com/office/drawing/2014/main" id="{9DBBCE5E-7C28-49E1-A6F5-BA7724261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12">
              <a:extLst>
                <a:ext uri="{FF2B5EF4-FFF2-40B4-BE49-F238E27FC236}">
                  <a16:creationId xmlns="" xmlns:a16="http://schemas.microsoft.com/office/drawing/2014/main" id="{96652EF1-00B4-42E8-8A55-5EE4150D2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13">
              <a:extLst>
                <a:ext uri="{FF2B5EF4-FFF2-40B4-BE49-F238E27FC236}">
                  <a16:creationId xmlns="" xmlns:a16="http://schemas.microsoft.com/office/drawing/2014/main" id="{52313CA5-5644-4E31-B556-7FDA51DF4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14">
              <a:extLst>
                <a:ext uri="{FF2B5EF4-FFF2-40B4-BE49-F238E27FC236}">
                  <a16:creationId xmlns="" xmlns:a16="http://schemas.microsoft.com/office/drawing/2014/main" id="{0732B938-DBD6-49ED-9993-E37BFEFCA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15">
              <a:extLst>
                <a:ext uri="{FF2B5EF4-FFF2-40B4-BE49-F238E27FC236}">
                  <a16:creationId xmlns="" xmlns:a16="http://schemas.microsoft.com/office/drawing/2014/main" id="{5DA09C0E-651A-49ED-9A0A-5A1BB87E6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16">
              <a:extLst>
                <a:ext uri="{FF2B5EF4-FFF2-40B4-BE49-F238E27FC236}">
                  <a16:creationId xmlns="" xmlns:a16="http://schemas.microsoft.com/office/drawing/2014/main" id="{6D861889-A8A2-4702-A403-A462A6CBA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17">
              <a:extLst>
                <a:ext uri="{FF2B5EF4-FFF2-40B4-BE49-F238E27FC236}">
                  <a16:creationId xmlns="" xmlns:a16="http://schemas.microsoft.com/office/drawing/2014/main" id="{A3E8ED66-D680-4E44-8DB2-FC707A5F5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18">
              <a:extLst>
                <a:ext uri="{FF2B5EF4-FFF2-40B4-BE49-F238E27FC236}">
                  <a16:creationId xmlns="" xmlns:a16="http://schemas.microsoft.com/office/drawing/2014/main" id="{7C5D4DAC-945C-43CC-BC57-56CCB86AD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219">
              <a:extLst>
                <a:ext uri="{FF2B5EF4-FFF2-40B4-BE49-F238E27FC236}">
                  <a16:creationId xmlns="" xmlns:a16="http://schemas.microsoft.com/office/drawing/2014/main" id="{C70A71C2-19FF-4FA8-AAEE-D5273BE45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20">
              <a:extLst>
                <a:ext uri="{FF2B5EF4-FFF2-40B4-BE49-F238E27FC236}">
                  <a16:creationId xmlns="" xmlns:a16="http://schemas.microsoft.com/office/drawing/2014/main" id="{6AAECBBB-F252-4828-907E-E15B58A06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221">
              <a:extLst>
                <a:ext uri="{FF2B5EF4-FFF2-40B4-BE49-F238E27FC236}">
                  <a16:creationId xmlns="" xmlns:a16="http://schemas.microsoft.com/office/drawing/2014/main" id="{D2276E10-A756-4226-893C-B95350795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22">
              <a:extLst>
                <a:ext uri="{FF2B5EF4-FFF2-40B4-BE49-F238E27FC236}">
                  <a16:creationId xmlns="" xmlns:a16="http://schemas.microsoft.com/office/drawing/2014/main" id="{D1A3EE41-497B-44F3-9E8A-F55514D0A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223">
              <a:extLst>
                <a:ext uri="{FF2B5EF4-FFF2-40B4-BE49-F238E27FC236}">
                  <a16:creationId xmlns="" xmlns:a16="http://schemas.microsoft.com/office/drawing/2014/main" id="{0F7B3EBA-F4D3-4AF3-953A-C17BB74ED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224">
              <a:extLst>
                <a:ext uri="{FF2B5EF4-FFF2-40B4-BE49-F238E27FC236}">
                  <a16:creationId xmlns="" xmlns:a16="http://schemas.microsoft.com/office/drawing/2014/main" id="{0A8D970D-E410-4ED9-ADF2-0E429F612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225">
              <a:extLst>
                <a:ext uri="{FF2B5EF4-FFF2-40B4-BE49-F238E27FC236}">
                  <a16:creationId xmlns="" xmlns:a16="http://schemas.microsoft.com/office/drawing/2014/main" id="{47C7B823-F04F-4171-9C74-473C50078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226">
              <a:extLst>
                <a:ext uri="{FF2B5EF4-FFF2-40B4-BE49-F238E27FC236}">
                  <a16:creationId xmlns="" xmlns:a16="http://schemas.microsoft.com/office/drawing/2014/main" id="{7B55E44D-290F-46B5-AE26-96FBC2400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227">
              <a:extLst>
                <a:ext uri="{FF2B5EF4-FFF2-40B4-BE49-F238E27FC236}">
                  <a16:creationId xmlns="" xmlns:a16="http://schemas.microsoft.com/office/drawing/2014/main" id="{06D1A045-3A1E-49EA-B01D-8EA24D433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228">
              <a:extLst>
                <a:ext uri="{FF2B5EF4-FFF2-40B4-BE49-F238E27FC236}">
                  <a16:creationId xmlns="" xmlns:a16="http://schemas.microsoft.com/office/drawing/2014/main" id="{A046B578-2AFC-438B-97D3-6774BF218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229">
              <a:extLst>
                <a:ext uri="{FF2B5EF4-FFF2-40B4-BE49-F238E27FC236}">
                  <a16:creationId xmlns="" xmlns:a16="http://schemas.microsoft.com/office/drawing/2014/main" id="{CA49E734-27FC-4BD2-98A0-4A92159F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230">
              <a:extLst>
                <a:ext uri="{FF2B5EF4-FFF2-40B4-BE49-F238E27FC236}">
                  <a16:creationId xmlns="" xmlns:a16="http://schemas.microsoft.com/office/drawing/2014/main" id="{FE0E4AEF-9A9B-4522-995A-71649F717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231">
              <a:extLst>
                <a:ext uri="{FF2B5EF4-FFF2-40B4-BE49-F238E27FC236}">
                  <a16:creationId xmlns="" xmlns:a16="http://schemas.microsoft.com/office/drawing/2014/main" id="{CA5BA31B-6DAD-4A30-A01E-D47C46DD7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232">
              <a:extLst>
                <a:ext uri="{FF2B5EF4-FFF2-40B4-BE49-F238E27FC236}">
                  <a16:creationId xmlns="" xmlns:a16="http://schemas.microsoft.com/office/drawing/2014/main" id="{6255F007-D115-4869-BDFF-6A58443ED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233">
              <a:extLst>
                <a:ext uri="{FF2B5EF4-FFF2-40B4-BE49-F238E27FC236}">
                  <a16:creationId xmlns="" xmlns:a16="http://schemas.microsoft.com/office/drawing/2014/main" id="{77A40817-06CD-4990-8BF6-D04DA67D1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234">
              <a:extLst>
                <a:ext uri="{FF2B5EF4-FFF2-40B4-BE49-F238E27FC236}">
                  <a16:creationId xmlns="" xmlns:a16="http://schemas.microsoft.com/office/drawing/2014/main" id="{5230E45A-7403-4011-9BAC-192F84132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235">
              <a:extLst>
                <a:ext uri="{FF2B5EF4-FFF2-40B4-BE49-F238E27FC236}">
                  <a16:creationId xmlns="" xmlns:a16="http://schemas.microsoft.com/office/drawing/2014/main" id="{98B567C3-0EB3-457C-B9BD-938F097D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236">
              <a:extLst>
                <a:ext uri="{FF2B5EF4-FFF2-40B4-BE49-F238E27FC236}">
                  <a16:creationId xmlns="" xmlns:a16="http://schemas.microsoft.com/office/drawing/2014/main" id="{765A5C3D-A38E-4231-B4EE-C11326D53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237">
              <a:extLst>
                <a:ext uri="{FF2B5EF4-FFF2-40B4-BE49-F238E27FC236}">
                  <a16:creationId xmlns="" xmlns:a16="http://schemas.microsoft.com/office/drawing/2014/main" id="{DAA37AE3-CB8B-49B9-804C-19543E525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38">
              <a:extLst>
                <a:ext uri="{FF2B5EF4-FFF2-40B4-BE49-F238E27FC236}">
                  <a16:creationId xmlns="" xmlns:a16="http://schemas.microsoft.com/office/drawing/2014/main" id="{DF01442F-CEE1-467C-A44F-B71258CB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39">
              <a:extLst>
                <a:ext uri="{FF2B5EF4-FFF2-40B4-BE49-F238E27FC236}">
                  <a16:creationId xmlns="" xmlns:a16="http://schemas.microsoft.com/office/drawing/2014/main" id="{2B613D84-A5EB-4E94-9306-0AC3F8287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40">
              <a:extLst>
                <a:ext uri="{FF2B5EF4-FFF2-40B4-BE49-F238E27FC236}">
                  <a16:creationId xmlns="" xmlns:a16="http://schemas.microsoft.com/office/drawing/2014/main" id="{E018DE82-C0C0-4675-94D0-4A1AD672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241">
              <a:extLst>
                <a:ext uri="{FF2B5EF4-FFF2-40B4-BE49-F238E27FC236}">
                  <a16:creationId xmlns="" xmlns:a16="http://schemas.microsoft.com/office/drawing/2014/main" id="{9A96CCD6-B53F-4F48-AD38-6A7B7099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242">
              <a:extLst>
                <a:ext uri="{FF2B5EF4-FFF2-40B4-BE49-F238E27FC236}">
                  <a16:creationId xmlns="" xmlns:a16="http://schemas.microsoft.com/office/drawing/2014/main" id="{B1DEB4BB-C6F6-4932-9361-44D0044FC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243">
              <a:extLst>
                <a:ext uri="{FF2B5EF4-FFF2-40B4-BE49-F238E27FC236}">
                  <a16:creationId xmlns="" xmlns:a16="http://schemas.microsoft.com/office/drawing/2014/main" id="{88B3820F-E575-45D4-9E45-148EBA0D6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244">
              <a:extLst>
                <a:ext uri="{FF2B5EF4-FFF2-40B4-BE49-F238E27FC236}">
                  <a16:creationId xmlns="" xmlns:a16="http://schemas.microsoft.com/office/drawing/2014/main" id="{981B44BD-21F3-449B-B76C-A8BFA0A8D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245">
              <a:extLst>
                <a:ext uri="{FF2B5EF4-FFF2-40B4-BE49-F238E27FC236}">
                  <a16:creationId xmlns="" xmlns:a16="http://schemas.microsoft.com/office/drawing/2014/main" id="{B7DF98C7-5E9F-4E0B-B697-7825EE730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246">
              <a:extLst>
                <a:ext uri="{FF2B5EF4-FFF2-40B4-BE49-F238E27FC236}">
                  <a16:creationId xmlns="" xmlns:a16="http://schemas.microsoft.com/office/drawing/2014/main" id="{AE373B76-9EFF-43BE-87C8-77E0D7E84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247">
              <a:extLst>
                <a:ext uri="{FF2B5EF4-FFF2-40B4-BE49-F238E27FC236}">
                  <a16:creationId xmlns="" xmlns:a16="http://schemas.microsoft.com/office/drawing/2014/main" id="{AD2225D0-7AAF-4557-9C4C-2D1A698CE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248">
              <a:extLst>
                <a:ext uri="{FF2B5EF4-FFF2-40B4-BE49-F238E27FC236}">
                  <a16:creationId xmlns="" xmlns:a16="http://schemas.microsoft.com/office/drawing/2014/main" id="{34B8F9D5-BB89-4981-B8C0-11517FCD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249">
              <a:extLst>
                <a:ext uri="{FF2B5EF4-FFF2-40B4-BE49-F238E27FC236}">
                  <a16:creationId xmlns="" xmlns:a16="http://schemas.microsoft.com/office/drawing/2014/main" id="{691248AB-0988-4D08-858D-69E91AD6D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250">
              <a:extLst>
                <a:ext uri="{FF2B5EF4-FFF2-40B4-BE49-F238E27FC236}">
                  <a16:creationId xmlns="" xmlns:a16="http://schemas.microsoft.com/office/drawing/2014/main" id="{8276BB28-6704-4751-9B55-05EECBB03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251">
              <a:extLst>
                <a:ext uri="{FF2B5EF4-FFF2-40B4-BE49-F238E27FC236}">
                  <a16:creationId xmlns="" xmlns:a16="http://schemas.microsoft.com/office/drawing/2014/main" id="{E86768EC-5FCE-4174-B88F-A6DEA6390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252">
              <a:extLst>
                <a:ext uri="{FF2B5EF4-FFF2-40B4-BE49-F238E27FC236}">
                  <a16:creationId xmlns="" xmlns:a16="http://schemas.microsoft.com/office/drawing/2014/main" id="{F2BA1C1E-D91F-492B-B6F3-1DE9AE83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253">
              <a:extLst>
                <a:ext uri="{FF2B5EF4-FFF2-40B4-BE49-F238E27FC236}">
                  <a16:creationId xmlns="" xmlns:a16="http://schemas.microsoft.com/office/drawing/2014/main" id="{99875C78-DACA-4E24-B7A5-8A43F75DF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254">
              <a:extLst>
                <a:ext uri="{FF2B5EF4-FFF2-40B4-BE49-F238E27FC236}">
                  <a16:creationId xmlns="" xmlns:a16="http://schemas.microsoft.com/office/drawing/2014/main" id="{4A2ACBED-65C9-4468-A64F-987AD565B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255">
              <a:extLst>
                <a:ext uri="{FF2B5EF4-FFF2-40B4-BE49-F238E27FC236}">
                  <a16:creationId xmlns="" xmlns:a16="http://schemas.microsoft.com/office/drawing/2014/main" id="{79173BEB-C58B-4035-9723-8489E8EE2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256">
              <a:extLst>
                <a:ext uri="{FF2B5EF4-FFF2-40B4-BE49-F238E27FC236}">
                  <a16:creationId xmlns="" xmlns:a16="http://schemas.microsoft.com/office/drawing/2014/main" id="{D248F03E-DDCB-4C03-8F4E-C2F9E25F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257">
              <a:extLst>
                <a:ext uri="{FF2B5EF4-FFF2-40B4-BE49-F238E27FC236}">
                  <a16:creationId xmlns="" xmlns:a16="http://schemas.microsoft.com/office/drawing/2014/main" id="{C8C4A4C3-5C99-4923-A437-B9F1F3074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258">
              <a:extLst>
                <a:ext uri="{FF2B5EF4-FFF2-40B4-BE49-F238E27FC236}">
                  <a16:creationId xmlns="" xmlns:a16="http://schemas.microsoft.com/office/drawing/2014/main" id="{065828D4-DF0A-4308-8B37-CAADDDFF1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259">
              <a:extLst>
                <a:ext uri="{FF2B5EF4-FFF2-40B4-BE49-F238E27FC236}">
                  <a16:creationId xmlns="" xmlns:a16="http://schemas.microsoft.com/office/drawing/2014/main" id="{EF531473-177F-4A10-85D5-D1605625C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260">
              <a:extLst>
                <a:ext uri="{FF2B5EF4-FFF2-40B4-BE49-F238E27FC236}">
                  <a16:creationId xmlns="" xmlns:a16="http://schemas.microsoft.com/office/drawing/2014/main" id="{1576CD83-DA3D-4565-A4C1-6F0D40ECF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261">
              <a:extLst>
                <a:ext uri="{FF2B5EF4-FFF2-40B4-BE49-F238E27FC236}">
                  <a16:creationId xmlns="" xmlns:a16="http://schemas.microsoft.com/office/drawing/2014/main" id="{24688FCA-9AAC-4FA5-8338-DB66613B9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262">
              <a:extLst>
                <a:ext uri="{FF2B5EF4-FFF2-40B4-BE49-F238E27FC236}">
                  <a16:creationId xmlns="" xmlns:a16="http://schemas.microsoft.com/office/drawing/2014/main" id="{DCA692AA-21D3-4B1D-B7CC-79B7CD566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263">
              <a:extLst>
                <a:ext uri="{FF2B5EF4-FFF2-40B4-BE49-F238E27FC236}">
                  <a16:creationId xmlns="" xmlns:a16="http://schemas.microsoft.com/office/drawing/2014/main" id="{65D65BF8-C61A-4528-9C36-E837F721E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264">
              <a:extLst>
                <a:ext uri="{FF2B5EF4-FFF2-40B4-BE49-F238E27FC236}">
                  <a16:creationId xmlns="" xmlns:a16="http://schemas.microsoft.com/office/drawing/2014/main" id="{0C8DB2BE-256E-4FBD-A17E-460E27583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265">
              <a:extLst>
                <a:ext uri="{FF2B5EF4-FFF2-40B4-BE49-F238E27FC236}">
                  <a16:creationId xmlns="" xmlns:a16="http://schemas.microsoft.com/office/drawing/2014/main" id="{158CCF00-9C42-419A-8799-2F956D42C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266">
              <a:extLst>
                <a:ext uri="{FF2B5EF4-FFF2-40B4-BE49-F238E27FC236}">
                  <a16:creationId xmlns="" xmlns:a16="http://schemas.microsoft.com/office/drawing/2014/main" id="{C56ABAC4-51B6-4B1A-9DCC-CDE7BB371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267">
              <a:extLst>
                <a:ext uri="{FF2B5EF4-FFF2-40B4-BE49-F238E27FC236}">
                  <a16:creationId xmlns="" xmlns:a16="http://schemas.microsoft.com/office/drawing/2014/main" id="{4F38971E-A0EB-46A1-93CB-B1AC5DBE6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268">
              <a:extLst>
                <a:ext uri="{FF2B5EF4-FFF2-40B4-BE49-F238E27FC236}">
                  <a16:creationId xmlns="" xmlns:a16="http://schemas.microsoft.com/office/drawing/2014/main" id="{198474DE-F457-4E67-BEB4-F81287819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269">
              <a:extLst>
                <a:ext uri="{FF2B5EF4-FFF2-40B4-BE49-F238E27FC236}">
                  <a16:creationId xmlns="" xmlns:a16="http://schemas.microsoft.com/office/drawing/2014/main" id="{A09AC936-2596-453F-99E9-228DF7460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270">
              <a:extLst>
                <a:ext uri="{FF2B5EF4-FFF2-40B4-BE49-F238E27FC236}">
                  <a16:creationId xmlns="" xmlns:a16="http://schemas.microsoft.com/office/drawing/2014/main" id="{1910D610-AA19-4D66-B9D9-6A2E271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271">
              <a:extLst>
                <a:ext uri="{FF2B5EF4-FFF2-40B4-BE49-F238E27FC236}">
                  <a16:creationId xmlns="" xmlns:a16="http://schemas.microsoft.com/office/drawing/2014/main" id="{637A7DFE-FE78-40B6-A64F-E15AFF772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272">
              <a:extLst>
                <a:ext uri="{FF2B5EF4-FFF2-40B4-BE49-F238E27FC236}">
                  <a16:creationId xmlns="" xmlns:a16="http://schemas.microsoft.com/office/drawing/2014/main" id="{440056CA-33A1-44CC-89CF-E62AD43AD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273">
              <a:extLst>
                <a:ext uri="{FF2B5EF4-FFF2-40B4-BE49-F238E27FC236}">
                  <a16:creationId xmlns="" xmlns:a16="http://schemas.microsoft.com/office/drawing/2014/main" id="{4A513BF5-EE93-430E-A40E-B41DB0F88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274">
              <a:extLst>
                <a:ext uri="{FF2B5EF4-FFF2-40B4-BE49-F238E27FC236}">
                  <a16:creationId xmlns="" xmlns:a16="http://schemas.microsoft.com/office/drawing/2014/main" id="{F4F8AC6F-AC3A-4E60-B9D1-5D7021CD9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275">
              <a:extLst>
                <a:ext uri="{FF2B5EF4-FFF2-40B4-BE49-F238E27FC236}">
                  <a16:creationId xmlns="" xmlns:a16="http://schemas.microsoft.com/office/drawing/2014/main" id="{EB77965A-B487-4EEB-855D-687101494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276">
              <a:extLst>
                <a:ext uri="{FF2B5EF4-FFF2-40B4-BE49-F238E27FC236}">
                  <a16:creationId xmlns="" xmlns:a16="http://schemas.microsoft.com/office/drawing/2014/main" id="{EB897AE9-A771-4561-888C-C392D6BA1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277">
              <a:extLst>
                <a:ext uri="{FF2B5EF4-FFF2-40B4-BE49-F238E27FC236}">
                  <a16:creationId xmlns="" xmlns:a16="http://schemas.microsoft.com/office/drawing/2014/main" id="{21040155-8E54-4CBF-9A80-992D6F965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278">
              <a:extLst>
                <a:ext uri="{FF2B5EF4-FFF2-40B4-BE49-F238E27FC236}">
                  <a16:creationId xmlns="" xmlns:a16="http://schemas.microsoft.com/office/drawing/2014/main" id="{DDAB9C51-E381-4B67-A5C8-AF6B865DB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279">
              <a:extLst>
                <a:ext uri="{FF2B5EF4-FFF2-40B4-BE49-F238E27FC236}">
                  <a16:creationId xmlns="" xmlns:a16="http://schemas.microsoft.com/office/drawing/2014/main" id="{758E90C3-234A-4D0E-9C3F-740FD182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280">
              <a:extLst>
                <a:ext uri="{FF2B5EF4-FFF2-40B4-BE49-F238E27FC236}">
                  <a16:creationId xmlns="" xmlns:a16="http://schemas.microsoft.com/office/drawing/2014/main" id="{D8CE768F-B928-4ED6-9352-E19BE903C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281">
              <a:extLst>
                <a:ext uri="{FF2B5EF4-FFF2-40B4-BE49-F238E27FC236}">
                  <a16:creationId xmlns="" xmlns:a16="http://schemas.microsoft.com/office/drawing/2014/main" id="{341A2601-A732-49FE-83CC-552087B9B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282">
              <a:extLst>
                <a:ext uri="{FF2B5EF4-FFF2-40B4-BE49-F238E27FC236}">
                  <a16:creationId xmlns="" xmlns:a16="http://schemas.microsoft.com/office/drawing/2014/main" id="{227830DE-D6B5-438E-B319-49F57586B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283">
              <a:extLst>
                <a:ext uri="{FF2B5EF4-FFF2-40B4-BE49-F238E27FC236}">
                  <a16:creationId xmlns="" xmlns:a16="http://schemas.microsoft.com/office/drawing/2014/main" id="{944C371C-2C7C-4C01-8B09-42B6B318F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284">
              <a:extLst>
                <a:ext uri="{FF2B5EF4-FFF2-40B4-BE49-F238E27FC236}">
                  <a16:creationId xmlns="" xmlns:a16="http://schemas.microsoft.com/office/drawing/2014/main" id="{B7C91B49-C7D8-4194-B5D7-373BE3B7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285">
              <a:extLst>
                <a:ext uri="{FF2B5EF4-FFF2-40B4-BE49-F238E27FC236}">
                  <a16:creationId xmlns="" xmlns:a16="http://schemas.microsoft.com/office/drawing/2014/main" id="{E8F708D4-764E-4158-970C-E7F46BB17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286">
              <a:extLst>
                <a:ext uri="{FF2B5EF4-FFF2-40B4-BE49-F238E27FC236}">
                  <a16:creationId xmlns="" xmlns:a16="http://schemas.microsoft.com/office/drawing/2014/main" id="{B6EB617C-5A10-4DAC-8D00-961543D9C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287">
              <a:extLst>
                <a:ext uri="{FF2B5EF4-FFF2-40B4-BE49-F238E27FC236}">
                  <a16:creationId xmlns="" xmlns:a16="http://schemas.microsoft.com/office/drawing/2014/main" id="{F70C8E5E-6D4B-4FDD-8BDB-AEA7CDA6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288">
              <a:extLst>
                <a:ext uri="{FF2B5EF4-FFF2-40B4-BE49-F238E27FC236}">
                  <a16:creationId xmlns="" xmlns:a16="http://schemas.microsoft.com/office/drawing/2014/main" id="{7654929B-ECE0-4153-ABB5-0414FB9F9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289">
              <a:extLst>
                <a:ext uri="{FF2B5EF4-FFF2-40B4-BE49-F238E27FC236}">
                  <a16:creationId xmlns="" xmlns:a16="http://schemas.microsoft.com/office/drawing/2014/main" id="{A0B9B79D-7D53-4D03-A4E9-00C6EB8BD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290">
              <a:extLst>
                <a:ext uri="{FF2B5EF4-FFF2-40B4-BE49-F238E27FC236}">
                  <a16:creationId xmlns="" xmlns:a16="http://schemas.microsoft.com/office/drawing/2014/main" id="{8F9E8127-2635-4DA1-81F1-1E5B7E2FA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291">
              <a:extLst>
                <a:ext uri="{FF2B5EF4-FFF2-40B4-BE49-F238E27FC236}">
                  <a16:creationId xmlns="" xmlns:a16="http://schemas.microsoft.com/office/drawing/2014/main" id="{00B78C97-E5E0-455A-BE2D-35667C95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292">
              <a:extLst>
                <a:ext uri="{FF2B5EF4-FFF2-40B4-BE49-F238E27FC236}">
                  <a16:creationId xmlns="" xmlns:a16="http://schemas.microsoft.com/office/drawing/2014/main" id="{4B769716-F811-4AB7-8D21-3BC15808B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293">
              <a:extLst>
                <a:ext uri="{FF2B5EF4-FFF2-40B4-BE49-F238E27FC236}">
                  <a16:creationId xmlns="" xmlns:a16="http://schemas.microsoft.com/office/drawing/2014/main" id="{7325CBB8-4452-47EA-B06D-A0797A075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4">
              <a:extLst>
                <a:ext uri="{FF2B5EF4-FFF2-40B4-BE49-F238E27FC236}">
                  <a16:creationId xmlns="" xmlns:a16="http://schemas.microsoft.com/office/drawing/2014/main" id="{98BFA92A-AC4E-46F0-B1C5-C253AE756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295">
              <a:extLst>
                <a:ext uri="{FF2B5EF4-FFF2-40B4-BE49-F238E27FC236}">
                  <a16:creationId xmlns="" xmlns:a16="http://schemas.microsoft.com/office/drawing/2014/main" id="{30E84ABF-01C7-49B3-A4BC-95472D44D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6">
              <a:extLst>
                <a:ext uri="{FF2B5EF4-FFF2-40B4-BE49-F238E27FC236}">
                  <a16:creationId xmlns="" xmlns:a16="http://schemas.microsoft.com/office/drawing/2014/main" id="{6A3DA2F0-894E-42FD-A4B0-258FC8C87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297">
              <a:extLst>
                <a:ext uri="{FF2B5EF4-FFF2-40B4-BE49-F238E27FC236}">
                  <a16:creationId xmlns="" xmlns:a16="http://schemas.microsoft.com/office/drawing/2014/main" id="{FC35C545-A76B-47A2-8A98-C4B72E661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298">
              <a:extLst>
                <a:ext uri="{FF2B5EF4-FFF2-40B4-BE49-F238E27FC236}">
                  <a16:creationId xmlns="" xmlns:a16="http://schemas.microsoft.com/office/drawing/2014/main" id="{6F2D5959-86A7-4CDD-A5F9-EA1CBFF30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299">
              <a:extLst>
                <a:ext uri="{FF2B5EF4-FFF2-40B4-BE49-F238E27FC236}">
                  <a16:creationId xmlns="" xmlns:a16="http://schemas.microsoft.com/office/drawing/2014/main" id="{60290581-5BB8-435B-A07A-4E8C19C8A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00">
              <a:extLst>
                <a:ext uri="{FF2B5EF4-FFF2-40B4-BE49-F238E27FC236}">
                  <a16:creationId xmlns="" xmlns:a16="http://schemas.microsoft.com/office/drawing/2014/main" id="{8F8C3DE8-C5AF-4FA2-A68A-947104AF0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01">
              <a:extLst>
                <a:ext uri="{FF2B5EF4-FFF2-40B4-BE49-F238E27FC236}">
                  <a16:creationId xmlns="" xmlns:a16="http://schemas.microsoft.com/office/drawing/2014/main" id="{895484EF-DB9B-4CC6-B0D0-44A3F5EAB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02">
              <a:extLst>
                <a:ext uri="{FF2B5EF4-FFF2-40B4-BE49-F238E27FC236}">
                  <a16:creationId xmlns="" xmlns:a16="http://schemas.microsoft.com/office/drawing/2014/main" id="{769CD946-965B-4CD0-AEC9-EF0E4BD15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03">
              <a:extLst>
                <a:ext uri="{FF2B5EF4-FFF2-40B4-BE49-F238E27FC236}">
                  <a16:creationId xmlns="" xmlns:a16="http://schemas.microsoft.com/office/drawing/2014/main" id="{65AD46F2-A74F-4CFC-B821-F46ABC2FB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04">
              <a:extLst>
                <a:ext uri="{FF2B5EF4-FFF2-40B4-BE49-F238E27FC236}">
                  <a16:creationId xmlns="" xmlns:a16="http://schemas.microsoft.com/office/drawing/2014/main" id="{8FBBBADC-89A7-4F82-9D0F-029393A7C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05">
              <a:extLst>
                <a:ext uri="{FF2B5EF4-FFF2-40B4-BE49-F238E27FC236}">
                  <a16:creationId xmlns="" xmlns:a16="http://schemas.microsoft.com/office/drawing/2014/main" id="{378DA0E0-3A9B-48D4-A722-ACBFB0562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20" name="TextBox 319">
            <a:extLst>
              <a:ext uri="{FF2B5EF4-FFF2-40B4-BE49-F238E27FC236}">
                <a16:creationId xmlns="" xmlns:a16="http://schemas.microsoft.com/office/drawing/2014/main" id="{4EB21131-8FD2-428A-A203-72A3C34DF4DC}"/>
              </a:ext>
            </a:extLst>
          </p:cNvPr>
          <p:cNvSpPr txBox="1"/>
          <p:nvPr userDrawn="1"/>
        </p:nvSpPr>
        <p:spPr>
          <a:xfrm>
            <a:off x="9993125" y="61546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163317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6522F5D-04D7-4059-B6D0-836CB133AA3C}"/>
              </a:ext>
            </a:extLst>
          </p:cNvPr>
          <p:cNvSpPr txBox="1"/>
          <p:nvPr userDrawn="1"/>
        </p:nvSpPr>
        <p:spPr>
          <a:xfrm>
            <a:off x="10210015" y="6586212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9163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154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E400B8D-2264-4894-8419-6AD47897368A}"/>
              </a:ext>
            </a:extLst>
          </p:cNvPr>
          <p:cNvSpPr txBox="1"/>
          <p:nvPr userDrawn="1"/>
        </p:nvSpPr>
        <p:spPr>
          <a:xfrm>
            <a:off x="10379987" y="70338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27573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66958FFC-099D-4B13-9000-F8DF1C7EE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0CB03AA9-4FB2-4386-8364-C8F77615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FD639A9-720A-4244-9F27-35E131010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48F6F-2428-462A-9C17-B471D69666C9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E9126D4-CD18-4BE2-8154-1176BFF42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B198FFC2-8849-4A8F-92A7-89395397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7090BAD-C9D7-430F-8B88-61115E8EA708}"/>
              </a:ext>
            </a:extLst>
          </p:cNvPr>
          <p:cNvSpPr txBox="1"/>
          <p:nvPr userDrawn="1"/>
        </p:nvSpPr>
        <p:spPr>
          <a:xfrm>
            <a:off x="10362807" y="57394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98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2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B1F22F1-B11D-414D-9494-480D40A07E96}"/>
              </a:ext>
            </a:extLst>
          </p:cNvPr>
          <p:cNvSpPr txBox="1"/>
          <p:nvPr userDrawn="1"/>
        </p:nvSpPr>
        <p:spPr>
          <a:xfrm>
            <a:off x="9993125" y="61546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88246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8.pn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10" Type="http://schemas.openxmlformats.org/officeDocument/2006/relationships/image" Target="../media/image27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1863" y="2706188"/>
            <a:ext cx="9908274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6860409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2038065" y="2811818"/>
            <a:ext cx="10153935" cy="677104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3. Kể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lại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từng</a:t>
            </a:r>
            <a:r>
              <a:rPr kumimoji="0" lang="en-US" alt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 đoạn của câu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chuyện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theo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tranh.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899" y="313314"/>
            <a:ext cx="10849972" cy="62103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91087" y="5816991"/>
            <a:ext cx="8348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alibri Light" pitchFamily="34" charset="0"/>
              </a:rPr>
              <a:t>Hai bà cháu đang đi đào củ mài để ăn.</a:t>
            </a:r>
            <a:endParaRPr lang="en-US" sz="3200" b="1" dirty="0">
              <a:latin typeface="Calibri Light" pitchFamily="34" charset="0"/>
            </a:endParaRPr>
          </a:p>
        </p:txBody>
      </p:sp>
      <p:pic>
        <p:nvPicPr>
          <p:cNvPr id="1026" name="Picture 2" descr="C:\Users\MeHang123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350528" y="-2195770"/>
            <a:ext cx="5462150" cy="1056336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3206" y="5703116"/>
            <a:ext cx="111092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alibri Light" pitchFamily="34" charset="0"/>
              </a:rPr>
              <a:t>Khu rừng bị cháy, nương lúa của cậu bé cũng thành tro. Cậu bé buồn quá, nước mắt trào ra.</a:t>
            </a:r>
            <a:endParaRPr lang="en-US" sz="3200" b="1" dirty="0">
              <a:latin typeface="Calibri Light" pitchFamily="34" charset="0"/>
            </a:endParaRPr>
          </a:p>
        </p:txBody>
      </p:sp>
      <p:pic>
        <p:nvPicPr>
          <p:cNvPr id="2050" name="Picture 2" descr="C:\Users\MeHang123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474179" y="-2505189"/>
            <a:ext cx="5307331" cy="1110927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4025" y="5643031"/>
            <a:ext cx="11727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alibri Light" pitchFamily="34" charset="0"/>
              </a:rPr>
              <a:t>Cậu bé đào được một củ rất lạ, nấu chín có mùi thơm. </a:t>
            </a:r>
          </a:p>
          <a:p>
            <a:r>
              <a:rPr lang="en-US" sz="3200" b="1" dirty="0" smtClean="0">
                <a:latin typeface="Calibri Light" pitchFamily="34" charset="0"/>
              </a:rPr>
              <a:t>Cậu bé thấy ngon nên đem mấy củ về biếu bà.</a:t>
            </a:r>
            <a:endParaRPr lang="en-US" sz="3200" b="1" dirty="0">
              <a:latin typeface="Calibri Light" pitchFamily="34" charset="0"/>
            </a:endParaRPr>
          </a:p>
        </p:txBody>
      </p:sp>
      <p:pic>
        <p:nvPicPr>
          <p:cNvPr id="3074" name="Picture 2" descr="C:\Users\MeHang123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575713" y="-2715906"/>
            <a:ext cx="5227094" cy="1123210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6854" y="5629380"/>
            <a:ext cx="113549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alibri Light" pitchFamily="34" charset="0"/>
              </a:rPr>
              <a:t>Hai bà cháu đã trồng cây khoai lang khắp bìa </a:t>
            </a:r>
            <a:r>
              <a:rPr lang="en-US" sz="3200" b="1" dirty="0" err="1" smtClean="0">
                <a:latin typeface="Calibri Light" pitchFamily="34" charset="0"/>
              </a:rPr>
              <a:t>rừng</a:t>
            </a:r>
            <a:r>
              <a:rPr lang="en-US" sz="3200" b="1" dirty="0" smtClean="0">
                <a:latin typeface="Calibri Light" pitchFamily="34" charset="0"/>
              </a:rPr>
              <a:t> </a:t>
            </a:r>
            <a:r>
              <a:rPr lang="en-US" sz="3200" b="1" dirty="0" err="1" smtClean="0">
                <a:latin typeface="Calibri Light" pitchFamily="34" charset="0"/>
              </a:rPr>
              <a:t>cho</a:t>
            </a:r>
            <a:r>
              <a:rPr lang="en-US" sz="3200" b="1" dirty="0" smtClean="0">
                <a:latin typeface="Calibri Light" pitchFamily="34" charset="0"/>
              </a:rPr>
              <a:t> </a:t>
            </a:r>
            <a:r>
              <a:rPr lang="en-US" sz="3200" b="1" dirty="0" smtClean="0">
                <a:latin typeface="Calibri Light" pitchFamily="34" charset="0"/>
              </a:rPr>
              <a:t>dân làng có cái ăn.</a:t>
            </a:r>
            <a:endParaRPr lang="en-US" sz="3200" b="1" dirty="0">
              <a:latin typeface="Calibri Light" pitchFamily="34" charset="0"/>
            </a:endParaRPr>
          </a:p>
        </p:txBody>
      </p:sp>
      <p:pic>
        <p:nvPicPr>
          <p:cNvPr id="4098" name="Picture 2" descr="C:\Users\MeHang123\Desktop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470106" y="-2528409"/>
            <a:ext cx="5274538" cy="1104103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6" name="图片 41995" descr="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10400" y="685800"/>
            <a:ext cx="4656667" cy="386291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7" name="图片 41996" descr="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77800"/>
            <a:ext cx="7272867" cy="618278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6" name="图片 41997" descr="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617633"/>
            <a:ext cx="12192000" cy="12403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7" name="Text Box 5"/>
          <p:cNvSpPr txBox="1"/>
          <p:nvPr/>
        </p:nvSpPr>
        <p:spPr>
          <a:xfrm>
            <a:off x="1930400" y="3429000"/>
            <a:ext cx="3556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798" name="Text Box 6"/>
          <p:cNvSpPr txBox="1"/>
          <p:nvPr/>
        </p:nvSpPr>
        <p:spPr>
          <a:xfrm>
            <a:off x="711200" y="3429000"/>
            <a:ext cx="5994400" cy="15284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Cïng b¹n kÓ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trong nhãm</a:t>
            </a: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55303" name="Text Box 7"/>
          <p:cNvSpPr txBox="1"/>
          <p:nvPr/>
        </p:nvSpPr>
        <p:spPr>
          <a:xfrm>
            <a:off x="7416800" y="2819400"/>
            <a:ext cx="254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Thêi gian 5’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941701" y="2792095"/>
            <a:ext cx="10209316" cy="7486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2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 câu chuyện, em học được điều gì?</a:t>
            </a:r>
          </a:p>
        </p:txBody>
      </p:sp>
      <p:sp>
        <p:nvSpPr>
          <p:cNvPr id="53253" name="Text Box 5"/>
          <p:cNvSpPr txBox="1"/>
          <p:nvPr/>
        </p:nvSpPr>
        <p:spPr>
          <a:xfrm>
            <a:off x="1443567" y="2057400"/>
            <a:ext cx="93472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3254" name="Text Box 6"/>
          <p:cNvSpPr txBox="1"/>
          <p:nvPr/>
        </p:nvSpPr>
        <p:spPr>
          <a:xfrm>
            <a:off x="1361017" y="3530600"/>
            <a:ext cx="94488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3" grpId="0"/>
      <p:bldP spid="532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4728EF62-E3C9-4FA4-88ED-BEC57310E7CE}"/>
              </a:ext>
            </a:extLst>
          </p:cNvPr>
          <p:cNvSpPr/>
          <p:nvPr/>
        </p:nvSpPr>
        <p:spPr>
          <a:xfrm>
            <a:off x="423081" y="1793289"/>
            <a:ext cx="11532358" cy="18820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 cho người thân về những việc làm tốt của người cháu trong câu chuyện trên.</a:t>
            </a:r>
          </a:p>
        </p:txBody>
      </p:sp>
    </p:spTree>
    <p:extLst>
      <p:ext uri="{BB962C8B-B14F-4D97-AF65-F5344CB8AC3E}">
        <p14:creationId xmlns:p14="http://schemas.microsoft.com/office/powerpoint/2010/main" val="40086944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388086">
            <a:off x="4285783" y="413068"/>
            <a:ext cx="1319764" cy="107139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1416" y="732515"/>
            <a:ext cx="7221108" cy="56080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08775" y="289916"/>
            <a:ext cx="1592643" cy="9140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373349" y="1864522"/>
            <a:ext cx="2025823" cy="49934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-271677"/>
            <a:ext cx="3764906" cy="712967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88229" y="-68642"/>
            <a:ext cx="4656021" cy="232801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19414" y="268893"/>
            <a:ext cx="1292002" cy="75366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902042" y="353221"/>
            <a:ext cx="573750" cy="3375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3026934" y="2581871"/>
            <a:ext cx="65710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FFA40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panose="020B0604020202020204" pitchFamily="34" charset="0"/>
                <a:ea typeface="迷你简雪峰" panose="02010609000101010101" pitchFamily="49" charset="-122"/>
                <a:cs typeface="+mn-cs"/>
              </a:rPr>
              <a:t>CỦNG CỐ BÀI HỌC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A400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Arial" panose="020B0604020202020204" pitchFamily="34" charset="0"/>
              <a:ea typeface="迷你简雪峰" panose="02010609000101010101" pitchFamily="49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4557" y="4264077"/>
            <a:ext cx="11517443" cy="25939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366630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538561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67383" y="1698558"/>
            <a:ext cx="9170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Nói và nghe: Kể chuyện Sự tích cây khoai lang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5044" y="1630019"/>
            <a:ext cx="1166191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S/33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830" y="927463"/>
            <a:ext cx="11568431" cy="56455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6839" y="313507"/>
            <a:ext cx="10894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1. </a:t>
            </a:r>
            <a:r>
              <a:rPr lang="en-US" sz="2800" dirty="0" smtClean="0"/>
              <a:t>Dựa vào tranh và câu hỏi gợi ý, đoán nội dung của từng tranh.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8497" y="5489129"/>
            <a:ext cx="8348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Hai bà cháu nghèo khổ làm gì để sinh sống?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700519" y="5520190"/>
            <a:ext cx="8348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Hai bà cháu đang đi đào củ mài để ăn.</a:t>
            </a:r>
            <a:endParaRPr lang="en-US" sz="3200" b="1" dirty="0"/>
          </a:p>
        </p:txBody>
      </p:sp>
      <p:pic>
        <p:nvPicPr>
          <p:cNvPr id="1026" name="Picture 2" descr="C:\Users\MeHang123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037453" y="-1953102"/>
            <a:ext cx="4399149" cy="990827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6110" y="5489129"/>
            <a:ext cx="8599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Chuyện gì xảy ra với hai bà cháu khi rừng bị cháy?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59224" y="5498394"/>
            <a:ext cx="83488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Khu rừng bị cháy, nương lúa của cậu bé cũng thành tro. Cậu bé buồn quá, nước mắt trào ra.</a:t>
            </a:r>
            <a:endParaRPr lang="en-US" sz="3200" b="1" dirty="0"/>
          </a:p>
        </p:txBody>
      </p:sp>
      <p:pic>
        <p:nvPicPr>
          <p:cNvPr id="2050" name="Picture 2" descr="C:\Users\MeHang123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768184" y="-2264129"/>
            <a:ext cx="4623788" cy="1060431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1457" y="5489129"/>
            <a:ext cx="8348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Điều may mắn gì đã đến với hai bà cháu?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05719" y="5219945"/>
            <a:ext cx="103722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Cậu bé đào được một củ rất lạ, nấu chín có mùi thơm. </a:t>
            </a:r>
          </a:p>
          <a:p>
            <a:r>
              <a:rPr lang="en-US" sz="3200" b="1" dirty="0" smtClean="0"/>
              <a:t>Cậu bé thấy rất ngon nên đem mấy củ về biếu bà.</a:t>
            </a:r>
            <a:endParaRPr lang="en-US" sz="3200" b="1" dirty="0"/>
          </a:p>
        </p:txBody>
      </p:sp>
      <p:pic>
        <p:nvPicPr>
          <p:cNvPr id="3074" name="Picture 2" descr="C:\Users\MeHang123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896294" y="-2231555"/>
            <a:ext cx="4326627" cy="103723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14901" y="5489129"/>
            <a:ext cx="9430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Hai bà cháu đã làm gì để giúp mọi người hết đói khổ?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14901" y="5453725"/>
            <a:ext cx="91457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Hai bà cháu đã trồng cây khoai lang khắp bìa rừng cho dân làng có cái ăn.</a:t>
            </a:r>
            <a:endParaRPr lang="en-US" sz="3200" b="1" dirty="0"/>
          </a:p>
        </p:txBody>
      </p:sp>
      <p:pic>
        <p:nvPicPr>
          <p:cNvPr id="4098" name="Picture 2" descr="C:\Users\MeHang123\Desktop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926113" y="-2160792"/>
            <a:ext cx="4389817" cy="1027676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6722" y="975415"/>
            <a:ext cx="7732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2. Nghe kể chuyện.</a:t>
            </a:r>
            <a:endParaRPr lang="en-US" sz="5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Ự TÍCH CÂY KHOAI LANG, KỂ CHUYỆN LỚP 2, SÁCH KẾT NỐI TRI THỨC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8364" y="122830"/>
            <a:ext cx="11973636" cy="649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8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344</Words>
  <Application>Microsoft Office PowerPoint</Application>
  <PresentationFormat>Custom</PresentationFormat>
  <Paragraphs>34</Paragraphs>
  <Slides>19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包图主题2</vt:lpstr>
      <vt:lpstr>2_Office 主题​​</vt:lpstr>
      <vt:lpstr>1_Office 主题</vt:lpstr>
      <vt:lpstr>5_Office Theme</vt:lpstr>
      <vt:lpstr>Office 主题​​</vt:lpstr>
      <vt:lpstr>Office 主题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26</cp:revision>
  <dcterms:created xsi:type="dcterms:W3CDTF">2021-08-01T08:10:02Z</dcterms:created>
  <dcterms:modified xsi:type="dcterms:W3CDTF">2022-02-07T15:18:56Z</dcterms:modified>
</cp:coreProperties>
</file>