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36" r:id="rId2"/>
    <p:sldMasterId id="2147483748" r:id="rId3"/>
    <p:sldMasterId id="2147483774" r:id="rId4"/>
  </p:sldMasterIdLst>
  <p:notesMasterIdLst>
    <p:notesMasterId r:id="rId15"/>
  </p:notesMasterIdLst>
  <p:sldIdLst>
    <p:sldId id="257" r:id="rId5"/>
    <p:sldId id="500" r:id="rId6"/>
    <p:sldId id="533" r:id="rId7"/>
    <p:sldId id="534" r:id="rId8"/>
    <p:sldId id="535" r:id="rId9"/>
    <p:sldId id="536" r:id="rId10"/>
    <p:sldId id="537" r:id="rId11"/>
    <p:sldId id="538" r:id="rId12"/>
    <p:sldId id="532" r:id="rId13"/>
    <p:sldId id="51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E38CE-1F42-4D44-8E18-86FB23FF9DAE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18E3D-1759-47B0-92C3-BD171F6A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74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8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37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93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81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12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69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9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59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93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77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0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151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78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76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1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240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4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8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613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03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96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342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569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8868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62799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571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52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44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9539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82633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40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8635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0783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84965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32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6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3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9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5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8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1558344" y="895347"/>
            <a:ext cx="93114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40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803420" y="1729243"/>
            <a:ext cx="736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47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12649"/>
            <a:ext cx="12192000" cy="69706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9283" y="12215"/>
            <a:ext cx="9419777" cy="6699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r>
              <a:rPr lang="en-US" sz="3200" dirty="0" smtClean="0"/>
              <a:t> </a:t>
            </a:r>
            <a:r>
              <a:rPr lang="en-US" sz="3200" dirty="0" err="1" smtClean="0"/>
              <a:t>Quan</a:t>
            </a:r>
            <a:r>
              <a:rPr lang="en-US" sz="3200" dirty="0" smtClean="0"/>
              <a:t> </a:t>
            </a:r>
            <a:r>
              <a:rPr lang="en-US" sz="3200" dirty="0" err="1" smtClean="0"/>
              <a:t>sát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,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r>
              <a:rPr lang="en-US" sz="3200" dirty="0" err="1" smtClean="0"/>
              <a:t>về</a:t>
            </a:r>
            <a:r>
              <a:rPr lang="en-US" sz="3200" dirty="0" smtClean="0"/>
              <a:t> </a:t>
            </a:r>
            <a:r>
              <a:rPr lang="en-US" sz="3200" dirty="0" err="1" smtClean="0"/>
              <a:t>sự</a:t>
            </a:r>
            <a:r>
              <a:rPr lang="en-US" sz="3200" dirty="0" smtClean="0"/>
              <a:t> </a:t>
            </a:r>
            <a:r>
              <a:rPr lang="en-US" sz="3200" dirty="0" err="1" smtClean="0"/>
              <a:t>việc</a:t>
            </a:r>
            <a:r>
              <a:rPr lang="en-US" sz="3200" dirty="0" smtClean="0"/>
              <a:t> </a:t>
            </a:r>
            <a:r>
              <a:rPr lang="en-US" sz="3200" dirty="0" err="1" smtClean="0"/>
              <a:t>trong</a:t>
            </a:r>
            <a:r>
              <a:rPr lang="en-US" sz="3200" dirty="0" smtClean="0"/>
              <a:t> </a:t>
            </a:r>
            <a:r>
              <a:rPr lang="en-US" sz="3200" dirty="0" err="1" smtClean="0"/>
              <a:t>từng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xmlns="" id="{353BF624-04AE-434E-9F02-DA40A6E2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713" y="3744691"/>
            <a:ext cx="5574684" cy="246697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2071D4F-87B3-4FF4-821D-58F88E511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7" y="787884"/>
            <a:ext cx="5762172" cy="2495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338B960-D5FA-4164-83D0-C8F2BADA8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914" y="811696"/>
            <a:ext cx="5167086" cy="2447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0558FCB-43C2-4209-801B-BC30DF290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485" y="3773719"/>
            <a:ext cx="5247516" cy="2362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4339" y="3239893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 lo </a:t>
            </a:r>
            <a:r>
              <a:rPr lang="en-US" sz="2400" dirty="0" err="1" smtClean="0">
                <a:solidFill>
                  <a:schemeClr val="tx1"/>
                </a:solidFill>
              </a:rPr>
              <a:t>lắng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ngồi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78428" y="3229574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chạy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tìm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sĩ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5114" y="6183658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sĩ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phẫu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thuật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 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21971" y="6176402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về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tấm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gương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lớn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96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12649"/>
            <a:ext cx="12192000" cy="69706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9283" y="12215"/>
            <a:ext cx="9419777" cy="6699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r>
              <a:rPr lang="en-US" sz="3200" dirty="0" smtClean="0"/>
              <a:t> </a:t>
            </a:r>
            <a:r>
              <a:rPr lang="en-US" sz="3200" dirty="0" err="1" smtClean="0"/>
              <a:t>Sắp</a:t>
            </a:r>
            <a:r>
              <a:rPr lang="en-US" sz="3200" dirty="0" smtClean="0"/>
              <a:t> </a:t>
            </a:r>
            <a:r>
              <a:rPr lang="en-US" sz="3200" dirty="0" err="1" smtClean="0"/>
              <a:t>xếp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 </a:t>
            </a:r>
            <a:r>
              <a:rPr lang="en-US" sz="3200" dirty="0" err="1" smtClean="0"/>
              <a:t>theo</a:t>
            </a:r>
            <a:r>
              <a:rPr lang="en-US" sz="3200" dirty="0" smtClean="0"/>
              <a:t> </a:t>
            </a:r>
            <a:r>
              <a:rPr lang="en-US" sz="3200" dirty="0" err="1" smtClean="0"/>
              <a:t>trình</a:t>
            </a:r>
            <a:r>
              <a:rPr lang="en-US" sz="3200" dirty="0" smtClean="0"/>
              <a:t> </a:t>
            </a:r>
            <a:r>
              <a:rPr lang="en-US" sz="3200" dirty="0" err="1" smtClean="0"/>
              <a:t>tự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câu</a:t>
            </a:r>
            <a:r>
              <a:rPr lang="en-US" sz="3200" dirty="0" smtClean="0"/>
              <a:t> </a:t>
            </a:r>
            <a:r>
              <a:rPr lang="en-US" sz="3200" dirty="0" err="1" smtClean="0"/>
              <a:t>chuyện</a:t>
            </a:r>
            <a:r>
              <a:rPr lang="en-US" sz="3200" dirty="0" smtClean="0"/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xmlns="" id="{353BF624-04AE-434E-9F02-DA40A6E2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713" y="3744691"/>
            <a:ext cx="5574684" cy="246697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2071D4F-87B3-4FF4-821D-58F88E511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7" y="787884"/>
            <a:ext cx="5762172" cy="2495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338B960-D5FA-4164-83D0-C8F2BADA8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914" y="811696"/>
            <a:ext cx="5167086" cy="2447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0558FCB-43C2-4209-801B-BC30DF290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485" y="3773719"/>
            <a:ext cx="5247516" cy="2362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4339" y="3239893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 lo </a:t>
            </a:r>
            <a:r>
              <a:rPr lang="en-US" sz="2400" dirty="0" err="1" smtClean="0">
                <a:solidFill>
                  <a:schemeClr val="tx1"/>
                </a:solidFill>
              </a:rPr>
              <a:t>lắng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ngồi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78428" y="3229574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chạy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tìm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sĩ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5114" y="6183658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sĩ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phẫu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thuật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 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21971" y="6176402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về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tấm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gương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lớn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48083" y="829219"/>
            <a:ext cx="711200" cy="6375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6378428" y="3818063"/>
            <a:ext cx="711200" cy="6375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25114" y="3729880"/>
            <a:ext cx="711200" cy="6375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/>
          <p:cNvSpPr/>
          <p:nvPr/>
        </p:nvSpPr>
        <p:spPr>
          <a:xfrm>
            <a:off x="6487886" y="830020"/>
            <a:ext cx="711200" cy="6375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32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12649"/>
            <a:ext cx="12192000" cy="69706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0947" y="41243"/>
            <a:ext cx="10558546" cy="6699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r>
              <a:rPr lang="en-US" sz="3200" dirty="0" smtClean="0"/>
              <a:t> </a:t>
            </a:r>
            <a:r>
              <a:rPr lang="en-US" sz="3200" dirty="0" err="1" smtClean="0"/>
              <a:t>Chọn</a:t>
            </a:r>
            <a:r>
              <a:rPr lang="en-US" sz="3200" dirty="0" smtClean="0"/>
              <a:t> </a:t>
            </a:r>
            <a:r>
              <a:rPr lang="en-US" sz="3200" dirty="0" err="1" smtClean="0"/>
              <a:t>kể</a:t>
            </a:r>
            <a:r>
              <a:rPr lang="en-US" sz="3200" dirty="0" smtClean="0"/>
              <a:t> 1-2 </a:t>
            </a:r>
            <a:r>
              <a:rPr lang="en-US" sz="3200" dirty="0" err="1" smtClean="0"/>
              <a:t>đoạn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câu</a:t>
            </a:r>
            <a:r>
              <a:rPr lang="en-US" sz="3200" dirty="0" smtClean="0"/>
              <a:t> </a:t>
            </a:r>
            <a:r>
              <a:rPr lang="en-US" sz="3200" dirty="0" err="1" smtClean="0"/>
              <a:t>chuyện</a:t>
            </a:r>
            <a:r>
              <a:rPr lang="en-US" sz="3200" dirty="0" smtClean="0"/>
              <a:t> </a:t>
            </a:r>
            <a:r>
              <a:rPr lang="en-US" sz="3200" dirty="0" err="1" smtClean="0"/>
              <a:t>theo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 </a:t>
            </a:r>
            <a:r>
              <a:rPr lang="en-US" sz="3200" dirty="0" err="1" smtClean="0"/>
              <a:t>vừa</a:t>
            </a:r>
            <a:r>
              <a:rPr lang="en-US" sz="3200" dirty="0" smtClean="0"/>
              <a:t> </a:t>
            </a:r>
            <a:r>
              <a:rPr lang="en-US" sz="3200" dirty="0" err="1" smtClean="0"/>
              <a:t>sắp</a:t>
            </a:r>
            <a:r>
              <a:rPr lang="en-US" sz="3200" dirty="0" smtClean="0"/>
              <a:t> </a:t>
            </a:r>
            <a:r>
              <a:rPr lang="en-US" sz="3200" dirty="0" err="1" smtClean="0"/>
              <a:t>xếp</a:t>
            </a:r>
            <a:r>
              <a:rPr lang="en-US" sz="3200" dirty="0" smtClean="0"/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xmlns="" id="{353BF624-04AE-434E-9F02-DA40A6E2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0571" y="3759205"/>
            <a:ext cx="5574684" cy="2466975"/>
          </a:xfrm>
        </p:spPr>
      </p:pic>
      <p:sp>
        <p:nvSpPr>
          <p:cNvPr id="15" name="Rectangle 14"/>
          <p:cNvSpPr/>
          <p:nvPr/>
        </p:nvSpPr>
        <p:spPr>
          <a:xfrm>
            <a:off x="6271972" y="6227200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sĩ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phẫu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thuật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 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009517" y="859992"/>
            <a:ext cx="5762172" cy="2913265"/>
            <a:chOff x="566057" y="787884"/>
            <a:chExt cx="5762172" cy="291326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32071D4F-87B3-4FF4-821D-58F88E511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057" y="787884"/>
              <a:ext cx="5762172" cy="249555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04339" y="3239893"/>
              <a:ext cx="5444058" cy="461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Ê-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xơn</a:t>
              </a:r>
              <a:r>
                <a:rPr lang="en-US" sz="2400" dirty="0" smtClean="0">
                  <a:solidFill>
                    <a:schemeClr val="tx1"/>
                  </a:solidFill>
                </a:rPr>
                <a:t> lo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lắng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ngồi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bên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mẹ</a:t>
              </a:r>
              <a:r>
                <a:rPr lang="en-US" sz="2400" dirty="0" smtClean="0">
                  <a:solidFill>
                    <a:schemeClr val="tx1"/>
                  </a:solidFill>
                </a:rPr>
                <a:t>.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748083" y="829219"/>
              <a:ext cx="711200" cy="6375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0400" y="3773257"/>
            <a:ext cx="5487601" cy="2863939"/>
            <a:chOff x="6378428" y="3773719"/>
            <a:chExt cx="5487601" cy="286393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E0558FCB-43C2-4209-801B-BC30DF290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36485" y="3773719"/>
              <a:ext cx="5247516" cy="236220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421971" y="6176402"/>
              <a:ext cx="5444058" cy="461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Ê-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xơn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mang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về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tấm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gương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lớn</a:t>
              </a:r>
              <a:r>
                <a:rPr lang="en-US" sz="2400" dirty="0" smtClean="0">
                  <a:solidFill>
                    <a:schemeClr val="tx1"/>
                  </a:solidFill>
                </a:rPr>
                <a:t>.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378428" y="3818063"/>
              <a:ext cx="711200" cy="6375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3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6271972" y="3773422"/>
            <a:ext cx="711200" cy="6375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79974" y="811696"/>
            <a:ext cx="5444058" cy="2879134"/>
            <a:chOff x="6378428" y="811696"/>
            <a:chExt cx="5444058" cy="28791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F338B960-D5FA-4164-83D0-C8F2BADA8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6914" y="811696"/>
              <a:ext cx="5167086" cy="2447925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6378428" y="3229574"/>
              <a:ext cx="5444058" cy="461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Ê-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xơn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chạy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tìm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bác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sĩ</a:t>
              </a:r>
              <a:r>
                <a:rPr lang="en-US" sz="2400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487886" y="830020"/>
              <a:ext cx="711200" cy="6375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1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5947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22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6482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12649"/>
            <a:ext cx="12192000" cy="69706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0947" y="41243"/>
            <a:ext cx="10558546" cy="6699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r>
              <a:rPr lang="en-US" sz="3200" dirty="0" smtClean="0"/>
              <a:t> </a:t>
            </a:r>
            <a:r>
              <a:rPr lang="en-US" sz="3200" dirty="0" err="1" smtClean="0"/>
              <a:t>Chọn</a:t>
            </a:r>
            <a:r>
              <a:rPr lang="en-US" sz="3200" dirty="0" smtClean="0"/>
              <a:t> </a:t>
            </a:r>
            <a:r>
              <a:rPr lang="en-US" sz="3200" dirty="0" err="1" smtClean="0"/>
              <a:t>kể</a:t>
            </a:r>
            <a:r>
              <a:rPr lang="en-US" sz="3200" dirty="0" smtClean="0"/>
              <a:t> 1-2 </a:t>
            </a:r>
            <a:r>
              <a:rPr lang="en-US" sz="3200" dirty="0" err="1" smtClean="0"/>
              <a:t>đoạn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câu</a:t>
            </a:r>
            <a:r>
              <a:rPr lang="en-US" sz="3200" dirty="0" smtClean="0"/>
              <a:t> </a:t>
            </a:r>
            <a:r>
              <a:rPr lang="en-US" sz="3200" dirty="0" err="1" smtClean="0"/>
              <a:t>chuyện</a:t>
            </a:r>
            <a:r>
              <a:rPr lang="en-US" sz="3200" dirty="0" smtClean="0"/>
              <a:t> </a:t>
            </a:r>
            <a:r>
              <a:rPr lang="en-US" sz="3200" dirty="0" err="1" smtClean="0"/>
              <a:t>theo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 </a:t>
            </a:r>
            <a:r>
              <a:rPr lang="en-US" sz="3200" dirty="0" err="1" smtClean="0"/>
              <a:t>vừa</a:t>
            </a:r>
            <a:r>
              <a:rPr lang="en-US" sz="3200" dirty="0" smtClean="0"/>
              <a:t> </a:t>
            </a:r>
            <a:r>
              <a:rPr lang="en-US" sz="3200" dirty="0" err="1" smtClean="0"/>
              <a:t>sắp</a:t>
            </a:r>
            <a:r>
              <a:rPr lang="en-US" sz="3200" dirty="0" smtClean="0"/>
              <a:t> </a:t>
            </a:r>
            <a:r>
              <a:rPr lang="en-US" sz="3200" dirty="0" err="1" smtClean="0"/>
              <a:t>xếp</a:t>
            </a:r>
            <a:r>
              <a:rPr lang="en-US" sz="3200" dirty="0" smtClean="0"/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xmlns="" id="{353BF624-04AE-434E-9F02-DA40A6E2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0571" y="3759205"/>
            <a:ext cx="5574684" cy="2466975"/>
          </a:xfrm>
        </p:spPr>
      </p:pic>
      <p:sp>
        <p:nvSpPr>
          <p:cNvPr id="15" name="Rectangle 14"/>
          <p:cNvSpPr/>
          <p:nvPr/>
        </p:nvSpPr>
        <p:spPr>
          <a:xfrm>
            <a:off x="6271972" y="6227200"/>
            <a:ext cx="5444058" cy="461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Bác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sĩ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phẫu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thuật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mẹ</a:t>
            </a:r>
            <a:r>
              <a:rPr lang="en-US" sz="2400" dirty="0" smtClean="0">
                <a:solidFill>
                  <a:schemeClr val="tx1"/>
                </a:solidFill>
              </a:rPr>
              <a:t> Ê-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xơn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009517" y="859992"/>
            <a:ext cx="5762172" cy="2913265"/>
            <a:chOff x="566057" y="787884"/>
            <a:chExt cx="5762172" cy="291326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32071D4F-87B3-4FF4-821D-58F88E511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057" y="787884"/>
              <a:ext cx="5762172" cy="249555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04339" y="3239893"/>
              <a:ext cx="5444058" cy="461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Ê-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xơn</a:t>
              </a:r>
              <a:r>
                <a:rPr lang="en-US" sz="2400" dirty="0" smtClean="0">
                  <a:solidFill>
                    <a:schemeClr val="tx1"/>
                  </a:solidFill>
                </a:rPr>
                <a:t> lo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lắng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ngồi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bên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mẹ</a:t>
              </a:r>
              <a:r>
                <a:rPr lang="en-US" sz="2400" dirty="0" smtClean="0">
                  <a:solidFill>
                    <a:schemeClr val="tx1"/>
                  </a:solidFill>
                </a:rPr>
                <a:t>.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748083" y="829219"/>
              <a:ext cx="711200" cy="6375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0400" y="3773257"/>
            <a:ext cx="5487601" cy="2863939"/>
            <a:chOff x="6378428" y="3773719"/>
            <a:chExt cx="5487601" cy="286393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E0558FCB-43C2-4209-801B-BC30DF290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36485" y="3773719"/>
              <a:ext cx="5247516" cy="236220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421971" y="6176402"/>
              <a:ext cx="5444058" cy="461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Ê-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xơn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mang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về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tấm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gương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lớn</a:t>
              </a:r>
              <a:r>
                <a:rPr lang="en-US" sz="2400" dirty="0" smtClean="0">
                  <a:solidFill>
                    <a:schemeClr val="tx1"/>
                  </a:solidFill>
                </a:rPr>
                <a:t>.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378428" y="3818063"/>
              <a:ext cx="711200" cy="6375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3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6271972" y="3773422"/>
            <a:ext cx="711200" cy="6375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79974" y="811696"/>
            <a:ext cx="5444058" cy="2879134"/>
            <a:chOff x="6378428" y="811696"/>
            <a:chExt cx="5444058" cy="28791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F338B960-D5FA-4164-83D0-C8F2BADA8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6914" y="811696"/>
              <a:ext cx="5167086" cy="2447925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6378428" y="3229574"/>
              <a:ext cx="5444058" cy="461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Ê-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-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xơn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chạy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đi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tìm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bác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sĩ</a:t>
              </a:r>
              <a:r>
                <a:rPr lang="en-US" sz="2400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487886" y="830020"/>
              <a:ext cx="711200" cy="6375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1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6878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11965" y="2197820"/>
            <a:ext cx="9515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u="none" strike="noStrike" kern="1200" cap="none" spc="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Qua</a:t>
            </a:r>
            <a:r>
              <a:rPr kumimoji="0" lang="en-US" altLang="zh-CN" sz="3200" b="1" u="none" strike="noStrike" kern="1200" cap="none" spc="0" normalizeH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câu chuyện em biết gì về Ê-đi-xơn?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2331" y="3092340"/>
            <a:ext cx="9627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noProof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Ê-đi-xơn là cậu bé thông minh, tài giỏi, hiếu thảo, giàu tình yêu thương. Sau này, Ê-đi-xơn đã trở thành nhà bác học nổi tiếng thế giới.</a:t>
            </a:r>
            <a:endParaRPr kumimoji="0" lang="en-US" sz="320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564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4" y="2088924"/>
            <a:ext cx="11887177" cy="220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324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292</Words>
  <Application>Microsoft Office PowerPoint</Application>
  <PresentationFormat>Custom</PresentationFormat>
  <Paragraphs>52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3_Office Theme</vt:lpstr>
      <vt:lpstr>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59</cp:revision>
  <dcterms:created xsi:type="dcterms:W3CDTF">2021-05-27T10:18:55Z</dcterms:created>
  <dcterms:modified xsi:type="dcterms:W3CDTF">2021-12-28T01:47:08Z</dcterms:modified>
</cp:coreProperties>
</file>