
<file path=[Content_Types].xml><?xml version="1.0" encoding="utf-8"?>
<Types xmlns="http://schemas.openxmlformats.org/package/2006/content-types">
  <Default Extension="png" ContentType="image/png"/>
  <Default Extension="webm" ContentType="vide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media/media2.wav" ContentType="audio/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725" r:id="rId3"/>
    <p:sldMasterId id="2147483749" r:id="rId4"/>
    <p:sldMasterId id="2147483810" r:id="rId5"/>
  </p:sldMasterIdLst>
  <p:notesMasterIdLst>
    <p:notesMasterId r:id="rId19"/>
  </p:notesMasterIdLst>
  <p:sldIdLst>
    <p:sldId id="257" r:id="rId6"/>
    <p:sldId id="512" r:id="rId7"/>
    <p:sldId id="514" r:id="rId8"/>
    <p:sldId id="513" r:id="rId9"/>
    <p:sldId id="515" r:id="rId10"/>
    <p:sldId id="500" r:id="rId11"/>
    <p:sldId id="501" r:id="rId12"/>
    <p:sldId id="256" r:id="rId13"/>
    <p:sldId id="502" r:id="rId14"/>
    <p:sldId id="503" r:id="rId15"/>
    <p:sldId id="504" r:id="rId16"/>
    <p:sldId id="506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63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58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2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59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9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03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96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2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8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04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54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73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465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920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193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5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157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052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38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2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599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26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8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7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0.gif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2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9.png"/><Relationship Id="rId11" Type="http://schemas.openxmlformats.org/officeDocument/2006/relationships/image" Target="../media/image28.gif"/><Relationship Id="rId5" Type="http://schemas.openxmlformats.org/officeDocument/2006/relationships/image" Target="../media/image25.gif"/><Relationship Id="rId15" Type="http://schemas.openxmlformats.org/officeDocument/2006/relationships/image" Target="../media/image32.gif"/><Relationship Id="rId10" Type="http://schemas.openxmlformats.org/officeDocument/2006/relationships/image" Target="../media/image27.gif"/><Relationship Id="rId4" Type="http://schemas.openxmlformats.org/officeDocument/2006/relationships/image" Target="../media/image24.PNG"/><Relationship Id="rId9" Type="http://schemas.openxmlformats.org/officeDocument/2006/relationships/slide" Target="slide7.xml"/><Relationship Id="rId14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0.gif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12" Type="http://schemas.openxmlformats.org/officeDocument/2006/relationships/image" Target="../media/image2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1.png"/><Relationship Id="rId11" Type="http://schemas.openxmlformats.org/officeDocument/2006/relationships/image" Target="../media/image28.gif"/><Relationship Id="rId5" Type="http://schemas.openxmlformats.org/officeDocument/2006/relationships/image" Target="../media/image25.gif"/><Relationship Id="rId15" Type="http://schemas.openxmlformats.org/officeDocument/2006/relationships/image" Target="../media/image32.gif"/><Relationship Id="rId10" Type="http://schemas.openxmlformats.org/officeDocument/2006/relationships/image" Target="../media/image27.gif"/><Relationship Id="rId4" Type="http://schemas.openxmlformats.org/officeDocument/2006/relationships/image" Target="../media/image24.PNG"/><Relationship Id="rId9" Type="http://schemas.openxmlformats.org/officeDocument/2006/relationships/slide" Target="slide7.xml"/><Relationship Id="rId14" Type="http://schemas.openxmlformats.org/officeDocument/2006/relationships/image" Target="../media/image3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slide" Target="slide11.xml"/><Relationship Id="rId3" Type="http://schemas.openxmlformats.org/officeDocument/2006/relationships/image" Target="../media/image14.jpeg"/><Relationship Id="rId7" Type="http://schemas.openxmlformats.org/officeDocument/2006/relationships/slide" Target="slide9.xml"/><Relationship Id="rId12" Type="http://schemas.openxmlformats.org/officeDocument/2006/relationships/image" Target="../media/image20.png"/><Relationship Id="rId2" Type="http://schemas.openxmlformats.org/officeDocument/2006/relationships/image" Target="../media/image13.jpg"/><Relationship Id="rId16" Type="http://schemas.openxmlformats.org/officeDocument/2006/relationships/image" Target="../media/image23.gif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5" Type="http://schemas.openxmlformats.org/officeDocument/2006/relationships/image" Target="../media/image22.png"/><Relationship Id="rId10" Type="http://schemas.openxmlformats.org/officeDocument/2006/relationships/slide" Target="slide10.xml"/><Relationship Id="rId4" Type="http://schemas.openxmlformats.org/officeDocument/2006/relationships/slide" Target="slide8.xml"/><Relationship Id="rId9" Type="http://schemas.openxmlformats.org/officeDocument/2006/relationships/image" Target="../media/image18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0.gif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2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5.png"/><Relationship Id="rId11" Type="http://schemas.openxmlformats.org/officeDocument/2006/relationships/image" Target="../media/image28.gif"/><Relationship Id="rId5" Type="http://schemas.openxmlformats.org/officeDocument/2006/relationships/image" Target="../media/image25.gif"/><Relationship Id="rId15" Type="http://schemas.openxmlformats.org/officeDocument/2006/relationships/image" Target="../media/image32.gif"/><Relationship Id="rId10" Type="http://schemas.openxmlformats.org/officeDocument/2006/relationships/image" Target="../media/image27.gif"/><Relationship Id="rId4" Type="http://schemas.openxmlformats.org/officeDocument/2006/relationships/image" Target="../media/image24.PNG"/><Relationship Id="rId9" Type="http://schemas.openxmlformats.org/officeDocument/2006/relationships/slide" Target="slide7.xml"/><Relationship Id="rId14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0.gif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7.png"/><Relationship Id="rId11" Type="http://schemas.openxmlformats.org/officeDocument/2006/relationships/image" Target="../media/image28.gif"/><Relationship Id="rId5" Type="http://schemas.openxmlformats.org/officeDocument/2006/relationships/image" Target="../media/image25.gif"/><Relationship Id="rId15" Type="http://schemas.openxmlformats.org/officeDocument/2006/relationships/image" Target="../media/image32.gif"/><Relationship Id="rId10" Type="http://schemas.openxmlformats.org/officeDocument/2006/relationships/image" Target="../media/image27.gif"/><Relationship Id="rId4" Type="http://schemas.openxmlformats.org/officeDocument/2006/relationships/image" Target="../media/image24.PNG"/><Relationship Id="rId9" Type="http://schemas.openxmlformats.org/officeDocument/2006/relationships/slide" Target="slide7.xml"/><Relationship Id="rId1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2550BE34-C2B8-49B8-8519-67A8CAD51A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8" y="1863005"/>
            <a:ext cx="1527005" cy="97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ave 3"/>
          <p:cNvSpPr/>
          <p:nvPr/>
        </p:nvSpPr>
        <p:spPr>
          <a:xfrm>
            <a:off x="1762538" y="1617838"/>
            <a:ext cx="10177670" cy="146329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Kể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/>
              <a:t>người</a:t>
            </a:r>
            <a:r>
              <a:rPr lang="en-US" sz="4000" dirty="0" smtClean="0"/>
              <a:t> </a:t>
            </a:r>
            <a:r>
              <a:rPr lang="en-US" sz="4000" dirty="0" err="1" smtClean="0"/>
              <a:t>thân</a:t>
            </a:r>
            <a:r>
              <a:rPr lang="en-US" sz="4000" dirty="0" smtClean="0"/>
              <a:t> </a:t>
            </a:r>
            <a:r>
              <a:rPr lang="en-US" sz="4000" dirty="0" err="1" smtClean="0"/>
              <a:t>nghe</a:t>
            </a:r>
            <a:r>
              <a:rPr lang="en-US" sz="4000" dirty="0" smtClean="0"/>
              <a:t> </a:t>
            </a:r>
            <a:r>
              <a:rPr lang="en-US" sz="4000" dirty="0" err="1" smtClean="0"/>
              <a:t>câu</a:t>
            </a:r>
            <a:r>
              <a:rPr lang="en-US" sz="4000" dirty="0" smtClean="0"/>
              <a:t> </a:t>
            </a:r>
            <a:r>
              <a:rPr lang="en-US" sz="4000" dirty="0" err="1" smtClean="0"/>
              <a:t>chuyện</a:t>
            </a:r>
            <a:r>
              <a:rPr lang="en-US" sz="4000" dirty="0" smtClean="0"/>
              <a:t> </a:t>
            </a:r>
            <a:r>
              <a:rPr lang="en-US" sz="4000" i="1" dirty="0" err="1">
                <a:solidFill>
                  <a:srgbClr val="FF0000"/>
                </a:solidFill>
              </a:rPr>
              <a:t>B</a:t>
            </a:r>
            <a:r>
              <a:rPr lang="en-US" sz="4000" i="1" dirty="0" err="1" smtClean="0">
                <a:solidFill>
                  <a:srgbClr val="FF0000"/>
                </a:solidFill>
              </a:rPr>
              <a:t>à</a:t>
            </a:r>
            <a:r>
              <a:rPr lang="en-US" sz="4000" i="1" dirty="0" smtClean="0">
                <a:solidFill>
                  <a:srgbClr val="FF0000"/>
                </a:solidFill>
              </a:rPr>
              <a:t> </a:t>
            </a:r>
            <a:r>
              <a:rPr lang="en-US" sz="4000" i="1" dirty="0" err="1" smtClean="0">
                <a:solidFill>
                  <a:srgbClr val="FF0000"/>
                </a:solidFill>
              </a:rPr>
              <a:t>cháu</a:t>
            </a:r>
            <a:r>
              <a:rPr lang="en-US" sz="4000" i="1" dirty="0" smtClean="0">
                <a:solidFill>
                  <a:srgbClr val="FF0000"/>
                </a:solidFill>
              </a:rPr>
              <a:t>.</a:t>
            </a:r>
            <a:endParaRPr lang="en-US" sz="4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1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245485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cháu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45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1714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1184855"/>
            <a:ext cx="10534918" cy="562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904372" cy="691277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ý,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dung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39232" y="525696"/>
            <a:ext cx="2045594" cy="691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733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1714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5" name="Kể chuyện Bà cháu- Kể chuyện lớp 2- Bộ sách Kết nối tri thức với cuộc sống- Cô Thu Tiểu học- #104.web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3486" y="834887"/>
            <a:ext cx="11406388" cy="5849248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566014" y="128131"/>
            <a:ext cx="3701185" cy="691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951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1714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1184855"/>
            <a:ext cx="10534918" cy="562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904372" cy="69127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1 - 2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39232" y="525696"/>
            <a:ext cx="2045594" cy="691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10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=""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=""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=""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Cô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tiên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2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gì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Cô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tiên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2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1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hạt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đào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235</Words>
  <Application>Microsoft Office PowerPoint</Application>
  <PresentationFormat>Custom</PresentationFormat>
  <Paragraphs>37</Paragraphs>
  <Slides>13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1_Office Theme</vt:lpstr>
      <vt:lpstr>3_Office Theme</vt:lpstr>
      <vt:lpstr>2_Office Theme</vt:lpstr>
      <vt:lpstr>7_Office Theme</vt:lpstr>
      <vt:lpstr>Office Theme</vt:lpstr>
      <vt:lpstr>Chào mừng các em đến với tiết Tiếng Việt - Lớp 2</vt:lpstr>
      <vt:lpstr>PowerPoint Presentation</vt:lpstr>
      <vt:lpstr>1. Dựa vào tranh và câu hỏi gợi ý, đoán nội dung của từng tranh. </vt:lpstr>
      <vt:lpstr>PowerPoint Presentation</vt:lpstr>
      <vt:lpstr>3. Chọn kể 1 - 2 đoạn của câu chuyện theo tranh.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36</cp:revision>
  <dcterms:created xsi:type="dcterms:W3CDTF">2021-05-27T09:05:16Z</dcterms:created>
  <dcterms:modified xsi:type="dcterms:W3CDTF">2021-12-21T01:48:40Z</dcterms:modified>
</cp:coreProperties>
</file>