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8" r:id="rId3"/>
    <p:sldMasterId id="2147483712" r:id="rId4"/>
  </p:sldMasterIdLst>
  <p:notesMasterIdLst>
    <p:notesMasterId r:id="rId15"/>
  </p:notesMasterIdLst>
  <p:sldIdLst>
    <p:sldId id="332" r:id="rId5"/>
    <p:sldId id="333" r:id="rId6"/>
    <p:sldId id="335" r:id="rId7"/>
    <p:sldId id="334" r:id="rId8"/>
    <p:sldId id="340" r:id="rId9"/>
    <p:sldId id="338" r:id="rId10"/>
    <p:sldId id="341" r:id="rId11"/>
    <p:sldId id="329" r:id="rId12"/>
    <p:sldId id="337" r:id="rId13"/>
    <p:sldId id="2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1495D-0F10-459F-B6AC-8C373AA8AC75}" v="1638" dt="2021-05-27T05:54:58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 varScale="1">
        <p:scale>
          <a:sx n="65" d="100"/>
          <a:sy n="65" d="100"/>
        </p:scale>
        <p:origin x="-84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F51B1-B992-43B1-8561-3600A6EDFDC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2EE79-6501-4AFD-9484-9DAD01E3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7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337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774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656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010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69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13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037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23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07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085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051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085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32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09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12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38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98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8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8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32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0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54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28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37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7318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3173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507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190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25001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959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879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162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996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659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6645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918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8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9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4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7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03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30/11/2022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9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388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4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3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972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28261" y="1729243"/>
            <a:ext cx="6538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Nói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050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558812"/>
            <a:ext cx="5062684" cy="238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14" y="636377"/>
            <a:ext cx="5080000" cy="226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3714075"/>
            <a:ext cx="5062684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71" y="3714075"/>
            <a:ext cx="4963885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64458" y="2933071"/>
            <a:ext cx="5631542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đã 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2902873"/>
            <a:ext cx="53267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6111325"/>
            <a:ext cx="50219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214087" y="-38642"/>
            <a:ext cx="11687627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92781" y="6140433"/>
            <a:ext cx="540657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988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21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lớp 2 -Hai anh em- ( Tuần 14, tập 1, sách Kết nối tri thức với cuộc sống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1" y="943429"/>
            <a:ext cx="11451770" cy="560251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751106" y="166812"/>
            <a:ext cx="3907970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0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558812"/>
            <a:ext cx="5062684" cy="238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14" y="636377"/>
            <a:ext cx="5080000" cy="226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3714075"/>
            <a:ext cx="5062684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71" y="3714075"/>
            <a:ext cx="4963885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64458" y="2933071"/>
            <a:ext cx="5631542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đã 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2902873"/>
            <a:ext cx="53267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6111325"/>
            <a:ext cx="50219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92781" y="6140433"/>
            <a:ext cx="540657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214087" y="-112382"/>
            <a:ext cx="11687627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1 - 2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553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xmlns="" id="{DA791FD5-98BD-4D3B-8D02-EDFA3DDB7111}"/>
              </a:ext>
            </a:extLst>
          </p:cNvPr>
          <p:cNvSpPr/>
          <p:nvPr/>
        </p:nvSpPr>
        <p:spPr>
          <a:xfrm>
            <a:off x="1004464" y="877886"/>
            <a:ext cx="1090192" cy="10901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phút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KỂ CHUYỆN THEO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48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558812"/>
            <a:ext cx="5062684" cy="238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14" y="636377"/>
            <a:ext cx="5080000" cy="226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2" y="3714075"/>
            <a:ext cx="5062684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71" y="3714075"/>
            <a:ext cx="4963885" cy="226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64458" y="2933071"/>
            <a:ext cx="5631542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đã 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2902873"/>
            <a:ext cx="53267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6574971" y="6111325"/>
            <a:ext cx="502194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492781" y="6140433"/>
            <a:ext cx="5406573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 txBox="1">
            <a:spLocks/>
          </p:cNvSpPr>
          <p:nvPr/>
        </p:nvSpPr>
        <p:spPr>
          <a:xfrm>
            <a:off x="214087" y="-112382"/>
            <a:ext cx="11687627" cy="77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1 - 2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618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8823F-6D5E-4870-8892-C6F5ED28E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5A6B727E-17AD-4D45-857C-F422ED0CF9A3}"/>
              </a:ext>
            </a:extLst>
          </p:cNvPr>
          <p:cNvSpPr/>
          <p:nvPr/>
        </p:nvSpPr>
        <p:spPr>
          <a:xfrm>
            <a:off x="493484" y="1845304"/>
            <a:ext cx="11321143" cy="29877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75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</a:t>
            </a:r>
          </a:p>
        </p:txBody>
      </p:sp>
      <p:pic>
        <p:nvPicPr>
          <p:cNvPr id="2" name="Kể chuyện lớp 2 -Búp bê biết khóc- ( Tuần 13, sách Kết nối tri thức với cuộc sống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0" cy="0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849A082-5722-41AF-B7D0-2968A2C66A47}"/>
              </a:ext>
            </a:extLst>
          </p:cNvPr>
          <p:cNvSpPr/>
          <p:nvPr/>
        </p:nvSpPr>
        <p:spPr>
          <a:xfrm>
            <a:off x="1147856" y="1253392"/>
            <a:ext cx="11044143" cy="1255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6" y="1253392"/>
            <a:ext cx="741340" cy="678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92558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263</Words>
  <Application>Microsoft Office PowerPoint</Application>
  <PresentationFormat>Custom</PresentationFormat>
  <Paragraphs>35</Paragraphs>
  <Slides>10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2_Office 主题​​</vt:lpstr>
      <vt:lpstr>3_Office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học được gì qua câu chuyện trên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81</cp:revision>
  <dcterms:created xsi:type="dcterms:W3CDTF">2021-05-27T03:43:25Z</dcterms:created>
  <dcterms:modified xsi:type="dcterms:W3CDTF">2022-11-29T23:53:20Z</dcterms:modified>
</cp:coreProperties>
</file>