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2"/>
  </p:notesMasterIdLst>
  <p:sldIdLst>
    <p:sldId id="310" r:id="rId3"/>
    <p:sldId id="274" r:id="rId4"/>
    <p:sldId id="315" r:id="rId5"/>
    <p:sldId id="311" r:id="rId6"/>
    <p:sldId id="313" r:id="rId7"/>
    <p:sldId id="275" r:id="rId8"/>
    <p:sldId id="314" r:id="rId9"/>
    <p:sldId id="312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57"/>
  </p:normalViewPr>
  <p:slideViewPr>
    <p:cSldViewPr snapToGrid="0">
      <p:cViewPr varScale="1">
        <p:scale>
          <a:sx n="102" d="100"/>
          <a:sy n="102" d="100"/>
        </p:scale>
        <p:origin x="92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3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9102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4FC133-31C8-F143-BBDE-1D41C7412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2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89" y="1316182"/>
            <a:ext cx="7331219" cy="5227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3964" y="374086"/>
            <a:ext cx="12302836" cy="858976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0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93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316491"/>
            <a:ext cx="6326332" cy="606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26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741" y="316057"/>
            <a:ext cx="8473786" cy="55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763" y="941994"/>
            <a:ext cx="11894128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b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708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23999" y="928141"/>
            <a:ext cx="10517333" cy="789824"/>
          </a:xfrm>
        </p:spPr>
        <p:txBody>
          <a:bodyPr>
            <a:normAutofit fontScale="90000"/>
          </a:bodyPr>
          <a:lstStyle/>
          <a:p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8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3676"/>
            <a:ext cx="1418359" cy="108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15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81</Words>
  <Application>Microsoft Macintosh PowerPoint</Application>
  <PresentationFormat>Widescreen</PresentationFormat>
  <Paragraphs>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Arial-Rounded</vt:lpstr>
      <vt:lpstr>Calibri</vt:lpstr>
      <vt:lpstr>Calibri Light</vt:lpstr>
      <vt:lpstr>Times New Roman</vt:lpstr>
      <vt:lpstr>Office Theme</vt:lpstr>
      <vt:lpstr>1_Default Design</vt:lpstr>
      <vt:lpstr>Chào mừng các em đến với tiết Tiếng Việt - Lớp 2</vt:lpstr>
      <vt:lpstr>PowerPoint Presentation</vt:lpstr>
      <vt:lpstr>PowerPoint Presentation</vt:lpstr>
      <vt:lpstr>1. Quan sát tranh và nói về niềm vui của các nhân vật trong mỗi tranh.</vt:lpstr>
      <vt:lpstr>PowerPoint Presentation</vt:lpstr>
      <vt:lpstr>PowerPoint Presentation</vt:lpstr>
      <vt:lpstr>2. Niềm vui của em là gì? Điều gì làm em không vui?      Hãy chia sẻ cùng các bạn.</vt:lpstr>
      <vt:lpstr>Nói chuyện với người thân về niềm vui của từng thành viên trong gia đình em.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33</cp:revision>
  <dcterms:created xsi:type="dcterms:W3CDTF">2021-05-26T10:10:04Z</dcterms:created>
  <dcterms:modified xsi:type="dcterms:W3CDTF">2021-11-16T03:25:29Z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