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  <p:sldMasterId id="2147483703" r:id="rId3"/>
    <p:sldMasterId id="2147483716" r:id="rId4"/>
    <p:sldMasterId id="2147483754" r:id="rId5"/>
  </p:sldMasterIdLst>
  <p:notesMasterIdLst>
    <p:notesMasterId r:id="rId20"/>
  </p:notesMasterIdLst>
  <p:sldIdLst>
    <p:sldId id="257" r:id="rId6"/>
    <p:sldId id="256" r:id="rId7"/>
    <p:sldId id="2007577114" r:id="rId8"/>
    <p:sldId id="265" r:id="rId9"/>
    <p:sldId id="284" r:id="rId10"/>
    <p:sldId id="294" r:id="rId11"/>
    <p:sldId id="2007577120" r:id="rId12"/>
    <p:sldId id="295" r:id="rId13"/>
    <p:sldId id="2007577115" r:id="rId14"/>
    <p:sldId id="296" r:id="rId15"/>
    <p:sldId id="2007577121" r:id="rId16"/>
    <p:sldId id="2007577117" r:id="rId17"/>
    <p:sldId id="2007577119" r:id="rId18"/>
    <p:sldId id="2007577094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EEB"/>
    <a:srgbClr val="FFFAC2"/>
    <a:srgbClr val="D34CD6"/>
    <a:srgbClr val="FCDFDC"/>
    <a:srgbClr val="FFFBCD"/>
    <a:srgbClr val="FFF789"/>
    <a:srgbClr val="E07235"/>
    <a:srgbClr val="EB54E9"/>
    <a:srgbClr val="D8F3FC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8" autoAdjust="0"/>
    <p:restoredTop sz="94249" autoAdjust="0"/>
  </p:normalViewPr>
  <p:slideViewPr>
    <p:cSldViewPr snapToGrid="0">
      <p:cViewPr varScale="1">
        <p:scale>
          <a:sx n="65" d="100"/>
          <a:sy n="65" d="100"/>
        </p:scale>
        <p:origin x="-6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01/02/2023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442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03536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2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5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2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3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0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0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7904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5468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5208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8281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317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6600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613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571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8192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766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266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7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12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96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92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41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13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50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12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47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47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1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05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7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17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6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3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0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0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7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32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97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53247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76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3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54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36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9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86922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Toán 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2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642843F-2E86-41F2-AF07-CECCE4BB0C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6416" y="2341986"/>
            <a:ext cx="8162716" cy="404977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FCE261F2-A13F-4B1E-B5E2-611DD201FB19}"/>
              </a:ext>
            </a:extLst>
          </p:cNvPr>
          <p:cNvSpPr/>
          <p:nvPr/>
        </p:nvSpPr>
        <p:spPr>
          <a:xfrm>
            <a:off x="149808" y="253744"/>
            <a:ext cx="655983" cy="62118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107DEB-3E87-4450-BF0D-C39AB3AE1BD2}"/>
              </a:ext>
            </a:extLst>
          </p:cNvPr>
          <p:cNvSpPr txBox="1"/>
          <p:nvPr/>
        </p:nvSpPr>
        <p:spPr>
          <a:xfrm>
            <a:off x="958645" y="301154"/>
            <a:ext cx="1097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dirty="0"/>
              <a:t>Đàn gà đang ở cạnh đống rơm. Việt cho biết có tất cả 20 cái chân gà. Đố em biết đàn gà đó có bao nhiêu con gà?</a:t>
            </a:r>
          </a:p>
        </p:txBody>
      </p: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FCE261F2-A13F-4B1E-B5E2-611DD201FB19}"/>
              </a:ext>
            </a:extLst>
          </p:cNvPr>
          <p:cNvSpPr/>
          <p:nvPr/>
        </p:nvSpPr>
        <p:spPr>
          <a:xfrm>
            <a:off x="149808" y="253744"/>
            <a:ext cx="655983" cy="62118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107DEB-3E87-4450-BF0D-C39AB3AE1BD2}"/>
              </a:ext>
            </a:extLst>
          </p:cNvPr>
          <p:cNvSpPr txBox="1"/>
          <p:nvPr/>
        </p:nvSpPr>
        <p:spPr>
          <a:xfrm>
            <a:off x="958645" y="301154"/>
            <a:ext cx="1097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dirty="0"/>
              <a:t>Đàn gà đang ở cạnh đống rơm. Việt cho biết có tất cả 20 cái chân gà. Đố em biết đàn gà đó có bao nhiêu con gà?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4797307" y="2444405"/>
            <a:ext cx="2414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smtClean="0">
                <a:solidFill>
                  <a:srgbClr val="FF0000"/>
                </a:solidFill>
                <a:latin typeface="Arial"/>
              </a:rPr>
              <a:t>Tóm tắt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2986085" y="3299338"/>
            <a:ext cx="7600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solidFill>
                  <a:prstClr val="black"/>
                </a:solidFill>
                <a:latin typeface="Arial"/>
              </a:rPr>
              <a:t>Có                 : 20</a:t>
            </a:r>
            <a:r>
              <a:rPr lang="en-US" sz="3600" smtClean="0">
                <a:solidFill>
                  <a:prstClr val="black"/>
                </a:solidFill>
                <a:latin typeface="Arial"/>
              </a:rPr>
              <a:t> cái chân gà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3014660" y="4008509"/>
            <a:ext cx="5694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solidFill>
                  <a:prstClr val="black"/>
                </a:solidFill>
                <a:latin typeface="Arial"/>
              </a:rPr>
              <a:t>Đàn gà đó có: </a:t>
            </a:r>
            <a:r>
              <a:rPr lang="en-US" sz="3600" smtClean="0">
                <a:solidFill>
                  <a:prstClr val="black"/>
                </a:solidFill>
                <a:latin typeface="Arial"/>
              </a:rPr>
              <a:t>… con gà?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23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542" y="332995"/>
            <a:ext cx="415667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22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1824" y="3736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68226" y="974690"/>
            <a:ext cx="27110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3" y="3736205"/>
            <a:ext cx="7831393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17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26/1/2022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14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3244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7286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20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24318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1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FF35FB1-B8E3-48E2-B3E1-FB2212F73D0C}"/>
              </a:ext>
            </a:extLst>
          </p:cNvPr>
          <p:cNvSpPr/>
          <p:nvPr/>
        </p:nvSpPr>
        <p:spPr>
          <a:xfrm>
            <a:off x="10416209" y="21276"/>
            <a:ext cx="1775791" cy="1808921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22952" y="2191642"/>
            <a:ext cx="5656933" cy="257916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43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BẢNG CHIA 2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94921" y="644142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21235" y="1617414"/>
            <a:ext cx="8167674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43: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Bảng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chia 2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1) </a:t>
            </a:r>
          </a:p>
        </p:txBody>
      </p:sp>
    </p:spTree>
    <p:extLst>
      <p:ext uri="{BB962C8B-B14F-4D97-AF65-F5344CB8AC3E}">
        <p14:creationId xmlns:p14="http://schemas.microsoft.com/office/powerpoint/2010/main" val="8965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926882" y="2780129"/>
            <a:ext cx="662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48C22AA-E178-4A54-83F9-80ECB44368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7712" y="337112"/>
            <a:ext cx="4945485" cy="4656919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50E67994-324A-442A-9A62-743945D005C4}"/>
              </a:ext>
            </a:extLst>
          </p:cNvPr>
          <p:cNvGrpSpPr/>
          <p:nvPr/>
        </p:nvGrpSpPr>
        <p:grpSpPr>
          <a:xfrm>
            <a:off x="846728" y="3016779"/>
            <a:ext cx="7354659" cy="925941"/>
            <a:chOff x="1087785" y="2487203"/>
            <a:chExt cx="7354659" cy="925941"/>
          </a:xfrm>
        </p:grpSpPr>
        <p:sp>
          <p:nvSpPr>
            <p:cNvPr id="75" name="Parallelogram 74">
              <a:extLst>
                <a:ext uri="{FF2B5EF4-FFF2-40B4-BE49-F238E27FC236}">
                  <a16:creationId xmlns="" xmlns:a16="http://schemas.microsoft.com/office/drawing/2014/main" id="{F589AF4C-1998-4275-AF18-AD1305C0A546}"/>
                </a:ext>
              </a:extLst>
            </p:cNvPr>
            <p:cNvSpPr/>
            <p:nvPr/>
          </p:nvSpPr>
          <p:spPr>
            <a:xfrm>
              <a:off x="1087785" y="2487203"/>
              <a:ext cx="7354659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="" xmlns:a16="http://schemas.microsoft.com/office/drawing/2014/main" id="{E6767ED3-E563-4F9F-984A-3250FF9C4AF0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85" name="Oval 84">
                <a:extLst>
                  <a:ext uri="{FF2B5EF4-FFF2-40B4-BE49-F238E27FC236}">
                    <a16:creationId xmlns="" xmlns:a16="http://schemas.microsoft.com/office/drawing/2014/main" id="{D4DF9836-4575-4F0B-BF32-CBAA8F8865B3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="" xmlns:a16="http://schemas.microsoft.com/office/drawing/2014/main" id="{6E379048-02E8-45E3-BC53-C3FEA7E5C30E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="" xmlns:a16="http://schemas.microsoft.com/office/drawing/2014/main" id="{30CFF111-45ED-41FA-9133-E732400B816F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="" xmlns:a16="http://schemas.microsoft.com/office/drawing/2014/main" id="{E9B8A34F-B7FF-412B-8786-46EB7B46F765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3C121132-FC14-4C05-A18A-1EEE54EAA897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AA4F77D6-DB22-471D-98F9-766333583845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="" xmlns:a16="http://schemas.microsoft.com/office/drawing/2014/main" id="{85CF4A3D-C259-4263-AC40-E1E2F30E68C2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="" xmlns:a16="http://schemas.microsoft.com/office/drawing/2014/main" id="{26F4E5D0-12FB-48A6-8C1F-CB8D9622357E}"/>
                </a:ext>
              </a:extLst>
            </p:cNvPr>
            <p:cNvGrpSpPr/>
            <p:nvPr/>
          </p:nvGrpSpPr>
          <p:grpSpPr>
            <a:xfrm>
              <a:off x="4882745" y="2626323"/>
              <a:ext cx="3147477" cy="647789"/>
              <a:chOff x="5511800" y="323761"/>
              <a:chExt cx="3147477" cy="647789"/>
            </a:xfrm>
          </p:grpSpPr>
          <p:sp>
            <p:nvSpPr>
              <p:cNvPr id="79" name="Oval 78">
                <a:extLst>
                  <a:ext uri="{FF2B5EF4-FFF2-40B4-BE49-F238E27FC236}">
                    <a16:creationId xmlns="" xmlns:a16="http://schemas.microsoft.com/office/drawing/2014/main" id="{CCD755F1-3664-4A3B-83EC-B18C31B33EC8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="" xmlns:a16="http://schemas.microsoft.com/office/drawing/2014/main" id="{B88927DE-B65F-42A4-8B20-CEE476ABE71D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="" xmlns:a16="http://schemas.microsoft.com/office/drawing/2014/main" id="{0D6BC947-6A10-4F0A-AAC8-8C543CA6D1A0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="" xmlns:a16="http://schemas.microsoft.com/office/drawing/2014/main" id="{4D852C5C-735F-4899-8E08-677731DFF67C}"/>
                  </a:ext>
                </a:extLst>
              </p:cNvPr>
              <p:cNvSpPr/>
              <p:nvPr/>
            </p:nvSpPr>
            <p:spPr>
              <a:xfrm>
                <a:off x="7208302" y="323761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="" xmlns:a16="http://schemas.microsoft.com/office/drawing/2014/main" id="{520D9A20-9BBC-4478-B4D6-B8B74C8FEB8D}"/>
                  </a:ext>
                </a:extLst>
              </p:cNvPr>
              <p:cNvSpPr/>
              <p:nvPr/>
            </p:nvSpPr>
            <p:spPr>
              <a:xfrm>
                <a:off x="7208302" y="323762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="" xmlns:a16="http://schemas.microsoft.com/office/drawing/2014/main" id="{C319FFFD-7E40-4F4F-B506-13BE4E8A5F6C}"/>
                  </a:ext>
                </a:extLst>
              </p:cNvPr>
              <p:cNvSpPr/>
              <p:nvPr/>
            </p:nvSpPr>
            <p:spPr>
              <a:xfrm>
                <a:off x="7436901" y="454270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pic>
        <p:nvPicPr>
          <p:cNvPr id="88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A3C960E-1E46-4694-A176-2483C56BA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245" y="300611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F041536-4146-428D-94B4-038FB7B09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06" y="298360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B3065C8C-4E1E-4F9E-8188-97BA68307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516" y="298784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A6D3C974-D327-495E-8FF5-8D91C1F0F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97" y="296820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CE2F7B18-6A7D-47EC-A76A-76D320A2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04" y="292944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2B50F891-2818-4C8F-B0C2-8452061C2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814" y="296820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1A33BE1C-70E3-4D72-93E5-3A3EAC83A317}"/>
              </a:ext>
            </a:extLst>
          </p:cNvPr>
          <p:cNvSpPr txBox="1"/>
          <p:nvPr/>
        </p:nvSpPr>
        <p:spPr>
          <a:xfrm>
            <a:off x="873810" y="1350455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p:pic>
        <p:nvPicPr>
          <p:cNvPr id="10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0E6B475D-7898-491E-819E-0D02C7AE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764" y="296059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C38CD59-201B-45BD-A06F-ADA035AE2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64" y="2968202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07DB1C4E-D8D6-45A8-B39E-5744A2BA5440}"/>
              </a:ext>
            </a:extLst>
          </p:cNvPr>
          <p:cNvSpPr txBox="1"/>
          <p:nvPr/>
        </p:nvSpPr>
        <p:spPr>
          <a:xfrm>
            <a:off x="6468618" y="803523"/>
            <a:ext cx="41538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/>
              <a:t>Mỗi đĩa có 2 quả cam, </a:t>
            </a:r>
          </a:p>
          <a:p>
            <a:pPr algn="ctr"/>
            <a:r>
              <a:rPr lang="vi-VN" sz="2300" i="1" dirty="0"/>
              <a:t>4 đĩa có 8 quả cam.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/>
              <a:t>8 quả cam chia vào các đĩa, mỗi đĩa 2 quả. Được 4 đĩa cam như vậy.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68B8CCCA-E292-4AC4-9D6F-3E6F82FA3313}"/>
                  </a:ext>
                </a:extLst>
              </p:cNvPr>
              <p:cNvSpPr/>
              <p:nvPr/>
            </p:nvSpPr>
            <p:spPr>
              <a:xfrm>
                <a:off x="1286209" y="4547942"/>
                <a:ext cx="2520550" cy="746892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4000" dirty="0"/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000" dirty="0"/>
                  <a:t> 4 = 8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8B8CCCA-E292-4AC4-9D6F-3E6F82FA33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209" y="4547942"/>
                <a:ext cx="2520550" cy="746892"/>
              </a:xfrm>
              <a:prstGeom prst="roundRect">
                <a:avLst/>
              </a:prstGeom>
              <a:blipFill rotWithShape="1">
                <a:blip r:embed="rId7"/>
                <a:stretch>
                  <a:fillRect l="-2625" t="-8527" r="-2625" b="-27907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Parallelogram 123">
            <a:extLst>
              <a:ext uri="{FF2B5EF4-FFF2-40B4-BE49-F238E27FC236}">
                <a16:creationId xmlns="" xmlns:a16="http://schemas.microsoft.com/office/drawing/2014/main" id="{2F0E3C61-B40B-439D-A092-A7481BCE7A32}"/>
              </a:ext>
            </a:extLst>
          </p:cNvPr>
          <p:cNvSpPr/>
          <p:nvPr/>
        </p:nvSpPr>
        <p:spPr>
          <a:xfrm>
            <a:off x="873810" y="3016779"/>
            <a:ext cx="7354659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E283A75-B96C-4867-A5B2-AB2EF2B21FA2}"/>
              </a:ext>
            </a:extLst>
          </p:cNvPr>
          <p:cNvGrpSpPr/>
          <p:nvPr/>
        </p:nvGrpSpPr>
        <p:grpSpPr>
          <a:xfrm>
            <a:off x="1277354" y="3155899"/>
            <a:ext cx="1450975" cy="647701"/>
            <a:chOff x="4210303" y="5351786"/>
            <a:chExt cx="1450975" cy="647701"/>
          </a:xfrm>
        </p:grpSpPr>
        <p:sp>
          <p:nvSpPr>
            <p:cNvPr id="137" name="Oval 136">
              <a:extLst>
                <a:ext uri="{FF2B5EF4-FFF2-40B4-BE49-F238E27FC236}">
                  <a16:creationId xmlns="" xmlns:a16="http://schemas.microsoft.com/office/drawing/2014/main" id="{DF66A318-6FC0-435B-9EFF-D33DC908E840}"/>
                </a:ext>
              </a:extLst>
            </p:cNvPr>
            <p:cNvSpPr/>
            <p:nvPr/>
          </p:nvSpPr>
          <p:spPr>
            <a:xfrm>
              <a:off x="4210303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8" name="Oval 137">
              <a:extLst>
                <a:ext uri="{FF2B5EF4-FFF2-40B4-BE49-F238E27FC236}">
                  <a16:creationId xmlns="" xmlns:a16="http://schemas.microsoft.com/office/drawing/2014/main" id="{6F7B6936-BCBB-40FB-8556-708440253D0D}"/>
                </a:ext>
              </a:extLst>
            </p:cNvPr>
            <p:cNvSpPr/>
            <p:nvPr/>
          </p:nvSpPr>
          <p:spPr>
            <a:xfrm>
              <a:off x="4210303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9" name="Oval 138">
              <a:extLst>
                <a:ext uri="{FF2B5EF4-FFF2-40B4-BE49-F238E27FC236}">
                  <a16:creationId xmlns="" xmlns:a16="http://schemas.microsoft.com/office/drawing/2014/main" id="{5C5F6561-CF23-4259-8D17-98D7ECE521EA}"/>
                </a:ext>
              </a:extLst>
            </p:cNvPr>
            <p:cNvSpPr/>
            <p:nvPr/>
          </p:nvSpPr>
          <p:spPr>
            <a:xfrm>
              <a:off x="4438902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DC21CF2-62E4-4A3F-8C45-DA2DA0BFF3F4}"/>
              </a:ext>
            </a:extLst>
          </p:cNvPr>
          <p:cNvGrpSpPr/>
          <p:nvPr/>
        </p:nvGrpSpPr>
        <p:grpSpPr>
          <a:xfrm>
            <a:off x="2973062" y="3155943"/>
            <a:ext cx="1450975" cy="647701"/>
            <a:chOff x="5906011" y="5351830"/>
            <a:chExt cx="1450975" cy="647701"/>
          </a:xfrm>
        </p:grpSpPr>
        <p:sp>
          <p:nvSpPr>
            <p:cNvPr id="134" name="Oval 133">
              <a:extLst>
                <a:ext uri="{FF2B5EF4-FFF2-40B4-BE49-F238E27FC236}">
                  <a16:creationId xmlns="" xmlns:a16="http://schemas.microsoft.com/office/drawing/2014/main" id="{D8B5BB13-7C7F-4DFE-BAB8-A620E9D233E5}"/>
                </a:ext>
              </a:extLst>
            </p:cNvPr>
            <p:cNvSpPr/>
            <p:nvPr/>
          </p:nvSpPr>
          <p:spPr>
            <a:xfrm>
              <a:off x="5906011" y="5351830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5" name="Oval 134">
              <a:extLst>
                <a:ext uri="{FF2B5EF4-FFF2-40B4-BE49-F238E27FC236}">
                  <a16:creationId xmlns="" xmlns:a16="http://schemas.microsoft.com/office/drawing/2014/main" id="{9873EF3E-08AD-45A6-8DBB-26225B372CA8}"/>
                </a:ext>
              </a:extLst>
            </p:cNvPr>
            <p:cNvSpPr/>
            <p:nvPr/>
          </p:nvSpPr>
          <p:spPr>
            <a:xfrm>
              <a:off x="5906011" y="5351831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6" name="Oval 135">
              <a:extLst>
                <a:ext uri="{FF2B5EF4-FFF2-40B4-BE49-F238E27FC236}">
                  <a16:creationId xmlns="" xmlns:a16="http://schemas.microsoft.com/office/drawing/2014/main" id="{21CEC32D-F4EF-4E9D-BBDB-5E1427B5938F}"/>
                </a:ext>
              </a:extLst>
            </p:cNvPr>
            <p:cNvSpPr/>
            <p:nvPr/>
          </p:nvSpPr>
          <p:spPr>
            <a:xfrm>
              <a:off x="6134610" y="5482339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84D4263-372A-423A-AD64-02E5DC03AAC0}"/>
              </a:ext>
            </a:extLst>
          </p:cNvPr>
          <p:cNvGrpSpPr/>
          <p:nvPr/>
        </p:nvGrpSpPr>
        <p:grpSpPr>
          <a:xfrm>
            <a:off x="4668770" y="3155987"/>
            <a:ext cx="1450975" cy="647701"/>
            <a:chOff x="7601719" y="5351874"/>
            <a:chExt cx="1450975" cy="647701"/>
          </a:xfrm>
        </p:grpSpPr>
        <p:sp>
          <p:nvSpPr>
            <p:cNvPr id="128" name="Oval 127">
              <a:extLst>
                <a:ext uri="{FF2B5EF4-FFF2-40B4-BE49-F238E27FC236}">
                  <a16:creationId xmlns="" xmlns:a16="http://schemas.microsoft.com/office/drawing/2014/main" id="{6633016D-5994-4CFA-8676-DE38B18F3BFA}"/>
                </a:ext>
              </a:extLst>
            </p:cNvPr>
            <p:cNvSpPr/>
            <p:nvPr/>
          </p:nvSpPr>
          <p:spPr>
            <a:xfrm>
              <a:off x="7601719" y="5351874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9" name="Oval 128">
              <a:extLst>
                <a:ext uri="{FF2B5EF4-FFF2-40B4-BE49-F238E27FC236}">
                  <a16:creationId xmlns="" xmlns:a16="http://schemas.microsoft.com/office/drawing/2014/main" id="{F0F8E4E8-6C05-42CB-A1DB-7EA8E1635851}"/>
                </a:ext>
              </a:extLst>
            </p:cNvPr>
            <p:cNvSpPr/>
            <p:nvPr/>
          </p:nvSpPr>
          <p:spPr>
            <a:xfrm>
              <a:off x="7601719" y="5351875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0" name="Oval 129">
              <a:extLst>
                <a:ext uri="{FF2B5EF4-FFF2-40B4-BE49-F238E27FC236}">
                  <a16:creationId xmlns="" xmlns:a16="http://schemas.microsoft.com/office/drawing/2014/main" id="{E96623D2-EFCB-48B8-B046-BA47CE6CA878}"/>
                </a:ext>
              </a:extLst>
            </p:cNvPr>
            <p:cNvSpPr/>
            <p:nvPr/>
          </p:nvSpPr>
          <p:spPr>
            <a:xfrm>
              <a:off x="7830318" y="5482383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5D25280-6202-4B12-B436-50F5F56FECE7}"/>
              </a:ext>
            </a:extLst>
          </p:cNvPr>
          <p:cNvGrpSpPr/>
          <p:nvPr/>
        </p:nvGrpSpPr>
        <p:grpSpPr>
          <a:xfrm>
            <a:off x="6365272" y="3155899"/>
            <a:ext cx="1450975" cy="647701"/>
            <a:chOff x="9298221" y="5351786"/>
            <a:chExt cx="1450975" cy="647701"/>
          </a:xfrm>
        </p:grpSpPr>
        <p:sp>
          <p:nvSpPr>
            <p:cNvPr id="131" name="Oval 130">
              <a:extLst>
                <a:ext uri="{FF2B5EF4-FFF2-40B4-BE49-F238E27FC236}">
                  <a16:creationId xmlns="" xmlns:a16="http://schemas.microsoft.com/office/drawing/2014/main" id="{8ECB9B2C-AFCF-4029-ABBB-4D596A871A75}"/>
                </a:ext>
              </a:extLst>
            </p:cNvPr>
            <p:cNvSpPr/>
            <p:nvPr/>
          </p:nvSpPr>
          <p:spPr>
            <a:xfrm>
              <a:off x="9298221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2" name="Oval 131">
              <a:extLst>
                <a:ext uri="{FF2B5EF4-FFF2-40B4-BE49-F238E27FC236}">
                  <a16:creationId xmlns="" xmlns:a16="http://schemas.microsoft.com/office/drawing/2014/main" id="{12509572-7040-413F-87FC-843A80534215}"/>
                </a:ext>
              </a:extLst>
            </p:cNvPr>
            <p:cNvSpPr/>
            <p:nvPr/>
          </p:nvSpPr>
          <p:spPr>
            <a:xfrm>
              <a:off x="9298221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3" name="Oval 132">
              <a:extLst>
                <a:ext uri="{FF2B5EF4-FFF2-40B4-BE49-F238E27FC236}">
                  <a16:creationId xmlns="" xmlns:a16="http://schemas.microsoft.com/office/drawing/2014/main" id="{639421A6-DA21-4414-91B9-4F58F31D72C1}"/>
                </a:ext>
              </a:extLst>
            </p:cNvPr>
            <p:cNvSpPr/>
            <p:nvPr/>
          </p:nvSpPr>
          <p:spPr>
            <a:xfrm>
              <a:off x="9526820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4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A5DBF3EC-1836-45F3-B9A9-B84091BF6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34" y="208887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62B3FF9-3C97-4EDA-8908-31930C98D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256" y="209637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B2A452DA-A1BB-4686-9FED-22BB807E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978" y="21038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4D8EB9C7-7641-4B85-95B1-E1BE51BF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00" y="211138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8358CF05-1D16-4951-9FB5-73AFCDA2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22" y="2118882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DD8B4D91-381C-4151-8138-1FBBD9665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44" y="212638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8323AF12-8FAF-4B2E-B92B-E1C4DB32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561" y="21038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92268F51-72A6-4D77-9B50-9D17C16F5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83" y="211138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Right 12">
            <a:extLst>
              <a:ext uri="{FF2B5EF4-FFF2-40B4-BE49-F238E27FC236}">
                <a16:creationId xmlns="" xmlns:a16="http://schemas.microsoft.com/office/drawing/2014/main" id="{4645938F-1715-4689-8953-608750287C6A}"/>
              </a:ext>
            </a:extLst>
          </p:cNvPr>
          <p:cNvSpPr/>
          <p:nvPr/>
        </p:nvSpPr>
        <p:spPr>
          <a:xfrm>
            <a:off x="4073321" y="4819229"/>
            <a:ext cx="776183" cy="2043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9" name="Rectangle: Rounded Corners 148">
            <a:extLst>
              <a:ext uri="{FF2B5EF4-FFF2-40B4-BE49-F238E27FC236}">
                <a16:creationId xmlns="" xmlns:a16="http://schemas.microsoft.com/office/drawing/2014/main" id="{EA52B31A-E57A-4186-B722-9F48802E85E1}"/>
              </a:ext>
            </a:extLst>
          </p:cNvPr>
          <p:cNvSpPr/>
          <p:nvPr/>
        </p:nvSpPr>
        <p:spPr>
          <a:xfrm>
            <a:off x="5077915" y="4547942"/>
            <a:ext cx="2520550" cy="74689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/>
              <a:t>8 : 2 = 4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01901 -0.1391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-696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-0.03255 -0.1324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" y="-662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1315 -0.1324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06328 -0.1324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183 -0.1324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662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10182 -0.1312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-657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09114 -0.1252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-6273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0104 -0.1391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01667 0.13033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6505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-0.02136 0.1294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8" y="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0.02916 0.1282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6412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0.02279 0.12408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0.0668 0.12616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629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0.05482 0.125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11159 0.12824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3" y="6412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85185E-6 L 0.09362 0.1270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121" grpId="0" uiExpand="1" build="p"/>
      <p:bldP spid="4" grpId="0" animBg="1"/>
      <p:bldP spid="124" grpId="0" animBg="1"/>
      <p:bldP spid="13" grpId="0" animBg="1"/>
      <p:bldP spid="1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166815" y="289954"/>
            <a:ext cx="4988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smtClean="0"/>
              <a:t>b</a:t>
            </a:r>
            <a:r>
              <a:rPr lang="en-US" sz="3200" smtClean="0"/>
              <a:t>.</a:t>
            </a:r>
            <a:r>
              <a:rPr lang="vi-VN" sz="3200" smtClean="0"/>
              <a:t> </a:t>
            </a:r>
            <a:r>
              <a:rPr lang="vi-VN" sz="3200" dirty="0"/>
              <a:t>Hoàn thành bảng chia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136648"/>
                  </p:ext>
                </p:extLst>
              </p:nvPr>
            </p:nvGraphicFramePr>
            <p:xfrm>
              <a:off x="5837330" y="132740"/>
              <a:ext cx="5725404" cy="659252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862702">
                      <a:extLst>
                        <a:ext uri="{9D8B030D-6E8A-4147-A177-3AD203B41FA5}">
                          <a16:colId xmlns="" xmlns:a16="http://schemas.microsoft.com/office/drawing/2014/main" val="1880012416"/>
                        </a:ext>
                      </a:extLst>
                    </a:gridCol>
                    <a:gridCol w="2862702">
                      <a:extLst>
                        <a:ext uri="{9D8B030D-6E8A-4147-A177-3AD203B41FA5}">
                          <a16:colId xmlns="" xmlns:a16="http://schemas.microsoft.com/office/drawing/2014/main" val="1285292910"/>
                        </a:ext>
                      </a:extLst>
                    </a:gridCol>
                  </a:tblGrid>
                  <a:tr h="5146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9694407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3200" dirty="0"/>
                            <a:t>  </a:t>
                          </a:r>
                          <a:r>
                            <a:rPr lang="vi-VN" sz="3200" baseline="0" dirty="0"/>
                            <a:t> </a:t>
                          </a:r>
                          <a:r>
                            <a:rPr lang="vi-VN" sz="32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200" dirty="0"/>
                            <a:t> 1    = 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3200"/>
                            <a:t>     </a:t>
                          </a:r>
                          <a:r>
                            <a:rPr lang="vi-VN" sz="3200" smtClean="0"/>
                            <a:t>2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 dirty="0"/>
                            <a:t>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49865375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/>
                            <a:t>     </a:t>
                          </a:r>
                          <a:r>
                            <a:rPr lang="vi-VN" sz="3200" smtClean="0"/>
                            <a:t>4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2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15485868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 dirty="0"/>
                            <a:t>     </a:t>
                          </a:r>
                          <a:r>
                            <a:rPr lang="vi-VN" sz="3200"/>
                            <a:t>6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3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656584764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3200" dirty="0"/>
                            <a:t>     </a:t>
                          </a:r>
                          <a:r>
                            <a:rPr lang="vi-VN" sz="3200"/>
                            <a:t>8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396525265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 dirty="0"/>
                            <a:t>   </a:t>
                          </a:r>
                          <a:r>
                            <a:rPr lang="vi-VN" sz="3200"/>
                            <a:t>10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5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70508429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72841080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098177519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41001392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18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610955094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0136648"/>
                  </p:ext>
                </p:extLst>
              </p:nvPr>
            </p:nvGraphicFramePr>
            <p:xfrm>
              <a:off x="5837330" y="132740"/>
              <a:ext cx="5725404" cy="659252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86270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880012416"/>
                        </a:ext>
                      </a:extLst>
                    </a:gridCol>
                    <a:gridCol w="286270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285292910"/>
                        </a:ext>
                      </a:extLst>
                    </a:gridCol>
                  </a:tblGrid>
                  <a:tr h="5146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9694407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87000" r="-99787" b="-9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3200"/>
                            <a:t>     </a:t>
                          </a:r>
                          <a:r>
                            <a:rPr lang="vi-VN" sz="3200" smtClean="0"/>
                            <a:t>2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 dirty="0"/>
                            <a:t>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49865375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187000" r="-99787" b="-8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/>
                            <a:t>     </a:t>
                          </a:r>
                          <a:r>
                            <a:rPr lang="vi-VN" sz="3200" smtClean="0"/>
                            <a:t>4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 </a:t>
                          </a:r>
                          <a:r>
                            <a:rPr lang="vi-VN" sz="320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2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15485868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289899" r="-99787" b="-736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 dirty="0"/>
                            <a:t>     </a:t>
                          </a:r>
                          <a:r>
                            <a:rPr lang="vi-VN" sz="3200"/>
                            <a:t>6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3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656584764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386000" r="-99787" b="-62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3200" dirty="0"/>
                            <a:t>     </a:t>
                          </a:r>
                          <a:r>
                            <a:rPr lang="vi-VN" sz="3200"/>
                            <a:t>8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396525265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486000" r="-99787" b="-52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200" dirty="0"/>
                            <a:t>   </a:t>
                          </a:r>
                          <a:r>
                            <a:rPr lang="vi-VN" sz="3200"/>
                            <a:t>10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: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2 </a:t>
                          </a:r>
                          <a:r>
                            <a:rPr lang="en-US" sz="3200" smtClean="0"/>
                            <a:t> </a:t>
                          </a:r>
                          <a:r>
                            <a:rPr lang="vi-VN" sz="3200" smtClean="0"/>
                            <a:t>= </a:t>
                          </a:r>
                          <a:r>
                            <a:rPr lang="vi-VN" sz="3200" dirty="0"/>
                            <a:t>5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0508429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591919" r="-99787" b="-4343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28410800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685000" r="-99787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098177519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785000" r="-99787" b="-2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41001392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893939" r="-99787" b="-1323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18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610955094"/>
                      </a:ext>
                    </a:extLst>
                  </a:tr>
                  <a:tr h="6077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13" t="-984000" r="-99787" b="-3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: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:r>
                            <a:rPr kumimoji="0" lang="en-US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vi-VN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kumimoji="0" lang="vi-VN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1DD11DB-D470-4BEB-9991-4DB00CB26656}"/>
              </a:ext>
            </a:extLst>
          </p:cNvPr>
          <p:cNvGrpSpPr/>
          <p:nvPr/>
        </p:nvGrpSpPr>
        <p:grpSpPr>
          <a:xfrm>
            <a:off x="-386152" y="868268"/>
            <a:ext cx="3675515" cy="4176292"/>
            <a:chOff x="717451" y="1774566"/>
            <a:chExt cx="3675515" cy="4176292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0F1E803A-B281-42B8-B33A-7275AFA05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17451" y="1774566"/>
              <a:ext cx="3675515" cy="417629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28D4157-CC80-47A7-9DC4-6D2AAB700F17}"/>
                </a:ext>
              </a:extLst>
            </p:cNvPr>
            <p:cNvSpPr txBox="1"/>
            <p:nvPr/>
          </p:nvSpPr>
          <p:spPr>
            <a:xfrm>
              <a:off x="1207728" y="2131071"/>
              <a:ext cx="29787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Lập bảng chia 2 từ bảng nhân 2.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E824CDCF-ADB2-4500-B2AD-579FE9C57700}"/>
              </a:ext>
            </a:extLst>
          </p:cNvPr>
          <p:cNvSpPr/>
          <p:nvPr/>
        </p:nvSpPr>
        <p:spPr>
          <a:xfrm>
            <a:off x="10936696" y="3167644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271AC0EC-FA0D-497D-9514-1F580A6E7D6C}"/>
              </a:ext>
            </a:extLst>
          </p:cNvPr>
          <p:cNvSpPr/>
          <p:nvPr/>
        </p:nvSpPr>
        <p:spPr>
          <a:xfrm>
            <a:off x="10929670" y="3761845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80C2C782-8D4D-4BAC-996C-7FACBF6DBCF6}"/>
              </a:ext>
            </a:extLst>
          </p:cNvPr>
          <p:cNvSpPr/>
          <p:nvPr/>
        </p:nvSpPr>
        <p:spPr>
          <a:xfrm>
            <a:off x="10932618" y="437992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3225BAB8-65EF-4BD1-AB70-8C262D47568C}"/>
              </a:ext>
            </a:extLst>
          </p:cNvPr>
          <p:cNvSpPr/>
          <p:nvPr/>
        </p:nvSpPr>
        <p:spPr>
          <a:xfrm>
            <a:off x="10917871" y="501185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6B0ED627-F93B-47EF-9E49-9218569A2437}"/>
              </a:ext>
            </a:extLst>
          </p:cNvPr>
          <p:cNvSpPr/>
          <p:nvPr/>
        </p:nvSpPr>
        <p:spPr>
          <a:xfrm>
            <a:off x="10917871" y="5579449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6A8BF1-6DE8-436D-838F-380CCA4157E8}"/>
              </a:ext>
            </a:extLst>
          </p:cNvPr>
          <p:cNvSpPr/>
          <p:nvPr/>
        </p:nvSpPr>
        <p:spPr>
          <a:xfrm>
            <a:off x="10959166" y="620606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smtClean="0">
                <a:solidFill>
                  <a:schemeClr val="tx1"/>
                </a:solidFill>
              </a:rPr>
              <a:t>?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2170B5F0-77DA-49A5-BDA2-250EDB60CE05}"/>
              </a:ext>
            </a:extLst>
          </p:cNvPr>
          <p:cNvSpPr/>
          <p:nvPr/>
        </p:nvSpPr>
        <p:spPr>
          <a:xfrm>
            <a:off x="8941656" y="701739"/>
            <a:ext cx="718538" cy="59202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702FFF4-0548-40A7-B51E-EC10B092392E}"/>
              </a:ext>
            </a:extLst>
          </p:cNvPr>
          <p:cNvSpPr txBox="1"/>
          <p:nvPr/>
        </p:nvSpPr>
        <p:spPr>
          <a:xfrm>
            <a:off x="2953810" y="2459411"/>
            <a:ext cx="2201733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800" dirty="0"/>
              <a:t>Nhận xét: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58C99D2-60D4-426C-A9C6-9B30C1BC6E69}"/>
              </a:ext>
            </a:extLst>
          </p:cNvPr>
          <p:cNvSpPr txBox="1"/>
          <p:nvPr/>
        </p:nvSpPr>
        <p:spPr>
          <a:xfrm>
            <a:off x="1799301" y="3064408"/>
            <a:ext cx="4092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</a:rPr>
              <a:t>Số bị chia là tích của các phép nhân.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</a:rPr>
              <a:t>Số chia đều là số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</a:rPr>
              <a:t>Thương là các số tự nhiên tăng dần từ 1 đến 10.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B6BA4FC5-4B69-4EB8-9A91-EE9CE7F9BAC4}"/>
              </a:ext>
            </a:extLst>
          </p:cNvPr>
          <p:cNvSpPr/>
          <p:nvPr/>
        </p:nvSpPr>
        <p:spPr>
          <a:xfrm>
            <a:off x="10016284" y="712974"/>
            <a:ext cx="577683" cy="59223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D6DF1AF6-154B-4C86-ACAE-89D2FB89B3F7}"/>
              </a:ext>
            </a:extLst>
          </p:cNvPr>
          <p:cNvSpPr/>
          <p:nvPr/>
        </p:nvSpPr>
        <p:spPr>
          <a:xfrm>
            <a:off x="10888375" y="715073"/>
            <a:ext cx="721976" cy="58973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7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44" grpId="0" animBg="1"/>
      <p:bldP spid="45" grpId="0" animBg="1"/>
      <p:bldP spid="46" grpId="0" uiExpand="1" build="p"/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926882" y="2780129"/>
            <a:ext cx="662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</a:t>
            </a:r>
            <a:r>
              <a:rPr kumimoji="0" lang="en-US" sz="7200" b="1" i="0" u="none" strike="noStrike" kern="1200" cap="none" spc="0" normalizeH="0" noProof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2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6A1B0209-6EA7-45EE-9ED7-ADBA7DEFFE52}"/>
              </a:ext>
            </a:extLst>
          </p:cNvPr>
          <p:cNvSpPr/>
          <p:nvPr/>
        </p:nvSpPr>
        <p:spPr>
          <a:xfrm>
            <a:off x="270151" y="33641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AA4441F-A418-4D28-BC8A-5450C1D331E5}"/>
              </a:ext>
            </a:extLst>
          </p:cNvPr>
          <p:cNvSpPr txBox="1"/>
          <p:nvPr/>
        </p:nvSpPr>
        <p:spPr>
          <a:xfrm>
            <a:off x="975521" y="236830"/>
            <a:ext cx="1346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smtClean="0"/>
              <a:t>Số</a:t>
            </a:r>
            <a:r>
              <a:rPr lang="en-US" sz="4400" smtClean="0"/>
              <a:t> ?</a:t>
            </a:r>
            <a:endParaRPr lang="vi-VN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17">
                <a:extLst>
                  <a:ext uri="{FF2B5EF4-FFF2-40B4-BE49-F238E27FC236}">
                    <a16:creationId xmlns="" xmlns:a16="http://schemas.microsoft.com/office/drawing/2014/main" id="{EF8C9E29-61CB-4214-AA66-4D0B9FAAFC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1187294"/>
                  </p:ext>
                </p:extLst>
              </p:nvPr>
            </p:nvGraphicFramePr>
            <p:xfrm>
              <a:off x="1403553" y="1455622"/>
              <a:ext cx="9141542" cy="21031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60028">
                      <a:extLst>
                        <a:ext uri="{9D8B030D-6E8A-4147-A177-3AD203B41FA5}">
                          <a16:colId xmlns="" xmlns:a16="http://schemas.microsoft.com/office/drawing/2014/main" val="3750429237"/>
                        </a:ext>
                      </a:extLst>
                    </a:gridCol>
                    <a:gridCol w="1123286">
                      <a:extLst>
                        <a:ext uri="{9D8B030D-6E8A-4147-A177-3AD203B41FA5}">
                          <a16:colId xmlns="" xmlns:a16="http://schemas.microsoft.com/office/drawing/2014/main" val="892396866"/>
                        </a:ext>
                      </a:extLst>
                    </a:gridCol>
                    <a:gridCol w="1135916">
                      <a:extLst>
                        <a:ext uri="{9D8B030D-6E8A-4147-A177-3AD203B41FA5}">
                          <a16:colId xmlns="" xmlns:a16="http://schemas.microsoft.com/office/drawing/2014/main" val="1994511951"/>
                        </a:ext>
                      </a:extLst>
                    </a:gridCol>
                    <a:gridCol w="1204763">
                      <a:extLst>
                        <a:ext uri="{9D8B030D-6E8A-4147-A177-3AD203B41FA5}">
                          <a16:colId xmlns="" xmlns:a16="http://schemas.microsoft.com/office/drawing/2014/main" val="1764713203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val="2253912237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val="1514898112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F8C9E29-61CB-4214-AA66-4D0B9FAAFC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1187294"/>
                  </p:ext>
                </p:extLst>
              </p:nvPr>
            </p:nvGraphicFramePr>
            <p:xfrm>
              <a:off x="1403553" y="1455622"/>
              <a:ext cx="9141542" cy="210312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60028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750429237"/>
                        </a:ext>
                      </a:extLst>
                    </a:gridCol>
                    <a:gridCol w="112328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892396866"/>
                        </a:ext>
                      </a:extLst>
                    </a:gridCol>
                    <a:gridCol w="113591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994511951"/>
                        </a:ext>
                      </a:extLst>
                    </a:gridCol>
                    <a:gridCol w="120476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64713203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253912237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14898112"/>
                        </a:ext>
                      </a:extLst>
                    </a:gridCol>
                    <a:gridCol w="123918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7573286"/>
                        </a:ext>
                      </a:extLst>
                    </a:gridCol>
                  </a:tblGrid>
                  <a:tr h="70104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7826" r="-365839" b="-686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933725870"/>
                      </a:ext>
                    </a:extLst>
                  </a:tr>
                  <a:tr h="701040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854868410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0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4F2E074-5476-4FF3-8266-A4C213BB281E}"/>
              </a:ext>
            </a:extLst>
          </p:cNvPr>
          <p:cNvSpPr txBox="1"/>
          <p:nvPr/>
        </p:nvSpPr>
        <p:spPr>
          <a:xfrm>
            <a:off x="4679365" y="287857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3CF678-0A1D-42CF-84FD-554F4285DC8D}"/>
              </a:ext>
            </a:extLst>
          </p:cNvPr>
          <p:cNvSpPr txBox="1"/>
          <p:nvPr/>
        </p:nvSpPr>
        <p:spPr>
          <a:xfrm>
            <a:off x="5865072" y="287857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C3C7B28-C896-445A-84AA-9E243132C075}"/>
              </a:ext>
            </a:extLst>
          </p:cNvPr>
          <p:cNvSpPr txBox="1"/>
          <p:nvPr/>
        </p:nvSpPr>
        <p:spPr>
          <a:xfrm>
            <a:off x="7042141" y="2893322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CAA9B3-3FB4-4FA5-AA1E-FB539D2A010F}"/>
              </a:ext>
            </a:extLst>
          </p:cNvPr>
          <p:cNvSpPr txBox="1"/>
          <p:nvPr/>
        </p:nvSpPr>
        <p:spPr>
          <a:xfrm>
            <a:off x="8326102" y="2893167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AD3B9B5-32A5-4F49-8B0B-6CEDF0D012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5944" y="324465"/>
            <a:ext cx="6626055" cy="600259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1AFE599E-922E-4CBF-948C-CE7747DE2C57}"/>
              </a:ext>
            </a:extLst>
          </p:cNvPr>
          <p:cNvSpPr/>
          <p:nvPr/>
        </p:nvSpPr>
        <p:spPr>
          <a:xfrm>
            <a:off x="277767" y="411131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3E4B5A6-1709-4B98-830E-AA2267B558EA}"/>
              </a:ext>
            </a:extLst>
          </p:cNvPr>
          <p:cNvSpPr txBox="1"/>
          <p:nvPr/>
        </p:nvSpPr>
        <p:spPr>
          <a:xfrm>
            <a:off x="801766" y="324465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Tính nhẩm.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093493D-6569-43E6-9A2E-50FB3816DFCE}"/>
              </a:ext>
            </a:extLst>
          </p:cNvPr>
          <p:cNvSpPr/>
          <p:nvPr/>
        </p:nvSpPr>
        <p:spPr>
          <a:xfrm>
            <a:off x="58860" y="1176999"/>
            <a:ext cx="284725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  4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2BD5188C-980F-44D3-B666-20832A13FD4E}"/>
                  </a:ext>
                </a:extLst>
              </p:cNvPr>
              <p:cNvSpPr/>
              <p:nvPr/>
            </p:nvSpPr>
            <p:spPr>
              <a:xfrm>
                <a:off x="58859" y="1800892"/>
                <a:ext cx="2836033" cy="6463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36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solidFill>
                      <a:prstClr val="black"/>
                    </a:solidFill>
                  </a:rPr>
                  <a:t> 4 =       </a:t>
                </a:r>
                <a:endParaRPr lang="vi-VN" sz="36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BD5188C-980F-44D3-B666-20832A13FD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9" y="1800892"/>
                <a:ext cx="2836033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5591" b="-34906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618A668-FC5B-497A-830A-5480F159076A}"/>
              </a:ext>
            </a:extLst>
          </p:cNvPr>
          <p:cNvSpPr/>
          <p:nvPr/>
        </p:nvSpPr>
        <p:spPr>
          <a:xfrm>
            <a:off x="73606" y="2461428"/>
            <a:ext cx="284725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  8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F16AA76-BB9B-4B6D-A0DD-027080B3061E}"/>
              </a:ext>
            </a:extLst>
          </p:cNvPr>
          <p:cNvSpPr/>
          <p:nvPr/>
        </p:nvSpPr>
        <p:spPr>
          <a:xfrm>
            <a:off x="73605" y="3107216"/>
            <a:ext cx="284725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10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1554BA8E-CB48-4965-BD76-4EC1FD5DBAD6}"/>
                  </a:ext>
                </a:extLst>
              </p:cNvPr>
              <p:cNvSpPr/>
              <p:nvPr/>
            </p:nvSpPr>
            <p:spPr>
              <a:xfrm>
                <a:off x="73604" y="3782500"/>
                <a:ext cx="2836033" cy="64633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36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solidFill>
                      <a:prstClr val="black"/>
                    </a:solidFill>
                  </a:rPr>
                  <a:t> 5 =       </a:t>
                </a:r>
                <a:endParaRPr lang="vi-VN" sz="36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554BA8E-CB48-4965-BD76-4EC1FD5DBA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" y="3782500"/>
                <a:ext cx="2836033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019" r="-5806" b="-33645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07AB749-082F-4162-8E3D-13C818F64F12}"/>
              </a:ext>
            </a:extLst>
          </p:cNvPr>
          <p:cNvSpPr/>
          <p:nvPr/>
        </p:nvSpPr>
        <p:spPr>
          <a:xfrm>
            <a:off x="2903900" y="1199634"/>
            <a:ext cx="28472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12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BBA80C09-A124-4EAF-B3A0-6DFD7F026448}"/>
                  </a:ext>
                </a:extLst>
              </p:cNvPr>
              <p:cNvSpPr/>
              <p:nvPr/>
            </p:nvSpPr>
            <p:spPr>
              <a:xfrm>
                <a:off x="2903899" y="1830674"/>
                <a:ext cx="2836033" cy="64633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36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solidFill>
                      <a:prstClr val="black"/>
                    </a:solidFill>
                  </a:rPr>
                  <a:t> 7 =       </a:t>
                </a:r>
                <a:endParaRPr lang="vi-VN" sz="36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BA80C09-A124-4EAF-B3A0-6DFD7F026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899" y="1830674"/>
                <a:ext cx="2836033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5579" b="-34906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C4045EA-3801-4BBE-B839-B0A1B0818F86}"/>
              </a:ext>
            </a:extLst>
          </p:cNvPr>
          <p:cNvSpPr/>
          <p:nvPr/>
        </p:nvSpPr>
        <p:spPr>
          <a:xfrm>
            <a:off x="2918646" y="2491210"/>
            <a:ext cx="28472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14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B649354-1919-4AE8-AFB9-E6B34BD72F45}"/>
              </a:ext>
            </a:extLst>
          </p:cNvPr>
          <p:cNvSpPr/>
          <p:nvPr/>
        </p:nvSpPr>
        <p:spPr>
          <a:xfrm>
            <a:off x="2918645" y="3136998"/>
            <a:ext cx="28472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20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FAEAAE2-5A3F-4753-BCC4-791446323CB5}"/>
              </a:ext>
            </a:extLst>
          </p:cNvPr>
          <p:cNvSpPr/>
          <p:nvPr/>
        </p:nvSpPr>
        <p:spPr>
          <a:xfrm>
            <a:off x="2918644" y="3812282"/>
            <a:ext cx="284725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</a:rPr>
              <a:t>  6</a:t>
            </a:r>
            <a:r>
              <a:rPr lang="vi-VN" sz="3200" dirty="0">
                <a:solidFill>
                  <a:prstClr val="black"/>
                </a:solidFill>
              </a:rPr>
              <a:t>  </a:t>
            </a:r>
            <a:r>
              <a:rPr lang="vi-VN" sz="3600" dirty="0">
                <a:solidFill>
                  <a:prstClr val="black"/>
                </a:solidFill>
              </a:rPr>
              <a:t>: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vi-VN" sz="3600" dirty="0">
                <a:solidFill>
                  <a:prstClr val="black"/>
                </a:solidFill>
              </a:rPr>
              <a:t>2 =       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268329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473</Words>
  <Application>Microsoft Office PowerPoint</Application>
  <PresentationFormat>Custom</PresentationFormat>
  <Paragraphs>108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Office Theme</vt:lpstr>
      <vt:lpstr>1_Office Theme</vt:lpstr>
      <vt:lpstr>2_Office Theme</vt:lpstr>
      <vt:lpstr>第一PPT，www.1ppt.com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183</cp:revision>
  <dcterms:created xsi:type="dcterms:W3CDTF">2021-06-02T01:34:28Z</dcterms:created>
  <dcterms:modified xsi:type="dcterms:W3CDTF">2023-02-01T06:20:29Z</dcterms:modified>
</cp:coreProperties>
</file>