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</p:sldMasterIdLst>
  <p:notesMasterIdLst>
    <p:notesMasterId r:id="rId17"/>
  </p:notesMasterIdLst>
  <p:sldIdLst>
    <p:sldId id="2007577123" r:id="rId4"/>
    <p:sldId id="2007577120" r:id="rId5"/>
    <p:sldId id="265" r:id="rId6"/>
    <p:sldId id="2899" r:id="rId7"/>
    <p:sldId id="2890" r:id="rId8"/>
    <p:sldId id="2886" r:id="rId9"/>
    <p:sldId id="2896" r:id="rId10"/>
    <p:sldId id="2007577125" r:id="rId11"/>
    <p:sldId id="2007577126" r:id="rId12"/>
    <p:sldId id="2901" r:id="rId13"/>
    <p:sldId id="2007577116" r:id="rId14"/>
    <p:sldId id="2007577127" r:id="rId15"/>
    <p:sldId id="289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24/2/2023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2023/2/24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02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95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90" r:id="rId4"/>
    <p:sldLayoutId id="2147483717" r:id="rId5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60019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79C6D-4457-4FD6-8712-08CDB240C306}"/>
              </a:ext>
            </a:extLst>
          </p:cNvPr>
          <p:cNvSpPr txBox="1"/>
          <p:nvPr/>
        </p:nvSpPr>
        <p:spPr>
          <a:xfrm>
            <a:off x="0" y="1304598"/>
            <a:ext cx="12101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4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4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47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4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47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4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4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7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47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612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4">
            <a:extLst>
              <a:ext uri="{FF2B5EF4-FFF2-40B4-BE49-F238E27FC236}">
                <a16:creationId xmlns:a16="http://schemas.microsoft.com/office/drawing/2014/main" xmlns="" id="{F8BB5547-0A05-4587-B311-9C248D33208B}"/>
              </a:ext>
            </a:extLst>
          </p:cNvPr>
          <p:cNvSpPr/>
          <p:nvPr/>
        </p:nvSpPr>
        <p:spPr>
          <a:xfrm>
            <a:off x="1804719" y="1570848"/>
            <a:ext cx="705394" cy="483326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8208D5E7-57DE-4207-843E-42EA2C05DC25}"/>
              </a:ext>
            </a:extLst>
          </p:cNvPr>
          <p:cNvSpPr/>
          <p:nvPr/>
        </p:nvSpPr>
        <p:spPr>
          <a:xfrm>
            <a:off x="1193517" y="1515675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BADB36A-93B1-4B6A-A0D9-E3006AFA11B7}"/>
              </a:ext>
            </a:extLst>
          </p:cNvPr>
          <p:cNvSpPr txBox="1"/>
          <p:nvPr/>
        </p:nvSpPr>
        <p:spPr>
          <a:xfrm>
            <a:off x="1744919" y="1410293"/>
            <a:ext cx="1169246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 ?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D396AED2-BFFF-4D8E-82DA-86CE64A6D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55" y="2590207"/>
            <a:ext cx="10479316" cy="28575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E16D4A0-73D7-4840-99F0-E040E14BFC33}"/>
              </a:ext>
            </a:extLst>
          </p:cNvPr>
          <p:cNvSpPr txBox="1"/>
          <p:nvPr/>
        </p:nvSpPr>
        <p:spPr>
          <a:xfrm>
            <a:off x="5882845" y="3071901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Arial"/>
              </a:rPr>
              <a:t>400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629AD17-78EB-48D3-8AC5-55086457517E}"/>
              </a:ext>
            </a:extLst>
          </p:cNvPr>
          <p:cNvSpPr txBox="1"/>
          <p:nvPr/>
        </p:nvSpPr>
        <p:spPr>
          <a:xfrm>
            <a:off x="6978673" y="3071900"/>
            <a:ext cx="867545" cy="584775"/>
          </a:xfrm>
          <a:prstGeom prst="rect">
            <a:avLst/>
          </a:prstGeom>
          <a:solidFill>
            <a:srgbClr val="50C9F9"/>
          </a:solidFill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Arial"/>
              </a:rPr>
              <a:t>500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0884736-17D3-44A7-A296-260CE7A8952C}"/>
              </a:ext>
            </a:extLst>
          </p:cNvPr>
          <p:cNvSpPr txBox="1"/>
          <p:nvPr/>
        </p:nvSpPr>
        <p:spPr>
          <a:xfrm>
            <a:off x="9203494" y="3071899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Arial"/>
              </a:rPr>
              <a:t>700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650E7A4-751F-46D6-AD1C-E8B8C4DBFD8A}"/>
              </a:ext>
            </a:extLst>
          </p:cNvPr>
          <p:cNvSpPr txBox="1"/>
          <p:nvPr/>
        </p:nvSpPr>
        <p:spPr>
          <a:xfrm>
            <a:off x="4787017" y="4443501"/>
            <a:ext cx="867545" cy="584775"/>
          </a:xfrm>
          <a:prstGeom prst="rect">
            <a:avLst/>
          </a:prstGeom>
          <a:solidFill>
            <a:srgbClr val="EF6F90"/>
          </a:solidFill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Arial"/>
              </a:rPr>
              <a:t>800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B4ABCFB-F22F-4150-8F70-372F9FF4938E}"/>
              </a:ext>
            </a:extLst>
          </p:cNvPr>
          <p:cNvSpPr txBox="1"/>
          <p:nvPr/>
        </p:nvSpPr>
        <p:spPr>
          <a:xfrm>
            <a:off x="8078638" y="4443501"/>
            <a:ext cx="867545" cy="584775"/>
          </a:xfrm>
          <a:prstGeom prst="rect">
            <a:avLst/>
          </a:prstGeom>
          <a:solidFill>
            <a:srgbClr val="EF6F90"/>
          </a:solidFill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Arial"/>
              </a:rPr>
              <a:t>500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9C78EC3-CE75-4F34-910E-E852D4EFDDD4}"/>
              </a:ext>
            </a:extLst>
          </p:cNvPr>
          <p:cNvSpPr txBox="1"/>
          <p:nvPr/>
        </p:nvSpPr>
        <p:spPr>
          <a:xfrm>
            <a:off x="9203493" y="4443500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x-none" sz="3200" b="1" dirty="0">
                <a:solidFill>
                  <a:srgbClr val="FF0000"/>
                </a:solidFill>
                <a:latin typeface="Arial"/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uiExpand="1" build="p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E84B680-6CD9-4CBF-AE51-89530C4562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0"/>
          <a:stretch/>
        </p:blipFill>
        <p:spPr>
          <a:xfrm>
            <a:off x="10291304" y="1445016"/>
            <a:ext cx="1942897" cy="2217964"/>
          </a:xfrm>
          <a:prstGeom prst="roundRect">
            <a:avLst>
              <a:gd name="adj" fmla="val 23781"/>
            </a:avLst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8B7B7E47-78FE-412F-A94A-4DBFCFF8C102}"/>
              </a:ext>
            </a:extLst>
          </p:cNvPr>
          <p:cNvSpPr/>
          <p:nvPr/>
        </p:nvSpPr>
        <p:spPr>
          <a:xfrm>
            <a:off x="175324" y="13028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9AA9E9-DE0B-4BBD-8163-1AA555A6C644}"/>
              </a:ext>
            </a:extLst>
          </p:cNvPr>
          <p:cNvSpPr txBox="1"/>
          <p:nvPr/>
        </p:nvSpPr>
        <p:spPr>
          <a:xfrm>
            <a:off x="946694" y="54578"/>
            <a:ext cx="11245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  <a:p>
            <a:r>
              <a:rPr lang="en-US" sz="2800" dirty="0" err="1"/>
              <a:t>Rô</a:t>
            </a:r>
            <a:r>
              <a:rPr lang="en-US" sz="2800" dirty="0"/>
              <a:t>- </a:t>
            </a:r>
            <a:r>
              <a:rPr lang="en-US" sz="2800" dirty="0" err="1"/>
              <a:t>bốt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100 </a:t>
            </a:r>
            <a:r>
              <a:rPr lang="en-US" sz="2800" dirty="0" err="1"/>
              <a:t>cái</a:t>
            </a:r>
            <a:r>
              <a:rPr lang="en-US" sz="2800" dirty="0"/>
              <a:t> </a:t>
            </a:r>
            <a:r>
              <a:rPr lang="en-US" sz="2800" dirty="0" err="1"/>
              <a:t>bút</a:t>
            </a:r>
            <a:r>
              <a:rPr lang="en-US" sz="2800" dirty="0"/>
              <a:t> </a:t>
            </a:r>
            <a:r>
              <a:rPr lang="en-US" sz="2800" dirty="0" err="1"/>
              <a:t>chì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thùng</a:t>
            </a:r>
            <a:r>
              <a:rPr lang="en-US" sz="2800" dirty="0"/>
              <a:t>.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, </a:t>
            </a:r>
            <a:r>
              <a:rPr lang="en-US" sz="2800" dirty="0" err="1"/>
              <a:t>Rô</a:t>
            </a:r>
            <a:r>
              <a:rPr lang="en-US" sz="2800" dirty="0"/>
              <a:t>- </a:t>
            </a:r>
            <a:r>
              <a:rPr lang="en-US" sz="2800" dirty="0" err="1"/>
              <a:t>bốt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cái</a:t>
            </a:r>
            <a:r>
              <a:rPr lang="en-US" sz="2800" dirty="0"/>
              <a:t> </a:t>
            </a:r>
            <a:r>
              <a:rPr lang="en-US" sz="2800" dirty="0" err="1"/>
              <a:t>bút</a:t>
            </a:r>
            <a:r>
              <a:rPr lang="en-US" sz="2800" dirty="0"/>
              <a:t> </a:t>
            </a:r>
            <a:r>
              <a:rPr lang="en-US" sz="2800" dirty="0" err="1"/>
              <a:t>chì</a:t>
            </a:r>
            <a:r>
              <a:rPr lang="en-US" sz="2800" dirty="0"/>
              <a:t>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8E1029F-2145-4FB8-86C0-E8C9DE0500B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52" y="3630115"/>
            <a:ext cx="5084279" cy="7941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24063EA-A983-4DF0-8461-CD091EA01D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8"/>
          <a:stretch/>
        </p:blipFill>
        <p:spPr>
          <a:xfrm>
            <a:off x="2320952" y="2156917"/>
            <a:ext cx="3042045" cy="794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581332C-00FF-4FC1-9E82-1AF327BC6D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53" y="4766096"/>
            <a:ext cx="5084279" cy="171666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D59ACC9-B31E-4D4F-BE90-A93987AFD00E}"/>
              </a:ext>
            </a:extLst>
          </p:cNvPr>
          <p:cNvCxnSpPr>
            <a:cxnSpLocks/>
          </p:cNvCxnSpPr>
          <p:nvPr/>
        </p:nvCxnSpPr>
        <p:spPr>
          <a:xfrm>
            <a:off x="1182885" y="3008342"/>
            <a:ext cx="910841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578A54F-402C-4758-BBC3-727CC816D98D}"/>
              </a:ext>
            </a:extLst>
          </p:cNvPr>
          <p:cNvCxnSpPr>
            <a:cxnSpLocks/>
          </p:cNvCxnSpPr>
          <p:nvPr/>
        </p:nvCxnSpPr>
        <p:spPr>
          <a:xfrm flipV="1">
            <a:off x="1182884" y="4424278"/>
            <a:ext cx="9108420" cy="5726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B9ED8CC-9681-483F-A021-D08A64B46617}"/>
              </a:ext>
            </a:extLst>
          </p:cNvPr>
          <p:cNvSpPr txBox="1"/>
          <p:nvPr/>
        </p:nvSpPr>
        <p:spPr>
          <a:xfrm>
            <a:off x="1040778" y="1675760"/>
            <a:ext cx="1247457" cy="461665"/>
          </a:xfrm>
          <a:custGeom>
            <a:avLst/>
            <a:gdLst>
              <a:gd name="connsiteX0" fmla="*/ 0 w 1247457"/>
              <a:gd name="connsiteY0" fmla="*/ 0 h 461665"/>
              <a:gd name="connsiteX1" fmla="*/ 1247457 w 1247457"/>
              <a:gd name="connsiteY1" fmla="*/ 0 h 461665"/>
              <a:gd name="connsiteX2" fmla="*/ 1247457 w 1247457"/>
              <a:gd name="connsiteY2" fmla="*/ 461665 h 461665"/>
              <a:gd name="connsiteX3" fmla="*/ 0 w 1247457"/>
              <a:gd name="connsiteY3" fmla="*/ 461665 h 461665"/>
              <a:gd name="connsiteX4" fmla="*/ 0 w 1247457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7457" h="461665" fill="none" extrusionOk="0">
                <a:moveTo>
                  <a:pt x="0" y="0"/>
                </a:moveTo>
                <a:cubicBezTo>
                  <a:pt x="281047" y="-37675"/>
                  <a:pt x="1050740" y="73916"/>
                  <a:pt x="1247457" y="0"/>
                </a:cubicBezTo>
                <a:cubicBezTo>
                  <a:pt x="1234673" y="46536"/>
                  <a:pt x="1247059" y="381318"/>
                  <a:pt x="1247457" y="461665"/>
                </a:cubicBezTo>
                <a:cubicBezTo>
                  <a:pt x="867346" y="364810"/>
                  <a:pt x="489447" y="467006"/>
                  <a:pt x="0" y="461665"/>
                </a:cubicBezTo>
                <a:cubicBezTo>
                  <a:pt x="11820" y="320169"/>
                  <a:pt x="22948" y="179532"/>
                  <a:pt x="0" y="0"/>
                </a:cubicBezTo>
                <a:close/>
              </a:path>
              <a:path w="1247457" h="461665" stroke="0" extrusionOk="0">
                <a:moveTo>
                  <a:pt x="0" y="0"/>
                </a:moveTo>
                <a:cubicBezTo>
                  <a:pt x="237545" y="18728"/>
                  <a:pt x="737035" y="108931"/>
                  <a:pt x="1247457" y="0"/>
                </a:cubicBezTo>
                <a:cubicBezTo>
                  <a:pt x="1259212" y="114289"/>
                  <a:pt x="1279940" y="257252"/>
                  <a:pt x="1247457" y="461665"/>
                </a:cubicBezTo>
                <a:cubicBezTo>
                  <a:pt x="986294" y="519118"/>
                  <a:pt x="551143" y="375771"/>
                  <a:pt x="0" y="461665"/>
                </a:cubicBezTo>
                <a:cubicBezTo>
                  <a:pt x="34675" y="364585"/>
                  <a:pt x="12508" y="220855"/>
                  <a:pt x="0" y="0"/>
                </a:cubicBezTo>
                <a:close/>
              </a:path>
            </a:pathLst>
          </a:cu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x-none" sz="2400" dirty="0"/>
              <a:t>Thứ hai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5685F0D-54C5-4F62-9FC3-58215150FED6}"/>
              </a:ext>
            </a:extLst>
          </p:cNvPr>
          <p:cNvSpPr txBox="1"/>
          <p:nvPr/>
        </p:nvSpPr>
        <p:spPr>
          <a:xfrm>
            <a:off x="1040778" y="3105430"/>
            <a:ext cx="1178528" cy="461665"/>
          </a:xfrm>
          <a:custGeom>
            <a:avLst/>
            <a:gdLst>
              <a:gd name="connsiteX0" fmla="*/ 0 w 1178528"/>
              <a:gd name="connsiteY0" fmla="*/ 0 h 461665"/>
              <a:gd name="connsiteX1" fmla="*/ 1178528 w 1178528"/>
              <a:gd name="connsiteY1" fmla="*/ 0 h 461665"/>
              <a:gd name="connsiteX2" fmla="*/ 1178528 w 1178528"/>
              <a:gd name="connsiteY2" fmla="*/ 461665 h 461665"/>
              <a:gd name="connsiteX3" fmla="*/ 0 w 1178528"/>
              <a:gd name="connsiteY3" fmla="*/ 461665 h 461665"/>
              <a:gd name="connsiteX4" fmla="*/ 0 w 1178528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8528" h="461665" fill="none" extrusionOk="0">
                <a:moveTo>
                  <a:pt x="0" y="0"/>
                </a:moveTo>
                <a:cubicBezTo>
                  <a:pt x="559394" y="42734"/>
                  <a:pt x="1040318" y="-13152"/>
                  <a:pt x="1178528" y="0"/>
                </a:cubicBezTo>
                <a:cubicBezTo>
                  <a:pt x="1165744" y="46536"/>
                  <a:pt x="1178130" y="381318"/>
                  <a:pt x="1178528" y="461665"/>
                </a:cubicBezTo>
                <a:cubicBezTo>
                  <a:pt x="1037084" y="551588"/>
                  <a:pt x="125784" y="373831"/>
                  <a:pt x="0" y="461665"/>
                </a:cubicBezTo>
                <a:cubicBezTo>
                  <a:pt x="11820" y="320169"/>
                  <a:pt x="22948" y="179532"/>
                  <a:pt x="0" y="0"/>
                </a:cubicBezTo>
                <a:close/>
              </a:path>
              <a:path w="1178528" h="461665" stroke="0" extrusionOk="0">
                <a:moveTo>
                  <a:pt x="0" y="0"/>
                </a:moveTo>
                <a:cubicBezTo>
                  <a:pt x="128642" y="75738"/>
                  <a:pt x="602225" y="49960"/>
                  <a:pt x="1178528" y="0"/>
                </a:cubicBezTo>
                <a:cubicBezTo>
                  <a:pt x="1190283" y="114289"/>
                  <a:pt x="1211011" y="257252"/>
                  <a:pt x="1178528" y="461665"/>
                </a:cubicBezTo>
                <a:cubicBezTo>
                  <a:pt x="795937" y="560456"/>
                  <a:pt x="168415" y="503106"/>
                  <a:pt x="0" y="461665"/>
                </a:cubicBezTo>
                <a:cubicBezTo>
                  <a:pt x="34675" y="364585"/>
                  <a:pt x="12508" y="220855"/>
                  <a:pt x="0" y="0"/>
                </a:cubicBezTo>
                <a:close/>
              </a:path>
            </a:pathLst>
          </a:cu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x-none" sz="2400" dirty="0"/>
              <a:t>Thứ ba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2132CAA-46E8-40CD-B5DB-121E4D09E492}"/>
              </a:ext>
            </a:extLst>
          </p:cNvPr>
          <p:cNvSpPr txBox="1"/>
          <p:nvPr/>
        </p:nvSpPr>
        <p:spPr>
          <a:xfrm>
            <a:off x="1038822" y="4535264"/>
            <a:ext cx="1127232" cy="461665"/>
          </a:xfrm>
          <a:custGeom>
            <a:avLst/>
            <a:gdLst>
              <a:gd name="connsiteX0" fmla="*/ 0 w 1127232"/>
              <a:gd name="connsiteY0" fmla="*/ 0 h 461665"/>
              <a:gd name="connsiteX1" fmla="*/ 1127232 w 1127232"/>
              <a:gd name="connsiteY1" fmla="*/ 0 h 461665"/>
              <a:gd name="connsiteX2" fmla="*/ 1127232 w 1127232"/>
              <a:gd name="connsiteY2" fmla="*/ 461665 h 461665"/>
              <a:gd name="connsiteX3" fmla="*/ 0 w 1127232"/>
              <a:gd name="connsiteY3" fmla="*/ 461665 h 461665"/>
              <a:gd name="connsiteX4" fmla="*/ 0 w 1127232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232" h="461665" fill="none" extrusionOk="0">
                <a:moveTo>
                  <a:pt x="0" y="0"/>
                </a:moveTo>
                <a:cubicBezTo>
                  <a:pt x="240752" y="-94950"/>
                  <a:pt x="981574" y="53546"/>
                  <a:pt x="1127232" y="0"/>
                </a:cubicBezTo>
                <a:cubicBezTo>
                  <a:pt x="1114448" y="46536"/>
                  <a:pt x="1126834" y="381318"/>
                  <a:pt x="1127232" y="461665"/>
                </a:cubicBezTo>
                <a:cubicBezTo>
                  <a:pt x="1001530" y="438349"/>
                  <a:pt x="278748" y="406706"/>
                  <a:pt x="0" y="461665"/>
                </a:cubicBezTo>
                <a:cubicBezTo>
                  <a:pt x="11820" y="320169"/>
                  <a:pt x="22948" y="179532"/>
                  <a:pt x="0" y="0"/>
                </a:cubicBezTo>
                <a:close/>
              </a:path>
              <a:path w="1127232" h="461665" stroke="0" extrusionOk="0">
                <a:moveTo>
                  <a:pt x="0" y="0"/>
                </a:moveTo>
                <a:cubicBezTo>
                  <a:pt x="451534" y="72383"/>
                  <a:pt x="638173" y="34008"/>
                  <a:pt x="1127232" y="0"/>
                </a:cubicBezTo>
                <a:cubicBezTo>
                  <a:pt x="1138987" y="114289"/>
                  <a:pt x="1159715" y="257252"/>
                  <a:pt x="1127232" y="461665"/>
                </a:cubicBezTo>
                <a:cubicBezTo>
                  <a:pt x="760069" y="385435"/>
                  <a:pt x="516657" y="451591"/>
                  <a:pt x="0" y="461665"/>
                </a:cubicBezTo>
                <a:cubicBezTo>
                  <a:pt x="34675" y="364585"/>
                  <a:pt x="12508" y="220855"/>
                  <a:pt x="0" y="0"/>
                </a:cubicBezTo>
                <a:close/>
              </a:path>
            </a:pathLst>
          </a:cu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x-none" sz="2400" dirty="0"/>
              <a:t>Thứ tư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31D08C1-7360-4A9F-ADCB-93D5595F5941}"/>
              </a:ext>
            </a:extLst>
          </p:cNvPr>
          <p:cNvGrpSpPr/>
          <p:nvPr/>
        </p:nvGrpSpPr>
        <p:grpSpPr>
          <a:xfrm>
            <a:off x="7744084" y="2187295"/>
            <a:ext cx="2077012" cy="624820"/>
            <a:chOff x="7836989" y="5196114"/>
            <a:chExt cx="2077012" cy="6248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311A73-FC1A-49B3-B21A-7ADFAD24AE7F}"/>
                </a:ext>
              </a:extLst>
            </p:cNvPr>
            <p:cNvSpPr txBox="1"/>
            <p:nvPr/>
          </p:nvSpPr>
          <p:spPr>
            <a:xfrm>
              <a:off x="8650514" y="5297714"/>
              <a:ext cx="1263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</a:t>
              </a:r>
              <a:r>
                <a:rPr lang="x-none" sz="2800" dirty="0"/>
                <a:t>út chì</a:t>
              </a:r>
            </a:p>
          </p:txBody>
        </p:sp>
        <p:sp>
          <p:nvSpPr>
            <p:cNvPr id="20" name="Rounded Rectangle 22">
              <a:extLst>
                <a:ext uri="{FF2B5EF4-FFF2-40B4-BE49-F238E27FC236}">
                  <a16:creationId xmlns:a16="http://schemas.microsoft.com/office/drawing/2014/main" xmlns="" id="{AFE2A726-3BFD-4953-A55E-219B04993073}"/>
                </a:ext>
              </a:extLst>
            </p:cNvPr>
            <p:cNvSpPr/>
            <p:nvPr/>
          </p:nvSpPr>
          <p:spPr>
            <a:xfrm>
              <a:off x="7836989" y="5196114"/>
              <a:ext cx="828764" cy="6248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7CF793C-136A-4F9A-8B27-492F03D7D053}"/>
              </a:ext>
            </a:extLst>
          </p:cNvPr>
          <p:cNvGrpSpPr/>
          <p:nvPr/>
        </p:nvGrpSpPr>
        <p:grpSpPr>
          <a:xfrm>
            <a:off x="7744084" y="3553116"/>
            <a:ext cx="2077012" cy="624820"/>
            <a:chOff x="7836989" y="5196114"/>
            <a:chExt cx="2077012" cy="6248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B23B7B0-DF1D-4CC0-B1C8-C655D7108072}"/>
                </a:ext>
              </a:extLst>
            </p:cNvPr>
            <p:cNvSpPr txBox="1"/>
            <p:nvPr/>
          </p:nvSpPr>
          <p:spPr>
            <a:xfrm>
              <a:off x="8650514" y="5297714"/>
              <a:ext cx="1263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</a:t>
              </a:r>
              <a:r>
                <a:rPr lang="x-none" sz="2800" dirty="0"/>
                <a:t>út chì</a:t>
              </a:r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xmlns="" id="{A3292315-D589-4C43-9D18-EA60D6684B2F}"/>
                </a:ext>
              </a:extLst>
            </p:cNvPr>
            <p:cNvSpPr/>
            <p:nvPr/>
          </p:nvSpPr>
          <p:spPr>
            <a:xfrm>
              <a:off x="7836989" y="5196114"/>
              <a:ext cx="828764" cy="6248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9C265EEB-ED29-4361-B62E-580A7FB2600D}"/>
              </a:ext>
            </a:extLst>
          </p:cNvPr>
          <p:cNvGrpSpPr/>
          <p:nvPr/>
        </p:nvGrpSpPr>
        <p:grpSpPr>
          <a:xfrm>
            <a:off x="7763737" y="5476259"/>
            <a:ext cx="2399477" cy="624820"/>
            <a:chOff x="7613911" y="5196114"/>
            <a:chExt cx="2399477" cy="6248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FA7B4BE-D873-4945-AC1E-DF3D29B01972}"/>
                </a:ext>
              </a:extLst>
            </p:cNvPr>
            <p:cNvSpPr txBox="1"/>
            <p:nvPr/>
          </p:nvSpPr>
          <p:spPr>
            <a:xfrm>
              <a:off x="8650514" y="5297714"/>
              <a:ext cx="13628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 b</a:t>
              </a:r>
              <a:r>
                <a:rPr lang="x-none" sz="2800" dirty="0"/>
                <a:t>út chì</a:t>
              </a:r>
            </a:p>
          </p:txBody>
        </p:sp>
        <p:sp>
          <p:nvSpPr>
            <p:cNvPr id="26" name="Rounded Rectangle 29">
              <a:extLst>
                <a:ext uri="{FF2B5EF4-FFF2-40B4-BE49-F238E27FC236}">
                  <a16:creationId xmlns:a16="http://schemas.microsoft.com/office/drawing/2014/main" xmlns="" id="{8576575A-0FAC-43AF-AACB-71A6CDAB9007}"/>
                </a:ext>
              </a:extLst>
            </p:cNvPr>
            <p:cNvSpPr/>
            <p:nvPr/>
          </p:nvSpPr>
          <p:spPr>
            <a:xfrm>
              <a:off x="7613911" y="5196114"/>
              <a:ext cx="1103084" cy="6248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84E7975-D5D6-4E72-8E8A-79482C13F3CE}"/>
              </a:ext>
            </a:extLst>
          </p:cNvPr>
          <p:cNvSpPr txBox="1"/>
          <p:nvPr/>
        </p:nvSpPr>
        <p:spPr>
          <a:xfrm>
            <a:off x="7769694" y="2239115"/>
            <a:ext cx="7857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732C1A0-C3CA-4F3A-A377-824AD273B418}"/>
              </a:ext>
            </a:extLst>
          </p:cNvPr>
          <p:cNvSpPr txBox="1"/>
          <p:nvPr/>
        </p:nvSpPr>
        <p:spPr>
          <a:xfrm>
            <a:off x="7763737" y="3606278"/>
            <a:ext cx="7857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6CE96E6-5D18-4D0C-B550-46D071DB9D54}"/>
              </a:ext>
            </a:extLst>
          </p:cNvPr>
          <p:cNvSpPr txBox="1"/>
          <p:nvPr/>
        </p:nvSpPr>
        <p:spPr>
          <a:xfrm>
            <a:off x="7791994" y="5527059"/>
            <a:ext cx="102556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1, 2, 3, 4 tr 26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 tr 42 + 43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64038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47802" y="617066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48078" y="1604758"/>
            <a:ext cx="8167674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49: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tròn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trăm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 </a:t>
            </a:r>
            <a:r>
              <a:rPr lang="en-US" sz="4000" b="1" noProof="0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14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5843" y="263236"/>
            <a:ext cx="4215389" cy="5966325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4546929" y="2875002"/>
            <a:ext cx="637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</a:rPr>
              <a:t>KHÁM PHÁ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5B598C-5BEB-4D03-BE66-E0FBC1FC09B2}"/>
              </a:ext>
            </a:extLst>
          </p:cNvPr>
          <p:cNvSpPr txBox="1"/>
          <p:nvPr/>
        </p:nvSpPr>
        <p:spPr>
          <a:xfrm>
            <a:off x="4583694" y="316970"/>
            <a:ext cx="3313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FF0000"/>
                </a:solidFill>
              </a:rPr>
              <a:t>CÁC SỐ TRÒN TRĂM</a:t>
            </a:r>
          </a:p>
        </p:txBody>
      </p:sp>
      <p:graphicFrame>
        <p:nvGraphicFramePr>
          <p:cNvPr id="8" name="Table 490">
            <a:extLst>
              <a:ext uri="{FF2B5EF4-FFF2-40B4-BE49-F238E27FC236}">
                <a16:creationId xmlns:a16="http://schemas.microsoft.com/office/drawing/2014/main" xmlns="" id="{3D1F703F-F4FF-41DA-8104-C3457252E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87513"/>
              </p:ext>
            </p:extLst>
          </p:nvPr>
        </p:nvGraphicFramePr>
        <p:xfrm>
          <a:off x="1023475" y="811502"/>
          <a:ext cx="10145050" cy="569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xmlns="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xmlns="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xmlns="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xmlns="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xmlns="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xmlns="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xmlns="" val="339309947"/>
                    </a:ext>
                  </a:extLst>
                </a:gridCol>
              </a:tblGrid>
              <a:tr h="854944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7862058"/>
                  </a:ext>
                </a:extLst>
              </a:tr>
              <a:tr h="908720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một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7607564"/>
                  </a:ext>
                </a:extLst>
              </a:tr>
              <a:tr h="944380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ai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8627883"/>
                  </a:ext>
                </a:extLst>
              </a:tr>
              <a:tr h="1022443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300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ba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4106989"/>
                  </a:ext>
                </a:extLst>
              </a:tr>
              <a:tr h="948906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400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ốn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209178"/>
                  </a:ext>
                </a:extLst>
              </a:tr>
              <a:tr h="1017917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x-none" sz="2300" dirty="0">
                          <a:solidFill>
                            <a:schemeClr val="tx1"/>
                          </a:solidFill>
                        </a:rPr>
                        <a:t>ăm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78101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3FA8793-746D-49FC-A89B-65477242EF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90" y="1754384"/>
            <a:ext cx="733199" cy="73888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A1931C4-D8C0-451E-8098-890B690C265D}"/>
              </a:ext>
            </a:extLst>
          </p:cNvPr>
          <p:cNvSpPr/>
          <p:nvPr/>
        </p:nvSpPr>
        <p:spPr>
          <a:xfrm>
            <a:off x="6133926" y="175194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0F41914-C181-4868-A89D-CA58F3E5EA83}"/>
              </a:ext>
            </a:extLst>
          </p:cNvPr>
          <p:cNvSpPr/>
          <p:nvPr/>
        </p:nvSpPr>
        <p:spPr>
          <a:xfrm>
            <a:off x="7028063" y="175194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E6B1BA6-538B-47F6-8037-A644A754579A}"/>
              </a:ext>
            </a:extLst>
          </p:cNvPr>
          <p:cNvSpPr/>
          <p:nvPr/>
        </p:nvSpPr>
        <p:spPr>
          <a:xfrm>
            <a:off x="7952180" y="175194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1EDDE23-A6E1-41C2-8878-1D387B7F8D38}"/>
              </a:ext>
            </a:extLst>
          </p:cNvPr>
          <p:cNvSpPr/>
          <p:nvPr/>
        </p:nvSpPr>
        <p:spPr>
          <a:xfrm>
            <a:off x="8876297" y="175194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01E7ABF-404A-4B45-8223-2C429DE47F0D}"/>
              </a:ext>
            </a:extLst>
          </p:cNvPr>
          <p:cNvSpPr/>
          <p:nvPr/>
        </p:nvSpPr>
        <p:spPr>
          <a:xfrm>
            <a:off x="9832753" y="1751945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5DB27ED-C074-44D4-BFF9-322F42A33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90" y="2638026"/>
            <a:ext cx="733199" cy="7388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7291933-C91E-4DA9-9082-3E9195081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45" y="2714984"/>
            <a:ext cx="733199" cy="73888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25F536D-5D40-4165-AFEB-2B467BBD179D}"/>
              </a:ext>
            </a:extLst>
          </p:cNvPr>
          <p:cNvSpPr/>
          <p:nvPr/>
        </p:nvSpPr>
        <p:spPr>
          <a:xfrm>
            <a:off x="6150343" y="2638999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B162775-61DA-4182-A187-6BF38B25C7AD}"/>
              </a:ext>
            </a:extLst>
          </p:cNvPr>
          <p:cNvSpPr/>
          <p:nvPr/>
        </p:nvSpPr>
        <p:spPr>
          <a:xfrm>
            <a:off x="7044480" y="263899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E128607-984C-4DF0-92A5-BAD1408D9085}"/>
              </a:ext>
            </a:extLst>
          </p:cNvPr>
          <p:cNvSpPr/>
          <p:nvPr/>
        </p:nvSpPr>
        <p:spPr>
          <a:xfrm>
            <a:off x="7968597" y="263899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0531ECE-79B7-49FE-B8EE-605AFF9BE897}"/>
              </a:ext>
            </a:extLst>
          </p:cNvPr>
          <p:cNvSpPr/>
          <p:nvPr/>
        </p:nvSpPr>
        <p:spPr>
          <a:xfrm>
            <a:off x="8892714" y="263899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D5F2641-C5EB-4832-AF44-FD288A45C152}"/>
              </a:ext>
            </a:extLst>
          </p:cNvPr>
          <p:cNvSpPr/>
          <p:nvPr/>
        </p:nvSpPr>
        <p:spPr>
          <a:xfrm>
            <a:off x="9849170" y="2638998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6E1BBD2-F6CB-425E-8C46-12B96428B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90" y="3587311"/>
            <a:ext cx="733199" cy="7388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1BEF6E0-DF94-4EF1-99DA-097B9AEAD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45" y="3664269"/>
            <a:ext cx="733199" cy="73888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DB4A163-64A8-4D8A-89AA-3F3011E32B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3" y="3736568"/>
            <a:ext cx="733199" cy="73888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A81BBA9-1B01-4C2F-BF35-C5C450DEEBA2}"/>
              </a:ext>
            </a:extLst>
          </p:cNvPr>
          <p:cNvSpPr/>
          <p:nvPr/>
        </p:nvSpPr>
        <p:spPr>
          <a:xfrm>
            <a:off x="6106597" y="360317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1DDC99A-896D-4FE1-B0F7-5ABA2BAA2B0A}"/>
              </a:ext>
            </a:extLst>
          </p:cNvPr>
          <p:cNvSpPr/>
          <p:nvPr/>
        </p:nvSpPr>
        <p:spPr>
          <a:xfrm>
            <a:off x="7000734" y="360317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9A50298-765D-4AA3-9997-091A2EF2D6A2}"/>
              </a:ext>
            </a:extLst>
          </p:cNvPr>
          <p:cNvSpPr/>
          <p:nvPr/>
        </p:nvSpPr>
        <p:spPr>
          <a:xfrm>
            <a:off x="7924851" y="360317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4999C04-CEE9-4A4B-B615-25F1FF7A07BE}"/>
              </a:ext>
            </a:extLst>
          </p:cNvPr>
          <p:cNvSpPr/>
          <p:nvPr/>
        </p:nvSpPr>
        <p:spPr>
          <a:xfrm>
            <a:off x="8848968" y="360317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6391B57-D4C4-48FE-9F31-ED13AAEAB9C2}"/>
              </a:ext>
            </a:extLst>
          </p:cNvPr>
          <p:cNvSpPr/>
          <p:nvPr/>
        </p:nvSpPr>
        <p:spPr>
          <a:xfrm>
            <a:off x="9805424" y="3603175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A549228-EC48-4E41-AE8B-EED58E3F0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26" y="4591642"/>
            <a:ext cx="733199" cy="7388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A476FE49-6BF0-465B-BE50-959D36661B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1" y="4668600"/>
            <a:ext cx="733199" cy="7388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6F750A97-438B-484D-BAF8-F2D1FB12C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89" y="4740899"/>
            <a:ext cx="733199" cy="73888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8FC75025-DAA5-4299-B01E-0781CD61E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96" y="4590518"/>
            <a:ext cx="733199" cy="73888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484F7C81-CFF1-40D3-8B1D-6840726DE858}"/>
              </a:ext>
            </a:extLst>
          </p:cNvPr>
          <p:cNvSpPr/>
          <p:nvPr/>
        </p:nvSpPr>
        <p:spPr>
          <a:xfrm>
            <a:off x="6106597" y="460777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A5EFA852-11D9-45C9-9912-F37C18DCE237}"/>
              </a:ext>
            </a:extLst>
          </p:cNvPr>
          <p:cNvSpPr/>
          <p:nvPr/>
        </p:nvSpPr>
        <p:spPr>
          <a:xfrm>
            <a:off x="7000734" y="4607771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B294D056-F424-48E7-89D6-76BDA80BA10A}"/>
              </a:ext>
            </a:extLst>
          </p:cNvPr>
          <p:cNvSpPr/>
          <p:nvPr/>
        </p:nvSpPr>
        <p:spPr>
          <a:xfrm>
            <a:off x="7924851" y="4607771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D5B7442-BC54-4EA8-9AA1-049B07BA91DA}"/>
              </a:ext>
            </a:extLst>
          </p:cNvPr>
          <p:cNvSpPr/>
          <p:nvPr/>
        </p:nvSpPr>
        <p:spPr>
          <a:xfrm>
            <a:off x="8848968" y="4607771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5BC80C7E-593B-46F6-BD52-6E1EA67F2237}"/>
              </a:ext>
            </a:extLst>
          </p:cNvPr>
          <p:cNvSpPr/>
          <p:nvPr/>
        </p:nvSpPr>
        <p:spPr>
          <a:xfrm>
            <a:off x="9805424" y="4607771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A69C4F95-59AD-4863-A9AA-7FDF846CFF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26" y="5553205"/>
            <a:ext cx="733199" cy="7388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42647D2B-D1E7-4C62-9679-2E6EC897C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1" y="5630163"/>
            <a:ext cx="733199" cy="73888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468195EE-E28D-4343-A0A0-174800B05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89" y="5702462"/>
            <a:ext cx="733199" cy="73888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EF38CBBE-F9AC-4C05-B961-1318341CFD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96" y="5552081"/>
            <a:ext cx="733199" cy="73888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9014CFA6-F94B-4897-890E-C82F30E857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696" y="5704481"/>
            <a:ext cx="733199" cy="73888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681A0C9F-5656-46A4-B1B1-7249FDB2D22B}"/>
              </a:ext>
            </a:extLst>
          </p:cNvPr>
          <p:cNvSpPr/>
          <p:nvPr/>
        </p:nvSpPr>
        <p:spPr>
          <a:xfrm>
            <a:off x="6106597" y="560691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0DF6C1A6-A829-4744-BC15-D402F059E4AA}"/>
              </a:ext>
            </a:extLst>
          </p:cNvPr>
          <p:cNvSpPr/>
          <p:nvPr/>
        </p:nvSpPr>
        <p:spPr>
          <a:xfrm>
            <a:off x="7000734" y="560691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F14EE984-0B46-48F6-8C65-05D3EC572384}"/>
              </a:ext>
            </a:extLst>
          </p:cNvPr>
          <p:cNvSpPr/>
          <p:nvPr/>
        </p:nvSpPr>
        <p:spPr>
          <a:xfrm>
            <a:off x="7924851" y="560691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BE550190-0129-4299-94F6-089FF95849F8}"/>
              </a:ext>
            </a:extLst>
          </p:cNvPr>
          <p:cNvSpPr/>
          <p:nvPr/>
        </p:nvSpPr>
        <p:spPr>
          <a:xfrm>
            <a:off x="8848968" y="560691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0ACA5B6C-F215-469B-A222-6D2151DB5247}"/>
              </a:ext>
            </a:extLst>
          </p:cNvPr>
          <p:cNvSpPr/>
          <p:nvPr/>
        </p:nvSpPr>
        <p:spPr>
          <a:xfrm>
            <a:off x="9805424" y="5606914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6" name="Table 490">
            <a:extLst>
              <a:ext uri="{FF2B5EF4-FFF2-40B4-BE49-F238E27FC236}">
                <a16:creationId xmlns:a16="http://schemas.microsoft.com/office/drawing/2014/main" xmlns="" id="{B4D756B2-EF74-4E4E-95FF-37FA003EF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821770"/>
              </p:ext>
            </p:extLst>
          </p:nvPr>
        </p:nvGraphicFramePr>
        <p:xfrm>
          <a:off x="766690" y="161533"/>
          <a:ext cx="10247014" cy="5876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1366">
                  <a:extLst>
                    <a:ext uri="{9D8B030D-6E8A-4147-A177-3AD203B41FA5}">
                      <a16:colId xmlns:a16="http://schemas.microsoft.com/office/drawing/2014/main" xmlns="" val="2828112282"/>
                    </a:ext>
                  </a:extLst>
                </a:gridCol>
                <a:gridCol w="946297">
                  <a:extLst>
                    <a:ext uri="{9D8B030D-6E8A-4147-A177-3AD203B41FA5}">
                      <a16:colId xmlns:a16="http://schemas.microsoft.com/office/drawing/2014/main" xmlns="" val="2636762149"/>
                    </a:ext>
                  </a:extLst>
                </a:gridCol>
                <a:gridCol w="827990">
                  <a:extLst>
                    <a:ext uri="{9D8B030D-6E8A-4147-A177-3AD203B41FA5}">
                      <a16:colId xmlns:a16="http://schemas.microsoft.com/office/drawing/2014/main" xmlns="" val="3722848124"/>
                    </a:ext>
                  </a:extLst>
                </a:gridCol>
                <a:gridCol w="885371">
                  <a:extLst>
                    <a:ext uri="{9D8B030D-6E8A-4147-A177-3AD203B41FA5}">
                      <a16:colId xmlns:a16="http://schemas.microsoft.com/office/drawing/2014/main" xmlns="" val="152524359"/>
                    </a:ext>
                  </a:extLst>
                </a:gridCol>
                <a:gridCol w="811195">
                  <a:extLst>
                    <a:ext uri="{9D8B030D-6E8A-4147-A177-3AD203B41FA5}">
                      <a16:colId xmlns:a16="http://schemas.microsoft.com/office/drawing/2014/main" xmlns="" val="1663079875"/>
                    </a:ext>
                  </a:extLst>
                </a:gridCol>
                <a:gridCol w="900936">
                  <a:extLst>
                    <a:ext uri="{9D8B030D-6E8A-4147-A177-3AD203B41FA5}">
                      <a16:colId xmlns:a16="http://schemas.microsoft.com/office/drawing/2014/main" xmlns="" val="952112415"/>
                    </a:ext>
                  </a:extLst>
                </a:gridCol>
                <a:gridCol w="1463859">
                  <a:extLst>
                    <a:ext uri="{9D8B030D-6E8A-4147-A177-3AD203B41FA5}">
                      <a16:colId xmlns:a16="http://schemas.microsoft.com/office/drawing/2014/main" xmlns="" val="339309947"/>
                    </a:ext>
                  </a:extLst>
                </a:gridCol>
              </a:tblGrid>
              <a:tr h="709667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7862058"/>
                  </a:ext>
                </a:extLst>
              </a:tr>
              <a:tr h="1002239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600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sáu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7607564"/>
                  </a:ext>
                </a:extLst>
              </a:tr>
              <a:tr h="1017917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700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bảy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8627883"/>
                  </a:ext>
                </a:extLst>
              </a:tr>
              <a:tr h="972975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tám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4106989"/>
                  </a:ext>
                </a:extLst>
              </a:tr>
              <a:tr h="1028353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900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209178"/>
                  </a:ext>
                </a:extLst>
              </a:tr>
              <a:tr h="1145260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300" dirty="0">
                          <a:solidFill>
                            <a:schemeClr val="tx1"/>
                          </a:solidFill>
                        </a:rPr>
                        <a:t>một nghìn</a:t>
                      </a:r>
                      <a:endParaRPr lang="x-none" sz="23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78101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F34B1E2-81F6-48CA-8222-2D57997CD50E}"/>
              </a:ext>
            </a:extLst>
          </p:cNvPr>
          <p:cNvSpPr/>
          <p:nvPr/>
        </p:nvSpPr>
        <p:spPr>
          <a:xfrm>
            <a:off x="6151472" y="950950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C060D48-5034-4C19-A362-6C07BB50668C}"/>
              </a:ext>
            </a:extLst>
          </p:cNvPr>
          <p:cNvSpPr/>
          <p:nvPr/>
        </p:nvSpPr>
        <p:spPr>
          <a:xfrm>
            <a:off x="7045609" y="95094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E2754A-4C6C-4109-B5C6-72BB6569B9BA}"/>
              </a:ext>
            </a:extLst>
          </p:cNvPr>
          <p:cNvSpPr/>
          <p:nvPr/>
        </p:nvSpPr>
        <p:spPr>
          <a:xfrm>
            <a:off x="7930483" y="9509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FD6CCA3-24A3-4354-84CC-F7AFE84F2376}"/>
              </a:ext>
            </a:extLst>
          </p:cNvPr>
          <p:cNvSpPr/>
          <p:nvPr/>
        </p:nvSpPr>
        <p:spPr>
          <a:xfrm>
            <a:off x="8782030" y="9509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0AAD860-DE44-4C41-92B3-5234FF537003}"/>
              </a:ext>
            </a:extLst>
          </p:cNvPr>
          <p:cNvSpPr/>
          <p:nvPr/>
        </p:nvSpPr>
        <p:spPr>
          <a:xfrm>
            <a:off x="9624307" y="950949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271720E-46D6-45B2-A170-79B132D8B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0" y="937158"/>
            <a:ext cx="733199" cy="7388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2EEC8EA-D47F-4C76-BF3C-D0E857BD6D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5" y="1014116"/>
            <a:ext cx="733199" cy="7388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892253A-1357-4E9F-B2AD-9E2D5277CE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03" y="1086415"/>
            <a:ext cx="733199" cy="7388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245705F-6F5F-41EE-A48E-A356F6938E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882" y="936034"/>
            <a:ext cx="733199" cy="7388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99A8B22-0926-412F-9592-E03BCBAF5B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37" y="1014116"/>
            <a:ext cx="733199" cy="7388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5585C9E-44FE-454A-B0FF-01F7B1A901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45" y="1086414"/>
            <a:ext cx="733199" cy="7388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02C88ED-631A-463F-87F0-0DD456976D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0" y="1953528"/>
            <a:ext cx="733199" cy="7388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863C2C0-3600-4CE0-B678-AF24686937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5" y="2030486"/>
            <a:ext cx="733199" cy="7388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8921531-A0CE-45D1-B517-7B988223A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03" y="2102785"/>
            <a:ext cx="733199" cy="7388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5351DD1-82FD-4328-A9C9-A58C034A9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882" y="1952404"/>
            <a:ext cx="733199" cy="7388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8CC8263-3AA7-4AED-8BD4-D68DD7E8A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37" y="2030486"/>
            <a:ext cx="733199" cy="7388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4CD4B56-CF8F-4567-B56B-FE969A508F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45" y="2102784"/>
            <a:ext cx="733199" cy="7388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971533A-9D2A-48FA-975C-F4BA162ED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43" y="1968110"/>
            <a:ext cx="733199" cy="73888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2D2ECF7-5E1F-4C9E-B036-D4642CE308A5}"/>
              </a:ext>
            </a:extLst>
          </p:cNvPr>
          <p:cNvSpPr/>
          <p:nvPr/>
        </p:nvSpPr>
        <p:spPr>
          <a:xfrm>
            <a:off x="6147108" y="1952405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827E687-F8EB-4985-A5FC-5C407F641A22}"/>
              </a:ext>
            </a:extLst>
          </p:cNvPr>
          <p:cNvSpPr/>
          <p:nvPr/>
        </p:nvSpPr>
        <p:spPr>
          <a:xfrm>
            <a:off x="7041245" y="1952404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8A2E80A-EEC6-4AC9-83F6-BDFBFD9DBE91}"/>
              </a:ext>
            </a:extLst>
          </p:cNvPr>
          <p:cNvSpPr/>
          <p:nvPr/>
        </p:nvSpPr>
        <p:spPr>
          <a:xfrm>
            <a:off x="7926119" y="1952404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5ADAC04-7E00-40B9-BDCA-33FD64FB0F24}"/>
              </a:ext>
            </a:extLst>
          </p:cNvPr>
          <p:cNvSpPr/>
          <p:nvPr/>
        </p:nvSpPr>
        <p:spPr>
          <a:xfrm>
            <a:off x="8777666" y="1952404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24AF3C9-9B79-4ABD-BF1D-B73214883A45}"/>
              </a:ext>
            </a:extLst>
          </p:cNvPr>
          <p:cNvSpPr/>
          <p:nvPr/>
        </p:nvSpPr>
        <p:spPr>
          <a:xfrm>
            <a:off x="9619943" y="1952404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12F681F0-8905-4BCC-BB35-6377A2483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0" y="2940353"/>
            <a:ext cx="733199" cy="7388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B75F9085-7F39-4E74-9F8E-F4EE42659E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5" y="3017311"/>
            <a:ext cx="733199" cy="7388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15CF35D7-5FD6-49C5-84B2-81F6172B6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03" y="3089610"/>
            <a:ext cx="733199" cy="7388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62A9AE3C-1244-4A10-B81A-369D73D68B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882" y="2939229"/>
            <a:ext cx="733199" cy="73888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BD5DB40D-C8EE-4254-9BC9-3D162B3B02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37" y="3017311"/>
            <a:ext cx="733199" cy="73888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53232201-08DD-4453-8431-7E7DD92719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45" y="3089609"/>
            <a:ext cx="733199" cy="7388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7A4501EE-334D-488E-969F-4F989EF809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43" y="2954935"/>
            <a:ext cx="733199" cy="73888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61DD8860-AD30-44E9-8E37-482E7E6BB2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651" y="3089608"/>
            <a:ext cx="733199" cy="73888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96EED6EC-59AC-47B7-B80D-CFAD7AAB85C5}"/>
              </a:ext>
            </a:extLst>
          </p:cNvPr>
          <p:cNvSpPr/>
          <p:nvPr/>
        </p:nvSpPr>
        <p:spPr>
          <a:xfrm>
            <a:off x="6147108" y="2967512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CE52495A-1B25-43DE-9113-0D7553385458}"/>
              </a:ext>
            </a:extLst>
          </p:cNvPr>
          <p:cNvSpPr/>
          <p:nvPr/>
        </p:nvSpPr>
        <p:spPr>
          <a:xfrm>
            <a:off x="7041245" y="2967511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532B558E-6684-4C73-A894-51A64F4CDBA9}"/>
              </a:ext>
            </a:extLst>
          </p:cNvPr>
          <p:cNvSpPr/>
          <p:nvPr/>
        </p:nvSpPr>
        <p:spPr>
          <a:xfrm>
            <a:off x="7926119" y="296751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B85BCE4C-DAC7-4A16-9D5E-52D91E689AC6}"/>
              </a:ext>
            </a:extLst>
          </p:cNvPr>
          <p:cNvSpPr/>
          <p:nvPr/>
        </p:nvSpPr>
        <p:spPr>
          <a:xfrm>
            <a:off x="8777666" y="296751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921106B1-1C70-48C6-83C6-928DF1F62132}"/>
              </a:ext>
            </a:extLst>
          </p:cNvPr>
          <p:cNvSpPr/>
          <p:nvPr/>
        </p:nvSpPr>
        <p:spPr>
          <a:xfrm>
            <a:off x="9619943" y="2967511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21AFC449-71B1-402D-96F4-C2EC5E240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01" y="3946426"/>
            <a:ext cx="733199" cy="73888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3D65E78D-962B-46ED-A565-606CC71BEB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56" y="4023384"/>
            <a:ext cx="733199" cy="73888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A66BAF10-6F9A-45E2-A1D8-665C75C1AB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4" y="4095683"/>
            <a:ext cx="733199" cy="73888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D17031B8-CBFF-4760-8044-AF3A95AFD4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85" y="3945302"/>
            <a:ext cx="733199" cy="73888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4CBB6308-FF9F-4C74-9C2E-E67DFF6DF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40" y="4023384"/>
            <a:ext cx="733199" cy="73888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9CED998D-913E-4024-B99F-418C0AF6C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848" y="4095682"/>
            <a:ext cx="733199" cy="73888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26E7B1D8-D183-43CB-9244-1CCAA7763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46" y="3961008"/>
            <a:ext cx="733199" cy="73888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6741C867-5F21-41E6-836F-7FDAACCD2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272" y="4023384"/>
            <a:ext cx="733199" cy="73888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284BB213-5296-42D5-84A8-A21620E0B8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989" y="4105141"/>
            <a:ext cx="733199" cy="738883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F218F936-BA52-4FB4-8872-9AD7C6E88BC9}"/>
              </a:ext>
            </a:extLst>
          </p:cNvPr>
          <p:cNvSpPr/>
          <p:nvPr/>
        </p:nvSpPr>
        <p:spPr>
          <a:xfrm>
            <a:off x="6139537" y="3966750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7314E7EC-19E9-4831-BF04-8A48192AAB40}"/>
              </a:ext>
            </a:extLst>
          </p:cNvPr>
          <p:cNvSpPr/>
          <p:nvPr/>
        </p:nvSpPr>
        <p:spPr>
          <a:xfrm>
            <a:off x="7033674" y="396674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698AC800-82F1-4D3D-BC83-C212B5C0F7EB}"/>
              </a:ext>
            </a:extLst>
          </p:cNvPr>
          <p:cNvSpPr/>
          <p:nvPr/>
        </p:nvSpPr>
        <p:spPr>
          <a:xfrm>
            <a:off x="7918548" y="39667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677FFC16-95CB-468B-AF10-C7A969BC322F}"/>
              </a:ext>
            </a:extLst>
          </p:cNvPr>
          <p:cNvSpPr/>
          <p:nvPr/>
        </p:nvSpPr>
        <p:spPr>
          <a:xfrm>
            <a:off x="8770095" y="39667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BF779364-1431-42BA-B559-7BF8775786EE}"/>
              </a:ext>
            </a:extLst>
          </p:cNvPr>
          <p:cNvSpPr/>
          <p:nvPr/>
        </p:nvSpPr>
        <p:spPr>
          <a:xfrm>
            <a:off x="9629625" y="3966749"/>
            <a:ext cx="132344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E408D008-BB9C-4F27-B558-DDB207A90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01" y="5016754"/>
            <a:ext cx="733199" cy="73888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23BCC684-DA65-4DB5-BFA5-3DD7781636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56" y="5093712"/>
            <a:ext cx="733199" cy="73888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F5CA50F0-9389-47D7-85B0-83A17E84A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4" y="5166011"/>
            <a:ext cx="733199" cy="73888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xmlns="" id="{B880544D-EE33-447C-BEC9-D3A5862019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85" y="5015630"/>
            <a:ext cx="733199" cy="73888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EE6488C-FD18-4E57-BCBE-70108E57F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40" y="5093712"/>
            <a:ext cx="733199" cy="73888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12F14A59-FDA2-4657-9D45-9CBC91047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848" y="5166010"/>
            <a:ext cx="733199" cy="73888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3C7063F9-0ED7-4D88-A39D-2BCB172A86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34" y="5019516"/>
            <a:ext cx="733199" cy="73888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D92C6B15-100B-4B65-A77E-CF941118DF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61" y="5097598"/>
            <a:ext cx="733199" cy="73888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3F891DE2-53F4-45EE-8E6F-50B0E8938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955" y="5184410"/>
            <a:ext cx="733199" cy="73888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4E25B963-8D0C-4E4B-AC4F-4470818D64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35" y="5015629"/>
            <a:ext cx="733199" cy="738883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B28EF364-A6BA-411E-9C18-3AC45FA55DCB}"/>
              </a:ext>
            </a:extLst>
          </p:cNvPr>
          <p:cNvSpPr/>
          <p:nvPr/>
        </p:nvSpPr>
        <p:spPr>
          <a:xfrm>
            <a:off x="5254754" y="4991128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E6DA6AC1-ECCB-4F9C-8667-BA643B29DA97}"/>
              </a:ext>
            </a:extLst>
          </p:cNvPr>
          <p:cNvSpPr/>
          <p:nvPr/>
        </p:nvSpPr>
        <p:spPr>
          <a:xfrm>
            <a:off x="6148891" y="4991127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D98BF084-06DB-43B2-91C6-A3DFBB244627}"/>
              </a:ext>
            </a:extLst>
          </p:cNvPr>
          <p:cNvSpPr/>
          <p:nvPr/>
        </p:nvSpPr>
        <p:spPr>
          <a:xfrm>
            <a:off x="7033765" y="499112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2B38DABA-043C-4257-87B5-04A765B32F57}"/>
              </a:ext>
            </a:extLst>
          </p:cNvPr>
          <p:cNvSpPr/>
          <p:nvPr/>
        </p:nvSpPr>
        <p:spPr>
          <a:xfrm>
            <a:off x="7914340" y="499112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7F484E3-C1E5-47F1-AAC2-1B81D93E7550}"/>
              </a:ext>
            </a:extLst>
          </p:cNvPr>
          <p:cNvSpPr/>
          <p:nvPr/>
        </p:nvSpPr>
        <p:spPr>
          <a:xfrm>
            <a:off x="8770094" y="496598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2B610A22-D9B8-4A0F-BF0F-540F3512830A}"/>
              </a:ext>
            </a:extLst>
          </p:cNvPr>
          <p:cNvSpPr/>
          <p:nvPr/>
        </p:nvSpPr>
        <p:spPr>
          <a:xfrm>
            <a:off x="9624307" y="5013225"/>
            <a:ext cx="132344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E2CCA447-3E13-4EBA-BE7A-A770B4A2D2C7}"/>
              </a:ext>
            </a:extLst>
          </p:cNvPr>
          <p:cNvSpPr txBox="1"/>
          <p:nvPr/>
        </p:nvSpPr>
        <p:spPr>
          <a:xfrm>
            <a:off x="454597" y="6207310"/>
            <a:ext cx="10871200" cy="523220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x-none" sz="2800" b="1" dirty="0">
                <a:solidFill>
                  <a:srgbClr val="FF0000"/>
                </a:solidFill>
              </a:rPr>
              <a:t>Các số 100, 200, 300, …, 900, 1 000 là các số tròn trăm</a:t>
            </a: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1954543" y="1131625"/>
            <a:ext cx="7052690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1972729" y="2579159"/>
            <a:ext cx="70163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0158A09-2014-4359-9B4F-54C0FF3CFE0A}"/>
              </a:ext>
            </a:extLst>
          </p:cNvPr>
          <p:cNvGrpSpPr/>
          <p:nvPr/>
        </p:nvGrpSpPr>
        <p:grpSpPr>
          <a:xfrm>
            <a:off x="434881" y="1084522"/>
            <a:ext cx="10107548" cy="693698"/>
            <a:chOff x="-1366700" y="1464304"/>
            <a:chExt cx="10107548" cy="6936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D613400-02B8-40A1-92A8-AA06D064C328}"/>
                </a:ext>
              </a:extLst>
            </p:cNvPr>
            <p:cNvSpPr txBox="1"/>
            <p:nvPr/>
          </p:nvSpPr>
          <p:spPr>
            <a:xfrm>
              <a:off x="-542680" y="1511671"/>
              <a:ext cx="92835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Nêu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các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số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tròn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trăm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từ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100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đến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1000.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3829B7C7-6ABF-417C-A828-EB4507E1D44D}"/>
                </a:ext>
              </a:extLst>
            </p:cNvPr>
            <p:cNvSpPr/>
            <p:nvPr/>
          </p:nvSpPr>
          <p:spPr>
            <a:xfrm>
              <a:off x="-1366700" y="1464304"/>
              <a:ext cx="791879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4283" y="-97019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4379" y="56059"/>
            <a:ext cx="579791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</a:t>
            </a:r>
            <a:r>
              <a:rPr lang="en-US" sz="36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44)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7240" y="830601"/>
            <a:ext cx="1148152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Các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tròn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từ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100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đến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1 000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6538" y="1750760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100,  100,  …………………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405" y="2472501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00,  200,  …………………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266" y="3237188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00,  300,  …………………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7988" y="4111334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400,  400,  …………………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7993" y="4970330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00,  500,  …………………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53534" y="1817274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00,  600,  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70401" y="2539015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700,  700,  ………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84262" y="3303702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800,  800,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14984" y="4177848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00,  900,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14989" y="5036844"/>
            <a:ext cx="8925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1 000,  1 000,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28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8" grpId="0"/>
      <p:bldP spid="9" grpId="0"/>
      <p:bldP spid="14" grpId="0"/>
      <p:bldP spid="15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0158A09-2014-4359-9B4F-54C0FF3CFE0A}"/>
              </a:ext>
            </a:extLst>
          </p:cNvPr>
          <p:cNvGrpSpPr/>
          <p:nvPr/>
        </p:nvGrpSpPr>
        <p:grpSpPr>
          <a:xfrm>
            <a:off x="434881" y="1084522"/>
            <a:ext cx="10107548" cy="693698"/>
            <a:chOff x="-1366700" y="1464304"/>
            <a:chExt cx="10107548" cy="6936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D613400-02B8-40A1-92A8-AA06D064C328}"/>
                </a:ext>
              </a:extLst>
            </p:cNvPr>
            <p:cNvSpPr txBox="1"/>
            <p:nvPr/>
          </p:nvSpPr>
          <p:spPr>
            <a:xfrm>
              <a:off x="-542680" y="1511671"/>
              <a:ext cx="92835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Nêu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các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số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tròn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trăm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từ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100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đến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1000.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3829B7C7-6ABF-417C-A828-EB4507E1D44D}"/>
                </a:ext>
              </a:extLst>
            </p:cNvPr>
            <p:cNvSpPr/>
            <p:nvPr/>
          </p:nvSpPr>
          <p:spPr>
            <a:xfrm>
              <a:off x="-1366700" y="1464304"/>
              <a:ext cx="791879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824AD03-F114-4E0D-9B22-63564380E136}"/>
              </a:ext>
            </a:extLst>
          </p:cNvPr>
          <p:cNvSpPr txBox="1"/>
          <p:nvPr/>
        </p:nvSpPr>
        <p:spPr>
          <a:xfrm>
            <a:off x="857187" y="2632189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BE1E4"/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48A71B2-E049-45A4-B72B-C055B1DD7D62}"/>
              </a:ext>
            </a:extLst>
          </p:cNvPr>
          <p:cNvSpPr txBox="1"/>
          <p:nvPr/>
        </p:nvSpPr>
        <p:spPr>
          <a:xfrm>
            <a:off x="2863819" y="2632189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79646">
              <a:lumMod val="40000"/>
              <a:lumOff val="60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F55B294-2395-4FFC-B551-231DC2CF7DAF}"/>
              </a:ext>
            </a:extLst>
          </p:cNvPr>
          <p:cNvSpPr txBox="1"/>
          <p:nvPr/>
        </p:nvSpPr>
        <p:spPr>
          <a:xfrm>
            <a:off x="4870451" y="2632188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9BBB59">
              <a:lumMod val="40000"/>
              <a:lumOff val="60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300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943D4DD-5280-40DF-B201-FCC4D07C9F72}"/>
              </a:ext>
            </a:extLst>
          </p:cNvPr>
          <p:cNvSpPr txBox="1"/>
          <p:nvPr/>
        </p:nvSpPr>
        <p:spPr>
          <a:xfrm>
            <a:off x="6936364" y="2632188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4F81BD">
              <a:lumMod val="20000"/>
              <a:lumOff val="80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400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6CD7C59-CE3B-4F24-8DE6-0405C8F73F9E}"/>
              </a:ext>
            </a:extLst>
          </p:cNvPr>
          <p:cNvSpPr txBox="1"/>
          <p:nvPr/>
        </p:nvSpPr>
        <p:spPr>
          <a:xfrm>
            <a:off x="9038628" y="2632188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8064A2">
              <a:lumMod val="40000"/>
              <a:lumOff val="60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500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B22B4EB-C826-4612-A3A4-FB3442D76550}"/>
              </a:ext>
            </a:extLst>
          </p:cNvPr>
          <p:cNvSpPr txBox="1"/>
          <p:nvPr/>
        </p:nvSpPr>
        <p:spPr>
          <a:xfrm>
            <a:off x="1140664" y="4533287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FFF00">
              <a:alpha val="55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600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0A0D264-FA45-403D-BC95-935CEDFCD088}"/>
              </a:ext>
            </a:extLst>
          </p:cNvPr>
          <p:cNvSpPr txBox="1"/>
          <p:nvPr/>
        </p:nvSpPr>
        <p:spPr>
          <a:xfrm>
            <a:off x="3147296" y="4533287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DF3C7E">
              <a:alpha val="80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700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CF1D62E-3507-4B6C-B344-16CAEDC5F12E}"/>
              </a:ext>
            </a:extLst>
          </p:cNvPr>
          <p:cNvSpPr txBox="1"/>
          <p:nvPr/>
        </p:nvSpPr>
        <p:spPr>
          <a:xfrm>
            <a:off x="5153928" y="4533286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4BACC6">
              <a:alpha val="77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800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ADA2499-E687-4877-A3AB-13EEAE6025D9}"/>
              </a:ext>
            </a:extLst>
          </p:cNvPr>
          <p:cNvSpPr txBox="1"/>
          <p:nvPr/>
        </p:nvSpPr>
        <p:spPr>
          <a:xfrm>
            <a:off x="7219841" y="4533286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15441">
              <a:alpha val="76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900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DD0D26B-869A-4EC0-B9CE-13C2C0051AD4}"/>
              </a:ext>
            </a:extLst>
          </p:cNvPr>
          <p:cNvSpPr txBox="1"/>
          <p:nvPr/>
        </p:nvSpPr>
        <p:spPr>
          <a:xfrm>
            <a:off x="9322105" y="4533286"/>
            <a:ext cx="2028521" cy="854625"/>
          </a:xfrm>
          <a:custGeom>
            <a:avLst/>
            <a:gdLst>
              <a:gd name="connsiteX0" fmla="*/ 0 w 2028521"/>
              <a:gd name="connsiteY0" fmla="*/ 0 h 854625"/>
              <a:gd name="connsiteX1" fmla="*/ 2028521 w 2028521"/>
              <a:gd name="connsiteY1" fmla="*/ 0 h 854625"/>
              <a:gd name="connsiteX2" fmla="*/ 2028521 w 2028521"/>
              <a:gd name="connsiteY2" fmla="*/ 854625 h 854625"/>
              <a:gd name="connsiteX3" fmla="*/ 0 w 2028521"/>
              <a:gd name="connsiteY3" fmla="*/ 854625 h 854625"/>
              <a:gd name="connsiteX4" fmla="*/ 0 w 2028521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8521" h="854625" fill="none" extrusionOk="0">
                <a:moveTo>
                  <a:pt x="0" y="0"/>
                </a:moveTo>
                <a:cubicBezTo>
                  <a:pt x="577396" y="106216"/>
                  <a:pt x="1778246" y="-142119"/>
                  <a:pt x="2028521" y="0"/>
                </a:cubicBezTo>
                <a:cubicBezTo>
                  <a:pt x="2038184" y="235779"/>
                  <a:pt x="2032500" y="641285"/>
                  <a:pt x="2028521" y="854625"/>
                </a:cubicBezTo>
                <a:cubicBezTo>
                  <a:pt x="1174219" y="825397"/>
                  <a:pt x="688140" y="83893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2028521" h="854625" stroke="0" extrusionOk="0">
                <a:moveTo>
                  <a:pt x="0" y="0"/>
                </a:moveTo>
                <a:cubicBezTo>
                  <a:pt x="933140" y="-71603"/>
                  <a:pt x="1522336" y="126493"/>
                  <a:pt x="2028521" y="0"/>
                </a:cubicBezTo>
                <a:cubicBezTo>
                  <a:pt x="2023455" y="344169"/>
                  <a:pt x="2094944" y="746684"/>
                  <a:pt x="2028521" y="854625"/>
                </a:cubicBezTo>
                <a:cubicBezTo>
                  <a:pt x="1520372" y="899469"/>
                  <a:pt x="288575" y="697738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ED3D6C">
              <a:alpha val="92000"/>
            </a:srgbClr>
          </a:solidFill>
          <a:ln>
            <a:solidFill>
              <a:sysClr val="windowText" lastClr="1F1F1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70574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364</Words>
  <Application>Microsoft Office PowerPoint</Application>
  <PresentationFormat>Custom</PresentationFormat>
  <Paragraphs>133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自定义设计方案</vt:lpstr>
      <vt:lpstr>第一PPT，www.1ppt.com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37</cp:revision>
  <dcterms:created xsi:type="dcterms:W3CDTF">2021-07-09T06:30:31Z</dcterms:created>
  <dcterms:modified xsi:type="dcterms:W3CDTF">2023-02-24T00:07:08Z</dcterms:modified>
</cp:coreProperties>
</file>