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88" r:id="rId3"/>
    <p:sldId id="281" r:id="rId4"/>
    <p:sldId id="296" r:id="rId5"/>
    <p:sldId id="295" r:id="rId6"/>
    <p:sldId id="282" r:id="rId7"/>
    <p:sldId id="298" r:id="rId8"/>
    <p:sldId id="279" r:id="rId9"/>
    <p:sldId id="299" r:id="rId10"/>
    <p:sldId id="302" r:id="rId11"/>
    <p:sldId id="300" r:id="rId12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654F"/>
    <a:srgbClr val="98CBA0"/>
    <a:srgbClr val="57927F"/>
    <a:srgbClr val="4F81BD"/>
    <a:srgbClr val="9CB863"/>
    <a:srgbClr val="D8E8BA"/>
    <a:srgbClr val="FFE285"/>
    <a:srgbClr val="FFE9AF"/>
    <a:srgbClr val="F8C917"/>
    <a:srgbClr val="FDC5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72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D18F8A-21A4-4C99-9600-79BC63980E54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516F61-A34C-46CE-8CA9-8934885D6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65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8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038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7935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8953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667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44400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28/11/2022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3132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4F2C4D-71A7-41CA-A3AB-87D2260E5DDF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452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74" r:id="rId5"/>
    <p:sldLayoutId id="2147483662" r:id="rId6"/>
    <p:sldLayoutId id="2147483663" r:id="rId7"/>
    <p:sldLayoutId id="2147483664" r:id="rId8"/>
    <p:sldLayoutId id="2147483665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85" r:id="rId20"/>
    <p:sldLayoutId id="2147483686" r:id="rId21"/>
    <p:sldLayoutId id="2147483687" r:id="rId22"/>
    <p:sldLayoutId id="2147483688" r:id="rId23"/>
    <p:sldLayoutId id="2147483689" r:id="rId24"/>
    <p:sldLayoutId id="2147483690" r:id="rId25"/>
    <p:sldLayoutId id="2147483692" r:id="rId26"/>
    <p:sldLayoutId id="2147483693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B5044254-DE52-4029-B43E-ACD26C567FBA}"/>
              </a:ext>
            </a:extLst>
          </p:cNvPr>
          <p:cNvGrpSpPr/>
          <p:nvPr/>
        </p:nvGrpSpPr>
        <p:grpSpPr>
          <a:xfrm>
            <a:off x="993911" y="106016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2" name="Rectangle: Top Corners Rounded 1">
                <a:extLst>
                  <a:ext uri="{FF2B5EF4-FFF2-40B4-BE49-F238E27FC236}">
                    <a16:creationId xmlns:a16="http://schemas.microsoft.com/office/drawing/2014/main" xmlns="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3" name="Rectangle: Top Corners Rounded 2">
                <a:extLst>
                  <a:ext uri="{FF2B5EF4-FFF2-40B4-BE49-F238E27FC236}">
                    <a16:creationId xmlns:a16="http://schemas.microsoft.com/office/drawing/2014/main" xmlns="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46C80A5A-72BA-45B9-A254-2A8D09624ECF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CHỦ ĐỀ 4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049F577-F92A-4405-A19E-48EB947980F5}"/>
              </a:ext>
            </a:extLst>
          </p:cNvPr>
          <p:cNvSpPr txBox="1"/>
          <p:nvPr/>
        </p:nvSpPr>
        <p:spPr>
          <a:xfrm>
            <a:off x="3172735" y="317237"/>
            <a:ext cx="70342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PHÉP CỘNG, PHÉP TRỪ (CÓ NHỚ) TRONG PHẠM VI 100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05E2FA4-701D-4C92-898E-7EE4AF07FEBA}"/>
              </a:ext>
            </a:extLst>
          </p:cNvPr>
          <p:cNvSpPr txBox="1"/>
          <p:nvPr/>
        </p:nvSpPr>
        <p:spPr>
          <a:xfrm>
            <a:off x="2825714" y="1670922"/>
            <a:ext cx="6540573" cy="363791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48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BÀI 23</a:t>
            </a:r>
          </a:p>
          <a:p>
            <a:pPr algn="ctr">
              <a:lnSpc>
                <a:spcPct val="120000"/>
              </a:lnSpc>
            </a:pPr>
            <a:r>
              <a:rPr lang="vi-VN" sz="48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PHÉP TRỪ (CÓ NHỚ)</a:t>
            </a:r>
          </a:p>
          <a:p>
            <a:pPr algn="ctr">
              <a:lnSpc>
                <a:spcPct val="120000"/>
              </a:lnSpc>
            </a:pPr>
            <a:r>
              <a:rPr lang="vi-VN" sz="48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SỐ CÓ HAI CHỮ SỐ </a:t>
            </a:r>
            <a:r>
              <a:rPr lang="en-US" sz="480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CHO</a:t>
            </a:r>
            <a:r>
              <a:rPr lang="vi-VN" sz="480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 </a:t>
            </a:r>
            <a:endParaRPr lang="vi-VN" sz="48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bg1"/>
              </a:solidFill>
              <a:latin typeface="+mj-lt"/>
            </a:endParaRPr>
          </a:p>
          <a:p>
            <a:pPr algn="ctr">
              <a:lnSpc>
                <a:spcPct val="120000"/>
              </a:lnSpc>
            </a:pPr>
            <a:r>
              <a:rPr lang="vi-VN" sz="48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SỐ CÓ HAI CHỮ SỐ</a:t>
            </a:r>
          </a:p>
        </p:txBody>
      </p:sp>
    </p:spTree>
    <p:extLst>
      <p:ext uri="{BB962C8B-B14F-4D97-AF65-F5344CB8AC3E}">
        <p14:creationId xmlns:p14="http://schemas.microsoft.com/office/powerpoint/2010/main" val="107492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164742" y="234801"/>
            <a:ext cx="9763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4. Dặn dò</a:t>
            </a:r>
            <a:endParaRPr lang="x-none" sz="4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6087306" y="3316193"/>
            <a:ext cx="3551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Chữ kí PH</a:t>
            </a:r>
            <a:endParaRPr lang="x-none" sz="4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60757" y="1108096"/>
            <a:ext cx="120030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smtClean="0"/>
              <a:t>- </a:t>
            </a:r>
            <a:r>
              <a:rPr lang="en-US" sz="4400" smtClean="0"/>
              <a:t>Vở BT TV làm bài 3 tr 53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85799" y="2230532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 Toán làm bài 1, 2, 3, 4 tr 87 + 88</a:t>
            </a:r>
          </a:p>
        </p:txBody>
      </p:sp>
    </p:spTree>
    <p:extLst>
      <p:ext uri="{BB962C8B-B14F-4D97-AF65-F5344CB8AC3E}">
        <p14:creationId xmlns:p14="http://schemas.microsoft.com/office/powerpoint/2010/main" val="941669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4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6" grpId="0"/>
          <p:bldP spid="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6" grpId="0"/>
          <p:bldP spid="7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34471" y="121024"/>
            <a:ext cx="11944115" cy="6602506"/>
            <a:chOff x="134471" y="121024"/>
            <a:chExt cx="11944115" cy="6602506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134471" y="121024"/>
              <a:ext cx="11944115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134471" y="6723530"/>
              <a:ext cx="11944115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134471" y="121024"/>
              <a:ext cx="0" cy="6602506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12078586" y="121024"/>
              <a:ext cx="0" cy="6602506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7348" t="19463" b="18295"/>
          <a:stretch/>
        </p:blipFill>
        <p:spPr>
          <a:xfrm rot="850378">
            <a:off x="9886941" y="193124"/>
            <a:ext cx="2730613" cy="69814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/>
          <a:srcRect l="37348" t="19463" b="18295"/>
          <a:stretch/>
        </p:blipFill>
        <p:spPr>
          <a:xfrm rot="2528252">
            <a:off x="10352627" y="524666"/>
            <a:ext cx="2215728" cy="698144"/>
          </a:xfrm>
          <a:prstGeom prst="rect">
            <a:avLst/>
          </a:prstGeom>
        </p:spPr>
      </p:pic>
      <p:pic>
        <p:nvPicPr>
          <p:cNvPr id="11" name="图片 1">
            <a:extLst>
              <a:ext uri="{FF2B5EF4-FFF2-40B4-BE49-F238E27FC236}">
                <a16:creationId xmlns="" xmlns:a16="http://schemas.microsoft.com/office/drawing/2014/main" id="{F9B1E222-CC32-440C-98F8-19F0DE61879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3413" y="2938716"/>
            <a:ext cx="3110704" cy="2827655"/>
          </a:xfrm>
          <a:prstGeom prst="rect">
            <a:avLst/>
          </a:prstGeom>
        </p:spPr>
      </p:pic>
      <p:pic>
        <p:nvPicPr>
          <p:cNvPr id="15" name="图片 9" descr="7025f93bab81e29a45dfc8ebfbf481b9">
            <a:extLst>
              <a:ext uri="{FF2B5EF4-FFF2-40B4-BE49-F238E27FC236}">
                <a16:creationId xmlns="" xmlns:a16="http://schemas.microsoft.com/office/drawing/2014/main" id="{00BDB984-40D7-4234-880B-2FB4E00456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6348" y="1366434"/>
            <a:ext cx="3575118" cy="5052695"/>
          </a:xfrm>
          <a:prstGeom prst="rect">
            <a:avLst/>
          </a:prstGeom>
        </p:spPr>
      </p:pic>
      <p:grpSp>
        <p:nvGrpSpPr>
          <p:cNvPr id="16" name="组合 1">
            <a:extLst>
              <a:ext uri="{FF2B5EF4-FFF2-40B4-BE49-F238E27FC236}">
                <a16:creationId xmlns="" xmlns:a16="http://schemas.microsoft.com/office/drawing/2014/main" id="{1B35DE66-016A-410A-979C-63C5A2406C47}"/>
              </a:ext>
            </a:extLst>
          </p:cNvPr>
          <p:cNvGrpSpPr/>
          <p:nvPr/>
        </p:nvGrpSpPr>
        <p:grpSpPr>
          <a:xfrm>
            <a:off x="0" y="4352544"/>
            <a:ext cx="12283440" cy="2505456"/>
            <a:chOff x="-91440" y="4352544"/>
            <a:chExt cx="12283440" cy="2505456"/>
          </a:xfrm>
        </p:grpSpPr>
        <p:pic>
          <p:nvPicPr>
            <p:cNvPr id="17" name="图片 4">
              <a:extLst>
                <a:ext uri="{FF2B5EF4-FFF2-40B4-BE49-F238E27FC236}">
                  <a16:creationId xmlns="" xmlns:a16="http://schemas.microsoft.com/office/drawing/2014/main" id="{4D5E2628-E1F5-4D4D-A894-32D33C8F47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91440" y="4352544"/>
              <a:ext cx="4185322" cy="2505456"/>
            </a:xfrm>
            <a:prstGeom prst="rect">
              <a:avLst/>
            </a:prstGeom>
          </p:spPr>
        </p:pic>
        <p:pic>
          <p:nvPicPr>
            <p:cNvPr id="18" name="图片 7">
              <a:extLst>
                <a:ext uri="{FF2B5EF4-FFF2-40B4-BE49-F238E27FC236}">
                  <a16:creationId xmlns="" xmlns:a16="http://schemas.microsoft.com/office/drawing/2014/main" id="{81851B51-E69F-44B2-9DCA-7D08FEFA5D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pic>
        <p:nvPicPr>
          <p:cNvPr id="19" name="图片 22">
            <a:extLst>
              <a:ext uri="{FF2B5EF4-FFF2-40B4-BE49-F238E27FC236}">
                <a16:creationId xmlns="" xmlns:a16="http://schemas.microsoft.com/office/drawing/2014/main" id="{A470F45D-437D-4A79-8511-6FDF65B0D5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85934">
            <a:off x="201898" y="471815"/>
            <a:ext cx="2032463" cy="72406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CFBB8685-4316-45F5-9929-8BC6BC049418}"/>
              </a:ext>
            </a:extLst>
          </p:cNvPr>
          <p:cNvSpPr txBox="1"/>
          <p:nvPr/>
        </p:nvSpPr>
        <p:spPr>
          <a:xfrm>
            <a:off x="1918956" y="1922306"/>
            <a:ext cx="846170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Tạm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biệt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và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hẹn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gặp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lại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các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con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vào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những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tiết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học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sau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774651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50"/>
                            </p:stCondLst>
                            <p:childTnLst>
                              <p:par>
                                <p:cTn id="18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750"/>
                            </p:stCondLst>
                            <p:childTnLst>
                              <p:par>
                                <p:cTn id="2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hongle\Downloads\HÌNH NỀN BẢNG LỚP-20210924T101920Z-001\HÌNH NỀN BẢNG LỚP\m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883507" y="1335426"/>
            <a:ext cx="41871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 err="1" smtClean="0">
                <a:solidFill>
                  <a:srgbClr val="FCFAF8"/>
                </a:solidFill>
                <a:latin typeface="HP001 4 hàng" pitchFamily="34" charset="0"/>
              </a:rPr>
              <a:t>Toán</a:t>
            </a:r>
            <a:endParaRPr lang="en-US" sz="3400" b="1" dirty="0">
              <a:solidFill>
                <a:srgbClr val="FCFAF8"/>
              </a:solidFill>
              <a:latin typeface="HP001 4 hàng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6218" y="1995583"/>
            <a:ext cx="735419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 err="1">
                <a:solidFill>
                  <a:srgbClr val="FFFF00"/>
                </a:solidFill>
                <a:latin typeface="HP001 4 hàng" pitchFamily="34" charset="0"/>
              </a:rPr>
              <a:t>Bài</a:t>
            </a:r>
            <a:r>
              <a:rPr lang="en-US" sz="3400" b="1" dirty="0">
                <a:solidFill>
                  <a:srgbClr val="FFFF00"/>
                </a:solidFill>
                <a:latin typeface="HP001 4 hàng" pitchFamily="34" charset="0"/>
              </a:rPr>
              <a:t> 23: </a:t>
            </a:r>
            <a:r>
              <a:rPr lang="en-US" sz="3400" b="1" dirty="0" err="1">
                <a:solidFill>
                  <a:srgbClr val="FFFF00"/>
                </a:solidFill>
                <a:latin typeface="HP001 4 hàng" pitchFamily="34" charset="0"/>
              </a:rPr>
              <a:t>Luyện</a:t>
            </a:r>
            <a:r>
              <a:rPr lang="en-US" sz="3400" b="1" dirty="0">
                <a:solidFill>
                  <a:srgbClr val="FFFF00"/>
                </a:solidFill>
                <a:latin typeface="HP001 4 hàng" pitchFamily="34" charset="0"/>
              </a:rPr>
              <a:t> </a:t>
            </a:r>
            <a:r>
              <a:rPr lang="en-US" sz="3400" b="1" dirty="0" err="1">
                <a:solidFill>
                  <a:srgbClr val="FFFF00"/>
                </a:solidFill>
                <a:latin typeface="HP001 4 hàng" pitchFamily="34" charset="0"/>
              </a:rPr>
              <a:t>tập</a:t>
            </a:r>
            <a:r>
              <a:rPr lang="en-US" sz="3400" b="1" dirty="0">
                <a:solidFill>
                  <a:srgbClr val="FFFF00"/>
                </a:solidFill>
                <a:latin typeface="HP001 4 hàng" pitchFamily="34" charset="0"/>
              </a:rPr>
              <a:t> ( </a:t>
            </a:r>
            <a:r>
              <a:rPr lang="en-US" sz="3400" b="1" dirty="0" err="1">
                <a:solidFill>
                  <a:srgbClr val="FFFF00"/>
                </a:solidFill>
                <a:latin typeface="HP001 4 hàng" pitchFamily="34" charset="0"/>
              </a:rPr>
              <a:t>Tiết</a:t>
            </a:r>
            <a:r>
              <a:rPr lang="en-US" sz="3400" b="1" dirty="0">
                <a:solidFill>
                  <a:srgbClr val="FFFF00"/>
                </a:solidFill>
                <a:latin typeface="HP001 4 hàng" pitchFamily="34" charset="0"/>
              </a:rPr>
              <a:t> </a:t>
            </a:r>
            <a:r>
              <a:rPr lang="en-US" sz="3400" b="1" dirty="0" smtClean="0">
                <a:solidFill>
                  <a:srgbClr val="FFFF00"/>
                </a:solidFill>
                <a:latin typeface="HP001 4 hàng" pitchFamily="34" charset="0"/>
              </a:rPr>
              <a:t>4)</a:t>
            </a:r>
            <a:endParaRPr lang="en-US" sz="3400" b="1" dirty="0">
              <a:solidFill>
                <a:srgbClr val="FFFF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6958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xmlns="" id="{CED91646-F433-4E33-9259-5D3151798DE5}"/>
              </a:ext>
            </a:extLst>
          </p:cNvPr>
          <p:cNvSpPr/>
          <p:nvPr/>
        </p:nvSpPr>
        <p:spPr>
          <a:xfrm>
            <a:off x="477964" y="456671"/>
            <a:ext cx="638860" cy="585477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vi-VN" sz="3200" b="1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AF7A1AA6-91B3-4920-84F3-B036A5168571}"/>
              </a:ext>
            </a:extLst>
          </p:cNvPr>
          <p:cNvSpPr txBox="1"/>
          <p:nvPr/>
        </p:nvSpPr>
        <p:spPr>
          <a:xfrm>
            <a:off x="1293846" y="518578"/>
            <a:ext cx="34676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600" dirty="0"/>
              <a:t>Đặt tính rồi tính.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xmlns="" id="{DF5AF5A5-7BBA-4D3C-BAC6-AA658E556633}"/>
              </a:ext>
            </a:extLst>
          </p:cNvPr>
          <p:cNvGrpSpPr/>
          <p:nvPr/>
        </p:nvGrpSpPr>
        <p:grpSpPr>
          <a:xfrm>
            <a:off x="1293846" y="1370430"/>
            <a:ext cx="9748557" cy="923333"/>
            <a:chOff x="1824226" y="3918823"/>
            <a:chExt cx="7568922" cy="923333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xmlns="" id="{8789BBCF-2213-4EDE-A997-83B160DDCB54}"/>
                </a:ext>
              </a:extLst>
            </p:cNvPr>
            <p:cNvSpPr/>
            <p:nvPr/>
          </p:nvSpPr>
          <p:spPr>
            <a:xfrm>
              <a:off x="1824226" y="3918826"/>
              <a:ext cx="1338189" cy="923330"/>
            </a:xfrm>
            <a:prstGeom prst="rect">
              <a:avLst/>
            </a:prstGeom>
            <a:solidFill>
              <a:srgbClr val="D8E8BA"/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3600" dirty="0"/>
                <a:t>54 – 27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xmlns="" id="{0A37F6CB-5CD0-4826-B43F-A47C2202D45E}"/>
                </a:ext>
              </a:extLst>
            </p:cNvPr>
            <p:cNvSpPr/>
            <p:nvPr/>
          </p:nvSpPr>
          <p:spPr>
            <a:xfrm>
              <a:off x="3901137" y="3918825"/>
              <a:ext cx="1338189" cy="923330"/>
            </a:xfrm>
            <a:prstGeom prst="rect">
              <a:avLst/>
            </a:prstGeom>
            <a:solidFill>
              <a:srgbClr val="D8E8BA"/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3600" dirty="0"/>
                <a:t>72 – 36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xmlns="" id="{9B5F0324-63EC-4A49-9446-F1A4B1F7AC3D}"/>
                </a:ext>
              </a:extLst>
            </p:cNvPr>
            <p:cNvSpPr/>
            <p:nvPr/>
          </p:nvSpPr>
          <p:spPr>
            <a:xfrm>
              <a:off x="5978048" y="3918824"/>
              <a:ext cx="1338189" cy="923330"/>
            </a:xfrm>
            <a:prstGeom prst="rect">
              <a:avLst/>
            </a:prstGeom>
            <a:solidFill>
              <a:srgbClr val="D8E8BA"/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3600" dirty="0"/>
                <a:t>50 – 25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xmlns="" id="{EF3A2684-D00A-4EEB-82D1-0DAFBFFBE45D}"/>
                </a:ext>
              </a:extLst>
            </p:cNvPr>
            <p:cNvSpPr/>
            <p:nvPr/>
          </p:nvSpPr>
          <p:spPr>
            <a:xfrm>
              <a:off x="8054959" y="3918823"/>
              <a:ext cx="1338189" cy="923330"/>
            </a:xfrm>
            <a:prstGeom prst="rect">
              <a:avLst/>
            </a:prstGeom>
            <a:solidFill>
              <a:srgbClr val="D8E8BA"/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3600" dirty="0"/>
                <a:t>95 – 48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xmlns="" id="{E355C139-3577-4525-B9C8-BC5A2AF80050}"/>
              </a:ext>
            </a:extLst>
          </p:cNvPr>
          <p:cNvGrpSpPr/>
          <p:nvPr/>
        </p:nvGrpSpPr>
        <p:grpSpPr>
          <a:xfrm>
            <a:off x="1516291" y="2630454"/>
            <a:ext cx="949459" cy="1651671"/>
            <a:chOff x="1933616" y="4498692"/>
            <a:chExt cx="949459" cy="1651671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B5683249-F03D-46BA-BF80-C7B7BAB708EB}"/>
                </a:ext>
              </a:extLst>
            </p:cNvPr>
            <p:cNvSpPr txBox="1"/>
            <p:nvPr/>
          </p:nvSpPr>
          <p:spPr>
            <a:xfrm>
              <a:off x="2185448" y="4498692"/>
              <a:ext cx="697627" cy="16516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3600" dirty="0"/>
                <a:t>54</a:t>
              </a:r>
            </a:p>
            <a:p>
              <a:pPr>
                <a:lnSpc>
                  <a:spcPct val="150000"/>
                </a:lnSpc>
              </a:pPr>
              <a:r>
                <a:rPr lang="vi-VN" sz="3600" dirty="0"/>
                <a:t>27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0B484281-E0F1-494F-90F4-0F4BE1363C50}"/>
                </a:ext>
              </a:extLst>
            </p:cNvPr>
            <p:cNvSpPr txBox="1"/>
            <p:nvPr/>
          </p:nvSpPr>
          <p:spPr>
            <a:xfrm>
              <a:off x="1933616" y="4966423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3600" dirty="0"/>
                <a:t>–</a:t>
              </a:r>
            </a:p>
          </p:txBody>
        </p: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xmlns="" id="{15FFA28A-A96A-47E6-826E-917FF3336206}"/>
                </a:ext>
              </a:extLst>
            </p:cNvPr>
            <p:cNvCxnSpPr/>
            <p:nvPr/>
          </p:nvCxnSpPr>
          <p:spPr>
            <a:xfrm>
              <a:off x="2066444" y="6060297"/>
              <a:ext cx="74598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xmlns="" id="{E3375DDE-FFEA-4277-B294-6F49F67C9002}"/>
              </a:ext>
            </a:extLst>
          </p:cNvPr>
          <p:cNvGrpSpPr/>
          <p:nvPr/>
        </p:nvGrpSpPr>
        <p:grpSpPr>
          <a:xfrm>
            <a:off x="4168004" y="2608523"/>
            <a:ext cx="949459" cy="1651671"/>
            <a:chOff x="1933616" y="4498692"/>
            <a:chExt cx="949459" cy="1651671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4C5B0E48-E079-42DF-94B0-AF2AEE7971A7}"/>
                </a:ext>
              </a:extLst>
            </p:cNvPr>
            <p:cNvSpPr txBox="1"/>
            <p:nvPr/>
          </p:nvSpPr>
          <p:spPr>
            <a:xfrm>
              <a:off x="2185448" y="4498692"/>
              <a:ext cx="697627" cy="16516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3600" dirty="0"/>
                <a:t>72</a:t>
              </a:r>
            </a:p>
            <a:p>
              <a:pPr>
                <a:lnSpc>
                  <a:spcPct val="150000"/>
                </a:lnSpc>
              </a:pPr>
              <a:r>
                <a:rPr lang="vi-VN" sz="3600" dirty="0"/>
                <a:t>36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87C777B8-5D07-4CED-8A05-981009E76BD9}"/>
                </a:ext>
              </a:extLst>
            </p:cNvPr>
            <p:cNvSpPr txBox="1"/>
            <p:nvPr/>
          </p:nvSpPr>
          <p:spPr>
            <a:xfrm>
              <a:off x="1933616" y="4966423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3600" dirty="0"/>
                <a:t>–</a:t>
              </a:r>
            </a:p>
          </p:txBody>
        </p: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xmlns="" id="{566681CB-C00B-4F4D-9104-8CA9972A14A6}"/>
                </a:ext>
              </a:extLst>
            </p:cNvPr>
            <p:cNvCxnSpPr/>
            <p:nvPr/>
          </p:nvCxnSpPr>
          <p:spPr>
            <a:xfrm>
              <a:off x="2108009" y="6032587"/>
              <a:ext cx="74598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xmlns="" id="{ECBB1D9D-E835-4CF7-93AC-653284A97D7F}"/>
              </a:ext>
            </a:extLst>
          </p:cNvPr>
          <p:cNvGrpSpPr/>
          <p:nvPr/>
        </p:nvGrpSpPr>
        <p:grpSpPr>
          <a:xfrm>
            <a:off x="6787861" y="2604997"/>
            <a:ext cx="949459" cy="1651671"/>
            <a:chOff x="1933616" y="4498692"/>
            <a:chExt cx="949459" cy="1651671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C41D793F-A04F-4D8E-B06B-CE8A4B4599D8}"/>
                </a:ext>
              </a:extLst>
            </p:cNvPr>
            <p:cNvSpPr txBox="1"/>
            <p:nvPr/>
          </p:nvSpPr>
          <p:spPr>
            <a:xfrm>
              <a:off x="2185448" y="4498692"/>
              <a:ext cx="697627" cy="16516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3600" dirty="0"/>
                <a:t>50</a:t>
              </a:r>
            </a:p>
            <a:p>
              <a:pPr>
                <a:lnSpc>
                  <a:spcPct val="150000"/>
                </a:lnSpc>
              </a:pPr>
              <a:r>
                <a:rPr lang="vi-VN" sz="3600" dirty="0"/>
                <a:t>25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xmlns="" id="{12AEC4A6-9CB3-4183-98EC-BA909F332A78}"/>
                </a:ext>
              </a:extLst>
            </p:cNvPr>
            <p:cNvSpPr txBox="1"/>
            <p:nvPr/>
          </p:nvSpPr>
          <p:spPr>
            <a:xfrm>
              <a:off x="1933616" y="4966423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3600" dirty="0"/>
                <a:t>–</a:t>
              </a:r>
            </a:p>
          </p:txBody>
        </p: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xmlns="" id="{E81E665A-EFAA-46F6-93CE-5A9BC7EC98CA}"/>
                </a:ext>
              </a:extLst>
            </p:cNvPr>
            <p:cNvCxnSpPr/>
            <p:nvPr/>
          </p:nvCxnSpPr>
          <p:spPr>
            <a:xfrm>
              <a:off x="2121864" y="6032587"/>
              <a:ext cx="74598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xmlns="" id="{D3A75167-82BD-4A09-AE81-AF3003596EA3}"/>
              </a:ext>
            </a:extLst>
          </p:cNvPr>
          <p:cNvGrpSpPr/>
          <p:nvPr/>
        </p:nvGrpSpPr>
        <p:grpSpPr>
          <a:xfrm>
            <a:off x="9510512" y="2551677"/>
            <a:ext cx="949459" cy="1651671"/>
            <a:chOff x="1933616" y="4498692"/>
            <a:chExt cx="949459" cy="1651671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xmlns="" id="{2A378FC5-B711-4B03-A8A7-EADF5EA46354}"/>
                </a:ext>
              </a:extLst>
            </p:cNvPr>
            <p:cNvSpPr txBox="1"/>
            <p:nvPr/>
          </p:nvSpPr>
          <p:spPr>
            <a:xfrm>
              <a:off x="2185448" y="4498692"/>
              <a:ext cx="697627" cy="16516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3600" dirty="0"/>
                <a:t>95</a:t>
              </a:r>
            </a:p>
            <a:p>
              <a:pPr>
                <a:lnSpc>
                  <a:spcPct val="150000"/>
                </a:lnSpc>
              </a:pPr>
              <a:r>
                <a:rPr lang="vi-VN" sz="3600" dirty="0"/>
                <a:t>48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xmlns="" id="{5486543C-1387-4ED3-B86A-B0F711918121}"/>
                </a:ext>
              </a:extLst>
            </p:cNvPr>
            <p:cNvSpPr txBox="1"/>
            <p:nvPr/>
          </p:nvSpPr>
          <p:spPr>
            <a:xfrm>
              <a:off x="1933616" y="4966423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3600" dirty="0"/>
                <a:t>–</a:t>
              </a:r>
            </a:p>
          </p:txBody>
        </p: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xmlns="" id="{72F71B07-2A9F-42E2-A478-8494C27B8E02}"/>
                </a:ext>
              </a:extLst>
            </p:cNvPr>
            <p:cNvCxnSpPr/>
            <p:nvPr/>
          </p:nvCxnSpPr>
          <p:spPr>
            <a:xfrm>
              <a:off x="2094154" y="6032587"/>
              <a:ext cx="74598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93448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C:\Users\hongle\Downloads\HÌNH NỀN BẢNG LỚP-20210924T101920Z-001\HÌNH NỀN BẢNG LỚP\m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-20197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86731" y="2602392"/>
            <a:ext cx="357314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 err="1">
                <a:solidFill>
                  <a:srgbClr val="FCFAF8"/>
                </a:solidFill>
                <a:latin typeface="HP001 4 hàng" pitchFamily="34" charset="0"/>
              </a:rPr>
              <a:t>Bài</a:t>
            </a:r>
            <a:r>
              <a:rPr lang="en-US" sz="3400" b="1" dirty="0">
                <a:solidFill>
                  <a:srgbClr val="FCFAF8"/>
                </a:solidFill>
                <a:latin typeface="HP001 4 hàng" pitchFamily="34" charset="0"/>
              </a:rPr>
              <a:t> </a:t>
            </a:r>
            <a:r>
              <a:rPr lang="en-US" sz="3400" b="1" dirty="0" smtClean="0">
                <a:solidFill>
                  <a:srgbClr val="FCFAF8"/>
                </a:solidFill>
                <a:latin typeface="HP001 4 hàng" pitchFamily="34" charset="0"/>
              </a:rPr>
              <a:t>1 (</a:t>
            </a:r>
            <a:r>
              <a:rPr lang="en-US" sz="3400" b="1" dirty="0" err="1" smtClean="0">
                <a:solidFill>
                  <a:srgbClr val="FCFAF8"/>
                </a:solidFill>
                <a:latin typeface="HP001 4 hàng" pitchFamily="34" charset="0"/>
              </a:rPr>
              <a:t>tr</a:t>
            </a:r>
            <a:r>
              <a:rPr lang="en-US" sz="3400" b="1" dirty="0" smtClean="0">
                <a:solidFill>
                  <a:srgbClr val="FCFAF8"/>
                </a:solidFill>
                <a:latin typeface="HP001 4 hàng" pitchFamily="34" charset="0"/>
              </a:rPr>
              <a:t> 92)</a:t>
            </a:r>
            <a:endParaRPr lang="en-US" sz="3400" b="1" dirty="0">
              <a:solidFill>
                <a:srgbClr val="FCFAF8"/>
              </a:solidFill>
              <a:latin typeface="HP001 4 hàng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68650" y="3257911"/>
            <a:ext cx="11063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>
                <a:solidFill>
                  <a:srgbClr val="FCFAF8"/>
                </a:solidFill>
                <a:latin typeface="HP001 4 hàng" pitchFamily="34" charset="0"/>
              </a:rPr>
              <a:t> 54</a:t>
            </a: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618804" y="3902146"/>
            <a:ext cx="91832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 smtClean="0">
                <a:solidFill>
                  <a:srgbClr val="FCFAF8"/>
                </a:solidFill>
                <a:latin typeface="HP001 4 hàng" pitchFamily="34" charset="0"/>
              </a:rPr>
              <a:t>27</a:t>
            </a:r>
            <a:endParaRPr lang="en-US" sz="3400" b="1" dirty="0">
              <a:solidFill>
                <a:srgbClr val="FCFAF8"/>
              </a:solidFill>
              <a:latin typeface="HP001 4 hàng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71976" y="3422108"/>
            <a:ext cx="11063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>
                <a:solidFill>
                  <a:srgbClr val="FCFAF8"/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1547643" y="4416561"/>
            <a:ext cx="792011" cy="3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855355" y="3247306"/>
            <a:ext cx="11063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>
                <a:solidFill>
                  <a:srgbClr val="FCFAF8"/>
                </a:solidFill>
                <a:latin typeface="HP001 4 hàng" pitchFamily="34" charset="0"/>
              </a:rPr>
              <a:t> </a:t>
            </a:r>
            <a:r>
              <a:rPr lang="en-US" sz="3400" b="1" dirty="0" smtClean="0">
                <a:solidFill>
                  <a:srgbClr val="FCFAF8"/>
                </a:solidFill>
                <a:latin typeface="HP001 4 hàng" pitchFamily="34" charset="0"/>
              </a:rPr>
              <a:t>72</a:t>
            </a:r>
            <a:endParaRPr lang="en-US" sz="3400" b="1" dirty="0">
              <a:solidFill>
                <a:srgbClr val="FCFAF8"/>
              </a:solidFill>
              <a:latin typeface="HP001 4 hàng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62029" y="3902146"/>
            <a:ext cx="11063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 smtClean="0">
                <a:solidFill>
                  <a:srgbClr val="FCFAF8"/>
                </a:solidFill>
                <a:latin typeface="HP001 4 hàng" pitchFamily="34" charset="0"/>
              </a:rPr>
              <a:t>36</a:t>
            </a:r>
            <a:endParaRPr lang="en-US" sz="3400" b="1" dirty="0">
              <a:solidFill>
                <a:srgbClr val="FCFAF8"/>
              </a:solidFill>
              <a:latin typeface="HP001 4 hàng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12214" y="3404696"/>
            <a:ext cx="43805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 smtClean="0">
                <a:solidFill>
                  <a:srgbClr val="FCFAF8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en-US" sz="3400" b="1" dirty="0">
              <a:solidFill>
                <a:srgbClr val="FCFAF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flipV="1">
            <a:off x="3986307" y="4437426"/>
            <a:ext cx="719660" cy="1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401947" y="3247306"/>
            <a:ext cx="11063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>
                <a:solidFill>
                  <a:srgbClr val="FCFAF8"/>
                </a:solidFill>
                <a:latin typeface="HP001 4 hàng" pitchFamily="34" charset="0"/>
              </a:rPr>
              <a:t> </a:t>
            </a:r>
            <a:r>
              <a:rPr lang="en-US" sz="3400" b="1" dirty="0" smtClean="0">
                <a:solidFill>
                  <a:srgbClr val="FCFAF8"/>
                </a:solidFill>
                <a:latin typeface="HP001 4 hàng" pitchFamily="34" charset="0"/>
              </a:rPr>
              <a:t>50</a:t>
            </a:r>
            <a:endParaRPr lang="en-US" sz="3400" b="1" dirty="0">
              <a:solidFill>
                <a:srgbClr val="FCFAF8"/>
              </a:solidFill>
              <a:latin typeface="HP001 4 hàng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565154" y="3900666"/>
            <a:ext cx="11063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 smtClean="0">
                <a:solidFill>
                  <a:srgbClr val="FCFAF8"/>
                </a:solidFill>
                <a:latin typeface="HP001 4 hàng" pitchFamily="34" charset="0"/>
              </a:rPr>
              <a:t>25</a:t>
            </a:r>
            <a:endParaRPr lang="en-US" sz="3400" b="1" dirty="0">
              <a:solidFill>
                <a:srgbClr val="FCFAF8"/>
              </a:solidFill>
              <a:latin typeface="HP001 4 hàng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695609" y="3403211"/>
            <a:ext cx="55316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 smtClean="0">
                <a:solidFill>
                  <a:srgbClr val="FCFAF8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en-US" sz="3400" b="1" dirty="0">
              <a:solidFill>
                <a:srgbClr val="FCFAF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6536370" y="4429651"/>
            <a:ext cx="754357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8870181" y="3247306"/>
            <a:ext cx="11063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>
                <a:solidFill>
                  <a:srgbClr val="FCFAF8"/>
                </a:solidFill>
                <a:latin typeface="HP001 4 hàng" pitchFamily="34" charset="0"/>
              </a:rPr>
              <a:t> </a:t>
            </a:r>
            <a:r>
              <a:rPr lang="en-US" sz="3400" b="1" dirty="0" smtClean="0">
                <a:solidFill>
                  <a:srgbClr val="FCFAF8"/>
                </a:solidFill>
                <a:latin typeface="HP001 4 hàng" pitchFamily="34" charset="0"/>
              </a:rPr>
              <a:t>95</a:t>
            </a:r>
            <a:endParaRPr lang="en-US" sz="3400" b="1" dirty="0">
              <a:solidFill>
                <a:srgbClr val="FCFAF8"/>
              </a:solidFill>
              <a:latin typeface="HP001 4 hàng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021975" y="3883773"/>
            <a:ext cx="11063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 smtClean="0">
                <a:solidFill>
                  <a:srgbClr val="FCFAF8"/>
                </a:solidFill>
                <a:latin typeface="HP001 4 hàng" pitchFamily="34" charset="0"/>
              </a:rPr>
              <a:t>48</a:t>
            </a:r>
            <a:endParaRPr lang="en-US" sz="3400" b="1" dirty="0">
              <a:solidFill>
                <a:srgbClr val="FCFAF8"/>
              </a:solidFill>
              <a:latin typeface="HP001 4 hàng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241299" y="3408803"/>
            <a:ext cx="32385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 smtClean="0">
                <a:solidFill>
                  <a:srgbClr val="FCFAF8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en-US" sz="3400" b="1" dirty="0">
              <a:solidFill>
                <a:srgbClr val="FCFAF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>
            <a:off x="8957501" y="4429651"/>
            <a:ext cx="82784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3844870" y="1335426"/>
            <a:ext cx="41871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 err="1" smtClean="0">
                <a:solidFill>
                  <a:srgbClr val="FCFAF8"/>
                </a:solidFill>
                <a:latin typeface="HP001 4 hàng" pitchFamily="34" charset="0"/>
              </a:rPr>
              <a:t>Toán</a:t>
            </a:r>
            <a:endParaRPr lang="en-US" sz="3400" b="1" dirty="0">
              <a:solidFill>
                <a:srgbClr val="FCFAF8"/>
              </a:solidFill>
              <a:latin typeface="HP001 4 hàng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400460" y="1995583"/>
            <a:ext cx="735419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 err="1">
                <a:solidFill>
                  <a:srgbClr val="FFFF00"/>
                </a:solidFill>
                <a:latin typeface="HP001 4 hàng" pitchFamily="34" charset="0"/>
              </a:rPr>
              <a:t>Bài</a:t>
            </a:r>
            <a:r>
              <a:rPr lang="en-US" sz="3400" b="1" dirty="0">
                <a:solidFill>
                  <a:srgbClr val="FFFF00"/>
                </a:solidFill>
                <a:latin typeface="HP001 4 hàng" pitchFamily="34" charset="0"/>
              </a:rPr>
              <a:t> 23: </a:t>
            </a:r>
            <a:r>
              <a:rPr lang="en-US" sz="3400" b="1" dirty="0" err="1">
                <a:solidFill>
                  <a:srgbClr val="FFFF00"/>
                </a:solidFill>
                <a:latin typeface="HP001 4 hàng" pitchFamily="34" charset="0"/>
              </a:rPr>
              <a:t>Luyện</a:t>
            </a:r>
            <a:r>
              <a:rPr lang="en-US" sz="3400" b="1" dirty="0">
                <a:solidFill>
                  <a:srgbClr val="FFFF00"/>
                </a:solidFill>
                <a:latin typeface="HP001 4 hàng" pitchFamily="34" charset="0"/>
              </a:rPr>
              <a:t> </a:t>
            </a:r>
            <a:r>
              <a:rPr lang="en-US" sz="3400" b="1" dirty="0" err="1">
                <a:solidFill>
                  <a:srgbClr val="FFFF00"/>
                </a:solidFill>
                <a:latin typeface="HP001 4 hàng" pitchFamily="34" charset="0"/>
              </a:rPr>
              <a:t>tập</a:t>
            </a:r>
            <a:r>
              <a:rPr lang="en-US" sz="3400" b="1" dirty="0">
                <a:solidFill>
                  <a:srgbClr val="FFFF00"/>
                </a:solidFill>
                <a:latin typeface="HP001 4 hàng" pitchFamily="34" charset="0"/>
              </a:rPr>
              <a:t> ( </a:t>
            </a:r>
            <a:r>
              <a:rPr lang="en-US" sz="3400" b="1" dirty="0" err="1">
                <a:solidFill>
                  <a:srgbClr val="FFFF00"/>
                </a:solidFill>
                <a:latin typeface="HP001 4 hàng" pitchFamily="34" charset="0"/>
              </a:rPr>
              <a:t>Tiết</a:t>
            </a:r>
            <a:r>
              <a:rPr lang="en-US" sz="3400" b="1" dirty="0">
                <a:solidFill>
                  <a:srgbClr val="FFFF00"/>
                </a:solidFill>
                <a:latin typeface="HP001 4 hàng" pitchFamily="34" charset="0"/>
              </a:rPr>
              <a:t> 4)</a:t>
            </a:r>
          </a:p>
        </p:txBody>
      </p:sp>
    </p:spTree>
    <p:extLst>
      <p:ext uri="{BB962C8B-B14F-4D97-AF65-F5344CB8AC3E}">
        <p14:creationId xmlns:p14="http://schemas.microsoft.com/office/powerpoint/2010/main" val="295386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Oval 64">
            <a:extLst>
              <a:ext uri="{FF2B5EF4-FFF2-40B4-BE49-F238E27FC236}">
                <a16:creationId xmlns:a16="http://schemas.microsoft.com/office/drawing/2014/main" xmlns="" id="{2F7EF72B-EB75-4F0A-976A-93405E0076D3}"/>
              </a:ext>
            </a:extLst>
          </p:cNvPr>
          <p:cNvSpPr/>
          <p:nvPr/>
        </p:nvSpPr>
        <p:spPr>
          <a:xfrm>
            <a:off x="1081752" y="759602"/>
            <a:ext cx="1478567" cy="122595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2</a:t>
            </a:r>
            <a:endParaRPr lang="vi-VN" sz="4400" b="1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E2696035-243B-4550-B64D-D9B9BAB002CF}"/>
              </a:ext>
            </a:extLst>
          </p:cNvPr>
          <p:cNvSpPr txBox="1"/>
          <p:nvPr/>
        </p:nvSpPr>
        <p:spPr>
          <a:xfrm>
            <a:off x="2862062" y="924318"/>
            <a:ext cx="60573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dirty="0"/>
              <a:t>Tìm chữ số thích hợp.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54A1BD1-13D5-48DB-B71E-03007EEDD66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10173" y="2240500"/>
            <a:ext cx="7742643" cy="2203766"/>
          </a:xfrm>
          <a:prstGeom prst="rect">
            <a:avLst/>
          </a:prstGeom>
        </p:spPr>
      </p:pic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xmlns="" id="{66917E43-1DB4-4138-BF9D-1B099129339C}"/>
              </a:ext>
            </a:extLst>
          </p:cNvPr>
          <p:cNvSpPr/>
          <p:nvPr/>
        </p:nvSpPr>
        <p:spPr>
          <a:xfrm>
            <a:off x="2862062" y="2449053"/>
            <a:ext cx="490006" cy="46166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xmlns="" id="{CBEE6164-CF55-4D68-9F4A-79B8C1644507}"/>
              </a:ext>
            </a:extLst>
          </p:cNvPr>
          <p:cNvSpPr/>
          <p:nvPr/>
        </p:nvSpPr>
        <p:spPr>
          <a:xfrm>
            <a:off x="6135756" y="3775601"/>
            <a:ext cx="490006" cy="46166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xmlns="" id="{2F139DC5-DAF7-4525-8B8C-CDD30B789764}"/>
              </a:ext>
            </a:extLst>
          </p:cNvPr>
          <p:cNvSpPr/>
          <p:nvPr/>
        </p:nvSpPr>
        <p:spPr>
          <a:xfrm>
            <a:off x="5645750" y="3111551"/>
            <a:ext cx="490006" cy="46166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xmlns="" id="{A0FEDC02-07E3-4972-AD36-040690EDFB1E}"/>
              </a:ext>
            </a:extLst>
          </p:cNvPr>
          <p:cNvSpPr/>
          <p:nvPr/>
        </p:nvSpPr>
        <p:spPr>
          <a:xfrm>
            <a:off x="9214418" y="3821536"/>
            <a:ext cx="490006" cy="46166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83" name="Rectangle: Rounded Corners 82">
            <a:extLst>
              <a:ext uri="{FF2B5EF4-FFF2-40B4-BE49-F238E27FC236}">
                <a16:creationId xmlns:a16="http://schemas.microsoft.com/office/drawing/2014/main" xmlns="" id="{0A2EAEE5-977C-4557-ACC4-AE5E130F7CFC}"/>
              </a:ext>
            </a:extLst>
          </p:cNvPr>
          <p:cNvSpPr/>
          <p:nvPr/>
        </p:nvSpPr>
        <p:spPr>
          <a:xfrm>
            <a:off x="8820956" y="2449053"/>
            <a:ext cx="490006" cy="46166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rgbClr val="FF0000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68307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6" grpId="0"/>
      <p:bldP spid="67" grpId="0" animBg="1"/>
      <p:bldP spid="68" grpId="0" animBg="1"/>
      <p:bldP spid="81" grpId="0" animBg="1"/>
      <p:bldP spid="82" grpId="0" animBg="1"/>
      <p:bldP spid="8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xmlns="" id="{A03B8B01-E9F0-45DB-9770-B533F4898F6E}"/>
              </a:ext>
            </a:extLst>
          </p:cNvPr>
          <p:cNvSpPr/>
          <p:nvPr/>
        </p:nvSpPr>
        <p:spPr>
          <a:xfrm>
            <a:off x="90366" y="279864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3</a:t>
            </a:r>
            <a:endParaRPr lang="vi-VN" sz="32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09BAF82-088D-4529-90C4-10667916B48B}"/>
              </a:ext>
            </a:extLst>
          </p:cNvPr>
          <p:cNvSpPr txBox="1"/>
          <p:nvPr/>
        </p:nvSpPr>
        <p:spPr>
          <a:xfrm>
            <a:off x="761051" y="240132"/>
            <a:ext cx="112646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600" dirty="0"/>
              <a:t>Tòa nhà có 60 căn phòng. Có 35 căn phòng đã bật đèn. Hỏi còn bao nhiêu căn phòng chưa bật đèn?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2CA97A69-1254-4634-A88C-92E0A5D1EFA1}"/>
              </a:ext>
            </a:extLst>
          </p:cNvPr>
          <p:cNvGrpSpPr/>
          <p:nvPr/>
        </p:nvGrpSpPr>
        <p:grpSpPr>
          <a:xfrm>
            <a:off x="342212" y="1572984"/>
            <a:ext cx="5117249" cy="4568379"/>
            <a:chOff x="978751" y="1413327"/>
            <a:chExt cx="5117249" cy="456837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xmlns="" id="{866CA66B-03E3-4CC3-986E-966B3F2F4851}"/>
                </a:ext>
              </a:extLst>
            </p:cNvPr>
            <p:cNvSpPr/>
            <p:nvPr/>
          </p:nvSpPr>
          <p:spPr>
            <a:xfrm>
              <a:off x="1009650" y="5067300"/>
              <a:ext cx="5086350" cy="914406"/>
            </a:xfrm>
            <a:custGeom>
              <a:avLst/>
              <a:gdLst>
                <a:gd name="connsiteX0" fmla="*/ 0 w 5086350"/>
                <a:gd name="connsiteY0" fmla="*/ 457200 h 914400"/>
                <a:gd name="connsiteX1" fmla="*/ 2543175 w 5086350"/>
                <a:gd name="connsiteY1" fmla="*/ 0 h 914400"/>
                <a:gd name="connsiteX2" fmla="*/ 5086350 w 5086350"/>
                <a:gd name="connsiteY2" fmla="*/ 457200 h 914400"/>
                <a:gd name="connsiteX3" fmla="*/ 2543175 w 5086350"/>
                <a:gd name="connsiteY3" fmla="*/ 914400 h 914400"/>
                <a:gd name="connsiteX4" fmla="*/ 0 w 5086350"/>
                <a:gd name="connsiteY4" fmla="*/ 457200 h 914400"/>
                <a:gd name="connsiteX0" fmla="*/ 0 w 5086350"/>
                <a:gd name="connsiteY0" fmla="*/ 460602 h 929751"/>
                <a:gd name="connsiteX1" fmla="*/ 2543175 w 5086350"/>
                <a:gd name="connsiteY1" fmla="*/ 3402 h 929751"/>
                <a:gd name="connsiteX2" fmla="*/ 5086350 w 5086350"/>
                <a:gd name="connsiteY2" fmla="*/ 670152 h 929751"/>
                <a:gd name="connsiteX3" fmla="*/ 2543175 w 5086350"/>
                <a:gd name="connsiteY3" fmla="*/ 917802 h 929751"/>
                <a:gd name="connsiteX4" fmla="*/ 0 w 5086350"/>
                <a:gd name="connsiteY4" fmla="*/ 460602 h 929751"/>
                <a:gd name="connsiteX0" fmla="*/ 0 w 5086350"/>
                <a:gd name="connsiteY0" fmla="*/ 666750 h 914406"/>
                <a:gd name="connsiteX1" fmla="*/ 2543175 w 5086350"/>
                <a:gd name="connsiteY1" fmla="*/ 0 h 914406"/>
                <a:gd name="connsiteX2" fmla="*/ 5086350 w 5086350"/>
                <a:gd name="connsiteY2" fmla="*/ 666750 h 914406"/>
                <a:gd name="connsiteX3" fmla="*/ 2543175 w 5086350"/>
                <a:gd name="connsiteY3" fmla="*/ 914400 h 914406"/>
                <a:gd name="connsiteX4" fmla="*/ 0 w 5086350"/>
                <a:gd name="connsiteY4" fmla="*/ 666750 h 914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6350" h="914406">
                  <a:moveTo>
                    <a:pt x="0" y="666750"/>
                  </a:moveTo>
                  <a:cubicBezTo>
                    <a:pt x="0" y="414245"/>
                    <a:pt x="1695450" y="0"/>
                    <a:pt x="2543175" y="0"/>
                  </a:cubicBezTo>
                  <a:cubicBezTo>
                    <a:pt x="3390900" y="0"/>
                    <a:pt x="5086350" y="414245"/>
                    <a:pt x="5086350" y="666750"/>
                  </a:cubicBezTo>
                  <a:cubicBezTo>
                    <a:pt x="5086350" y="919255"/>
                    <a:pt x="3390900" y="914400"/>
                    <a:pt x="2543175" y="914400"/>
                  </a:cubicBezTo>
                  <a:cubicBezTo>
                    <a:pt x="1695450" y="914400"/>
                    <a:pt x="0" y="919255"/>
                    <a:pt x="0" y="666750"/>
                  </a:cubicBezTo>
                  <a:close/>
                </a:path>
              </a:pathLst>
            </a:custGeom>
            <a:solidFill>
              <a:srgbClr val="9CB863"/>
            </a:solidFill>
            <a:ln>
              <a:solidFill>
                <a:srgbClr val="9CB86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pic>
          <p:nvPicPr>
            <p:cNvPr id="2054" name="Picture 6" descr="Free Cartoon Tree Vector Vector Art &amp;amp; Graphics | freevector.com">
              <a:extLst>
                <a:ext uri="{FF2B5EF4-FFF2-40B4-BE49-F238E27FC236}">
                  <a16:creationId xmlns:a16="http://schemas.microsoft.com/office/drawing/2014/main" xmlns="" id="{01303DFD-BD2F-4383-B34B-B2F449C6A65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03" t="41905" r="67664" b="9420"/>
            <a:stretch/>
          </p:blipFill>
          <p:spPr bwMode="auto">
            <a:xfrm>
              <a:off x="1419620" y="3744686"/>
              <a:ext cx="1275618" cy="19957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xmlns="" id="{829EDA50-2BDF-4B89-80EC-8CBE9323BE5F}"/>
                </a:ext>
              </a:extLst>
            </p:cNvPr>
            <p:cNvSpPr/>
            <p:nvPr/>
          </p:nvSpPr>
          <p:spPr>
            <a:xfrm>
              <a:off x="2366479" y="2022325"/>
              <a:ext cx="2372691" cy="3644347"/>
            </a:xfrm>
            <a:prstGeom prst="rect">
              <a:avLst/>
            </a:prstGeom>
            <a:solidFill>
              <a:srgbClr val="98CBA0"/>
            </a:solidFill>
            <a:ln>
              <a:solidFill>
                <a:srgbClr val="98CB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55E31831-DB07-4606-A570-F29FA85B7FA1}"/>
                </a:ext>
              </a:extLst>
            </p:cNvPr>
            <p:cNvSpPr/>
            <p:nvPr/>
          </p:nvSpPr>
          <p:spPr>
            <a:xfrm>
              <a:off x="2366479" y="1913353"/>
              <a:ext cx="2372690" cy="96675"/>
            </a:xfrm>
            <a:prstGeom prst="rect">
              <a:avLst/>
            </a:prstGeom>
            <a:solidFill>
              <a:srgbClr val="57927F"/>
            </a:solidFill>
            <a:ln>
              <a:solidFill>
                <a:srgbClr val="5792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29B5C4A0-A2F4-4D29-B0ED-CEB148945EA1}"/>
                </a:ext>
              </a:extLst>
            </p:cNvPr>
            <p:cNvSpPr/>
            <p:nvPr/>
          </p:nvSpPr>
          <p:spPr>
            <a:xfrm>
              <a:off x="2491409" y="1563757"/>
              <a:ext cx="2133600" cy="336344"/>
            </a:xfrm>
            <a:prstGeom prst="rect">
              <a:avLst/>
            </a:prstGeom>
            <a:solidFill>
              <a:srgbClr val="98CBA0"/>
            </a:solidFill>
            <a:ln>
              <a:solidFill>
                <a:srgbClr val="98CB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0007A177-72D0-4618-9AFC-B60CF4344CFA}"/>
                </a:ext>
              </a:extLst>
            </p:cNvPr>
            <p:cNvSpPr/>
            <p:nvPr/>
          </p:nvSpPr>
          <p:spPr>
            <a:xfrm>
              <a:off x="2644086" y="1413327"/>
              <a:ext cx="1814030" cy="149205"/>
            </a:xfrm>
            <a:prstGeom prst="rect">
              <a:avLst/>
            </a:prstGeom>
            <a:solidFill>
              <a:srgbClr val="48654F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pic>
          <p:nvPicPr>
            <p:cNvPr id="2056" name="Picture 8" descr="Free Cartoon Tree Vector Vector Art &amp;amp; Graphics | freevector.com">
              <a:extLst>
                <a:ext uri="{FF2B5EF4-FFF2-40B4-BE49-F238E27FC236}">
                  <a16:creationId xmlns:a16="http://schemas.microsoft.com/office/drawing/2014/main" xmlns="" id="{F37ED800-0FB3-4DED-9479-D39F6D07484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80" t="7831" r="69670" b="58909"/>
            <a:stretch/>
          </p:blipFill>
          <p:spPr bwMode="auto">
            <a:xfrm>
              <a:off x="978751" y="4383467"/>
              <a:ext cx="1171116" cy="13570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B876B446-ED43-408F-97C4-46828BB6D10D}"/>
                </a:ext>
              </a:extLst>
            </p:cNvPr>
            <p:cNvSpPr/>
            <p:nvPr/>
          </p:nvSpPr>
          <p:spPr>
            <a:xfrm>
              <a:off x="3403144" y="5152822"/>
              <a:ext cx="351064" cy="504157"/>
            </a:xfrm>
            <a:prstGeom prst="rect">
              <a:avLst/>
            </a:prstGeom>
            <a:solidFill>
              <a:srgbClr val="48654F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FD79CB77-5F87-48E0-9306-2E8E148868F0}"/>
                </a:ext>
              </a:extLst>
            </p:cNvPr>
            <p:cNvSpPr/>
            <p:nvPr/>
          </p:nvSpPr>
          <p:spPr>
            <a:xfrm>
              <a:off x="2542486" y="2169953"/>
              <a:ext cx="203200" cy="2032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xmlns="" id="{96AE9B31-C24F-4CFB-A12A-C965D72CFE93}"/>
                </a:ext>
              </a:extLst>
            </p:cNvPr>
            <p:cNvSpPr/>
            <p:nvPr/>
          </p:nvSpPr>
          <p:spPr>
            <a:xfrm>
              <a:off x="2906078" y="2169953"/>
              <a:ext cx="203200" cy="203200"/>
            </a:xfrm>
            <a:prstGeom prst="rect">
              <a:avLst/>
            </a:prstGeom>
            <a:solidFill>
              <a:srgbClr val="48654F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29B950E0-B974-4DE9-95EF-18D2F45D00D0}"/>
                </a:ext>
              </a:extLst>
            </p:cNvPr>
            <p:cNvSpPr/>
            <p:nvPr/>
          </p:nvSpPr>
          <p:spPr>
            <a:xfrm>
              <a:off x="3266384" y="2169953"/>
              <a:ext cx="203200" cy="2032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50A5563B-49B3-4712-BCD4-814D39235A2E}"/>
                </a:ext>
              </a:extLst>
            </p:cNvPr>
            <p:cNvSpPr/>
            <p:nvPr/>
          </p:nvSpPr>
          <p:spPr>
            <a:xfrm>
              <a:off x="3626690" y="2169953"/>
              <a:ext cx="203200" cy="2032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xmlns="" id="{BACB4BD4-B2A8-488E-93BA-7E9BCF64285E}"/>
                </a:ext>
              </a:extLst>
            </p:cNvPr>
            <p:cNvSpPr/>
            <p:nvPr/>
          </p:nvSpPr>
          <p:spPr>
            <a:xfrm>
              <a:off x="3985107" y="2169953"/>
              <a:ext cx="203200" cy="2032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xmlns="" id="{9226A2EB-7DEF-4B1D-BB95-E525734E6D47}"/>
                </a:ext>
              </a:extLst>
            </p:cNvPr>
            <p:cNvSpPr/>
            <p:nvPr/>
          </p:nvSpPr>
          <p:spPr>
            <a:xfrm>
              <a:off x="4343524" y="2169953"/>
              <a:ext cx="203200" cy="2032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E3F6BDE7-F366-4297-A1E3-51202933929D}"/>
                </a:ext>
              </a:extLst>
            </p:cNvPr>
            <p:cNvSpPr/>
            <p:nvPr/>
          </p:nvSpPr>
          <p:spPr>
            <a:xfrm>
              <a:off x="2542486" y="2458619"/>
              <a:ext cx="203200" cy="2032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xmlns="" id="{07C9C19E-5D40-4169-99BA-C6EC4685E29A}"/>
                </a:ext>
              </a:extLst>
            </p:cNvPr>
            <p:cNvSpPr/>
            <p:nvPr/>
          </p:nvSpPr>
          <p:spPr>
            <a:xfrm>
              <a:off x="2906078" y="2458619"/>
              <a:ext cx="203200" cy="2032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xmlns="" id="{A61C251C-AB29-4FBD-A601-7752FB4A7DA8}"/>
                </a:ext>
              </a:extLst>
            </p:cNvPr>
            <p:cNvSpPr/>
            <p:nvPr/>
          </p:nvSpPr>
          <p:spPr>
            <a:xfrm>
              <a:off x="3266384" y="2458619"/>
              <a:ext cx="203200" cy="2032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xmlns="" id="{3DCF6144-487B-48BE-8F0A-A12B7E200C4D}"/>
                </a:ext>
              </a:extLst>
            </p:cNvPr>
            <p:cNvSpPr/>
            <p:nvPr/>
          </p:nvSpPr>
          <p:spPr>
            <a:xfrm>
              <a:off x="3626690" y="2458619"/>
              <a:ext cx="203200" cy="2032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xmlns="" id="{A4E6260B-4C91-4055-9182-C91D5D2C322A}"/>
                </a:ext>
              </a:extLst>
            </p:cNvPr>
            <p:cNvSpPr/>
            <p:nvPr/>
          </p:nvSpPr>
          <p:spPr>
            <a:xfrm>
              <a:off x="3985107" y="2458619"/>
              <a:ext cx="203200" cy="203200"/>
            </a:xfrm>
            <a:prstGeom prst="rect">
              <a:avLst/>
            </a:prstGeom>
            <a:solidFill>
              <a:srgbClr val="48654F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xmlns="" id="{759A153C-A0D8-469E-B667-9F9854BE3576}"/>
                </a:ext>
              </a:extLst>
            </p:cNvPr>
            <p:cNvSpPr/>
            <p:nvPr/>
          </p:nvSpPr>
          <p:spPr>
            <a:xfrm>
              <a:off x="4343524" y="2458619"/>
              <a:ext cx="203200" cy="203200"/>
            </a:xfrm>
            <a:prstGeom prst="rect">
              <a:avLst/>
            </a:prstGeom>
            <a:solidFill>
              <a:srgbClr val="48654F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xmlns="" id="{D954EAA0-CAA3-4C2C-B601-E84C20F649F6}"/>
                </a:ext>
              </a:extLst>
            </p:cNvPr>
            <p:cNvSpPr/>
            <p:nvPr/>
          </p:nvSpPr>
          <p:spPr>
            <a:xfrm>
              <a:off x="2542486" y="2747285"/>
              <a:ext cx="203200" cy="203200"/>
            </a:xfrm>
            <a:prstGeom prst="rect">
              <a:avLst/>
            </a:prstGeom>
            <a:solidFill>
              <a:srgbClr val="48654F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xmlns="" id="{7EB045EA-AE2C-4C10-B2A0-075CB851D440}"/>
                </a:ext>
              </a:extLst>
            </p:cNvPr>
            <p:cNvSpPr/>
            <p:nvPr/>
          </p:nvSpPr>
          <p:spPr>
            <a:xfrm>
              <a:off x="2906078" y="2747285"/>
              <a:ext cx="203200" cy="2032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xmlns="" id="{36044812-FFB0-406D-9B3B-AD4A7B136ADB}"/>
                </a:ext>
              </a:extLst>
            </p:cNvPr>
            <p:cNvSpPr/>
            <p:nvPr/>
          </p:nvSpPr>
          <p:spPr>
            <a:xfrm>
              <a:off x="3266384" y="2747285"/>
              <a:ext cx="203200" cy="203200"/>
            </a:xfrm>
            <a:prstGeom prst="rect">
              <a:avLst/>
            </a:prstGeom>
            <a:solidFill>
              <a:srgbClr val="48654F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xmlns="" id="{2333D83F-9CDB-40FD-874F-0B2755EA972A}"/>
                </a:ext>
              </a:extLst>
            </p:cNvPr>
            <p:cNvSpPr/>
            <p:nvPr/>
          </p:nvSpPr>
          <p:spPr>
            <a:xfrm>
              <a:off x="3626690" y="2747285"/>
              <a:ext cx="203200" cy="2032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xmlns="" id="{989EBEF2-E74F-4DDA-BA33-3C5DD33731A7}"/>
                </a:ext>
              </a:extLst>
            </p:cNvPr>
            <p:cNvSpPr/>
            <p:nvPr/>
          </p:nvSpPr>
          <p:spPr>
            <a:xfrm>
              <a:off x="3985107" y="2747285"/>
              <a:ext cx="203200" cy="2032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xmlns="" id="{BD792B96-8842-4ACE-97BC-BCC6F4F20CE0}"/>
                </a:ext>
              </a:extLst>
            </p:cNvPr>
            <p:cNvSpPr/>
            <p:nvPr/>
          </p:nvSpPr>
          <p:spPr>
            <a:xfrm>
              <a:off x="4343524" y="2747285"/>
              <a:ext cx="203200" cy="203200"/>
            </a:xfrm>
            <a:prstGeom prst="rect">
              <a:avLst/>
            </a:prstGeom>
            <a:solidFill>
              <a:srgbClr val="48654F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xmlns="" id="{3AF5B46D-1D03-4D95-AAD5-6C3AC599177F}"/>
                </a:ext>
              </a:extLst>
            </p:cNvPr>
            <p:cNvSpPr/>
            <p:nvPr/>
          </p:nvSpPr>
          <p:spPr>
            <a:xfrm>
              <a:off x="2542486" y="3035951"/>
              <a:ext cx="203200" cy="2032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xmlns="" id="{E9E9BD02-F581-47A2-88CE-6ED3D82C84A9}"/>
                </a:ext>
              </a:extLst>
            </p:cNvPr>
            <p:cNvSpPr/>
            <p:nvPr/>
          </p:nvSpPr>
          <p:spPr>
            <a:xfrm>
              <a:off x="2906078" y="3035951"/>
              <a:ext cx="203200" cy="2032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xmlns="" id="{042F40DA-1C03-4C01-B3AF-EF23FD1D83BC}"/>
                </a:ext>
              </a:extLst>
            </p:cNvPr>
            <p:cNvSpPr/>
            <p:nvPr/>
          </p:nvSpPr>
          <p:spPr>
            <a:xfrm>
              <a:off x="3266384" y="3035951"/>
              <a:ext cx="203200" cy="2032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xmlns="" id="{E681E352-E4CB-4854-968A-ABC55934C30A}"/>
                </a:ext>
              </a:extLst>
            </p:cNvPr>
            <p:cNvSpPr/>
            <p:nvPr/>
          </p:nvSpPr>
          <p:spPr>
            <a:xfrm>
              <a:off x="3626690" y="3035951"/>
              <a:ext cx="203200" cy="203200"/>
            </a:xfrm>
            <a:prstGeom prst="rect">
              <a:avLst/>
            </a:prstGeom>
            <a:solidFill>
              <a:srgbClr val="48654F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xmlns="" id="{1058C6F7-0384-4A4F-9EB0-5D6AD20D0825}"/>
                </a:ext>
              </a:extLst>
            </p:cNvPr>
            <p:cNvSpPr/>
            <p:nvPr/>
          </p:nvSpPr>
          <p:spPr>
            <a:xfrm>
              <a:off x="3985107" y="3035951"/>
              <a:ext cx="203200" cy="2032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xmlns="" id="{A05A283D-9C85-4260-8EB6-F08563B90BD2}"/>
                </a:ext>
              </a:extLst>
            </p:cNvPr>
            <p:cNvSpPr/>
            <p:nvPr/>
          </p:nvSpPr>
          <p:spPr>
            <a:xfrm>
              <a:off x="4343524" y="3035951"/>
              <a:ext cx="203200" cy="2032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xmlns="" id="{435EB9E3-8340-4D99-B0CA-BE7C4D6B5C62}"/>
                </a:ext>
              </a:extLst>
            </p:cNvPr>
            <p:cNvSpPr/>
            <p:nvPr/>
          </p:nvSpPr>
          <p:spPr>
            <a:xfrm>
              <a:off x="2542486" y="3324617"/>
              <a:ext cx="203200" cy="2032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xmlns="" id="{204BD2D6-EE4C-450A-9F73-E99C8D91FE57}"/>
                </a:ext>
              </a:extLst>
            </p:cNvPr>
            <p:cNvSpPr/>
            <p:nvPr/>
          </p:nvSpPr>
          <p:spPr>
            <a:xfrm>
              <a:off x="2906078" y="3324617"/>
              <a:ext cx="203200" cy="203200"/>
            </a:xfrm>
            <a:prstGeom prst="rect">
              <a:avLst/>
            </a:prstGeom>
            <a:solidFill>
              <a:srgbClr val="48654F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xmlns="" id="{BF417A1D-366B-45F5-AA22-E58A65985AA1}"/>
                </a:ext>
              </a:extLst>
            </p:cNvPr>
            <p:cNvSpPr/>
            <p:nvPr/>
          </p:nvSpPr>
          <p:spPr>
            <a:xfrm>
              <a:off x="3266384" y="3324617"/>
              <a:ext cx="203200" cy="2032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xmlns="" id="{EB8B79F8-BCC6-44EB-AAFC-3073FC8D3879}"/>
                </a:ext>
              </a:extLst>
            </p:cNvPr>
            <p:cNvSpPr/>
            <p:nvPr/>
          </p:nvSpPr>
          <p:spPr>
            <a:xfrm>
              <a:off x="3626690" y="3324617"/>
              <a:ext cx="203200" cy="203200"/>
            </a:xfrm>
            <a:prstGeom prst="rect">
              <a:avLst/>
            </a:prstGeom>
            <a:solidFill>
              <a:srgbClr val="48654F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xmlns="" id="{27F50E10-0EE2-4531-AE1A-FF43690725C1}"/>
                </a:ext>
              </a:extLst>
            </p:cNvPr>
            <p:cNvSpPr/>
            <p:nvPr/>
          </p:nvSpPr>
          <p:spPr>
            <a:xfrm>
              <a:off x="3985107" y="3324617"/>
              <a:ext cx="203200" cy="203200"/>
            </a:xfrm>
            <a:prstGeom prst="rect">
              <a:avLst/>
            </a:prstGeom>
            <a:solidFill>
              <a:srgbClr val="48654F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xmlns="" id="{F0A92139-6682-4A39-BB80-05ABB6C460C9}"/>
                </a:ext>
              </a:extLst>
            </p:cNvPr>
            <p:cNvSpPr/>
            <p:nvPr/>
          </p:nvSpPr>
          <p:spPr>
            <a:xfrm>
              <a:off x="4343524" y="3324617"/>
              <a:ext cx="203200" cy="203200"/>
            </a:xfrm>
            <a:prstGeom prst="rect">
              <a:avLst/>
            </a:prstGeom>
            <a:solidFill>
              <a:srgbClr val="48654F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xmlns="" id="{E7F781E6-188C-43FD-8AC8-80564C6C6322}"/>
                </a:ext>
              </a:extLst>
            </p:cNvPr>
            <p:cNvSpPr/>
            <p:nvPr/>
          </p:nvSpPr>
          <p:spPr>
            <a:xfrm>
              <a:off x="2542486" y="3613283"/>
              <a:ext cx="203200" cy="203200"/>
            </a:xfrm>
            <a:prstGeom prst="rect">
              <a:avLst/>
            </a:prstGeom>
            <a:solidFill>
              <a:srgbClr val="48654F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xmlns="" id="{DE76D632-150C-4F59-AFB0-00053829E432}"/>
                </a:ext>
              </a:extLst>
            </p:cNvPr>
            <p:cNvSpPr/>
            <p:nvPr/>
          </p:nvSpPr>
          <p:spPr>
            <a:xfrm>
              <a:off x="2906078" y="3613283"/>
              <a:ext cx="203200" cy="2032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xmlns="" id="{57019706-C7EB-4801-9A30-174F07DA3286}"/>
                </a:ext>
              </a:extLst>
            </p:cNvPr>
            <p:cNvSpPr/>
            <p:nvPr/>
          </p:nvSpPr>
          <p:spPr>
            <a:xfrm>
              <a:off x="3266384" y="3613283"/>
              <a:ext cx="203200" cy="2032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xmlns="" id="{3F45145F-B54A-46D3-80C7-73E9850CA4F1}"/>
                </a:ext>
              </a:extLst>
            </p:cNvPr>
            <p:cNvSpPr/>
            <p:nvPr/>
          </p:nvSpPr>
          <p:spPr>
            <a:xfrm>
              <a:off x="3626690" y="3613283"/>
              <a:ext cx="203200" cy="2032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xmlns="" id="{AA33D5B1-6661-4A43-9C78-7B3E1AF8F37D}"/>
                </a:ext>
              </a:extLst>
            </p:cNvPr>
            <p:cNvSpPr/>
            <p:nvPr/>
          </p:nvSpPr>
          <p:spPr>
            <a:xfrm>
              <a:off x="3985107" y="3613283"/>
              <a:ext cx="203200" cy="203200"/>
            </a:xfrm>
            <a:prstGeom prst="rect">
              <a:avLst/>
            </a:prstGeom>
            <a:solidFill>
              <a:srgbClr val="48654F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xmlns="" id="{F386F737-118B-474D-A662-C0A015B33B93}"/>
                </a:ext>
              </a:extLst>
            </p:cNvPr>
            <p:cNvSpPr/>
            <p:nvPr/>
          </p:nvSpPr>
          <p:spPr>
            <a:xfrm>
              <a:off x="4343524" y="3613283"/>
              <a:ext cx="203200" cy="2032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xmlns="" id="{71777767-BD64-4FEA-8F37-071DF284EE51}"/>
                </a:ext>
              </a:extLst>
            </p:cNvPr>
            <p:cNvSpPr/>
            <p:nvPr/>
          </p:nvSpPr>
          <p:spPr>
            <a:xfrm>
              <a:off x="2542486" y="3901949"/>
              <a:ext cx="203200" cy="203200"/>
            </a:xfrm>
            <a:prstGeom prst="rect">
              <a:avLst/>
            </a:prstGeom>
            <a:solidFill>
              <a:srgbClr val="48654F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xmlns="" id="{9F6D50C1-0F66-485F-9FFA-72F1FE14A0B7}"/>
                </a:ext>
              </a:extLst>
            </p:cNvPr>
            <p:cNvSpPr/>
            <p:nvPr/>
          </p:nvSpPr>
          <p:spPr>
            <a:xfrm>
              <a:off x="2906078" y="3901949"/>
              <a:ext cx="203200" cy="203200"/>
            </a:xfrm>
            <a:prstGeom prst="rect">
              <a:avLst/>
            </a:prstGeom>
            <a:solidFill>
              <a:srgbClr val="48654F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xmlns="" id="{C037D252-5F10-4CD2-B82D-072B51261A58}"/>
                </a:ext>
              </a:extLst>
            </p:cNvPr>
            <p:cNvSpPr/>
            <p:nvPr/>
          </p:nvSpPr>
          <p:spPr>
            <a:xfrm>
              <a:off x="3266384" y="3901949"/>
              <a:ext cx="203200" cy="203200"/>
            </a:xfrm>
            <a:prstGeom prst="rect">
              <a:avLst/>
            </a:prstGeom>
            <a:solidFill>
              <a:srgbClr val="48654F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xmlns="" id="{A97EAC9C-5FD4-4DBA-85A5-5E4A790D25FF}"/>
                </a:ext>
              </a:extLst>
            </p:cNvPr>
            <p:cNvSpPr/>
            <p:nvPr/>
          </p:nvSpPr>
          <p:spPr>
            <a:xfrm>
              <a:off x="3626690" y="3901949"/>
              <a:ext cx="203200" cy="203200"/>
            </a:xfrm>
            <a:prstGeom prst="rect">
              <a:avLst/>
            </a:prstGeom>
            <a:solidFill>
              <a:srgbClr val="48654F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xmlns="" id="{29367567-633B-4C07-A1A1-0653D0282CBA}"/>
                </a:ext>
              </a:extLst>
            </p:cNvPr>
            <p:cNvSpPr/>
            <p:nvPr/>
          </p:nvSpPr>
          <p:spPr>
            <a:xfrm>
              <a:off x="3985107" y="3901949"/>
              <a:ext cx="203200" cy="2032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xmlns="" id="{83AF6072-D1B3-41BD-A2CF-F59EBAAAC06B}"/>
                </a:ext>
              </a:extLst>
            </p:cNvPr>
            <p:cNvSpPr/>
            <p:nvPr/>
          </p:nvSpPr>
          <p:spPr>
            <a:xfrm>
              <a:off x="4343524" y="3901949"/>
              <a:ext cx="203200" cy="2032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xmlns="" id="{0F877BCD-0F9E-4204-A13C-6EA1AD1286DB}"/>
                </a:ext>
              </a:extLst>
            </p:cNvPr>
            <p:cNvSpPr/>
            <p:nvPr/>
          </p:nvSpPr>
          <p:spPr>
            <a:xfrm>
              <a:off x="2542486" y="4190615"/>
              <a:ext cx="203200" cy="2032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xmlns="" id="{B4A9F12E-F74C-40D0-A0DE-14CF9F6CD3CC}"/>
                </a:ext>
              </a:extLst>
            </p:cNvPr>
            <p:cNvSpPr/>
            <p:nvPr/>
          </p:nvSpPr>
          <p:spPr>
            <a:xfrm>
              <a:off x="2906078" y="4190615"/>
              <a:ext cx="203200" cy="2032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xmlns="" id="{48368303-A3E2-4F3B-8D2B-91F45E426A4C}"/>
                </a:ext>
              </a:extLst>
            </p:cNvPr>
            <p:cNvSpPr/>
            <p:nvPr/>
          </p:nvSpPr>
          <p:spPr>
            <a:xfrm>
              <a:off x="3266384" y="4190615"/>
              <a:ext cx="203200" cy="203200"/>
            </a:xfrm>
            <a:prstGeom prst="rect">
              <a:avLst/>
            </a:prstGeom>
            <a:solidFill>
              <a:srgbClr val="48654F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xmlns="" id="{CF3AA08E-2766-4102-B01E-DBFCBF20DE12}"/>
                </a:ext>
              </a:extLst>
            </p:cNvPr>
            <p:cNvSpPr/>
            <p:nvPr/>
          </p:nvSpPr>
          <p:spPr>
            <a:xfrm>
              <a:off x="3626690" y="4190615"/>
              <a:ext cx="203200" cy="2032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xmlns="" id="{50C7C396-516F-4DAB-A8EE-CAA2DA2F340F}"/>
                </a:ext>
              </a:extLst>
            </p:cNvPr>
            <p:cNvSpPr/>
            <p:nvPr/>
          </p:nvSpPr>
          <p:spPr>
            <a:xfrm>
              <a:off x="3985107" y="4190615"/>
              <a:ext cx="203200" cy="203200"/>
            </a:xfrm>
            <a:prstGeom prst="rect">
              <a:avLst/>
            </a:prstGeom>
            <a:solidFill>
              <a:srgbClr val="48654F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xmlns="" id="{D21DCDB1-B104-4475-9406-575306C03BA2}"/>
                </a:ext>
              </a:extLst>
            </p:cNvPr>
            <p:cNvSpPr/>
            <p:nvPr/>
          </p:nvSpPr>
          <p:spPr>
            <a:xfrm>
              <a:off x="4343524" y="4190615"/>
              <a:ext cx="203200" cy="203200"/>
            </a:xfrm>
            <a:prstGeom prst="rect">
              <a:avLst/>
            </a:prstGeom>
            <a:solidFill>
              <a:srgbClr val="48654F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xmlns="" id="{CB2E374E-E2FB-4893-9909-9124FA1A19C3}"/>
                </a:ext>
              </a:extLst>
            </p:cNvPr>
            <p:cNvSpPr/>
            <p:nvPr/>
          </p:nvSpPr>
          <p:spPr>
            <a:xfrm>
              <a:off x="2542486" y="4479281"/>
              <a:ext cx="203200" cy="2032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xmlns="" id="{F5D2CF6B-E11D-4962-B61D-DB9864CFAC4B}"/>
                </a:ext>
              </a:extLst>
            </p:cNvPr>
            <p:cNvSpPr/>
            <p:nvPr/>
          </p:nvSpPr>
          <p:spPr>
            <a:xfrm>
              <a:off x="2906078" y="4479281"/>
              <a:ext cx="203200" cy="2032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xmlns="" id="{ECDDAF50-FBF4-4E69-852A-8E9612433109}"/>
                </a:ext>
              </a:extLst>
            </p:cNvPr>
            <p:cNvSpPr/>
            <p:nvPr/>
          </p:nvSpPr>
          <p:spPr>
            <a:xfrm>
              <a:off x="3266384" y="4479281"/>
              <a:ext cx="203200" cy="2032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xmlns="" id="{0391981D-0E60-4FBD-A1A1-52C1486323CB}"/>
                </a:ext>
              </a:extLst>
            </p:cNvPr>
            <p:cNvSpPr/>
            <p:nvPr/>
          </p:nvSpPr>
          <p:spPr>
            <a:xfrm>
              <a:off x="3626690" y="4479281"/>
              <a:ext cx="203200" cy="203200"/>
            </a:xfrm>
            <a:prstGeom prst="rect">
              <a:avLst/>
            </a:prstGeom>
            <a:solidFill>
              <a:srgbClr val="48654F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xmlns="" id="{79C05133-04BE-4F21-81DF-D0C9DE493792}"/>
                </a:ext>
              </a:extLst>
            </p:cNvPr>
            <p:cNvSpPr/>
            <p:nvPr/>
          </p:nvSpPr>
          <p:spPr>
            <a:xfrm>
              <a:off x="3985107" y="4479281"/>
              <a:ext cx="203200" cy="2032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xmlns="" id="{96AA8DA9-BB9C-4E0D-87CE-7A76BEBAA7F2}"/>
                </a:ext>
              </a:extLst>
            </p:cNvPr>
            <p:cNvSpPr/>
            <p:nvPr/>
          </p:nvSpPr>
          <p:spPr>
            <a:xfrm>
              <a:off x="4343524" y="4479281"/>
              <a:ext cx="203200" cy="203200"/>
            </a:xfrm>
            <a:prstGeom prst="rect">
              <a:avLst/>
            </a:prstGeom>
            <a:solidFill>
              <a:srgbClr val="48654F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xmlns="" id="{B8A6C1A4-72B3-42A3-83BD-01CD5C3DA0D2}"/>
                </a:ext>
              </a:extLst>
            </p:cNvPr>
            <p:cNvSpPr/>
            <p:nvPr/>
          </p:nvSpPr>
          <p:spPr>
            <a:xfrm>
              <a:off x="2542486" y="4767947"/>
              <a:ext cx="203200" cy="203200"/>
            </a:xfrm>
            <a:prstGeom prst="rect">
              <a:avLst/>
            </a:prstGeom>
            <a:solidFill>
              <a:srgbClr val="48654F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xmlns="" id="{0DCA1893-BC80-477A-A172-983C63E60637}"/>
                </a:ext>
              </a:extLst>
            </p:cNvPr>
            <p:cNvSpPr/>
            <p:nvPr/>
          </p:nvSpPr>
          <p:spPr>
            <a:xfrm>
              <a:off x="2906078" y="4767947"/>
              <a:ext cx="203200" cy="2032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xmlns="" id="{FE811F3E-345F-46B5-9623-BA258C7CF8BA}"/>
                </a:ext>
              </a:extLst>
            </p:cNvPr>
            <p:cNvSpPr/>
            <p:nvPr/>
          </p:nvSpPr>
          <p:spPr>
            <a:xfrm>
              <a:off x="3266384" y="4767947"/>
              <a:ext cx="203200" cy="2032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xmlns="" id="{E9939B16-5AE4-42A9-AF10-8BADDE062AA0}"/>
                </a:ext>
              </a:extLst>
            </p:cNvPr>
            <p:cNvSpPr/>
            <p:nvPr/>
          </p:nvSpPr>
          <p:spPr>
            <a:xfrm>
              <a:off x="3626690" y="4767947"/>
              <a:ext cx="203200" cy="203200"/>
            </a:xfrm>
            <a:prstGeom prst="rect">
              <a:avLst/>
            </a:prstGeom>
            <a:solidFill>
              <a:srgbClr val="48654F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xmlns="" id="{83B481AF-3843-4532-8F47-1C0162956C9C}"/>
                </a:ext>
              </a:extLst>
            </p:cNvPr>
            <p:cNvSpPr/>
            <p:nvPr/>
          </p:nvSpPr>
          <p:spPr>
            <a:xfrm>
              <a:off x="3985107" y="4767947"/>
              <a:ext cx="203200" cy="2032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xmlns="" id="{A00A2ADD-87C6-43ED-A55A-B55518CAAD27}"/>
                </a:ext>
              </a:extLst>
            </p:cNvPr>
            <p:cNvSpPr/>
            <p:nvPr/>
          </p:nvSpPr>
          <p:spPr>
            <a:xfrm>
              <a:off x="4343524" y="4767947"/>
              <a:ext cx="203200" cy="203200"/>
            </a:xfrm>
            <a:prstGeom prst="rect">
              <a:avLst/>
            </a:prstGeom>
            <a:solidFill>
              <a:srgbClr val="48654F"/>
            </a:solidFill>
            <a:ln>
              <a:solidFill>
                <a:srgbClr val="4865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pic>
          <p:nvPicPr>
            <p:cNvPr id="2058" name="Picture 10" descr="Free Cartoon Tree Vector Vector Art &amp;amp; Graphics | freevector.com">
              <a:extLst>
                <a:ext uri="{FF2B5EF4-FFF2-40B4-BE49-F238E27FC236}">
                  <a16:creationId xmlns:a16="http://schemas.microsoft.com/office/drawing/2014/main" xmlns="" id="{25555B3E-A2FC-49C9-A15A-F7DAF982C99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280" t="50000" r="9010" b="9420"/>
            <a:stretch/>
          </p:blipFill>
          <p:spPr bwMode="auto">
            <a:xfrm>
              <a:off x="4350003" y="4151071"/>
              <a:ext cx="1336026" cy="18078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FB6E7F2B-9B17-40F4-AF7C-1D9A041E466D}"/>
              </a:ext>
            </a:extLst>
          </p:cNvPr>
          <p:cNvSpPr txBox="1"/>
          <p:nvPr/>
        </p:nvSpPr>
        <p:spPr>
          <a:xfrm>
            <a:off x="7093495" y="1901330"/>
            <a:ext cx="1551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err="1"/>
              <a:t>Tóm</a:t>
            </a:r>
            <a:r>
              <a:rPr lang="en-US" sz="2800" i="1" dirty="0"/>
              <a:t> </a:t>
            </a:r>
            <a:r>
              <a:rPr lang="en-US" sz="2800" i="1" dirty="0" err="1"/>
              <a:t>tắt</a:t>
            </a:r>
            <a:endParaRPr lang="vi-VN" sz="2800" i="1" dirty="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xmlns="" id="{0E6D0488-E8F0-49B0-A902-0DCB60E41274}"/>
              </a:ext>
            </a:extLst>
          </p:cNvPr>
          <p:cNvSpPr txBox="1"/>
          <p:nvPr/>
        </p:nvSpPr>
        <p:spPr>
          <a:xfrm>
            <a:off x="4864787" y="2540458"/>
            <a:ext cx="68413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solidFill>
                  <a:srgbClr val="FF0000"/>
                </a:solidFill>
              </a:rPr>
              <a:t>C</a:t>
            </a:r>
            <a:r>
              <a:rPr lang="en-US" sz="2800" dirty="0">
                <a:solidFill>
                  <a:srgbClr val="FF0000"/>
                </a:solidFill>
              </a:rPr>
              <a:t>ó              </a:t>
            </a:r>
            <a:r>
              <a:rPr lang="vi-VN" sz="2800" dirty="0">
                <a:solidFill>
                  <a:srgbClr val="FF0000"/>
                </a:solidFill>
              </a:rPr>
              <a:t>:</a:t>
            </a:r>
            <a:r>
              <a:rPr lang="en-US" sz="2800" dirty="0">
                <a:solidFill>
                  <a:srgbClr val="FF0000"/>
                </a:solidFill>
              </a:rPr>
              <a:t> 60 </a:t>
            </a:r>
            <a:r>
              <a:rPr lang="en-US" sz="2800" dirty="0" err="1">
                <a:solidFill>
                  <a:srgbClr val="FF0000"/>
                </a:solidFill>
              </a:rPr>
              <a:t>căn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phòng</a:t>
            </a:r>
            <a:endParaRPr lang="vi-VN" sz="2800" dirty="0">
              <a:solidFill>
                <a:srgbClr val="FF0000"/>
              </a:solidFill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xmlns="" id="{6328C9C5-DD6C-48FB-9E2F-EF4968691470}"/>
              </a:ext>
            </a:extLst>
          </p:cNvPr>
          <p:cNvSpPr txBox="1"/>
          <p:nvPr/>
        </p:nvSpPr>
        <p:spPr>
          <a:xfrm>
            <a:off x="3488312" y="3194483"/>
            <a:ext cx="7022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FF0000"/>
                </a:solidFill>
              </a:rPr>
              <a:t>Đã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bật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đèn</a:t>
            </a:r>
            <a:r>
              <a:rPr lang="en-US" sz="2800" dirty="0">
                <a:solidFill>
                  <a:srgbClr val="FF0000"/>
                </a:solidFill>
              </a:rPr>
              <a:t>  : 35 </a:t>
            </a:r>
            <a:r>
              <a:rPr lang="en-US" sz="2800" dirty="0" err="1">
                <a:solidFill>
                  <a:srgbClr val="FF0000"/>
                </a:solidFill>
              </a:rPr>
              <a:t>căn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phòng</a:t>
            </a:r>
            <a:endParaRPr lang="vi-VN" sz="2800" dirty="0">
              <a:solidFill>
                <a:srgbClr val="FF0000"/>
              </a:solidFill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xmlns="" id="{FD3E3CFD-9E44-4BD8-9FB1-7ECF1DB2F0A9}"/>
              </a:ext>
            </a:extLst>
          </p:cNvPr>
          <p:cNvSpPr txBox="1"/>
          <p:nvPr/>
        </p:nvSpPr>
        <p:spPr>
          <a:xfrm>
            <a:off x="4610582" y="3848508"/>
            <a:ext cx="654914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600" dirty="0" err="1">
                <a:solidFill>
                  <a:srgbClr val="FF0000"/>
                </a:solidFill>
              </a:rPr>
              <a:t>Còn</a:t>
            </a:r>
            <a:r>
              <a:rPr lang="en-US" sz="2600" dirty="0">
                <a:solidFill>
                  <a:srgbClr val="FF0000"/>
                </a:solidFill>
              </a:rPr>
              <a:t> </a:t>
            </a:r>
            <a:r>
              <a:rPr lang="en-US" sz="2600" dirty="0" err="1">
                <a:solidFill>
                  <a:srgbClr val="FF0000"/>
                </a:solidFill>
              </a:rPr>
              <a:t>lại</a:t>
            </a:r>
            <a:r>
              <a:rPr lang="en-US" sz="2600" dirty="0">
                <a:solidFill>
                  <a:srgbClr val="FF0000"/>
                </a:solidFill>
              </a:rPr>
              <a:t>       :  … </a:t>
            </a:r>
            <a:r>
              <a:rPr lang="en-US" sz="2600" dirty="0" err="1">
                <a:solidFill>
                  <a:srgbClr val="FF0000"/>
                </a:solidFill>
              </a:rPr>
              <a:t>căn</a:t>
            </a:r>
            <a:r>
              <a:rPr lang="en-US" sz="2600" dirty="0">
                <a:solidFill>
                  <a:srgbClr val="FF0000"/>
                </a:solidFill>
              </a:rPr>
              <a:t> </a:t>
            </a:r>
            <a:r>
              <a:rPr lang="en-US" sz="2600" dirty="0" err="1">
                <a:solidFill>
                  <a:srgbClr val="FF0000"/>
                </a:solidFill>
              </a:rPr>
              <a:t>phòng</a:t>
            </a:r>
            <a:r>
              <a:rPr lang="en-US" sz="2600" dirty="0">
                <a:solidFill>
                  <a:srgbClr val="FF0000"/>
                </a:solidFill>
              </a:rPr>
              <a:t> </a:t>
            </a:r>
            <a:r>
              <a:rPr lang="en-US" sz="2600" dirty="0" err="1">
                <a:solidFill>
                  <a:srgbClr val="FF0000"/>
                </a:solidFill>
              </a:rPr>
              <a:t>chưa</a:t>
            </a:r>
            <a:r>
              <a:rPr lang="en-US" sz="2600" dirty="0">
                <a:solidFill>
                  <a:srgbClr val="FF0000"/>
                </a:solidFill>
              </a:rPr>
              <a:t> </a:t>
            </a:r>
            <a:r>
              <a:rPr lang="en-US" sz="2600" dirty="0" err="1">
                <a:solidFill>
                  <a:srgbClr val="FF0000"/>
                </a:solidFill>
              </a:rPr>
              <a:t>bật</a:t>
            </a:r>
            <a:r>
              <a:rPr lang="en-US" sz="2600" dirty="0">
                <a:solidFill>
                  <a:srgbClr val="FF0000"/>
                </a:solidFill>
              </a:rPr>
              <a:t> </a:t>
            </a:r>
            <a:r>
              <a:rPr lang="en-US" sz="2600" dirty="0" err="1">
                <a:solidFill>
                  <a:srgbClr val="FF0000"/>
                </a:solidFill>
              </a:rPr>
              <a:t>đèn</a:t>
            </a:r>
            <a:r>
              <a:rPr lang="en-US" sz="2600" dirty="0">
                <a:solidFill>
                  <a:srgbClr val="FF0000"/>
                </a:solidFill>
              </a:rPr>
              <a:t> ?</a:t>
            </a:r>
            <a:endParaRPr lang="vi-VN" sz="2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491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  <p:bldP spid="82" grpId="0"/>
      <p:bldP spid="83" grpId="0"/>
      <p:bldP spid="8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23444" y="354466"/>
            <a:ext cx="41871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HP001 4 hàng" pitchFamily="34" charset="0"/>
              </a:rPr>
              <a:t>Bài</a:t>
            </a:r>
            <a:r>
              <a:rPr lang="en-US" sz="4000" b="1" dirty="0">
                <a:latin typeface="HP001 4 hàng" pitchFamily="34" charset="0"/>
              </a:rPr>
              <a:t> 3 ( 93)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02982" y="1355606"/>
            <a:ext cx="41871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 err="1" smtClean="0">
                <a:solidFill>
                  <a:srgbClr val="FCFAF8"/>
                </a:solidFill>
                <a:latin typeface="HP001 4 hàng" pitchFamily="34" charset="0"/>
              </a:rPr>
              <a:t>Bài</a:t>
            </a:r>
            <a:r>
              <a:rPr lang="en-US" sz="3400" b="1" dirty="0" smtClean="0">
                <a:solidFill>
                  <a:srgbClr val="FCFAF8"/>
                </a:solidFill>
                <a:latin typeface="HP001 4 hàng" pitchFamily="34" charset="0"/>
              </a:rPr>
              <a:t> </a:t>
            </a:r>
            <a:r>
              <a:rPr lang="en-US" sz="3400" b="1" dirty="0" err="1" smtClean="0">
                <a:solidFill>
                  <a:srgbClr val="FCFAF8"/>
                </a:solidFill>
                <a:latin typeface="HP001 4 hàng" pitchFamily="34" charset="0"/>
              </a:rPr>
              <a:t>giải</a:t>
            </a:r>
            <a:r>
              <a:rPr lang="en-US" sz="3400" b="1" dirty="0" smtClean="0">
                <a:solidFill>
                  <a:srgbClr val="FCFAF8"/>
                </a:solidFill>
                <a:latin typeface="HP001 4 hàng" pitchFamily="34" charset="0"/>
              </a:rPr>
              <a:t> </a:t>
            </a:r>
            <a:endParaRPr lang="en-US" sz="3400" b="1" dirty="0">
              <a:solidFill>
                <a:srgbClr val="FCFAF8"/>
              </a:solidFill>
              <a:latin typeface="HP001 4 hàng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0E6D0488-E8F0-49B0-A902-0DCB60E41274}"/>
              </a:ext>
            </a:extLst>
          </p:cNvPr>
          <p:cNvSpPr txBox="1"/>
          <p:nvPr/>
        </p:nvSpPr>
        <p:spPr>
          <a:xfrm>
            <a:off x="3181373" y="3227687"/>
            <a:ext cx="611711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FFC000"/>
                </a:solidFill>
              </a:rPr>
              <a:t>               </a:t>
            </a:r>
            <a:r>
              <a:rPr lang="en-US" sz="3600" smtClean="0">
                <a:solidFill>
                  <a:srgbClr val="FF0000"/>
                </a:solidFill>
              </a:rPr>
              <a:t>Tóm tắt</a:t>
            </a:r>
          </a:p>
          <a:p>
            <a:r>
              <a:rPr lang="en-US" sz="3600" smtClean="0">
                <a:solidFill>
                  <a:srgbClr val="FF0000"/>
                </a:solidFill>
              </a:rPr>
              <a:t>Có: 60 căn phòng</a:t>
            </a:r>
          </a:p>
          <a:p>
            <a:r>
              <a:rPr lang="en-US" sz="3600" smtClean="0">
                <a:solidFill>
                  <a:srgbClr val="FF0000"/>
                </a:solidFill>
              </a:rPr>
              <a:t>Đã bật đèn: 35 căn phòng</a:t>
            </a:r>
          </a:p>
          <a:p>
            <a:r>
              <a:rPr lang="en-US" sz="3600" smtClean="0">
                <a:solidFill>
                  <a:srgbClr val="FF0000"/>
                </a:solidFill>
              </a:rPr>
              <a:t>Còn lại: …….. Căn phòng?</a:t>
            </a:r>
            <a:endParaRPr lang="vi-VN" sz="36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38269" y="988629"/>
            <a:ext cx="27076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err="1">
                <a:latin typeface="HP001 4 hàng" pitchFamily="34" charset="0"/>
              </a:rPr>
              <a:t>Bài</a:t>
            </a:r>
            <a:r>
              <a:rPr lang="en-US" sz="4000" b="1">
                <a:latin typeface="HP001 4 hàng" pitchFamily="34" charset="0"/>
              </a:rPr>
              <a:t> </a:t>
            </a:r>
            <a:r>
              <a:rPr lang="en-US" sz="4000" b="1" smtClean="0">
                <a:latin typeface="HP001 4 hàng" pitchFamily="34" charset="0"/>
              </a:rPr>
              <a:t>giải</a:t>
            </a:r>
            <a:endParaRPr lang="en-US" sz="4000" b="1" dirty="0"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988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1E265AAC-CA94-4BB4-9AEE-B08227C297CF}"/>
              </a:ext>
            </a:extLst>
          </p:cNvPr>
          <p:cNvSpPr/>
          <p:nvPr/>
        </p:nvSpPr>
        <p:spPr>
          <a:xfrm>
            <a:off x="1253228" y="630938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4</a:t>
            </a:r>
            <a:endParaRPr lang="vi-VN" sz="32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6F8DF78-4A0E-4B17-8750-C81D0436676C}"/>
              </a:ext>
            </a:extLst>
          </p:cNvPr>
          <p:cNvSpPr txBox="1"/>
          <p:nvPr/>
        </p:nvSpPr>
        <p:spPr>
          <a:xfrm>
            <a:off x="1773856" y="538174"/>
            <a:ext cx="5090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600" dirty="0"/>
              <a:t>Chọn kết quả đúng.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0CBDF83-C3BF-43FD-A3B8-1339D2F75320}"/>
              </a:ext>
            </a:extLst>
          </p:cNvPr>
          <p:cNvSpPr txBox="1"/>
          <p:nvPr/>
        </p:nvSpPr>
        <p:spPr>
          <a:xfrm>
            <a:off x="1690550" y="1390043"/>
            <a:ext cx="7176881" cy="1909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lnSpc>
                <a:spcPct val="200000"/>
              </a:lnSpc>
              <a:buAutoNum type="alphaLcParenR"/>
            </a:pPr>
            <a:r>
              <a:rPr lang="vi-VN" sz="3200" dirty="0" smtClean="0"/>
              <a:t>32 </a:t>
            </a:r>
            <a:r>
              <a:rPr lang="vi-VN" sz="3200" dirty="0"/>
              <a:t>+ 48 – 16 = </a:t>
            </a:r>
            <a:r>
              <a:rPr lang="vi-VN" sz="3200" dirty="0" smtClean="0"/>
              <a:t>?</a:t>
            </a:r>
            <a:endParaRPr lang="en-US" sz="3200" dirty="0" smtClean="0"/>
          </a:p>
          <a:p>
            <a:pPr algn="just">
              <a:lnSpc>
                <a:spcPct val="200000"/>
              </a:lnSpc>
            </a:pPr>
            <a:r>
              <a:rPr lang="en-US" sz="3200" dirty="0" smtClean="0">
                <a:solidFill>
                  <a:srgbClr val="F35757"/>
                </a:solidFill>
              </a:rPr>
              <a:t>   </a:t>
            </a:r>
            <a:r>
              <a:rPr lang="vi-VN" sz="3200" dirty="0" smtClean="0">
                <a:solidFill>
                  <a:srgbClr val="F35757"/>
                </a:solidFill>
              </a:rPr>
              <a:t>A</a:t>
            </a:r>
            <a:r>
              <a:rPr lang="vi-VN" sz="3200" dirty="0">
                <a:solidFill>
                  <a:srgbClr val="F35757"/>
                </a:solidFill>
              </a:rPr>
              <a:t>. </a:t>
            </a:r>
            <a:r>
              <a:rPr lang="vi-VN" sz="3200" dirty="0"/>
              <a:t>54 	     </a:t>
            </a:r>
            <a:r>
              <a:rPr lang="vi-VN" sz="3200" dirty="0">
                <a:solidFill>
                  <a:srgbClr val="F35757"/>
                </a:solidFill>
              </a:rPr>
              <a:t>B. </a:t>
            </a:r>
            <a:r>
              <a:rPr lang="vi-VN" sz="3200" dirty="0"/>
              <a:t>64	</a:t>
            </a:r>
            <a:r>
              <a:rPr lang="en-US" sz="3200" dirty="0" smtClean="0"/>
              <a:t>	</a:t>
            </a:r>
            <a:r>
              <a:rPr lang="vi-VN" sz="3200" dirty="0" smtClean="0">
                <a:solidFill>
                  <a:srgbClr val="F35757"/>
                </a:solidFill>
              </a:rPr>
              <a:t>C</a:t>
            </a:r>
            <a:r>
              <a:rPr lang="vi-VN" sz="3200" dirty="0">
                <a:solidFill>
                  <a:srgbClr val="F35757"/>
                </a:solidFill>
              </a:rPr>
              <a:t>. </a:t>
            </a:r>
            <a:r>
              <a:rPr lang="vi-VN" sz="3200" dirty="0"/>
              <a:t>74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0B45CBB-3C28-47E4-B9B5-A77AC9CC290A}"/>
              </a:ext>
            </a:extLst>
          </p:cNvPr>
          <p:cNvSpPr txBox="1"/>
          <p:nvPr/>
        </p:nvSpPr>
        <p:spPr>
          <a:xfrm>
            <a:off x="1596047" y="3412710"/>
            <a:ext cx="68853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vi-VN" sz="3200" dirty="0" smtClean="0"/>
              <a:t>b) 33 – 16 + 53 = ?</a:t>
            </a:r>
          </a:p>
          <a:p>
            <a:pPr algn="just">
              <a:lnSpc>
                <a:spcPct val="250000"/>
              </a:lnSpc>
            </a:pPr>
            <a:r>
              <a:rPr lang="vi-VN" sz="3200" dirty="0" smtClean="0">
                <a:solidFill>
                  <a:srgbClr val="F35757"/>
                </a:solidFill>
              </a:rPr>
              <a:t>A. </a:t>
            </a:r>
            <a:r>
              <a:rPr lang="vi-VN" sz="3200" dirty="0" smtClean="0"/>
              <a:t>70	     </a:t>
            </a:r>
            <a:r>
              <a:rPr lang="vi-VN" sz="3200" dirty="0" smtClean="0">
                <a:solidFill>
                  <a:srgbClr val="F35757"/>
                </a:solidFill>
              </a:rPr>
              <a:t>B. </a:t>
            </a:r>
            <a:r>
              <a:rPr lang="vi-VN" sz="3200" dirty="0" smtClean="0"/>
              <a:t>60	</a:t>
            </a:r>
            <a:r>
              <a:rPr lang="en-US" sz="3200" dirty="0" smtClean="0"/>
              <a:t>	</a:t>
            </a:r>
            <a:r>
              <a:rPr lang="vi-VN" sz="3200" dirty="0" smtClean="0">
                <a:solidFill>
                  <a:srgbClr val="F35757"/>
                </a:solidFill>
              </a:rPr>
              <a:t>C. </a:t>
            </a:r>
            <a:r>
              <a:rPr lang="vi-VN" sz="3200" dirty="0" smtClean="0"/>
              <a:t>50</a:t>
            </a:r>
            <a:endParaRPr lang="vi-VN" sz="3200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ACD6481F-8C13-4629-A412-D72E87C380E7}"/>
              </a:ext>
            </a:extLst>
          </p:cNvPr>
          <p:cNvSpPr/>
          <p:nvPr/>
        </p:nvSpPr>
        <p:spPr>
          <a:xfrm>
            <a:off x="2630165" y="2159299"/>
            <a:ext cx="748382" cy="38490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solidFill>
                  <a:srgbClr val="FF0000"/>
                </a:solidFill>
              </a:rPr>
              <a:t>80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FCC375AA-FC93-4135-A0FD-3B2511E6D8D4}"/>
              </a:ext>
            </a:extLst>
          </p:cNvPr>
          <p:cNvSpPr/>
          <p:nvPr/>
        </p:nvSpPr>
        <p:spPr>
          <a:xfrm>
            <a:off x="4037553" y="2721644"/>
            <a:ext cx="563376" cy="57770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EFADE1AF-AECF-49C4-A082-558C952C9ABF}"/>
              </a:ext>
            </a:extLst>
          </p:cNvPr>
          <p:cNvSpPr/>
          <p:nvPr/>
        </p:nvSpPr>
        <p:spPr>
          <a:xfrm>
            <a:off x="2433335" y="4234974"/>
            <a:ext cx="748382" cy="38490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DA3CDA4B-2F96-4AB6-AFC0-843F0F233419}"/>
              </a:ext>
            </a:extLst>
          </p:cNvPr>
          <p:cNvSpPr/>
          <p:nvPr/>
        </p:nvSpPr>
        <p:spPr>
          <a:xfrm>
            <a:off x="1545176" y="4867094"/>
            <a:ext cx="563376" cy="57770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99030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  <p:bldP spid="6" grpId="0" animBg="1"/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>
            <a:extLst>
              <a:ext uri="{FF2B5EF4-FFF2-40B4-BE49-F238E27FC236}">
                <a16:creationId xmlns:a16="http://schemas.microsoft.com/office/drawing/2014/main" xmlns="" id="{F597F78D-E4AA-45F8-AAB9-02829436CAAA}"/>
              </a:ext>
            </a:extLst>
          </p:cNvPr>
          <p:cNvSpPr/>
          <p:nvPr/>
        </p:nvSpPr>
        <p:spPr>
          <a:xfrm>
            <a:off x="716617" y="456213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5</a:t>
            </a:r>
            <a:endParaRPr lang="vi-VN" sz="32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C3778CD-B670-4882-802C-FB91D835E12D}"/>
              </a:ext>
            </a:extLst>
          </p:cNvPr>
          <p:cNvSpPr txBox="1"/>
          <p:nvPr/>
        </p:nvSpPr>
        <p:spPr>
          <a:xfrm>
            <a:off x="1272209" y="416457"/>
            <a:ext cx="98529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dirty="0"/>
              <a:t>Mỗi con mèo sẽ câu con cá ghi phép tính có kết quả là số ghi trên </a:t>
            </a:r>
            <a:r>
              <a:rPr lang="vi-VN" sz="3200" dirty="0" smtClean="0"/>
              <a:t>xô.</a:t>
            </a:r>
            <a:r>
              <a:rPr lang="en-US" sz="3200" dirty="0" smtClean="0"/>
              <a:t> </a:t>
            </a:r>
            <a:r>
              <a:rPr lang="vi-VN" sz="3200" dirty="0" smtClean="0"/>
              <a:t>Tìm </a:t>
            </a:r>
            <a:r>
              <a:rPr lang="vi-VN" sz="3200" dirty="0"/>
              <a:t>cá cho mỗi con mèo.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52BC5171-4E23-4921-B28C-6F6D51E9480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57739" y="1532144"/>
            <a:ext cx="8470135" cy="4748002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31D30766-DC82-44A2-9EF4-89A69253C84D}"/>
              </a:ext>
            </a:extLst>
          </p:cNvPr>
          <p:cNvGrpSpPr/>
          <p:nvPr/>
        </p:nvGrpSpPr>
        <p:grpSpPr>
          <a:xfrm>
            <a:off x="9450802" y="2308544"/>
            <a:ext cx="807151" cy="662828"/>
            <a:chOff x="1750173" y="2926500"/>
            <a:chExt cx="807151" cy="662828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xmlns="" id="{CE9F0AF1-E28C-4127-BE10-2325F19FA26E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26</a:t>
              </a:r>
              <a:endParaRPr lang="vi-VN" sz="2400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3A3FB638-DE45-45BF-B155-F303E73A032F}"/>
                </a:ext>
              </a:extLst>
            </p:cNvPr>
            <p:cNvSpPr txBox="1"/>
            <p:nvPr/>
          </p:nvSpPr>
          <p:spPr>
            <a:xfrm>
              <a:off x="1776676" y="2967336"/>
              <a:ext cx="7806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</a:rPr>
                <a:t>45</a:t>
              </a:r>
              <a:endParaRPr lang="vi-VN" sz="32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EF0CE4E2-609A-42F8-8AEC-E40AFF459647}"/>
              </a:ext>
            </a:extLst>
          </p:cNvPr>
          <p:cNvGrpSpPr/>
          <p:nvPr/>
        </p:nvGrpSpPr>
        <p:grpSpPr>
          <a:xfrm>
            <a:off x="9490558" y="3835476"/>
            <a:ext cx="807151" cy="662828"/>
            <a:chOff x="1750173" y="2926500"/>
            <a:chExt cx="807151" cy="662828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xmlns="" id="{280839D1-23FC-4A93-BC84-FD2A623DB2D5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26</a:t>
              </a:r>
              <a:endParaRPr lang="vi-VN" sz="2400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11DB3AA1-5177-4817-9B56-7581676AA493}"/>
                </a:ext>
              </a:extLst>
            </p:cNvPr>
            <p:cNvSpPr txBox="1"/>
            <p:nvPr/>
          </p:nvSpPr>
          <p:spPr>
            <a:xfrm>
              <a:off x="1776676" y="2967336"/>
              <a:ext cx="7806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</a:rPr>
                <a:t>65</a:t>
              </a:r>
              <a:endParaRPr lang="vi-VN" sz="32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7FFFF7D1-12C7-4DCF-AE21-DF03DA325D6A}"/>
              </a:ext>
            </a:extLst>
          </p:cNvPr>
          <p:cNvGrpSpPr/>
          <p:nvPr/>
        </p:nvGrpSpPr>
        <p:grpSpPr>
          <a:xfrm>
            <a:off x="9517062" y="5375660"/>
            <a:ext cx="807151" cy="662828"/>
            <a:chOff x="1750173" y="2926500"/>
            <a:chExt cx="807151" cy="662828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xmlns="" id="{A99F3CC6-6407-4DCA-84B4-FE2399D8E7E3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26</a:t>
              </a:r>
              <a:endParaRPr lang="vi-VN" sz="2400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22CE0E60-DB6C-4881-BC39-0C8D0A44D087}"/>
                </a:ext>
              </a:extLst>
            </p:cNvPr>
            <p:cNvSpPr txBox="1"/>
            <p:nvPr/>
          </p:nvSpPr>
          <p:spPr>
            <a:xfrm>
              <a:off x="1776676" y="2967336"/>
              <a:ext cx="7806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</a:rPr>
                <a:t>55</a:t>
              </a:r>
              <a:endParaRPr lang="vi-VN" sz="32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29" name="Freeform: Shape 28">
            <a:extLst>
              <a:ext uri="{FF2B5EF4-FFF2-40B4-BE49-F238E27FC236}">
                <a16:creationId xmlns:a16="http://schemas.microsoft.com/office/drawing/2014/main" xmlns="" id="{DD347BFB-270E-4154-A151-E3F0D37256B7}"/>
              </a:ext>
            </a:extLst>
          </p:cNvPr>
          <p:cNvSpPr/>
          <p:nvPr/>
        </p:nvSpPr>
        <p:spPr>
          <a:xfrm>
            <a:off x="4559121" y="2349381"/>
            <a:ext cx="4024700" cy="481918"/>
          </a:xfrm>
          <a:custGeom>
            <a:avLst/>
            <a:gdLst>
              <a:gd name="connsiteX0" fmla="*/ 1422400 w 1422400"/>
              <a:gd name="connsiteY0" fmla="*/ 362857 h 386975"/>
              <a:gd name="connsiteX1" fmla="*/ 899886 w 1422400"/>
              <a:gd name="connsiteY1" fmla="*/ 348343 h 386975"/>
              <a:gd name="connsiteX2" fmla="*/ 0 w 1422400"/>
              <a:gd name="connsiteY2" fmla="*/ 0 h 386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22400" h="386975">
                <a:moveTo>
                  <a:pt x="1422400" y="362857"/>
                </a:moveTo>
                <a:cubicBezTo>
                  <a:pt x="1279676" y="385838"/>
                  <a:pt x="1136953" y="408819"/>
                  <a:pt x="899886" y="348343"/>
                </a:cubicBezTo>
                <a:cubicBezTo>
                  <a:pt x="662819" y="287867"/>
                  <a:pt x="331409" y="1439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xmlns="" id="{4BC40A5A-DCA9-408E-90CE-7F9528FD4266}"/>
              </a:ext>
            </a:extLst>
          </p:cNvPr>
          <p:cNvSpPr/>
          <p:nvPr/>
        </p:nvSpPr>
        <p:spPr>
          <a:xfrm>
            <a:off x="4185634" y="4348163"/>
            <a:ext cx="4243991" cy="1027497"/>
          </a:xfrm>
          <a:custGeom>
            <a:avLst/>
            <a:gdLst>
              <a:gd name="connsiteX0" fmla="*/ 1119187 w 1119187"/>
              <a:gd name="connsiteY0" fmla="*/ 0 h 1090612"/>
              <a:gd name="connsiteX1" fmla="*/ 742950 w 1119187"/>
              <a:gd name="connsiteY1" fmla="*/ 247650 h 1090612"/>
              <a:gd name="connsiteX2" fmla="*/ 619125 w 1119187"/>
              <a:gd name="connsiteY2" fmla="*/ 695325 h 1090612"/>
              <a:gd name="connsiteX3" fmla="*/ 0 w 1119187"/>
              <a:gd name="connsiteY3" fmla="*/ 1090612 h 1090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9187" h="1090612">
                <a:moveTo>
                  <a:pt x="1119187" y="0"/>
                </a:moveTo>
                <a:cubicBezTo>
                  <a:pt x="972740" y="65881"/>
                  <a:pt x="826294" y="131763"/>
                  <a:pt x="742950" y="247650"/>
                </a:cubicBezTo>
                <a:cubicBezTo>
                  <a:pt x="659606" y="363537"/>
                  <a:pt x="742950" y="554831"/>
                  <a:pt x="619125" y="695325"/>
                </a:cubicBezTo>
                <a:cubicBezTo>
                  <a:pt x="495300" y="835819"/>
                  <a:pt x="247650" y="963215"/>
                  <a:pt x="0" y="1090612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xmlns="" id="{17D0FF85-BED1-41BE-A09D-6BE7796E503D}"/>
              </a:ext>
            </a:extLst>
          </p:cNvPr>
          <p:cNvSpPr/>
          <p:nvPr/>
        </p:nvSpPr>
        <p:spPr>
          <a:xfrm>
            <a:off x="4559121" y="3835476"/>
            <a:ext cx="3937179" cy="1960487"/>
          </a:xfrm>
          <a:custGeom>
            <a:avLst/>
            <a:gdLst>
              <a:gd name="connsiteX0" fmla="*/ 1219200 w 1219200"/>
              <a:gd name="connsiteY0" fmla="*/ 1728788 h 1728788"/>
              <a:gd name="connsiteX1" fmla="*/ 990600 w 1219200"/>
              <a:gd name="connsiteY1" fmla="*/ 1371600 h 1728788"/>
              <a:gd name="connsiteX2" fmla="*/ 938213 w 1219200"/>
              <a:gd name="connsiteY2" fmla="*/ 723900 h 1728788"/>
              <a:gd name="connsiteX3" fmla="*/ 0 w 1219200"/>
              <a:gd name="connsiteY3" fmla="*/ 0 h 1728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" h="1728788">
                <a:moveTo>
                  <a:pt x="1219200" y="1728788"/>
                </a:moveTo>
                <a:cubicBezTo>
                  <a:pt x="1128315" y="1633934"/>
                  <a:pt x="1037431" y="1539081"/>
                  <a:pt x="990600" y="1371600"/>
                </a:cubicBezTo>
                <a:cubicBezTo>
                  <a:pt x="943769" y="1204119"/>
                  <a:pt x="1103313" y="952500"/>
                  <a:pt x="938213" y="723900"/>
                </a:cubicBezTo>
                <a:cubicBezTo>
                  <a:pt x="773113" y="495300"/>
                  <a:pt x="386556" y="247650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80082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29" grpId="0" animBg="1"/>
      <p:bldP spid="33" grpId="0" animBg="1"/>
      <p:bldP spid="3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2047</TotalTime>
  <Words>312</Words>
  <Application>Microsoft Office PowerPoint</Application>
  <PresentationFormat>Custom</PresentationFormat>
  <Paragraphs>83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Admin</cp:lastModifiedBy>
  <cp:revision>114</cp:revision>
  <dcterms:created xsi:type="dcterms:W3CDTF">2021-06-02T01:34:28Z</dcterms:created>
  <dcterms:modified xsi:type="dcterms:W3CDTF">2022-11-28T10:07:08Z</dcterms:modified>
</cp:coreProperties>
</file>