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1" r:id="rId2"/>
    <p:sldMasterId id="2147483797" r:id="rId3"/>
    <p:sldMasterId id="2147483827" r:id="rId4"/>
    <p:sldMasterId id="2147483873" r:id="rId5"/>
    <p:sldMasterId id="2147483899" r:id="rId6"/>
    <p:sldMasterId id="2147483913" r:id="rId7"/>
    <p:sldMasterId id="2147483918" r:id="rId8"/>
  </p:sldMasterIdLst>
  <p:notesMasterIdLst>
    <p:notesMasterId r:id="rId26"/>
  </p:notesMasterIdLst>
  <p:sldIdLst>
    <p:sldId id="2007577121" r:id="rId9"/>
    <p:sldId id="262" r:id="rId10"/>
    <p:sldId id="2007577117" r:id="rId11"/>
    <p:sldId id="257" r:id="rId12"/>
    <p:sldId id="258" r:id="rId13"/>
    <p:sldId id="259" r:id="rId14"/>
    <p:sldId id="260" r:id="rId15"/>
    <p:sldId id="261" r:id="rId16"/>
    <p:sldId id="2007577118" r:id="rId17"/>
    <p:sldId id="2892" r:id="rId18"/>
    <p:sldId id="2007577116" r:id="rId19"/>
    <p:sldId id="278" r:id="rId20"/>
    <p:sldId id="2890" r:id="rId21"/>
    <p:sldId id="2007577119" r:id="rId22"/>
    <p:sldId id="2893" r:id="rId23"/>
    <p:sldId id="2007577120" r:id="rId24"/>
    <p:sldId id="51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84" d="100"/>
          <a:sy n="84" d="100"/>
        </p:scale>
        <p:origin x="10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603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360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08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492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AAE625-CCE1-44F6-895D-5AF7016B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A83C3F-BA58-4315-BFDF-E60BCC01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0B4E28-BD5D-4F3F-B69C-DBAEC1F2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625689-122D-4A42-93C0-0286D12F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4B6780-D01C-4C9C-B42E-7A4F26B8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63588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39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6C7EF1-2138-41C6-8730-10D6E11882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FC09F9C-4D2D-4822-AA68-23E2F0972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7B02E1-6600-4516-8212-8E38AFE89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0340C5-7E3A-4D5C-B2CA-166D21090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0C5C68-E650-4A3A-BC49-A01CB023D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图片包含 事情&#10;&#10;已生成极高可信度的说明">
            <a:extLst>
              <a:ext uri="{FF2B5EF4-FFF2-40B4-BE49-F238E27FC236}">
                <a16:creationId xmlns:a16="http://schemas.microsoft.com/office/drawing/2014/main" id="{0FB86466-89CD-4F69-84E4-5313C587DB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644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AAE625-CCE1-44F6-895D-5AF7016B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A83C3F-BA58-4315-BFDF-E60BCC01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0B4E28-BD5D-4F3F-B69C-DBAEC1F2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625689-122D-4A42-93C0-0286D12F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4B6780-D01C-4C9C-B42E-7A4F26B8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8319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C29D3C-433F-4A63-8FF5-36EE97F0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8A0D82-1BDE-4956-BBE7-876EF4C9C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A7D608-4FD4-4089-A182-A5B58F749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02FDCD-14CB-478B-AB8C-D7E3D4A39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912418-15EB-4B02-B1ED-DF9966177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3568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903029-121E-4745-8C82-783089C8C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F77133-A399-4B32-9027-6824172CEB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5C523C-3916-46C6-ABCB-8B86E01D6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42F8245-7E0D-4F5C-BBD9-5BB4B79A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05755D-B8AB-449D-BBC4-48ACBBB5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EEE41F-5F54-4C73-80D9-78344F9BA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9064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8325228" y="385937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29F8BAA-8A45-4805-B80A-07C8740E2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67A0A44-AB43-4C74-A603-D8119FB27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C131986-E042-4909-B443-8AD60B39F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A9DF9E6-93A8-41DA-9AFE-F1AD163BAE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A105C94-063B-410A-9E78-B933C7054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32ED612-40B6-40D5-9AB6-A5756E735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F0CBC1E-B6EE-4097-952D-830B41F13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58DC997-89AA-47B6-AC9E-9DABE64D8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8962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1FA586-1609-48FE-8744-41F3E0012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E871FBC-BFBC-4554-93E0-667EBD3B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E473339-3CF2-40AF-A7A8-247F02DFD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B04E57B-F9FF-4C6E-BAB0-34397F82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9814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12E0898-CC0E-4ABE-B003-4FEE96EA1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871EC42-DDD9-4E80-962A-12A36157D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D90195A-C088-4DD2-8AB6-D519D23F9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7928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16A4D5-F43F-400E-A3BA-C86437290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176F08-C64D-4AE4-A92E-DCDB93255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6893A0-6D7A-455F-A082-735E6D3BF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A7E056-9362-4F22-8D6D-10BDC1AF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6B34AC-86F1-4527-BC19-2D1D6946B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87EF4C-F50A-47A3-99CE-F21E902F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1317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BC4ECF-4A3A-401C-B45E-6E90080F4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808DBD3-CE25-46F2-9048-9D52CF27A3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8123A1B-70F0-41D6-AD47-2C30B02C8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F92FBC-7EA5-4037-AA89-0B55AEB59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7014370-AECC-4117-9CA7-767F6D74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AC8CD34-3386-4ABE-83B9-CA0B7FA2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909002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B18831-B750-4360-8DD2-D2C4F0FD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A87CC73-9300-42A2-B611-9A0DEE8ED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4BC5E6-9192-456B-BB7A-D6FCDC66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B14153-CF16-46D5-8523-7C66A7E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756B3A-E31B-44BC-A357-73F5EDCEF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5535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2899807-5192-4098-BAED-6D1B73B393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3B7437E-317E-4E72-BD0F-96424D7DEE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6BD8EA-D110-4D30-A546-FFE20E67E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A127AD-6044-4EBB-A42A-1074843A5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89A9E2-4B2F-4974-B7DA-3836DA791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90684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076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58976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630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89887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6499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107283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512946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73061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6645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349703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209508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7514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6798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31054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393960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52550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2023/4/12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8365063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78032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14805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6891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92045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43868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498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7674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9965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61211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34915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010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42.jp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31" r:id="rId21"/>
    <p:sldLayoutId id="2147483932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3B18FF4-15B0-4A0F-A408-29575D30A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FFAF94-3EC8-417C-A78B-9C2E4C069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BF2CF7-FD2F-42F4-95D0-B1D7BD179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85BF49-3D7A-4F43-BA91-D003E0AEA55D}" type="datetimeFigureOut">
              <a:rPr lang="zh-CN" altLang="en-US" smtClean="0"/>
              <a:pPr/>
              <a:t>2023/4/12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0F1565-20E8-4745-8FF2-10D53A944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337385-E146-4D8D-9D11-BCA989E8FA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F23BD8DC-39EC-4016-A177-D6AECE15833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12818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29810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74322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73C33-A551-4C4D-8306-51711901561F}" type="datetimeFigureOut">
              <a:rPr lang="en-US" smtClean="0"/>
              <a:t>4/12/2023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58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6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6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8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5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57.png"/><Relationship Id="rId3" Type="http://schemas.openxmlformats.org/officeDocument/2006/relationships/audio" Target="../media/audio2.wav"/><Relationship Id="rId7" Type="http://schemas.openxmlformats.org/officeDocument/2006/relationships/image" Target="../media/image54.png"/><Relationship Id="rId12" Type="http://schemas.openxmlformats.org/officeDocument/2006/relationships/slide" Target="slide7.xml"/><Relationship Id="rId17" Type="http://schemas.openxmlformats.org/officeDocument/2006/relationships/image" Target="../media/image52.png"/><Relationship Id="rId2" Type="http://schemas.openxmlformats.org/officeDocument/2006/relationships/audio" Target="../media/audio1.wav"/><Relationship Id="rId16" Type="http://schemas.openxmlformats.org/officeDocument/2006/relationships/image" Target="../media/image59.gif"/><Relationship Id="rId1" Type="http://schemas.openxmlformats.org/officeDocument/2006/relationships/slideLayout" Target="../slideLayouts/slideLayout84.xml"/><Relationship Id="rId6" Type="http://schemas.openxmlformats.org/officeDocument/2006/relationships/slide" Target="slide4.xml"/><Relationship Id="rId11" Type="http://schemas.openxmlformats.org/officeDocument/2006/relationships/image" Target="../media/image56.png"/><Relationship Id="rId5" Type="http://schemas.openxmlformats.org/officeDocument/2006/relationships/image" Target="../media/image53.gif"/><Relationship Id="rId15" Type="http://schemas.openxmlformats.org/officeDocument/2006/relationships/image" Target="../media/image58.png"/><Relationship Id="rId10" Type="http://schemas.openxmlformats.org/officeDocument/2006/relationships/slide" Target="slide6.xml"/><Relationship Id="rId4" Type="http://schemas.openxmlformats.org/officeDocument/2006/relationships/image" Target="../media/image51.png"/><Relationship Id="rId9" Type="http://schemas.openxmlformats.org/officeDocument/2006/relationships/image" Target="../media/image55.png"/><Relationship Id="rId14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4.wav"/><Relationship Id="rId7" Type="http://schemas.openxmlformats.org/officeDocument/2006/relationships/image" Target="../media/image6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1.png"/><Relationship Id="rId9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4.wav"/><Relationship Id="rId7" Type="http://schemas.openxmlformats.org/officeDocument/2006/relationships/image" Target="../media/image6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1.png"/><Relationship Id="rId9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4.wav"/><Relationship Id="rId7" Type="http://schemas.openxmlformats.org/officeDocument/2006/relationships/image" Target="../media/image6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1.png"/><Relationship Id="rId9" Type="http://schemas.openxmlformats.org/officeDocument/2006/relationships/image" Target="../media/image6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4.wav"/><Relationship Id="rId7" Type="http://schemas.openxmlformats.org/officeDocument/2006/relationships/image" Target="../media/image6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1.png"/><Relationship Id="rId9" Type="http://schemas.openxmlformats.org/officeDocument/2006/relationships/image" Target="../media/image6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4.wav"/><Relationship Id="rId7" Type="http://schemas.openxmlformats.org/officeDocument/2006/relationships/image" Target="../media/image62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1.png"/><Relationship Id="rId9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39311" y="970990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49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99885FE-68A9-4785-BC76-6150BA183D41}"/>
              </a:ext>
            </a:extLst>
          </p:cNvPr>
          <p:cNvSpPr/>
          <p:nvPr/>
        </p:nvSpPr>
        <p:spPr>
          <a:xfrm>
            <a:off x="1561098" y="1082560"/>
            <a:ext cx="1420874" cy="242618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oogle Shape;3151;p10">
            <a:extLst>
              <a:ext uri="{FF2B5EF4-FFF2-40B4-BE49-F238E27FC236}">
                <a16:creationId xmlns:a16="http://schemas.microsoft.com/office/drawing/2014/main" id="{C0828AFE-961E-47A2-A935-5708A4E31588}"/>
              </a:ext>
            </a:extLst>
          </p:cNvPr>
          <p:cNvGrpSpPr/>
          <p:nvPr/>
        </p:nvGrpSpPr>
        <p:grpSpPr>
          <a:xfrm>
            <a:off x="201199" y="341836"/>
            <a:ext cx="3614218" cy="570588"/>
            <a:chOff x="1296327" y="1647588"/>
            <a:chExt cx="3614218" cy="570588"/>
          </a:xfrm>
        </p:grpSpPr>
        <p:sp>
          <p:nvSpPr>
            <p:cNvPr id="3" name="Google Shape;3152;p10">
              <a:extLst>
                <a:ext uri="{FF2B5EF4-FFF2-40B4-BE49-F238E27FC236}">
                  <a16:creationId xmlns:a16="http://schemas.microsoft.com/office/drawing/2014/main" id="{46EC4A78-FD47-4A63-B816-5DD49B928211}"/>
                </a:ext>
              </a:extLst>
            </p:cNvPr>
            <p:cNvSpPr txBox="1"/>
            <p:nvPr/>
          </p:nvSpPr>
          <p:spPr>
            <a:xfrm>
              <a:off x="1866915" y="1694956"/>
              <a:ext cx="304363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Tính (theo mẫu)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</a:endParaRPr>
            </a:p>
          </p:txBody>
        </p:sp>
        <p:sp>
          <p:nvSpPr>
            <p:cNvPr id="4" name="Google Shape;3153;p10">
              <a:extLst>
                <a:ext uri="{FF2B5EF4-FFF2-40B4-BE49-F238E27FC236}">
                  <a16:creationId xmlns:a16="http://schemas.microsoft.com/office/drawing/2014/main" id="{50DBBC64-6547-47F8-8282-ABFE38EEAEE1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1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" name="Google Shape;3154;p10">
            <a:extLst>
              <a:ext uri="{FF2B5EF4-FFF2-40B4-BE49-F238E27FC236}">
                <a16:creationId xmlns:a16="http://schemas.microsoft.com/office/drawing/2014/main" id="{A886056C-A017-4608-9FD2-6532E8C9BFF4}"/>
              </a:ext>
            </a:extLst>
          </p:cNvPr>
          <p:cNvSpPr txBox="1"/>
          <p:nvPr/>
        </p:nvSpPr>
        <p:spPr>
          <a:xfrm>
            <a:off x="1863080" y="1028939"/>
            <a:ext cx="1323968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457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UTM Avo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285</a:t>
            </a:r>
            <a:endParaRPr kumimoji="0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6" name="Google Shape;3155;p10">
            <a:extLst>
              <a:ext uri="{FF2B5EF4-FFF2-40B4-BE49-F238E27FC236}">
                <a16:creationId xmlns:a16="http://schemas.microsoft.com/office/drawing/2014/main" id="{E673498C-C543-4FAE-A833-FFC737490850}"/>
              </a:ext>
            </a:extLst>
          </p:cNvPr>
          <p:cNvSpPr txBox="1"/>
          <p:nvPr/>
        </p:nvSpPr>
        <p:spPr>
          <a:xfrm>
            <a:off x="1561098" y="1628335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-</a:t>
            </a:r>
            <a:endParaRPr kumimoji="0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cxnSp>
        <p:nvCxnSpPr>
          <p:cNvPr id="7" name="Google Shape;3156;p10">
            <a:extLst>
              <a:ext uri="{FF2B5EF4-FFF2-40B4-BE49-F238E27FC236}">
                <a16:creationId xmlns:a16="http://schemas.microsoft.com/office/drawing/2014/main" id="{5E821E39-7CB0-4FD8-9B74-7D93F85DE777}"/>
              </a:ext>
            </a:extLst>
          </p:cNvPr>
          <p:cNvCxnSpPr/>
          <p:nvPr/>
        </p:nvCxnSpPr>
        <p:spPr>
          <a:xfrm>
            <a:off x="1672324" y="2652800"/>
            <a:ext cx="1275548" cy="0"/>
          </a:xfrm>
          <a:prstGeom prst="straightConnector1">
            <a:avLst/>
          </a:prstGeom>
          <a:noFill/>
          <a:ln w="28575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3157;p10">
            <a:extLst>
              <a:ext uri="{FF2B5EF4-FFF2-40B4-BE49-F238E27FC236}">
                <a16:creationId xmlns:a16="http://schemas.microsoft.com/office/drawing/2014/main" id="{D13919E3-95AA-4446-B7DE-44871A1742A8}"/>
              </a:ext>
            </a:extLst>
          </p:cNvPr>
          <p:cNvSpPr txBox="1"/>
          <p:nvPr/>
        </p:nvSpPr>
        <p:spPr>
          <a:xfrm>
            <a:off x="1842749" y="2736330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</a:t>
            </a:r>
            <a:endParaRPr kumimoji="0" sz="3600" b="1" i="0" u="none" strike="noStrike" kern="1200" cap="none" spc="0" normalizeH="0" baseline="0" noProof="0" dirty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9" name="Google Shape;3158;p10">
            <a:extLst>
              <a:ext uri="{FF2B5EF4-FFF2-40B4-BE49-F238E27FC236}">
                <a16:creationId xmlns:a16="http://schemas.microsoft.com/office/drawing/2014/main" id="{E6DE7A7D-C8B8-4C18-8B9E-CEA054B25B1C}"/>
              </a:ext>
            </a:extLst>
          </p:cNvPr>
          <p:cNvSpPr txBox="1"/>
          <p:nvPr/>
        </p:nvSpPr>
        <p:spPr>
          <a:xfrm>
            <a:off x="2107542" y="2736330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7</a:t>
            </a:r>
            <a:endParaRPr kumimoji="0" sz="3600" b="1" i="0" u="none" strike="noStrike" kern="1200" cap="none" spc="0" normalizeH="0" baseline="0" noProof="0" dirty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0" name="Google Shape;3159;p10">
            <a:extLst>
              <a:ext uri="{FF2B5EF4-FFF2-40B4-BE49-F238E27FC236}">
                <a16:creationId xmlns:a16="http://schemas.microsoft.com/office/drawing/2014/main" id="{36C78E27-0A6A-41F7-BC42-73243516229B}"/>
              </a:ext>
            </a:extLst>
          </p:cNvPr>
          <p:cNvSpPr txBox="1"/>
          <p:nvPr/>
        </p:nvSpPr>
        <p:spPr>
          <a:xfrm>
            <a:off x="2361004" y="2738163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2</a:t>
            </a:r>
            <a:endParaRPr kumimoji="0" sz="3600" b="1" i="0" u="none" strike="noStrike" kern="1200" cap="none" spc="0" normalizeH="0" baseline="0" noProof="0" dirty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1" name="Google Shape;3160;p10">
            <a:extLst>
              <a:ext uri="{FF2B5EF4-FFF2-40B4-BE49-F238E27FC236}">
                <a16:creationId xmlns:a16="http://schemas.microsoft.com/office/drawing/2014/main" id="{303F0C72-5536-4032-8019-296913B1619E}"/>
              </a:ext>
            </a:extLst>
          </p:cNvPr>
          <p:cNvSpPr txBox="1"/>
          <p:nvPr/>
        </p:nvSpPr>
        <p:spPr>
          <a:xfrm>
            <a:off x="3147830" y="975796"/>
            <a:ext cx="7524715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2,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2.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grpSp>
        <p:nvGrpSpPr>
          <p:cNvPr id="12" name="Google Shape;3161;p10">
            <a:extLst>
              <a:ext uri="{FF2B5EF4-FFF2-40B4-BE49-F238E27FC236}">
                <a16:creationId xmlns:a16="http://schemas.microsoft.com/office/drawing/2014/main" id="{563EF877-AFBB-4F90-8B7B-4220694B3BAC}"/>
              </a:ext>
            </a:extLst>
          </p:cNvPr>
          <p:cNvGrpSpPr/>
          <p:nvPr/>
        </p:nvGrpSpPr>
        <p:grpSpPr>
          <a:xfrm>
            <a:off x="4073092" y="3707935"/>
            <a:ext cx="1147790" cy="1569660"/>
            <a:chOff x="1566470" y="2095726"/>
            <a:chExt cx="1147790" cy="1569660"/>
          </a:xfrm>
        </p:grpSpPr>
        <p:grpSp>
          <p:nvGrpSpPr>
            <p:cNvPr id="13" name="Google Shape;3162;p10">
              <a:extLst>
                <a:ext uri="{FF2B5EF4-FFF2-40B4-BE49-F238E27FC236}">
                  <a16:creationId xmlns:a16="http://schemas.microsoft.com/office/drawing/2014/main" id="{1FB80508-D0F2-423C-985F-D2DF544F7154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569660"/>
              <a:chOff x="1697011" y="2095726"/>
              <a:chExt cx="1147790" cy="1569660"/>
            </a:xfrm>
          </p:grpSpPr>
          <p:sp>
            <p:nvSpPr>
              <p:cNvPr id="15" name="Google Shape;3163;p10">
                <a:extLst>
                  <a:ext uri="{FF2B5EF4-FFF2-40B4-BE49-F238E27FC236}">
                    <a16:creationId xmlns:a16="http://schemas.microsoft.com/office/drawing/2014/main" id="{331C2EB3-7C46-42B2-B8E9-3F43449B2388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5696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427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251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  <p:sp>
            <p:nvSpPr>
              <p:cNvPr id="16" name="Google Shape;3164;p10">
                <a:extLst>
                  <a:ext uri="{FF2B5EF4-FFF2-40B4-BE49-F238E27FC236}">
                    <a16:creationId xmlns:a16="http://schemas.microsoft.com/office/drawing/2014/main" id="{9CA941DC-7D57-4DB7-83A4-A71235ACE666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237760" cy="8309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cxnSp>
          <p:nvCxnSpPr>
            <p:cNvPr id="14" name="Google Shape;3165;p10">
              <a:extLst>
                <a:ext uri="{FF2B5EF4-FFF2-40B4-BE49-F238E27FC236}">
                  <a16:creationId xmlns:a16="http://schemas.microsoft.com/office/drawing/2014/main" id="{1224F650-96DC-4616-9A80-957647C1BBD0}"/>
                </a:ext>
              </a:extLst>
            </p:cNvPr>
            <p:cNvCxnSpPr/>
            <p:nvPr/>
          </p:nvCxnSpPr>
          <p:spPr>
            <a:xfrm>
              <a:off x="1768475" y="3521075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8" name="Google Shape;3167;p10">
            <a:extLst>
              <a:ext uri="{FF2B5EF4-FFF2-40B4-BE49-F238E27FC236}">
                <a16:creationId xmlns:a16="http://schemas.microsoft.com/office/drawing/2014/main" id="{BFF248F1-202E-4902-954D-E582001EB851}"/>
              </a:ext>
            </a:extLst>
          </p:cNvPr>
          <p:cNvGrpSpPr/>
          <p:nvPr/>
        </p:nvGrpSpPr>
        <p:grpSpPr>
          <a:xfrm>
            <a:off x="7171892" y="3707935"/>
            <a:ext cx="1147790" cy="1569660"/>
            <a:chOff x="1566470" y="2095726"/>
            <a:chExt cx="1147790" cy="1569660"/>
          </a:xfrm>
        </p:grpSpPr>
        <p:grpSp>
          <p:nvGrpSpPr>
            <p:cNvPr id="19" name="Google Shape;3168;p10">
              <a:extLst>
                <a:ext uri="{FF2B5EF4-FFF2-40B4-BE49-F238E27FC236}">
                  <a16:creationId xmlns:a16="http://schemas.microsoft.com/office/drawing/2014/main" id="{946BF744-37CD-4857-9B1C-BDDAA1E26341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569660"/>
              <a:chOff x="1697011" y="2095726"/>
              <a:chExt cx="1147790" cy="1569660"/>
            </a:xfrm>
          </p:grpSpPr>
          <p:sp>
            <p:nvSpPr>
              <p:cNvPr id="21" name="Google Shape;3169;p10">
                <a:extLst>
                  <a:ext uri="{FF2B5EF4-FFF2-40B4-BE49-F238E27FC236}">
                    <a16:creationId xmlns:a16="http://schemas.microsoft.com/office/drawing/2014/main" id="{43CE4FDD-0A1A-4838-A9EA-255FBEBCECE3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5696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608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315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  <p:sp>
            <p:nvSpPr>
              <p:cNvPr id="22" name="Google Shape;3170;p10">
                <a:extLst>
                  <a:ext uri="{FF2B5EF4-FFF2-40B4-BE49-F238E27FC236}">
                    <a16:creationId xmlns:a16="http://schemas.microsoft.com/office/drawing/2014/main" id="{C2073DA7-8711-45E3-B65B-04F65C96149D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237760" cy="8309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200">
                    <a:solidFill>
                      <a:prstClr val="black"/>
                    </a:solidFill>
                    <a:latin typeface="UTM Avo"/>
                    <a:cs typeface="Arial"/>
                    <a:sym typeface="Arial"/>
                  </a:rPr>
                  <a:t>-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cxnSp>
          <p:nvCxnSpPr>
            <p:cNvPr id="20" name="Google Shape;3171;p10">
              <a:extLst>
                <a:ext uri="{FF2B5EF4-FFF2-40B4-BE49-F238E27FC236}">
                  <a16:creationId xmlns:a16="http://schemas.microsoft.com/office/drawing/2014/main" id="{2DA5FBFF-54EB-42D5-BEE5-F05B517D1B39}"/>
                </a:ext>
              </a:extLst>
            </p:cNvPr>
            <p:cNvCxnSpPr/>
            <p:nvPr/>
          </p:nvCxnSpPr>
          <p:spPr>
            <a:xfrm>
              <a:off x="1768475" y="3521075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6" name="Google Shape;3160;p10">
            <a:extLst/>
          </p:cNvPr>
          <p:cNvSpPr txBox="1"/>
          <p:nvPr/>
        </p:nvSpPr>
        <p:spPr>
          <a:xfrm>
            <a:off x="3132456" y="1792086"/>
            <a:ext cx="8945813" cy="1154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lnSpc>
                <a:spcPct val="150000"/>
              </a:lnSpc>
              <a:buClr>
                <a:prstClr val="black"/>
              </a:buClr>
              <a:buSzPts val="2800"/>
              <a:buFont typeface="Arial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8,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15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8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7,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viết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7 </a:t>
            </a:r>
            <a:r>
              <a:rPr lang="en-US" sz="2800" dirty="0" err="1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nhớ</a:t>
            </a:r>
            <a:r>
              <a:rPr lang="en-US" sz="2800" dirty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 1.</a:t>
            </a:r>
            <a:endParaRPr lang="en-US" sz="2800" dirty="0">
              <a:solidFill>
                <a:prstClr val="black"/>
              </a:solidFill>
              <a:latin typeface="UTM Avo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/>
              <a:buChar char="•"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27" name="Google Shape;3160;p10">
            <a:extLst/>
          </p:cNvPr>
          <p:cNvSpPr txBox="1"/>
          <p:nvPr/>
        </p:nvSpPr>
        <p:spPr>
          <a:xfrm>
            <a:off x="3132456" y="3013349"/>
            <a:ext cx="7524715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3, 3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1,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1.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8" name="Google Shape;3160;p10">
            <a:extLst>
              <a:ext uri="{FF2B5EF4-FFF2-40B4-BE49-F238E27FC236}">
                <a16:creationId xmlns:a16="http://schemas.microsoft.com/office/drawing/2014/main" id="{303F0C72-5536-4032-8019-296913B1619E}"/>
              </a:ext>
            </a:extLst>
          </p:cNvPr>
          <p:cNvSpPr txBox="1"/>
          <p:nvPr/>
        </p:nvSpPr>
        <p:spPr>
          <a:xfrm>
            <a:off x="1953233" y="430337"/>
            <a:ext cx="547847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.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</a:endParaRPr>
          </a:p>
        </p:txBody>
      </p:sp>
    </p:spTree>
    <p:extLst>
      <p:ext uri="{BB962C8B-B14F-4D97-AF65-F5344CB8AC3E}">
        <p14:creationId xmlns:p14="http://schemas.microsoft.com/office/powerpoint/2010/main" val="264709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9">
            <a:extLst>
              <a:ext uri="{FF2B5EF4-FFF2-40B4-BE49-F238E27FC236}">
                <a16:creationId xmlns:a16="http://schemas.microsoft.com/office/drawing/2014/main" id="{3DF19191-1013-4466-B7DC-8403FA532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779" y="3429000"/>
            <a:ext cx="2699518" cy="3429000"/>
          </a:xfrm>
          <a:prstGeom prst="rect">
            <a:avLst/>
          </a:prstGeom>
        </p:spPr>
      </p:pic>
      <p:grpSp>
        <p:nvGrpSpPr>
          <p:cNvPr id="5" name="Google Shape;3177;p11">
            <a:extLst>
              <a:ext uri="{FF2B5EF4-FFF2-40B4-BE49-F238E27FC236}">
                <a16:creationId xmlns:a16="http://schemas.microsoft.com/office/drawing/2014/main" id="{3CEBF3C7-3653-4AE8-A78B-E1F9F45E41D2}"/>
              </a:ext>
            </a:extLst>
          </p:cNvPr>
          <p:cNvGrpSpPr/>
          <p:nvPr/>
        </p:nvGrpSpPr>
        <p:grpSpPr>
          <a:xfrm>
            <a:off x="658166" y="1056585"/>
            <a:ext cx="1918940" cy="570588"/>
            <a:chOff x="1001228" y="571913"/>
            <a:chExt cx="1918940" cy="570588"/>
          </a:xfrm>
        </p:grpSpPr>
        <p:grpSp>
          <p:nvGrpSpPr>
            <p:cNvPr id="6" name="Google Shape;3178;p11">
              <a:extLst>
                <a:ext uri="{FF2B5EF4-FFF2-40B4-BE49-F238E27FC236}">
                  <a16:creationId xmlns:a16="http://schemas.microsoft.com/office/drawing/2014/main" id="{9421EDB0-8459-409B-922F-7DE7AD3F6054}"/>
                </a:ext>
              </a:extLst>
            </p:cNvPr>
            <p:cNvGrpSpPr/>
            <p:nvPr/>
          </p:nvGrpSpPr>
          <p:grpSpPr>
            <a:xfrm>
              <a:off x="1797268" y="619281"/>
              <a:ext cx="1122900" cy="523220"/>
              <a:chOff x="1999127" y="1726873"/>
              <a:chExt cx="1122900" cy="523220"/>
            </a:xfrm>
          </p:grpSpPr>
          <p:sp>
            <p:nvSpPr>
              <p:cNvPr id="9" name="Google Shape;3179;p11">
                <a:extLst>
                  <a:ext uri="{FF2B5EF4-FFF2-40B4-BE49-F238E27FC236}">
                    <a16:creationId xmlns:a16="http://schemas.microsoft.com/office/drawing/2014/main" id="{53B68C9F-E68E-4E2B-B92B-5C5434A57213}"/>
                  </a:ext>
                </a:extLst>
              </p:cNvPr>
              <p:cNvSpPr/>
              <p:nvPr/>
            </p:nvSpPr>
            <p:spPr>
              <a:xfrm>
                <a:off x="1999127" y="1734850"/>
                <a:ext cx="705394" cy="483326"/>
              </a:xfrm>
              <a:prstGeom prst="roundRect">
                <a:avLst>
                  <a:gd name="adj" fmla="val 16667"/>
                </a:avLst>
              </a:prstGeom>
              <a:solidFill>
                <a:srgbClr val="FABF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" name="Google Shape;3180;p11">
                <a:extLst>
                  <a:ext uri="{FF2B5EF4-FFF2-40B4-BE49-F238E27FC236}">
                    <a16:creationId xmlns:a16="http://schemas.microsoft.com/office/drawing/2014/main" id="{782BB23E-DC99-4A5B-ADFD-8BF5672C2973}"/>
                  </a:ext>
                </a:extLst>
              </p:cNvPr>
              <p:cNvSpPr txBox="1"/>
              <p:nvPr/>
            </p:nvSpPr>
            <p:spPr>
              <a:xfrm>
                <a:off x="2033262" y="1726873"/>
                <a:ext cx="1088765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Số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 ?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sp>
          <p:nvSpPr>
            <p:cNvPr id="7" name="Google Shape;3181;p11">
              <a:extLst>
                <a:ext uri="{FF2B5EF4-FFF2-40B4-BE49-F238E27FC236}">
                  <a16:creationId xmlns:a16="http://schemas.microsoft.com/office/drawing/2014/main" id="{976A00EB-A7CD-4F6E-906F-AF31302B9787}"/>
                </a:ext>
              </a:extLst>
            </p:cNvPr>
            <p:cNvSpPr/>
            <p:nvPr/>
          </p:nvSpPr>
          <p:spPr>
            <a:xfrm>
              <a:off x="1001228" y="571913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1" name="Google Shape;3182;p11">
            <a:extLst>
              <a:ext uri="{FF2B5EF4-FFF2-40B4-BE49-F238E27FC236}">
                <a16:creationId xmlns:a16="http://schemas.microsoft.com/office/drawing/2014/main" id="{309AB003-1CEA-4F9B-9C7E-D4B61B8E3E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0854136"/>
              </p:ext>
            </p:extLst>
          </p:nvPr>
        </p:nvGraphicFramePr>
        <p:xfrm>
          <a:off x="810438" y="2268351"/>
          <a:ext cx="9258250" cy="201082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851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1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1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1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70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Số bị trừ</a:t>
                      </a:r>
                      <a:endParaRPr sz="3200"/>
                    </a:p>
                  </a:txBody>
                  <a:tcPr marL="91450" marR="91450" marT="45725" marB="45725" anchor="ctr">
                    <a:solidFill>
                      <a:srgbClr val="F9C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482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354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772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530</a:t>
                      </a:r>
                      <a:endParaRPr sz="32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Số trừ</a:t>
                      </a:r>
                      <a:endParaRPr sz="3200"/>
                    </a:p>
                  </a:txBody>
                  <a:tcPr marL="91450" marR="91450" marT="45725" marB="45725" anchor="ctr">
                    <a:solidFill>
                      <a:srgbClr val="F9C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135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190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391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  60</a:t>
                      </a:r>
                      <a:endParaRPr sz="32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Hiệu</a:t>
                      </a:r>
                      <a:endParaRPr sz="3200"/>
                    </a:p>
                  </a:txBody>
                  <a:tcPr marL="91450" marR="91450" marT="45725" marB="45725" anchor="ctr">
                    <a:solidFill>
                      <a:srgbClr val="F9C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347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?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?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?</a:t>
                      </a:r>
                      <a:endParaRPr sz="32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Google Shape;3183;p11">
            <a:extLst>
              <a:ext uri="{FF2B5EF4-FFF2-40B4-BE49-F238E27FC236}">
                <a16:creationId xmlns:a16="http://schemas.microsoft.com/office/drawing/2014/main" id="{5FE268F1-1220-4D99-9796-983C55DD39F2}"/>
              </a:ext>
            </a:extLst>
          </p:cNvPr>
          <p:cNvSpPr txBox="1"/>
          <p:nvPr/>
        </p:nvSpPr>
        <p:spPr>
          <a:xfrm>
            <a:off x="5014138" y="3660901"/>
            <a:ext cx="1143000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164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184;p11">
            <a:extLst>
              <a:ext uri="{FF2B5EF4-FFF2-40B4-BE49-F238E27FC236}">
                <a16:creationId xmlns:a16="http://schemas.microsoft.com/office/drawing/2014/main" id="{99455FF5-C492-43F6-B1AC-4DC280CAE9B3}"/>
              </a:ext>
            </a:extLst>
          </p:cNvPr>
          <p:cNvSpPr txBox="1"/>
          <p:nvPr/>
        </p:nvSpPr>
        <p:spPr>
          <a:xfrm>
            <a:off x="6754038" y="3660901"/>
            <a:ext cx="1143000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381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3185;p11">
            <a:extLst>
              <a:ext uri="{FF2B5EF4-FFF2-40B4-BE49-F238E27FC236}">
                <a16:creationId xmlns:a16="http://schemas.microsoft.com/office/drawing/2014/main" id="{2973CA4F-C792-4498-9ABF-B6A6233A88D6}"/>
              </a:ext>
            </a:extLst>
          </p:cNvPr>
          <p:cNvSpPr txBox="1"/>
          <p:nvPr/>
        </p:nvSpPr>
        <p:spPr>
          <a:xfrm>
            <a:off x="8728888" y="3660901"/>
            <a:ext cx="1143000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470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659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grpSp>
        <p:nvGrpSpPr>
          <p:cNvPr id="5" name="Google Shape;3190;p12">
            <a:extLst>
              <a:ext uri="{FF2B5EF4-FFF2-40B4-BE49-F238E27FC236}">
                <a16:creationId xmlns:a16="http://schemas.microsoft.com/office/drawing/2014/main" id="{E213A25F-AFEA-4F0F-8159-286B8169F3BD}"/>
              </a:ext>
            </a:extLst>
          </p:cNvPr>
          <p:cNvGrpSpPr/>
          <p:nvPr/>
        </p:nvGrpSpPr>
        <p:grpSpPr>
          <a:xfrm>
            <a:off x="1241177" y="489047"/>
            <a:ext cx="5946431" cy="570588"/>
            <a:chOff x="1296327" y="1647588"/>
            <a:chExt cx="5259872" cy="570588"/>
          </a:xfrm>
        </p:grpSpPr>
        <p:sp>
          <p:nvSpPr>
            <p:cNvPr id="6" name="Google Shape;3191;p12">
              <a:extLst>
                <a:ext uri="{FF2B5EF4-FFF2-40B4-BE49-F238E27FC236}">
                  <a16:creationId xmlns:a16="http://schemas.microsoft.com/office/drawing/2014/main" id="{D14DDA8C-1CFA-4973-B876-5F99170C09C4}"/>
                </a:ext>
              </a:extLst>
            </p:cNvPr>
            <p:cNvSpPr txBox="1"/>
            <p:nvPr/>
          </p:nvSpPr>
          <p:spPr>
            <a:xfrm>
              <a:off x="1866915" y="1694956"/>
              <a:ext cx="4689284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Tìm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địa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chỉ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mỗi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bức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thư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</a:t>
              </a:r>
              <a:endPara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3192;p12">
              <a:extLst>
                <a:ext uri="{FF2B5EF4-FFF2-40B4-BE49-F238E27FC236}">
                  <a16:creationId xmlns:a16="http://schemas.microsoft.com/office/drawing/2014/main" id="{34D63AF8-1A82-4147-8EB2-F652E374CA7E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3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" name="Google Shape;3193;p12" descr="Screen Clipping">
            <a:extLst>
              <a:ext uri="{FF2B5EF4-FFF2-40B4-BE49-F238E27FC236}">
                <a16:creationId xmlns:a16="http://schemas.microsoft.com/office/drawing/2014/main" id="{C00A7A5D-5D4E-4543-BEF5-019451DE66A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70475" y="1486459"/>
            <a:ext cx="8518896" cy="504895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Google Shape;3194;p12">
            <a:extLst>
              <a:ext uri="{FF2B5EF4-FFF2-40B4-BE49-F238E27FC236}">
                <a16:creationId xmlns:a16="http://schemas.microsoft.com/office/drawing/2014/main" id="{77D9C3C2-712F-4DB4-B2F0-12B439FE6832}"/>
              </a:ext>
            </a:extLst>
          </p:cNvPr>
          <p:cNvCxnSpPr>
            <a:cxnSpLocks/>
          </p:cNvCxnSpPr>
          <p:nvPr/>
        </p:nvCxnSpPr>
        <p:spPr>
          <a:xfrm flipH="1" flipV="1">
            <a:off x="4327552" y="3197136"/>
            <a:ext cx="604666" cy="8138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" name="Google Shape;3195;p12">
            <a:extLst>
              <a:ext uri="{FF2B5EF4-FFF2-40B4-BE49-F238E27FC236}">
                <a16:creationId xmlns:a16="http://schemas.microsoft.com/office/drawing/2014/main" id="{2DE823DB-FB23-472D-97FE-AC0BCAEDEF3C}"/>
              </a:ext>
            </a:extLst>
          </p:cNvPr>
          <p:cNvCxnSpPr>
            <a:cxnSpLocks/>
          </p:cNvCxnSpPr>
          <p:nvPr/>
        </p:nvCxnSpPr>
        <p:spPr>
          <a:xfrm flipH="1">
            <a:off x="7903941" y="3350624"/>
            <a:ext cx="836023" cy="326571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3196;p12">
            <a:extLst>
              <a:ext uri="{FF2B5EF4-FFF2-40B4-BE49-F238E27FC236}">
                <a16:creationId xmlns:a16="http://schemas.microsoft.com/office/drawing/2014/main" id="{3A695FC8-8234-43BB-90A1-794B9DCA7C3C}"/>
              </a:ext>
            </a:extLst>
          </p:cNvPr>
          <p:cNvCxnSpPr>
            <a:cxnSpLocks/>
          </p:cNvCxnSpPr>
          <p:nvPr/>
        </p:nvCxnSpPr>
        <p:spPr>
          <a:xfrm flipH="1" flipV="1">
            <a:off x="7187608" y="5455388"/>
            <a:ext cx="1672046" cy="613955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" name="Google Shape;3183;p11">
            <a:extLst/>
          </p:cNvPr>
          <p:cNvSpPr txBox="1"/>
          <p:nvPr/>
        </p:nvSpPr>
        <p:spPr>
          <a:xfrm>
            <a:off x="4725969" y="4790459"/>
            <a:ext cx="1143000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334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3183;p11">
            <a:extLst/>
          </p:cNvPr>
          <p:cNvSpPr txBox="1"/>
          <p:nvPr/>
        </p:nvSpPr>
        <p:spPr>
          <a:xfrm>
            <a:off x="6129257" y="5950639"/>
            <a:ext cx="1143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200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3183;p11">
            <a:extLst/>
          </p:cNvPr>
          <p:cNvSpPr txBox="1"/>
          <p:nvPr/>
        </p:nvSpPr>
        <p:spPr>
          <a:xfrm>
            <a:off x="7358280" y="4310400"/>
            <a:ext cx="1143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238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3201;p13">
            <a:extLst>
              <a:ext uri="{FF2B5EF4-FFF2-40B4-BE49-F238E27FC236}">
                <a16:creationId xmlns:a16="http://schemas.microsoft.com/office/drawing/2014/main" id="{573B0E53-8F8A-48A2-A8FA-D79213DDB94C}"/>
              </a:ext>
            </a:extLst>
          </p:cNvPr>
          <p:cNvGrpSpPr/>
          <p:nvPr/>
        </p:nvGrpSpPr>
        <p:grpSpPr>
          <a:xfrm>
            <a:off x="-1" y="516686"/>
            <a:ext cx="12067309" cy="1569620"/>
            <a:chOff x="1296327" y="1647588"/>
            <a:chExt cx="10810656" cy="1569620"/>
          </a:xfrm>
        </p:grpSpPr>
        <p:sp>
          <p:nvSpPr>
            <p:cNvPr id="7" name="Google Shape;3202;p13">
              <a:extLst>
                <a:ext uri="{FF2B5EF4-FFF2-40B4-BE49-F238E27FC236}">
                  <a16:creationId xmlns:a16="http://schemas.microsoft.com/office/drawing/2014/main" id="{F5BE7ECF-2E84-478E-B65D-C2B8843736EC}"/>
                </a:ext>
              </a:extLst>
            </p:cNvPr>
            <p:cNvSpPr txBox="1"/>
            <p:nvPr/>
          </p:nvSpPr>
          <p:spPr>
            <a:xfrm>
              <a:off x="1866914" y="1647588"/>
              <a:ext cx="10240069" cy="15696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Đầu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năm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một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công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ty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205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người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đang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làm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việc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Đến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cuối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năm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công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ty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12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người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nghỉ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việc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Hỏi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cuối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năm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công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ty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còn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lại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bao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nhiêu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người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đang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làm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việc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?</a:t>
              </a:r>
              <a:endPara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</a:endParaRPr>
            </a:p>
          </p:txBody>
        </p:sp>
        <p:sp>
          <p:nvSpPr>
            <p:cNvPr id="8" name="Google Shape;3203;p13">
              <a:extLst>
                <a:ext uri="{FF2B5EF4-FFF2-40B4-BE49-F238E27FC236}">
                  <a16:creationId xmlns:a16="http://schemas.microsoft.com/office/drawing/2014/main" id="{91C5CD64-DDF8-4309-A658-19F101AB8ED8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4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3204;p13">
            <a:extLst>
              <a:ext uri="{FF2B5EF4-FFF2-40B4-BE49-F238E27FC236}">
                <a16:creationId xmlns:a16="http://schemas.microsoft.com/office/drawing/2014/main" id="{B7073D0E-F2DD-473E-A777-442A6086DFB3}"/>
              </a:ext>
            </a:extLst>
          </p:cNvPr>
          <p:cNvSpPr txBox="1"/>
          <p:nvPr/>
        </p:nvSpPr>
        <p:spPr>
          <a:xfrm>
            <a:off x="3551228" y="2381174"/>
            <a:ext cx="5315661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Tóm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tắt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: 205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người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Nghỉ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: 12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người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Công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ty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đó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òn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447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Tư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6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62: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68493" y="2216795"/>
            <a:ext cx="46612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4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93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22274" y="2795849"/>
            <a:ext cx="29079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473" y="319450"/>
            <a:ext cx="9307990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091785" y="3439567"/>
            <a:ext cx="79789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Công ty đó còn lại số người là: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53258" y="4091874"/>
            <a:ext cx="79789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205 – 12 = 193 (người)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53258" y="4699477"/>
            <a:ext cx="79789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          Đáp số: 193 người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457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6C94D90B-B679-4463-8216-A13C176D5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27" y="3769179"/>
            <a:ext cx="857250" cy="2838450"/>
          </a:xfrm>
          <a:prstGeom prst="rect">
            <a:avLst/>
          </a:prstGeom>
        </p:spPr>
      </p:pic>
      <p:grpSp>
        <p:nvGrpSpPr>
          <p:cNvPr id="6" name="Google Shape;3210;p14">
            <a:extLst>
              <a:ext uri="{FF2B5EF4-FFF2-40B4-BE49-F238E27FC236}">
                <a16:creationId xmlns:a16="http://schemas.microsoft.com/office/drawing/2014/main" id="{3AB99535-2CFB-48A2-BCA6-89307D309B0F}"/>
              </a:ext>
            </a:extLst>
          </p:cNvPr>
          <p:cNvGrpSpPr/>
          <p:nvPr/>
        </p:nvGrpSpPr>
        <p:grpSpPr>
          <a:xfrm>
            <a:off x="205348" y="780770"/>
            <a:ext cx="3396151" cy="3371753"/>
            <a:chOff x="1111231" y="1511991"/>
            <a:chExt cx="3240855" cy="2999908"/>
          </a:xfrm>
        </p:grpSpPr>
        <p:sp>
          <p:nvSpPr>
            <p:cNvPr id="7" name="Google Shape;3211;p14">
              <a:extLst>
                <a:ext uri="{FF2B5EF4-FFF2-40B4-BE49-F238E27FC236}">
                  <a16:creationId xmlns:a16="http://schemas.microsoft.com/office/drawing/2014/main" id="{F07CCFC1-B2CC-4572-9129-BEBC35D0136A}"/>
                </a:ext>
              </a:extLst>
            </p:cNvPr>
            <p:cNvSpPr txBox="1"/>
            <p:nvPr/>
          </p:nvSpPr>
          <p:spPr>
            <a:xfrm>
              <a:off x="1201797" y="2265170"/>
              <a:ext cx="3150289" cy="22467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Trong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tấm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bản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đồ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Rô-bốt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qua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các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phép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kết</a:t>
              </a:r>
              <a:r>
                <a:rPr kumimoji="0" lang="en-US" sz="2800" b="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quả</a:t>
              </a:r>
              <a:r>
                <a:rPr kumimoji="0" lang="en-US" sz="2800" b="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theo</a:t>
              </a:r>
              <a:r>
                <a:rPr kumimoji="0" lang="en-US" sz="2800" b="0" i="0" u="none" strike="noStrike" kern="120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thứ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tự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như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sau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: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</a:endParaRPr>
            </a:p>
          </p:txBody>
        </p:sp>
        <p:sp>
          <p:nvSpPr>
            <p:cNvPr id="8" name="Google Shape;3212;p14">
              <a:extLst>
                <a:ext uri="{FF2B5EF4-FFF2-40B4-BE49-F238E27FC236}">
                  <a16:creationId xmlns:a16="http://schemas.microsoft.com/office/drawing/2014/main" id="{476516D7-6D2C-4F62-9FDF-F8AE35E1C4AD}"/>
                </a:ext>
              </a:extLst>
            </p:cNvPr>
            <p:cNvSpPr/>
            <p:nvPr/>
          </p:nvSpPr>
          <p:spPr>
            <a:xfrm>
              <a:off x="1111231" y="1511991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5</a:t>
              </a:r>
              <a:endParaRPr kumimoji="0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Google Shape;3213;p14">
            <a:extLst>
              <a:ext uri="{FF2B5EF4-FFF2-40B4-BE49-F238E27FC236}">
                <a16:creationId xmlns:a16="http://schemas.microsoft.com/office/drawing/2014/main" id="{182CCCCF-6460-4700-BFCE-8E0997FA0ADD}"/>
              </a:ext>
            </a:extLst>
          </p:cNvPr>
          <p:cNvGrpSpPr/>
          <p:nvPr/>
        </p:nvGrpSpPr>
        <p:grpSpPr>
          <a:xfrm>
            <a:off x="3594001" y="340776"/>
            <a:ext cx="5933884" cy="653452"/>
            <a:chOff x="1711516" y="1747756"/>
            <a:chExt cx="5933884" cy="523220"/>
          </a:xfrm>
        </p:grpSpPr>
        <p:sp>
          <p:nvSpPr>
            <p:cNvPr id="10" name="Google Shape;3214;p14">
              <a:extLst>
                <a:ext uri="{FF2B5EF4-FFF2-40B4-BE49-F238E27FC236}">
                  <a16:creationId xmlns:a16="http://schemas.microsoft.com/office/drawing/2014/main" id="{EB8BA2C8-9643-4D0E-9F8A-A3D3A4D7B524}"/>
                </a:ext>
              </a:extLst>
            </p:cNvPr>
            <p:cNvSpPr txBox="1"/>
            <p:nvPr/>
          </p:nvSpPr>
          <p:spPr>
            <a:xfrm>
              <a:off x="1711516" y="1747756"/>
              <a:ext cx="59338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292       537       380       38       1000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</a:endParaRPr>
            </a:p>
          </p:txBody>
        </p:sp>
        <p:sp>
          <p:nvSpPr>
            <p:cNvPr id="11" name="Google Shape;3215;p14">
              <a:extLst>
                <a:ext uri="{FF2B5EF4-FFF2-40B4-BE49-F238E27FC236}">
                  <a16:creationId xmlns:a16="http://schemas.microsoft.com/office/drawing/2014/main" id="{9E5C677D-3440-4B11-A4A0-AAD55BFDBBF9}"/>
                </a:ext>
              </a:extLst>
            </p:cNvPr>
            <p:cNvSpPr/>
            <p:nvPr/>
          </p:nvSpPr>
          <p:spPr>
            <a:xfrm>
              <a:off x="2514600" y="1896134"/>
              <a:ext cx="457200" cy="22646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  <a:ln w="12700" cap="flat" cmpd="sng">
              <a:solidFill>
                <a:srgbClr val="97480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3216;p14">
              <a:extLst>
                <a:ext uri="{FF2B5EF4-FFF2-40B4-BE49-F238E27FC236}">
                  <a16:creationId xmlns:a16="http://schemas.microsoft.com/office/drawing/2014/main" id="{17689F58-9B61-41DB-AD2A-1B6157BD62D5}"/>
                </a:ext>
              </a:extLst>
            </p:cNvPr>
            <p:cNvSpPr/>
            <p:nvPr/>
          </p:nvSpPr>
          <p:spPr>
            <a:xfrm>
              <a:off x="3774884" y="1896134"/>
              <a:ext cx="457200" cy="22646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  <a:ln w="12700" cap="flat" cmpd="sng">
              <a:solidFill>
                <a:srgbClr val="97480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217;p14">
              <a:extLst>
                <a:ext uri="{FF2B5EF4-FFF2-40B4-BE49-F238E27FC236}">
                  <a16:creationId xmlns:a16="http://schemas.microsoft.com/office/drawing/2014/main" id="{930EDA42-E6DE-4BC6-872C-5E844DB20BDA}"/>
                </a:ext>
              </a:extLst>
            </p:cNvPr>
            <p:cNvSpPr/>
            <p:nvPr/>
          </p:nvSpPr>
          <p:spPr>
            <a:xfrm>
              <a:off x="5105400" y="1896134"/>
              <a:ext cx="457200" cy="22646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  <a:ln w="12700" cap="flat" cmpd="sng">
              <a:solidFill>
                <a:srgbClr val="97480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218;p14">
              <a:extLst>
                <a:ext uri="{FF2B5EF4-FFF2-40B4-BE49-F238E27FC236}">
                  <a16:creationId xmlns:a16="http://schemas.microsoft.com/office/drawing/2014/main" id="{844F19ED-7A10-4738-9B2E-96EAF80373A3}"/>
                </a:ext>
              </a:extLst>
            </p:cNvPr>
            <p:cNvSpPr/>
            <p:nvPr/>
          </p:nvSpPr>
          <p:spPr>
            <a:xfrm>
              <a:off x="6187884" y="1896134"/>
              <a:ext cx="457200" cy="22646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  <a:ln w="12700" cap="flat" cmpd="sng">
              <a:solidFill>
                <a:srgbClr val="97480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" name="Google Shape;3219;p14">
            <a:extLst>
              <a:ext uri="{FF2B5EF4-FFF2-40B4-BE49-F238E27FC236}">
                <a16:creationId xmlns:a16="http://schemas.microsoft.com/office/drawing/2014/main" id="{8EC7943D-8427-49B1-B16B-A6F8C02BCB2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66752" y="1558217"/>
            <a:ext cx="7395563" cy="50023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oogle Shape;3220;p14">
            <a:extLst>
              <a:ext uri="{FF2B5EF4-FFF2-40B4-BE49-F238E27FC236}">
                <a16:creationId xmlns:a16="http://schemas.microsoft.com/office/drawing/2014/main" id="{405B3A22-B2D5-4058-A7C8-833D122DDD75}"/>
              </a:ext>
            </a:extLst>
          </p:cNvPr>
          <p:cNvGrpSpPr/>
          <p:nvPr/>
        </p:nvGrpSpPr>
        <p:grpSpPr>
          <a:xfrm>
            <a:off x="4352735" y="4085094"/>
            <a:ext cx="979659" cy="904923"/>
            <a:chOff x="1883832" y="3577189"/>
            <a:chExt cx="706279" cy="904923"/>
          </a:xfrm>
        </p:grpSpPr>
        <p:sp>
          <p:nvSpPr>
            <p:cNvPr id="17" name="Google Shape;3221;p14">
              <a:extLst>
                <a:ext uri="{FF2B5EF4-FFF2-40B4-BE49-F238E27FC236}">
                  <a16:creationId xmlns:a16="http://schemas.microsoft.com/office/drawing/2014/main" id="{E0567A8B-7DB5-4B3E-B72A-78609307CC7D}"/>
                </a:ext>
              </a:extLst>
            </p:cNvPr>
            <p:cNvSpPr/>
            <p:nvPr/>
          </p:nvSpPr>
          <p:spPr>
            <a:xfrm>
              <a:off x="1883832" y="3577189"/>
              <a:ext cx="609600" cy="609600"/>
            </a:xfrm>
            <a:prstGeom prst="ellipse">
              <a:avLst/>
            </a:prstGeom>
            <a:solidFill>
              <a:schemeClr val="lt1"/>
            </a:solidFill>
            <a:ln w="50800" cap="flat" cmpd="dbl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3222;p14">
              <a:extLst>
                <a:ext uri="{FF2B5EF4-FFF2-40B4-BE49-F238E27FC236}">
                  <a16:creationId xmlns:a16="http://schemas.microsoft.com/office/drawing/2014/main" id="{7AB845AE-C6B9-4088-A2AB-A3D1241DB489}"/>
                </a:ext>
              </a:extLst>
            </p:cNvPr>
            <p:cNvSpPr txBox="1"/>
            <p:nvPr/>
          </p:nvSpPr>
          <p:spPr>
            <a:xfrm>
              <a:off x="1890881" y="3651156"/>
              <a:ext cx="699230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292</a:t>
              </a:r>
              <a:endPara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3223;p14">
            <a:extLst>
              <a:ext uri="{FF2B5EF4-FFF2-40B4-BE49-F238E27FC236}">
                <a16:creationId xmlns:a16="http://schemas.microsoft.com/office/drawing/2014/main" id="{81B73A2A-CDE2-4F08-8D3E-076BEC3B8859}"/>
              </a:ext>
            </a:extLst>
          </p:cNvPr>
          <p:cNvGrpSpPr/>
          <p:nvPr/>
        </p:nvGrpSpPr>
        <p:grpSpPr>
          <a:xfrm>
            <a:off x="6111343" y="3370244"/>
            <a:ext cx="951609" cy="904923"/>
            <a:chOff x="1839017" y="3577189"/>
            <a:chExt cx="699230" cy="904923"/>
          </a:xfrm>
        </p:grpSpPr>
        <p:sp>
          <p:nvSpPr>
            <p:cNvPr id="20" name="Google Shape;3224;p14">
              <a:extLst>
                <a:ext uri="{FF2B5EF4-FFF2-40B4-BE49-F238E27FC236}">
                  <a16:creationId xmlns:a16="http://schemas.microsoft.com/office/drawing/2014/main" id="{02893BA5-DDD4-4B61-B76C-57C2EC55F316}"/>
                </a:ext>
              </a:extLst>
            </p:cNvPr>
            <p:cNvSpPr/>
            <p:nvPr/>
          </p:nvSpPr>
          <p:spPr>
            <a:xfrm>
              <a:off x="1883832" y="3577189"/>
              <a:ext cx="609600" cy="609600"/>
            </a:xfrm>
            <a:prstGeom prst="ellipse">
              <a:avLst/>
            </a:prstGeom>
            <a:solidFill>
              <a:schemeClr val="lt1"/>
            </a:solidFill>
            <a:ln w="50800" cap="flat" cmpd="dbl">
              <a:solidFill>
                <a:srgbClr val="7692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3225;p14">
              <a:extLst>
                <a:ext uri="{FF2B5EF4-FFF2-40B4-BE49-F238E27FC236}">
                  <a16:creationId xmlns:a16="http://schemas.microsoft.com/office/drawing/2014/main" id="{FC4AA854-1B63-4B2A-8717-47642ECE78C8}"/>
                </a:ext>
              </a:extLst>
            </p:cNvPr>
            <p:cNvSpPr txBox="1"/>
            <p:nvPr/>
          </p:nvSpPr>
          <p:spPr>
            <a:xfrm>
              <a:off x="1839017" y="3651156"/>
              <a:ext cx="699230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195</a:t>
              </a:r>
              <a:endPara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3226;p14">
            <a:extLst>
              <a:ext uri="{FF2B5EF4-FFF2-40B4-BE49-F238E27FC236}">
                <a16:creationId xmlns:a16="http://schemas.microsoft.com/office/drawing/2014/main" id="{00F3EA01-0333-4FC2-A615-D0DF683887D4}"/>
              </a:ext>
            </a:extLst>
          </p:cNvPr>
          <p:cNvGrpSpPr/>
          <p:nvPr/>
        </p:nvGrpSpPr>
        <p:grpSpPr>
          <a:xfrm>
            <a:off x="4320765" y="5572208"/>
            <a:ext cx="1080907" cy="704616"/>
            <a:chOff x="1839017" y="3577189"/>
            <a:chExt cx="699230" cy="609600"/>
          </a:xfrm>
        </p:grpSpPr>
        <p:sp>
          <p:nvSpPr>
            <p:cNvPr id="23" name="Google Shape;3227;p14">
              <a:extLst>
                <a:ext uri="{FF2B5EF4-FFF2-40B4-BE49-F238E27FC236}">
                  <a16:creationId xmlns:a16="http://schemas.microsoft.com/office/drawing/2014/main" id="{66C3E84E-3341-4BC3-A933-27B1D65F95BC}"/>
                </a:ext>
              </a:extLst>
            </p:cNvPr>
            <p:cNvSpPr/>
            <p:nvPr/>
          </p:nvSpPr>
          <p:spPr>
            <a:xfrm>
              <a:off x="1883832" y="3577189"/>
              <a:ext cx="609600" cy="609600"/>
            </a:xfrm>
            <a:prstGeom prst="ellipse">
              <a:avLst/>
            </a:prstGeom>
            <a:solidFill>
              <a:schemeClr val="lt1"/>
            </a:solidFill>
            <a:ln w="50800" cap="flat" cmpd="dbl">
              <a:solidFill>
                <a:srgbClr val="7692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3228;p14">
              <a:extLst>
                <a:ext uri="{FF2B5EF4-FFF2-40B4-BE49-F238E27FC236}">
                  <a16:creationId xmlns:a16="http://schemas.microsoft.com/office/drawing/2014/main" id="{4E714F43-2ACE-40D9-BF79-91AE952561ED}"/>
                </a:ext>
              </a:extLst>
            </p:cNvPr>
            <p:cNvSpPr txBox="1"/>
            <p:nvPr/>
          </p:nvSpPr>
          <p:spPr>
            <a:xfrm>
              <a:off x="1839017" y="3678452"/>
              <a:ext cx="699230" cy="3993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537</a:t>
              </a:r>
              <a:endPara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" name="Google Shape;3229;p14">
            <a:extLst>
              <a:ext uri="{FF2B5EF4-FFF2-40B4-BE49-F238E27FC236}">
                <a16:creationId xmlns:a16="http://schemas.microsoft.com/office/drawing/2014/main" id="{B9BCB33B-9050-44C9-B05F-C7D20FB7CED1}"/>
              </a:ext>
            </a:extLst>
          </p:cNvPr>
          <p:cNvGrpSpPr/>
          <p:nvPr/>
        </p:nvGrpSpPr>
        <p:grpSpPr>
          <a:xfrm>
            <a:off x="7286580" y="5670541"/>
            <a:ext cx="976292" cy="904923"/>
            <a:chOff x="1839017" y="3577189"/>
            <a:chExt cx="699230" cy="904923"/>
          </a:xfrm>
        </p:grpSpPr>
        <p:sp>
          <p:nvSpPr>
            <p:cNvPr id="26" name="Google Shape;3230;p14">
              <a:extLst>
                <a:ext uri="{FF2B5EF4-FFF2-40B4-BE49-F238E27FC236}">
                  <a16:creationId xmlns:a16="http://schemas.microsoft.com/office/drawing/2014/main" id="{14F2EA35-F697-4684-8D21-7B1EDABC2C34}"/>
                </a:ext>
              </a:extLst>
            </p:cNvPr>
            <p:cNvSpPr/>
            <p:nvPr/>
          </p:nvSpPr>
          <p:spPr>
            <a:xfrm>
              <a:off x="1883832" y="3577189"/>
              <a:ext cx="609600" cy="609600"/>
            </a:xfrm>
            <a:prstGeom prst="ellipse">
              <a:avLst/>
            </a:prstGeom>
            <a:solidFill>
              <a:schemeClr val="lt1"/>
            </a:solidFill>
            <a:ln w="50800" cap="flat" cmpd="dbl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3231;p14">
              <a:extLst>
                <a:ext uri="{FF2B5EF4-FFF2-40B4-BE49-F238E27FC236}">
                  <a16:creationId xmlns:a16="http://schemas.microsoft.com/office/drawing/2014/main" id="{C335B6B0-774A-4BAC-A75F-1BB8FF150FC2}"/>
                </a:ext>
              </a:extLst>
            </p:cNvPr>
            <p:cNvSpPr txBox="1"/>
            <p:nvPr/>
          </p:nvSpPr>
          <p:spPr>
            <a:xfrm>
              <a:off x="1839017" y="3651156"/>
              <a:ext cx="699230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380</a:t>
              </a:r>
              <a:endPara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" name="Google Shape;3232;p14">
            <a:extLst>
              <a:ext uri="{FF2B5EF4-FFF2-40B4-BE49-F238E27FC236}">
                <a16:creationId xmlns:a16="http://schemas.microsoft.com/office/drawing/2014/main" id="{592C1DB6-7421-4956-94F5-579561770008}"/>
              </a:ext>
            </a:extLst>
          </p:cNvPr>
          <p:cNvGrpSpPr/>
          <p:nvPr/>
        </p:nvGrpSpPr>
        <p:grpSpPr>
          <a:xfrm>
            <a:off x="8219544" y="2501094"/>
            <a:ext cx="841574" cy="904923"/>
            <a:chOff x="1883832" y="3577189"/>
            <a:chExt cx="609600" cy="904923"/>
          </a:xfrm>
        </p:grpSpPr>
        <p:sp>
          <p:nvSpPr>
            <p:cNvPr id="29" name="Google Shape;3233;p14">
              <a:extLst>
                <a:ext uri="{FF2B5EF4-FFF2-40B4-BE49-F238E27FC236}">
                  <a16:creationId xmlns:a16="http://schemas.microsoft.com/office/drawing/2014/main" id="{F92CD379-D01B-4BD9-95EB-CFFB41E9A690}"/>
                </a:ext>
              </a:extLst>
            </p:cNvPr>
            <p:cNvSpPr/>
            <p:nvPr/>
          </p:nvSpPr>
          <p:spPr>
            <a:xfrm>
              <a:off x="1883832" y="3577189"/>
              <a:ext cx="609600" cy="609600"/>
            </a:xfrm>
            <a:prstGeom prst="ellipse">
              <a:avLst/>
            </a:prstGeom>
            <a:solidFill>
              <a:schemeClr val="lt1"/>
            </a:solidFill>
            <a:ln w="50800" cap="flat" cmpd="dbl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234;p14">
              <a:extLst>
                <a:ext uri="{FF2B5EF4-FFF2-40B4-BE49-F238E27FC236}">
                  <a16:creationId xmlns:a16="http://schemas.microsoft.com/office/drawing/2014/main" id="{532BF1FD-1171-4A55-81BB-0C811D46487D}"/>
                </a:ext>
              </a:extLst>
            </p:cNvPr>
            <p:cNvSpPr txBox="1"/>
            <p:nvPr/>
          </p:nvSpPr>
          <p:spPr>
            <a:xfrm>
              <a:off x="1915217" y="3651156"/>
              <a:ext cx="527709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38</a:t>
              </a:r>
              <a:endPara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oogle Shape;3235;p14">
            <a:extLst>
              <a:ext uri="{FF2B5EF4-FFF2-40B4-BE49-F238E27FC236}">
                <a16:creationId xmlns:a16="http://schemas.microsoft.com/office/drawing/2014/main" id="{407EC1CD-9B44-41C2-B328-86A372C09E3E}"/>
              </a:ext>
            </a:extLst>
          </p:cNvPr>
          <p:cNvGrpSpPr/>
          <p:nvPr/>
        </p:nvGrpSpPr>
        <p:grpSpPr>
          <a:xfrm>
            <a:off x="9260944" y="1602133"/>
            <a:ext cx="954524" cy="904923"/>
            <a:chOff x="1864417" y="3577189"/>
            <a:chExt cx="699230" cy="904923"/>
          </a:xfrm>
        </p:grpSpPr>
        <p:sp>
          <p:nvSpPr>
            <p:cNvPr id="32" name="Google Shape;3236;p14">
              <a:extLst>
                <a:ext uri="{FF2B5EF4-FFF2-40B4-BE49-F238E27FC236}">
                  <a16:creationId xmlns:a16="http://schemas.microsoft.com/office/drawing/2014/main" id="{6FA547CE-5FC5-4882-AB60-DAAFA6217A56}"/>
                </a:ext>
              </a:extLst>
            </p:cNvPr>
            <p:cNvSpPr/>
            <p:nvPr/>
          </p:nvSpPr>
          <p:spPr>
            <a:xfrm>
              <a:off x="1883832" y="3577189"/>
              <a:ext cx="609600" cy="609600"/>
            </a:xfrm>
            <a:prstGeom prst="ellipse">
              <a:avLst/>
            </a:prstGeom>
            <a:solidFill>
              <a:schemeClr val="lt1"/>
            </a:solidFill>
            <a:ln w="50800" cap="flat" cmpd="dbl">
              <a:solidFill>
                <a:srgbClr val="00B05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237;p14">
              <a:extLst>
                <a:ext uri="{FF2B5EF4-FFF2-40B4-BE49-F238E27FC236}">
                  <a16:creationId xmlns:a16="http://schemas.microsoft.com/office/drawing/2014/main" id="{80678EA0-0110-4B93-9200-687F0B11F8E6}"/>
                </a:ext>
              </a:extLst>
            </p:cNvPr>
            <p:cNvSpPr txBox="1"/>
            <p:nvPr/>
          </p:nvSpPr>
          <p:spPr>
            <a:xfrm>
              <a:off x="1864417" y="3651156"/>
              <a:ext cx="699230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321</a:t>
              </a:r>
              <a:endParaRPr kumimoji="0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3238;p14">
            <a:extLst>
              <a:ext uri="{FF2B5EF4-FFF2-40B4-BE49-F238E27FC236}">
                <a16:creationId xmlns:a16="http://schemas.microsoft.com/office/drawing/2014/main" id="{A86FEB32-7CFA-46C7-9719-2DA9DCCF3C9F}"/>
              </a:ext>
            </a:extLst>
          </p:cNvPr>
          <p:cNvGrpSpPr/>
          <p:nvPr/>
        </p:nvGrpSpPr>
        <p:grpSpPr>
          <a:xfrm>
            <a:off x="9606924" y="4979055"/>
            <a:ext cx="1022763" cy="863983"/>
            <a:chOff x="1883832" y="3577189"/>
            <a:chExt cx="912199" cy="863983"/>
          </a:xfrm>
        </p:grpSpPr>
        <p:sp>
          <p:nvSpPr>
            <p:cNvPr id="35" name="Google Shape;3239;p14">
              <a:extLst>
                <a:ext uri="{FF2B5EF4-FFF2-40B4-BE49-F238E27FC236}">
                  <a16:creationId xmlns:a16="http://schemas.microsoft.com/office/drawing/2014/main" id="{F4AD63F3-574D-4C31-AF85-DD6CE0472996}"/>
                </a:ext>
              </a:extLst>
            </p:cNvPr>
            <p:cNvSpPr/>
            <p:nvPr/>
          </p:nvSpPr>
          <p:spPr>
            <a:xfrm>
              <a:off x="1883832" y="3577189"/>
              <a:ext cx="851336" cy="609600"/>
            </a:xfrm>
            <a:prstGeom prst="ellipse">
              <a:avLst/>
            </a:prstGeom>
            <a:solidFill>
              <a:schemeClr val="lt1"/>
            </a:solidFill>
            <a:ln w="50800" cap="flat" cmpd="dbl">
              <a:solidFill>
                <a:srgbClr val="FC516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240;p14">
              <a:extLst>
                <a:ext uri="{FF2B5EF4-FFF2-40B4-BE49-F238E27FC236}">
                  <a16:creationId xmlns:a16="http://schemas.microsoft.com/office/drawing/2014/main" id="{45D64EA3-41E6-4D1E-A503-EA12C948E419}"/>
                </a:ext>
              </a:extLst>
            </p:cNvPr>
            <p:cNvSpPr txBox="1"/>
            <p:nvPr/>
          </p:nvSpPr>
          <p:spPr>
            <a:xfrm>
              <a:off x="1925280" y="3610216"/>
              <a:ext cx="870751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1000</a:t>
              </a:r>
              <a:endPara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" name="Google Shape;3241;p14">
            <a:extLst>
              <a:ext uri="{FF2B5EF4-FFF2-40B4-BE49-F238E27FC236}">
                <a16:creationId xmlns:a16="http://schemas.microsoft.com/office/drawing/2014/main" id="{EE132F11-5A97-4F86-8855-F90BCDEB027F}"/>
              </a:ext>
            </a:extLst>
          </p:cNvPr>
          <p:cNvSpPr/>
          <p:nvPr/>
        </p:nvSpPr>
        <p:spPr>
          <a:xfrm>
            <a:off x="4203699" y="2654300"/>
            <a:ext cx="193385" cy="1003300"/>
          </a:xfrm>
          <a:custGeom>
            <a:avLst/>
            <a:gdLst/>
            <a:ahLst/>
            <a:cxnLst/>
            <a:rect l="l" t="t" r="r" b="b"/>
            <a:pathLst>
              <a:path w="177800" h="736600" extrusionOk="0">
                <a:moveTo>
                  <a:pt x="0" y="0"/>
                </a:moveTo>
                <a:lnTo>
                  <a:pt x="0" y="0"/>
                </a:lnTo>
                <a:cubicBezTo>
                  <a:pt x="12376" y="41255"/>
                  <a:pt x="45025" y="135637"/>
                  <a:pt x="50800" y="190500"/>
                </a:cubicBezTo>
                <a:cubicBezTo>
                  <a:pt x="57020" y="249591"/>
                  <a:pt x="56558" y="309289"/>
                  <a:pt x="63500" y="368300"/>
                </a:cubicBezTo>
                <a:cubicBezTo>
                  <a:pt x="65064" y="381595"/>
                  <a:pt x="72522" y="393528"/>
                  <a:pt x="76200" y="406400"/>
                </a:cubicBezTo>
                <a:cubicBezTo>
                  <a:pt x="80995" y="423183"/>
                  <a:pt x="85114" y="440161"/>
                  <a:pt x="88900" y="457200"/>
                </a:cubicBezTo>
                <a:cubicBezTo>
                  <a:pt x="112834" y="564905"/>
                  <a:pt x="87352" y="477957"/>
                  <a:pt x="127000" y="596900"/>
                </a:cubicBezTo>
                <a:cubicBezTo>
                  <a:pt x="131233" y="609600"/>
                  <a:pt x="132274" y="623861"/>
                  <a:pt x="139700" y="635000"/>
                </a:cubicBezTo>
                <a:lnTo>
                  <a:pt x="165100" y="673100"/>
                </a:lnTo>
                <a:lnTo>
                  <a:pt x="177800" y="736600"/>
                </a:lnTo>
                <a:lnTo>
                  <a:pt x="177800" y="736600"/>
                </a:lnTo>
              </a:path>
            </a:pathLst>
          </a:custGeom>
          <a:noFill/>
          <a:ln w="76200" cap="flat" cmpd="sng">
            <a:solidFill>
              <a:srgbClr val="C0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242;p14">
            <a:extLst>
              <a:ext uri="{FF2B5EF4-FFF2-40B4-BE49-F238E27FC236}">
                <a16:creationId xmlns:a16="http://schemas.microsoft.com/office/drawing/2014/main" id="{AD2600B3-A1E9-451D-ABD1-001595C2C9FF}"/>
              </a:ext>
            </a:extLst>
          </p:cNvPr>
          <p:cNvSpPr/>
          <p:nvPr/>
        </p:nvSpPr>
        <p:spPr>
          <a:xfrm>
            <a:off x="4169500" y="3962400"/>
            <a:ext cx="151266" cy="1226004"/>
          </a:xfrm>
          <a:custGeom>
            <a:avLst/>
            <a:gdLst/>
            <a:ahLst/>
            <a:cxnLst/>
            <a:rect l="l" t="t" r="r" b="b"/>
            <a:pathLst>
              <a:path w="173901" h="1041400" extrusionOk="0">
                <a:moveTo>
                  <a:pt x="173901" y="0"/>
                </a:moveTo>
                <a:lnTo>
                  <a:pt x="173901" y="0"/>
                </a:lnTo>
                <a:cubicBezTo>
                  <a:pt x="161201" y="38100"/>
                  <a:pt x="144999" y="75207"/>
                  <a:pt x="135801" y="114300"/>
                </a:cubicBezTo>
                <a:cubicBezTo>
                  <a:pt x="89957" y="309136"/>
                  <a:pt x="147222" y="143965"/>
                  <a:pt x="110401" y="266700"/>
                </a:cubicBezTo>
                <a:cubicBezTo>
                  <a:pt x="102708" y="292345"/>
                  <a:pt x="99853" y="320623"/>
                  <a:pt x="85001" y="342900"/>
                </a:cubicBezTo>
                <a:cubicBezTo>
                  <a:pt x="52175" y="392139"/>
                  <a:pt x="64428" y="366520"/>
                  <a:pt x="46901" y="419100"/>
                </a:cubicBezTo>
                <a:cubicBezTo>
                  <a:pt x="42668" y="452967"/>
                  <a:pt x="43181" y="487772"/>
                  <a:pt x="34201" y="520700"/>
                </a:cubicBezTo>
                <a:cubicBezTo>
                  <a:pt x="30185" y="535426"/>
                  <a:pt x="9436" y="543550"/>
                  <a:pt x="8801" y="558800"/>
                </a:cubicBezTo>
                <a:cubicBezTo>
                  <a:pt x="6780" y="607312"/>
                  <a:pt x="-25219" y="791480"/>
                  <a:pt x="46901" y="863600"/>
                </a:cubicBezTo>
                <a:cubicBezTo>
                  <a:pt x="57694" y="874393"/>
                  <a:pt x="72301" y="880533"/>
                  <a:pt x="85001" y="889000"/>
                </a:cubicBezTo>
                <a:cubicBezTo>
                  <a:pt x="86695" y="895774"/>
                  <a:pt x="103113" y="966968"/>
                  <a:pt x="110401" y="977900"/>
                </a:cubicBezTo>
                <a:lnTo>
                  <a:pt x="173901" y="1041400"/>
                </a:lnTo>
                <a:lnTo>
                  <a:pt x="173901" y="1041400"/>
                </a:lnTo>
              </a:path>
            </a:pathLst>
          </a:custGeom>
          <a:noFill/>
          <a:ln w="76200" cap="flat" cmpd="sng">
            <a:solidFill>
              <a:srgbClr val="C0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243;p14">
            <a:extLst>
              <a:ext uri="{FF2B5EF4-FFF2-40B4-BE49-F238E27FC236}">
                <a16:creationId xmlns:a16="http://schemas.microsoft.com/office/drawing/2014/main" id="{63C0FF0C-4A9E-43DC-B1F1-64480A49F69D}"/>
              </a:ext>
            </a:extLst>
          </p:cNvPr>
          <p:cNvSpPr/>
          <p:nvPr/>
        </p:nvSpPr>
        <p:spPr>
          <a:xfrm>
            <a:off x="5118100" y="5372100"/>
            <a:ext cx="2133600" cy="179193"/>
          </a:xfrm>
          <a:custGeom>
            <a:avLst/>
            <a:gdLst/>
            <a:ahLst/>
            <a:cxnLst/>
            <a:rect l="l" t="t" r="r" b="b"/>
            <a:pathLst>
              <a:path w="2133600" h="179193" extrusionOk="0">
                <a:moveTo>
                  <a:pt x="0" y="0"/>
                </a:moveTo>
                <a:lnTo>
                  <a:pt x="0" y="0"/>
                </a:lnTo>
                <a:lnTo>
                  <a:pt x="139700" y="38100"/>
                </a:lnTo>
                <a:cubicBezTo>
                  <a:pt x="189727" y="52394"/>
                  <a:pt x="170851" y="52672"/>
                  <a:pt x="228600" y="63500"/>
                </a:cubicBezTo>
                <a:cubicBezTo>
                  <a:pt x="279219" y="72991"/>
                  <a:pt x="332142" y="72614"/>
                  <a:pt x="381000" y="88900"/>
                </a:cubicBezTo>
                <a:cubicBezTo>
                  <a:pt x="509043" y="131581"/>
                  <a:pt x="310432" y="66460"/>
                  <a:pt x="469900" y="114300"/>
                </a:cubicBezTo>
                <a:cubicBezTo>
                  <a:pt x="495545" y="121993"/>
                  <a:pt x="519359" y="138363"/>
                  <a:pt x="546100" y="139700"/>
                </a:cubicBezTo>
                <a:lnTo>
                  <a:pt x="800100" y="152400"/>
                </a:lnTo>
                <a:cubicBezTo>
                  <a:pt x="838200" y="156633"/>
                  <a:pt x="876066" y="165100"/>
                  <a:pt x="914400" y="165100"/>
                </a:cubicBezTo>
                <a:cubicBezTo>
                  <a:pt x="1928909" y="165100"/>
                  <a:pt x="1636064" y="209923"/>
                  <a:pt x="2057400" y="139700"/>
                </a:cubicBezTo>
                <a:cubicBezTo>
                  <a:pt x="2070100" y="131233"/>
                  <a:pt x="2081848" y="121126"/>
                  <a:pt x="2095500" y="114300"/>
                </a:cubicBezTo>
                <a:cubicBezTo>
                  <a:pt x="2107474" y="108313"/>
                  <a:pt x="2133600" y="101600"/>
                  <a:pt x="2133600" y="101600"/>
                </a:cubicBezTo>
                <a:lnTo>
                  <a:pt x="2133600" y="101600"/>
                </a:lnTo>
              </a:path>
            </a:pathLst>
          </a:custGeom>
          <a:noFill/>
          <a:ln w="76200" cap="flat" cmpd="sng">
            <a:solidFill>
              <a:srgbClr val="C0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0" name="Google Shape;3244;p14">
            <a:extLst>
              <a:ext uri="{FF2B5EF4-FFF2-40B4-BE49-F238E27FC236}">
                <a16:creationId xmlns:a16="http://schemas.microsoft.com/office/drawing/2014/main" id="{BE666E75-2405-4BCD-A81B-E444E5A9FE2D}"/>
              </a:ext>
            </a:extLst>
          </p:cNvPr>
          <p:cNvSpPr/>
          <p:nvPr/>
        </p:nvSpPr>
        <p:spPr>
          <a:xfrm>
            <a:off x="8089900" y="3467100"/>
            <a:ext cx="419100" cy="1651000"/>
          </a:xfrm>
          <a:custGeom>
            <a:avLst/>
            <a:gdLst/>
            <a:ahLst/>
            <a:cxnLst/>
            <a:rect l="l" t="t" r="r" b="b"/>
            <a:pathLst>
              <a:path w="419100" h="1651000" extrusionOk="0">
                <a:moveTo>
                  <a:pt x="0" y="1651000"/>
                </a:moveTo>
                <a:lnTo>
                  <a:pt x="0" y="1651000"/>
                </a:lnTo>
                <a:cubicBezTo>
                  <a:pt x="29633" y="1621367"/>
                  <a:pt x="61830" y="1594092"/>
                  <a:pt x="88900" y="1562100"/>
                </a:cubicBezTo>
                <a:cubicBezTo>
                  <a:pt x="108619" y="1538796"/>
                  <a:pt x="118114" y="1507486"/>
                  <a:pt x="139700" y="1485900"/>
                </a:cubicBezTo>
                <a:cubicBezTo>
                  <a:pt x="152400" y="1473200"/>
                  <a:pt x="166302" y="1461598"/>
                  <a:pt x="177800" y="1447800"/>
                </a:cubicBezTo>
                <a:cubicBezTo>
                  <a:pt x="187571" y="1436074"/>
                  <a:pt x="192407" y="1420493"/>
                  <a:pt x="203200" y="1409700"/>
                </a:cubicBezTo>
                <a:cubicBezTo>
                  <a:pt x="213993" y="1398907"/>
                  <a:pt x="228600" y="1392767"/>
                  <a:pt x="241300" y="1384300"/>
                </a:cubicBezTo>
                <a:cubicBezTo>
                  <a:pt x="245533" y="1371600"/>
                  <a:pt x="247358" y="1357823"/>
                  <a:pt x="254000" y="1346200"/>
                </a:cubicBezTo>
                <a:cubicBezTo>
                  <a:pt x="264502" y="1327822"/>
                  <a:pt x="283959" y="1314938"/>
                  <a:pt x="292100" y="1295400"/>
                </a:cubicBezTo>
                <a:cubicBezTo>
                  <a:pt x="305527" y="1263176"/>
                  <a:pt x="306461" y="1226918"/>
                  <a:pt x="317500" y="1193800"/>
                </a:cubicBezTo>
                <a:lnTo>
                  <a:pt x="342900" y="1117600"/>
                </a:lnTo>
                <a:cubicBezTo>
                  <a:pt x="347133" y="1087967"/>
                  <a:pt x="349729" y="1058053"/>
                  <a:pt x="355600" y="1028700"/>
                </a:cubicBezTo>
                <a:cubicBezTo>
                  <a:pt x="366241" y="975497"/>
                  <a:pt x="368726" y="1002449"/>
                  <a:pt x="393700" y="952500"/>
                </a:cubicBezTo>
                <a:cubicBezTo>
                  <a:pt x="409332" y="921236"/>
                  <a:pt x="414222" y="867466"/>
                  <a:pt x="419100" y="838200"/>
                </a:cubicBezTo>
                <a:cubicBezTo>
                  <a:pt x="414867" y="613833"/>
                  <a:pt x="418195" y="389196"/>
                  <a:pt x="406400" y="165100"/>
                </a:cubicBezTo>
                <a:cubicBezTo>
                  <a:pt x="405405" y="146194"/>
                  <a:pt x="388031" y="131878"/>
                  <a:pt x="381000" y="114300"/>
                </a:cubicBezTo>
                <a:cubicBezTo>
                  <a:pt x="351584" y="40760"/>
                  <a:pt x="355600" y="57897"/>
                  <a:pt x="355600" y="0"/>
                </a:cubicBezTo>
                <a:lnTo>
                  <a:pt x="355600" y="0"/>
                </a:lnTo>
              </a:path>
            </a:pathLst>
          </a:custGeom>
          <a:noFill/>
          <a:ln w="76200" cap="flat" cmpd="sng">
            <a:solidFill>
              <a:srgbClr val="C0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1" name="Google Shape;3245;p14">
            <a:extLst>
              <a:ext uri="{FF2B5EF4-FFF2-40B4-BE49-F238E27FC236}">
                <a16:creationId xmlns:a16="http://schemas.microsoft.com/office/drawing/2014/main" id="{64F2A7D2-9646-49BC-9C66-C2CA85A599AA}"/>
              </a:ext>
            </a:extLst>
          </p:cNvPr>
          <p:cNvSpPr/>
          <p:nvPr/>
        </p:nvSpPr>
        <p:spPr>
          <a:xfrm>
            <a:off x="8813800" y="3441700"/>
            <a:ext cx="1143000" cy="431800"/>
          </a:xfrm>
          <a:custGeom>
            <a:avLst/>
            <a:gdLst/>
            <a:ahLst/>
            <a:cxnLst/>
            <a:rect l="l" t="t" r="r" b="b"/>
            <a:pathLst>
              <a:path w="1143000" h="431800" extrusionOk="0">
                <a:moveTo>
                  <a:pt x="0" y="0"/>
                </a:moveTo>
                <a:lnTo>
                  <a:pt x="0" y="0"/>
                </a:lnTo>
                <a:cubicBezTo>
                  <a:pt x="33867" y="12700"/>
                  <a:pt x="68672" y="23133"/>
                  <a:pt x="101600" y="38100"/>
                </a:cubicBezTo>
                <a:cubicBezTo>
                  <a:pt x="115495" y="44416"/>
                  <a:pt x="125408" y="58141"/>
                  <a:pt x="139700" y="63500"/>
                </a:cubicBezTo>
                <a:cubicBezTo>
                  <a:pt x="159911" y="71079"/>
                  <a:pt x="182188" y="71256"/>
                  <a:pt x="203200" y="76200"/>
                </a:cubicBezTo>
                <a:cubicBezTo>
                  <a:pt x="254171" y="88193"/>
                  <a:pt x="304800" y="101600"/>
                  <a:pt x="355600" y="114300"/>
                </a:cubicBezTo>
                <a:cubicBezTo>
                  <a:pt x="372533" y="118533"/>
                  <a:pt x="389052" y="125072"/>
                  <a:pt x="406400" y="127000"/>
                </a:cubicBezTo>
                <a:lnTo>
                  <a:pt x="520700" y="139700"/>
                </a:lnTo>
                <a:cubicBezTo>
                  <a:pt x="605367" y="135467"/>
                  <a:pt x="689928" y="127000"/>
                  <a:pt x="774700" y="127000"/>
                </a:cubicBezTo>
                <a:cubicBezTo>
                  <a:pt x="806482" y="127000"/>
                  <a:pt x="840557" y="144361"/>
                  <a:pt x="863600" y="165100"/>
                </a:cubicBezTo>
                <a:cubicBezTo>
                  <a:pt x="894750" y="193135"/>
                  <a:pt x="917631" y="230754"/>
                  <a:pt x="952500" y="254000"/>
                </a:cubicBezTo>
                <a:cubicBezTo>
                  <a:pt x="965200" y="262467"/>
                  <a:pt x="979807" y="268607"/>
                  <a:pt x="990600" y="279400"/>
                </a:cubicBezTo>
                <a:cubicBezTo>
                  <a:pt x="1005567" y="294367"/>
                  <a:pt x="1013733" y="315233"/>
                  <a:pt x="1028700" y="330200"/>
                </a:cubicBezTo>
                <a:cubicBezTo>
                  <a:pt x="1043667" y="345167"/>
                  <a:pt x="1063570" y="354362"/>
                  <a:pt x="1079500" y="368300"/>
                </a:cubicBezTo>
                <a:lnTo>
                  <a:pt x="1143000" y="431800"/>
                </a:lnTo>
                <a:lnTo>
                  <a:pt x="1143000" y="431800"/>
                </a:lnTo>
              </a:path>
            </a:pathLst>
          </a:custGeom>
          <a:noFill/>
          <a:ln w="76200" cap="flat" cmpd="sng">
            <a:solidFill>
              <a:srgbClr val="C0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3246;p14" descr="Screen Clipping">
            <a:extLst>
              <a:ext uri="{FF2B5EF4-FFF2-40B4-BE49-F238E27FC236}">
                <a16:creationId xmlns:a16="http://schemas.microsoft.com/office/drawing/2014/main" id="{1ECC6D4C-9236-4008-9A24-3C4A1A93358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0577" r="5864" b="3024"/>
          <a:stretch/>
        </p:blipFill>
        <p:spPr>
          <a:xfrm>
            <a:off x="4039888" y="1602133"/>
            <a:ext cx="657900" cy="1097578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3191;p12">
            <a:extLst/>
          </p:cNvPr>
          <p:cNvSpPr txBox="1"/>
          <p:nvPr/>
        </p:nvSpPr>
        <p:spPr>
          <a:xfrm>
            <a:off x="803269" y="853254"/>
            <a:ext cx="11872604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đường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Rô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–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bốt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đã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đi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.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Rô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–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bốt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đến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được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kho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báu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không</a:t>
            </a:r>
            <a:r>
              <a:rPr lang="en-US" sz="2800" dirty="0">
                <a:solidFill>
                  <a:srgbClr val="FF0000"/>
                </a:solidFill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8143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6/4/2022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. Ý thức: …….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39020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2. Tập đọc: ……………..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235702"/>
            <a:ext cx="64358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. Toán: 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46865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4. Dặn dò:-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16513" y="4654347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64162" y="4053241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  - VBT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 làm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1, 2, 3, 4, 5 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83 + 84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85945" y="3442457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</a:t>
            </a:r>
            <a:r>
              <a:rPr lang="en-US" sz="320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VBT TV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1, 2, 3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, 4 tr 51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57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3" descr="Cookie monster clip art 1 3 - WikiClipAr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848" y="2183389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4" descr="Cookie monster clip art 1 3 - WikiClipAr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448" y="1420382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1" descr="Cookie monster clip art 1 3 - WikiClipAr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316" y="1076473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2" descr="Cookie monster clip art 1 3 - WikiClipAr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304" y="3623327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5" descr="Cookie monster clip art 1 3 - WikiClipAr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948" y="2437389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Cartoon Fish Sticker by Box Office for iOS &amp; Android | GIPHY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021" y="2871206"/>
            <a:ext cx="2811387" cy="158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98774" y="2549890"/>
            <a:ext cx="92435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NUÔI CÁ</a:t>
            </a:r>
          </a:p>
        </p:txBody>
      </p:sp>
    </p:spTree>
    <p:extLst>
      <p:ext uri="{BB962C8B-B14F-4D97-AF65-F5344CB8AC3E}">
        <p14:creationId xmlns:p14="http://schemas.microsoft.com/office/powerpoint/2010/main" val="43563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98 0.00301 L 0.00898 0.00324 C 0.00625 -0.01505 0.00989 -0.00347 0.00377 -0.01435 C 0.00299 -0.01551 0.00299 -0.01713 0.00208 -0.01829 C 0.00052 -0.01991 -0.00144 -0.02083 -0.00313 -0.02222 C -0.00508 -0.02685 -0.00508 -0.02708 -0.00834 -0.03148 C -0.01381 -0.03889 -0.01055 -0.03218 -0.01355 -0.03958 C -0.01315 -0.0507 -0.01407 -0.06204 -0.01185 -0.07292 C -0.01159 -0.07454 -0.00834 -0.07454 -0.00664 -0.07546 C 0.00664 -0.08426 -0.00925 -0.0757 0.00377 -0.08218 C 0.00494 -0.08357 0.00625 -0.08472 0.00729 -0.08611 C 0.01145 -0.09283 0.01054 -0.10972 0.0108 -0.11134 C 0.01432 -0.11111 0.01796 -0.11134 0.02122 -0.11019 C 0.02291 -0.10949 0.02448 -0.10787 0.02474 -0.10602 C 0.02474 -0.1044 0.02513 -0.08843 0.02122 -0.08218 C 0.02018 -0.08079 0.01862 -0.07963 0.0177 -0.07824 C 0.01028 -0.06713 0.02226 -0.08171 0.0125 -0.07014 C 0.01289 -0.0632 0.01315 -0.05602 0.01432 -0.04884 C 0.01497 -0.04421 0.01692 -0.04514 0.01953 -0.04097 C 0.02083 -0.03843 0.02161 -0.03565 0.02291 -0.03287 C 0.02343 -0.03148 0.02421 -0.03033 0.02474 -0.02894 C 0.02708 -0.01921 0.02604 -0.02454 0.02825 -0.01296 C 0.02734 -0.00556 0.0302 0.00278 0.02291 0.00833 C 0.02148 0.00926 0.01953 0.00995 0.0177 0.01111 C 0.0164 0.01088 0.00338 0.01018 0.00208 0.00694 C -0.00039 0.00162 0.00494 0.00092 0.00898 0.00046 C 0.0095 0.00023 0.00898 0.00254 0.00898 0.00301 Z " pathEditMode="relative" rAng="0" ptsTypes="AAAAAAAAAAAAAAAAAAAAAAAAAAA">
                                      <p:cBhvr>
                                        <p:cTn id="6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53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4 0.00463 L -0.00274 0.00463 C -0.00404 -0.00996 -0.00222 -0.0007 -0.00521 -0.00926 C -0.0056 -0.01019 -0.0056 -0.01158 -0.00599 -0.0125 C -0.00677 -0.01366 -0.00769 -0.01459 -0.0086 -0.01551 C -0.00951 -0.01922 -0.00951 -0.01945 -0.01107 -0.02315 C -0.01368 -0.02894 -0.01211 -0.02362 -0.01355 -0.0294 C -0.01342 -0.03843 -0.01381 -0.04746 -0.01276 -0.05602 C -0.01263 -0.05741 -0.01107 -0.05741 -0.01029 -0.05811 C -0.00378 -0.06505 -0.01146 -0.05834 -0.00521 -0.06343 C -0.00469 -0.06459 -0.00404 -0.06574 -0.00352 -0.06667 C -0.00157 -0.07199 -0.00196 -0.08542 -0.00183 -0.08681 C -0.00013 -0.08658 0.00169 -0.08681 0.00325 -0.08588 C 0.00403 -0.08542 0.00481 -0.08403 0.00494 -0.08264 C 0.00494 -0.08125 0.00507 -0.06852 0.00325 -0.06343 C 0.00273 -0.0625 0.00195 -0.06158 0.00156 -0.06042 C -0.00209 -0.05162 0.00377 -0.0632 -0.00105 -0.05394 C -0.00079 -0.04838 -0.00065 -0.0426 -0.00013 -0.03681 C 0.00013 -0.03311 0.00117 -0.03403 0.00234 -0.03056 C 0.00299 -0.02848 0.00338 -0.02616 0.00403 -0.02408 C 0.00429 -0.02315 0.00468 -0.02223 0.00494 -0.02084 C 0.00599 -0.0132 0.00546 -0.01737 0.00664 -0.00811 C 0.00612 -0.00232 0.00755 0.00439 0.00403 0.00879 C 0.00325 0.00972 0.00234 0.01018 0.00156 0.01111 C 0.00091 0.01088 -0.00547 0.01041 -0.00599 0.00787 C -0.00717 0.00347 -0.00469 0.00301 -0.00274 0.00254 C -0.00248 0.00231 -0.00274 0.00416 -0.00274 0.00463 Z " pathEditMode="relative" rAng="0" ptsTypes="AAAAAAAAAAAAAAAAAAAAAAAAAAA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54 0.0044 L 0.01054 0.00463 C 0.00755 -0.01064 0.01145 -0.00092 0.00494 -0.00995 C 0.00403 -0.01111 0.00403 -0.01226 0.00312 -0.01319 C 0.00143 -0.01458 -0.00066 -0.0155 -0.00248 -0.01666 C -0.00456 -0.02037 -0.00456 -0.0206 -0.00808 -0.0243 C -0.01381 -0.03032 -0.01042 -0.02476 -0.01355 -0.03078 C -0.01316 -0.04004 -0.01407 -0.04953 -0.01172 -0.05833 C -0.01146 -0.05972 -0.00808 -0.05972 -0.00612 -0.06064 C 0.00794 -0.06782 -0.00899 -0.06088 0.00494 -0.0662 C 0.00612 -0.06736 0.00755 -0.06828 0.00872 -0.06944 C 0.01302 -0.075 0.0121 -0.08888 0.01237 -0.09027 C 0.01614 -0.09004 0.02005 -0.09027 0.02356 -0.08935 C 0.02539 -0.08865 0.02695 -0.08726 0.02721 -0.08588 C 0.02721 -0.08449 0.02773 -0.07129 0.02356 -0.0662 C 0.02239 -0.06504 0.0207 -0.06412 0.01979 -0.06273 C 0.01184 -0.0537 0.0246 -0.06574 0.01419 -0.05625 C 0.01471 -0.05046 0.01497 -0.04444 0.01614 -0.03865 C 0.01679 -0.03472 0.01888 -0.03564 0.02161 -0.03194 C 0.02304 -0.02986 0.02395 -0.02754 0.02539 -0.02546 C 0.02578 -0.0243 0.02669 -0.02338 0.02721 -0.02199 C 0.02981 -0.01412 0.02864 -0.01851 0.03099 -0.00879 C 0.02994 -0.00277 0.03307 0.00417 0.02539 0.0088 C 0.02369 0.00973 0.02161 0.01019 0.01979 0.01112 C 0.01835 0.01088 0.00442 0.01042 0.00312 0.00764 C 0.00052 0.00325 0.00612 0.00278 0.01054 0.00209 C 0.01093 0.00209 0.01054 0.00394 0.01054 0.0044 Z " pathEditMode="relative" rAng="0" ptsTypes="AAAAAAAAAAAAAAAAAAAAAAAAAAA">
                                      <p:cBhvr>
                                        <p:cTn id="1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" y="-439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00232 L -0.00078 0.00255 C -0.00234 -0.01759 -0.00026 -0.00486 -0.00378 -0.01666 C -0.00417 -0.01805 -0.00417 -0.01967 -0.00469 -0.02106 C -0.0056 -0.02291 -0.00664 -0.02384 -0.00768 -0.02546 C -0.00885 -0.03032 -0.00885 -0.03055 -0.01068 -0.03565 C -0.01367 -0.04352 -0.01185 -0.03634 -0.01354 -0.04421 C -0.01341 -0.05648 -0.0138 -0.06875 -0.01263 -0.08055 C -0.0125 -0.08241 -0.01068 -0.08241 -0.00963 -0.08356 C -0.00208 -0.09305 -0.0112 -0.08379 -0.00378 -0.09074 C -0.00312 -0.09236 -0.00234 -0.09375 -0.00169 -0.09514 C 0.00065 -0.10254 0.00013 -0.12083 0.00026 -0.12268 C 0.00221 -0.12245 0.0043 -0.12268 0.00612 -0.12129 C 0.00716 -0.1206 0.00794 -0.11875 0.00807 -0.1169 C 0.00807 -0.11504 0.00833 -0.09768 0.00612 -0.09074 C 0.00547 -0.08935 0.00469 -0.08819 0.00417 -0.08634 C -4.16667E-7 -0.07453 0.00677 -0.09028 0.00117 -0.07778 C 0.00143 -0.07014 0.00156 -0.06227 0.00221 -0.0544 C 0.0026 -0.0493 0.00365 -0.05046 0.00521 -0.04583 C 0.00586 -0.04305 0.00638 -0.03981 0.00716 -0.03703 C 0.00742 -0.03565 0.00781 -0.03426 0.00807 -0.03264 C 0.00951 -0.02199 0.00885 -0.02801 0.01016 -0.01528 C 0.00964 -0.00717 0.0112 0.00185 0.00716 0.0081 C 0.00625 0.00926 0.00521 0.00996 0.00417 0.01111 C 0.00339 0.01088 -0.00404 0.01019 -0.00469 0.00672 C -0.00612 0.00093 -0.00312 -2.22222E-6 -0.00078 -0.00069 C -0.00052 -0.00092 -0.00078 0.00162 -0.00078 0.00232 Z " pathEditMode="relative" rAng="0" ptsTypes="AAAAAAAAAAAAAAAAAAAAAAAAAAA">
                                      <p:cBhvr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581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69 -0.02523 0.00052 -0.00903 -0.00312 -0.02408 C -0.00364 -0.02593 -0.00364 -0.02801 -0.00416 -0.02963 C -0.00508 -0.03195 -0.00625 -0.03334 -0.00729 -0.03519 C -0.00846 -0.04144 -0.00846 -0.0419 -0.01041 -0.04815 C -0.01367 -0.05834 -0.01172 -0.04908 -0.01354 -0.05926 C -0.01328 -0.07477 -0.0138 -0.09051 -0.0125 -0.10556 C -0.01237 -0.10787 -0.01041 -0.10787 -0.00937 -0.10926 C -0.00143 -0.1213 -0.01094 -0.10949 -0.00312 -0.11852 C -0.00247 -0.12037 -0.00169 -0.12223 -0.00104 -0.12408 C 0.00143 -0.13334 0.00091 -0.15672 0.00104 -0.15926 C 0.00313 -0.1588 0.00534 -0.15926 0.00729 -0.15741 C 0.00834 -0.15648 0.00925 -0.15417 0.00938 -0.15185 C 0.00938 -0.14931 0.00964 -0.12732 0.00729 -0.11852 C 0.00664 -0.11667 0.00573 -0.11505 0.00521 -0.11297 C 0.00078 -0.09769 0.00794 -0.11783 0.00209 -0.10185 C 0.00235 -0.09213 0.00248 -0.08218 0.00313 -0.07223 C 0.00352 -0.06574 0.00469 -0.06713 0.00625 -0.06111 C 0.00703 -0.05764 0.00755 -0.05371 0.00834 -0.05 C 0.0086 -0.04815 0.00912 -0.04653 0.00938 -0.04445 C 0.01081 -0.03102 0.01016 -0.03843 0.01146 -0.02223 C 0.01094 -0.01204 0.01263 -0.00047 0.00834 0.0074 C 0.00742 0.00879 0.00625 0.00972 0.00521 0.01111 C 0.00443 0.01088 -0.00338 0.00995 -0.00416 0.00555 C -0.0056 -0.00185 -0.00247 -0.00278 0 -0.00371 C 0.00026 -0.00394 0 -0.0007 0 0 Z " pathEditMode="relative" ptsTypes="AAAAAAAAAAAAAAAAAAAAAAAAAAA">
                                      <p:cBhvr>
                                        <p:cTn id="1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12" descr="Cartoon Fish Sticker by Box Office for iOS &amp; Android | GIPHY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021" y="2871206"/>
            <a:ext cx="2811387" cy="158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0162" y="1112555"/>
            <a:ext cx="725880" cy="700510"/>
          </a:xfrm>
          <a:prstGeom prst="rect">
            <a:avLst/>
          </a:prstGeom>
        </p:spPr>
      </p:pic>
      <p:pic>
        <p:nvPicPr>
          <p:cNvPr id="22" name="Picture 2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1122" y="3429001"/>
            <a:ext cx="762000" cy="762000"/>
          </a:xfrm>
          <a:prstGeom prst="rect">
            <a:avLst/>
          </a:prstGeom>
        </p:spPr>
      </p:pic>
      <p:pic>
        <p:nvPicPr>
          <p:cNvPr id="23" name="Picture 2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76836" y="1938023"/>
            <a:ext cx="746300" cy="728978"/>
          </a:xfrm>
          <a:prstGeom prst="rect">
            <a:avLst/>
          </a:prstGeom>
        </p:spPr>
      </p:pic>
      <p:pic>
        <p:nvPicPr>
          <p:cNvPr id="24" name="Picture 23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58265" y="1346607"/>
            <a:ext cx="765235" cy="746979"/>
          </a:xfrm>
          <a:prstGeom prst="rect">
            <a:avLst/>
          </a:prstGeom>
        </p:spPr>
      </p:pic>
      <p:pic>
        <p:nvPicPr>
          <p:cNvPr id="25" name="Picture 24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45765" y="2368013"/>
            <a:ext cx="816035" cy="757193"/>
          </a:xfrm>
          <a:prstGeom prst="rect">
            <a:avLst/>
          </a:prstGeom>
        </p:spPr>
      </p:pic>
      <p:pic>
        <p:nvPicPr>
          <p:cNvPr id="26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519" y="550936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3" descr="Cookie monster clip art 1 3 - WikiClipArt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848" y="2183389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4" descr="Cookie monster clip art 1 3 - WikiClipArt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448" y="1420382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1" descr="Cookie monster clip art 1 3 - WikiClipArt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316" y="1076473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2" descr="Cookie monster clip art 1 3 - WikiClipArt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304" y="3623327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5" descr="Cookie monster clip art 1 3 - WikiClipArt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948" y="2437389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90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98 0.00301 L 0.00898 0.00324 C 0.00625 -0.01505 0.00989 -0.00347 0.00377 -0.01435 C 0.00299 -0.01551 0.00299 -0.01713 0.00208 -0.01829 C 0.00052 -0.01991 -0.00144 -0.02083 -0.00313 -0.02222 C -0.00508 -0.02685 -0.00508 -0.02708 -0.00834 -0.03148 C -0.01381 -0.03889 -0.01055 -0.03218 -0.01355 -0.03958 C -0.01315 -0.0507 -0.01407 -0.06204 -0.01185 -0.07292 C -0.01159 -0.07454 -0.00834 -0.07454 -0.00664 -0.07546 C 0.00664 -0.08426 -0.00925 -0.0757 0.00377 -0.08218 C 0.00494 -0.08357 0.00625 -0.08472 0.00729 -0.08611 C 0.01145 -0.09283 0.01054 -0.10972 0.0108 -0.11134 C 0.01432 -0.11111 0.01796 -0.11134 0.02122 -0.11019 C 0.02291 -0.10949 0.02448 -0.10787 0.02474 -0.10602 C 0.02474 -0.1044 0.02513 -0.08843 0.02122 -0.08218 C 0.02018 -0.08079 0.01862 -0.07963 0.0177 -0.07824 C 0.01028 -0.06713 0.02226 -0.08171 0.0125 -0.07014 C 0.01289 -0.0632 0.01315 -0.05602 0.01432 -0.04884 C 0.01497 -0.04421 0.01692 -0.04514 0.01953 -0.04097 C 0.02083 -0.03843 0.02161 -0.03565 0.02291 -0.03287 C 0.02343 -0.03148 0.02421 -0.03033 0.02474 -0.02894 C 0.02708 -0.01921 0.02604 -0.02454 0.02825 -0.01296 C 0.02734 -0.00556 0.0302 0.00278 0.02291 0.00833 C 0.02148 0.00926 0.01953 0.00995 0.0177 0.01111 C 0.0164 0.01088 0.00338 0.01018 0.00208 0.00694 C -0.00039 0.00162 0.00494 0.00092 0.00898 0.00046 C 0.0095 0.00023 0.00898 0.00254 0.00898 0.00301 Z " pathEditMode="relative" rAng="0" ptsTypes="AAAAAAAAAAAAAAAAAAAAAAAAAAA">
                                      <p:cBhvr>
                                        <p:cTn id="6" dur="1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53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4 0.00463 L -0.00274 0.00463 C -0.00404 -0.00996 -0.00222 -0.0007 -0.00521 -0.00926 C -0.0056 -0.01019 -0.0056 -0.01158 -0.00599 -0.0125 C -0.00677 -0.01366 -0.00769 -0.01459 -0.0086 -0.01551 C -0.00951 -0.01922 -0.00951 -0.01945 -0.01107 -0.02315 C -0.01368 -0.02894 -0.01211 -0.02362 -0.01355 -0.0294 C -0.01342 -0.03843 -0.01381 -0.04746 -0.01276 -0.05602 C -0.01263 -0.05741 -0.01107 -0.05741 -0.01029 -0.05811 C -0.00378 -0.06505 -0.01146 -0.05834 -0.00521 -0.06343 C -0.00469 -0.06459 -0.00404 -0.06574 -0.00352 -0.06667 C -0.00157 -0.07199 -0.00196 -0.08542 -0.00183 -0.08681 C -0.00013 -0.08658 0.00169 -0.08681 0.00325 -0.08588 C 0.00403 -0.08542 0.00481 -0.08403 0.00494 -0.08264 C 0.00494 -0.08125 0.00507 -0.06852 0.00325 -0.06343 C 0.00273 -0.0625 0.00195 -0.06158 0.00156 -0.06042 C -0.00209 -0.05162 0.00377 -0.0632 -0.00105 -0.05394 C -0.00079 -0.04838 -0.00065 -0.0426 -0.00013 -0.03681 C 0.00013 -0.03311 0.00117 -0.03403 0.00234 -0.03056 C 0.00299 -0.02848 0.00338 -0.02616 0.00403 -0.02408 C 0.00429 -0.02315 0.00468 -0.02223 0.00494 -0.02084 C 0.00599 -0.0132 0.00546 -0.01737 0.00664 -0.00811 C 0.00612 -0.00232 0.00755 0.00439 0.00403 0.00879 C 0.00325 0.00972 0.00234 0.01018 0.00156 0.01111 C 0.00091 0.01088 -0.00547 0.01041 -0.00599 0.00787 C -0.00717 0.00347 -0.00469 0.00301 -0.00274 0.00254 C -0.00248 0.00231 -0.00274 0.00416 -0.00274 0.00463 Z " pathEditMode="relative" rAng="0" ptsTypes="AAAAAAAAAAAAAAAAAAAAAAAAAAA">
                                      <p:cBhvr>
                                        <p:cTn id="8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54 0.0044 L 0.01054 0.00463 C 0.00755 -0.01064 0.01145 -0.00092 0.00494 -0.00995 C 0.00403 -0.01111 0.00403 -0.01226 0.00312 -0.01319 C 0.00143 -0.01458 -0.00066 -0.0155 -0.00248 -0.01666 C -0.00456 -0.02037 -0.00456 -0.0206 -0.00808 -0.0243 C -0.01381 -0.03032 -0.01042 -0.02476 -0.01355 -0.03078 C -0.01316 -0.04004 -0.01407 -0.04953 -0.01172 -0.05833 C -0.01146 -0.05972 -0.00808 -0.05972 -0.00612 -0.06064 C 0.00794 -0.06782 -0.00899 -0.06088 0.00494 -0.0662 C 0.00612 -0.06736 0.00755 -0.06828 0.00872 -0.06944 C 0.01302 -0.075 0.0121 -0.08888 0.01237 -0.09027 C 0.01614 -0.09004 0.02005 -0.09027 0.02356 -0.08935 C 0.02539 -0.08865 0.02695 -0.08726 0.02721 -0.08588 C 0.02721 -0.08449 0.02773 -0.07129 0.02356 -0.0662 C 0.02239 -0.06504 0.0207 -0.06412 0.01979 -0.06273 C 0.01184 -0.0537 0.0246 -0.06574 0.01419 -0.05625 C 0.01471 -0.05046 0.01497 -0.04444 0.01614 -0.03865 C 0.01679 -0.03472 0.01888 -0.03564 0.02161 -0.03194 C 0.02304 -0.02986 0.02395 -0.02754 0.02539 -0.02546 C 0.02578 -0.0243 0.02669 -0.02338 0.02721 -0.02199 C 0.02981 -0.01412 0.02864 -0.01851 0.03099 -0.00879 C 0.02994 -0.00277 0.03307 0.00417 0.02539 0.0088 C 0.02369 0.00973 0.02161 0.01019 0.01979 0.01112 C 0.01835 0.01088 0.00442 0.01042 0.00312 0.00764 C 0.00052 0.00325 0.00612 0.00278 0.01054 0.00209 C 0.01093 0.00209 0.01054 0.00394 0.01054 0.0044 Z " pathEditMode="relative" rAng="0" ptsTypes="AAAAAAAAAAAAAAAAAAAAAAAAAAA">
                                      <p:cBhvr>
                                        <p:cTn id="10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" y="-439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00232 L -0.00078 0.00255 C -0.00234 -0.01759 -0.00026 -0.00486 -0.00378 -0.01666 C -0.00417 -0.01805 -0.00417 -0.01967 -0.00469 -0.02106 C -0.0056 -0.02291 -0.00664 -0.02384 -0.00768 -0.02546 C -0.00885 -0.03032 -0.00885 -0.03055 -0.01068 -0.03565 C -0.01367 -0.04352 -0.01185 -0.03634 -0.01354 -0.04421 C -0.01341 -0.05648 -0.0138 -0.06875 -0.01263 -0.08055 C -0.0125 -0.08241 -0.01068 -0.08241 -0.00963 -0.08356 C -0.00208 -0.09305 -0.0112 -0.08379 -0.00378 -0.09074 C -0.00312 -0.09236 -0.00234 -0.09375 -0.00169 -0.09514 C 0.00065 -0.10254 0.00013 -0.12083 0.00026 -0.12268 C 0.00221 -0.12245 0.0043 -0.12268 0.00612 -0.12129 C 0.00716 -0.1206 0.00794 -0.11875 0.00807 -0.1169 C 0.00807 -0.11504 0.00833 -0.09768 0.00612 -0.09074 C 0.00547 -0.08935 0.00469 -0.08819 0.00417 -0.08634 C -4.16667E-7 -0.07453 0.00677 -0.09028 0.00117 -0.07778 C 0.00143 -0.07014 0.00156 -0.06227 0.00221 -0.0544 C 0.0026 -0.0493 0.00365 -0.05046 0.00521 -0.04583 C 0.00586 -0.04305 0.00638 -0.03981 0.00716 -0.03703 C 0.00742 -0.03565 0.00781 -0.03426 0.00807 -0.03264 C 0.00951 -0.02199 0.00885 -0.02801 0.01016 -0.01528 C 0.00964 -0.00717 0.0112 0.00185 0.00716 0.0081 C 0.00625 0.00926 0.00521 0.00996 0.00417 0.01111 C 0.00339 0.01088 -0.00404 0.01019 -0.00469 0.00672 C -0.00612 0.00093 -0.00312 -2.22222E-6 -0.00078 -0.00069 C -0.00052 -0.00092 -0.00078 0.00162 -0.00078 0.00232 Z " pathEditMode="relative" rAng="0" ptsTypes="AAAAAAAAAAAAAAAAAAAAAAAAAAA">
                                      <p:cBhvr>
                                        <p:cTn id="12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581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69 -0.02523 0.00052 -0.00903 -0.00312 -0.02408 C -0.00364 -0.02593 -0.00364 -0.02801 -0.00416 -0.02963 C -0.00508 -0.03195 -0.00625 -0.03334 -0.00729 -0.03519 C -0.00846 -0.04144 -0.00846 -0.0419 -0.01041 -0.04815 C -0.01367 -0.05834 -0.01172 -0.04908 -0.01354 -0.05926 C -0.01328 -0.07477 -0.0138 -0.09051 -0.0125 -0.10556 C -0.01237 -0.10787 -0.01041 -0.10787 -0.00937 -0.10926 C -0.00143 -0.1213 -0.01094 -0.10949 -0.00312 -0.11852 C -0.00247 -0.12037 -0.00169 -0.12223 -0.00104 -0.12408 C 0.00143 -0.13334 0.00091 -0.15672 0.00104 -0.15926 C 0.00313 -0.1588 0.00534 -0.15926 0.00729 -0.15741 C 0.00834 -0.15648 0.00925 -0.15417 0.00938 -0.15185 C 0.00938 -0.14931 0.00964 -0.12732 0.00729 -0.11852 C 0.00664 -0.11667 0.00573 -0.11505 0.00521 -0.11297 C 0.00078 -0.09769 0.00794 -0.11783 0.00209 -0.10185 C 0.00235 -0.09213 0.00248 -0.08218 0.00313 -0.07223 C 0.00352 -0.06574 0.00469 -0.06713 0.00625 -0.06111 C 0.00703 -0.05764 0.00755 -0.05371 0.00834 -0.05 C 0.0086 -0.04815 0.00912 -0.04653 0.00938 -0.04445 C 0.01081 -0.03102 0.01016 -0.03843 0.01146 -0.02223 C 0.01094 -0.01204 0.01263 -0.00047 0.00834 0.0074 C 0.00742 0.00879 0.00625 0.00972 0.00521 0.01111 C 0.00443 0.01088 -0.00338 0.00995 -0.00416 0.00555 C -0.0056 -0.00185 -0.00247 -0.00278 0 -0.00371 C 0.00026 -0.00394 0 -0.0007 0 0 Z " pathEditMode="relative" ptsTypes="AAAAAAAAAAAAAAAAAAAAAAAAAAA">
                                      <p:cBhvr>
                                        <p:cTn id="14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1.66667E-6 0.00023 L 0.00938 -0.00371 C 0.01068 -0.0044 0.01211 -0.00463 0.01354 -0.00556 C 0.01459 -0.00648 0.0155 -0.00834 0.01667 -0.00926 C 0.01797 -0.01065 0.01953 -0.01158 0.02084 -0.01297 C 0.02201 -0.01459 0.02266 -0.01713 0.02396 -0.01852 C 0.02917 -0.02547 0.02709 -0.01852 0.03125 -0.02778 C 0.03268 -0.03148 0.0336 -0.03588 0.03542 -0.03889 C 0.03737 -0.04259 0.03945 -0.04537 0.04063 -0.05 C 0.04141 -0.05371 0.04193 -0.05741 0.04271 -0.06111 L 0.04375 -0.06667 C 0.04245 -0.09653 0.04414 -0.08449 0.04063 -0.10371 L 0.03959 -0.10926 L 0.03854 -0.11482 C 0.03919 -0.13472 0.03959 -0.1544 0.04063 -0.17408 C 0.04076 -0.17685 0.0431 -0.18565 0.04375 -0.18704 C 0.04453 -0.18935 0.04597 -0.19051 0.04688 -0.19259 C 0.04805 -0.1956 0.04883 -0.19884 0.05 -0.20185 C 0.05065 -0.20394 0.05104 -0.20602 0.05209 -0.20741 C 0.05287 -0.2088 0.05417 -0.20834 0.05521 -0.20926 C 0.05729 -0.21158 0.05912 -0.21482 0.06146 -0.21667 C 0.07604 -0.22986 0.0599 -0.21505 0.07292 -0.22778 C 0.07422 -0.22917 0.07578 -0.23009 0.07709 -0.23148 C 0.08438 -0.24097 0.07539 -0.23357 0.08438 -0.24259 C 0.08529 -0.24375 0.08646 -0.24375 0.0875 -0.24445 C 0.08854 -0.2456 0.08945 -0.24722 0.09063 -0.24815 C 0.09193 -0.24954 0.09336 -0.2507 0.09479 -0.25185 C 0.09505 -0.25371 0.09518 -0.25579 0.09584 -0.25741 C 0.09662 -0.25972 0.09792 -0.26111 0.09896 -0.26297 C 0.09974 -0.26482 0.10013 -0.2669 0.10104 -0.26852 C 0.10195 -0.2706 0.10326 -0.27222 0.10417 -0.27408 L 0.11042 -0.29074 C 0.11107 -0.29259 0.11198 -0.29422 0.1125 -0.2963 C 0.11276 -0.29815 0.11289 -0.30023 0.11354 -0.30185 C 0.11472 -0.30579 0.11771 -0.31297 0.11771 -0.31273 C 0.11797 -0.31551 0.1181 -0.31829 0.11875 -0.32037 C 0.11979 -0.32454 0.12149 -0.32778 0.12292 -0.33148 C 0.12357 -0.3331 0.125 -0.33472 0.125 -0.33704 L 0.125 -0.34259 " pathEditMode="relative" rAng="0" ptsTypes="AAAAAAAAAAAAAAAAAAAAAAAAAAAAAAAAAAAAAA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-1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5 -0.34259 L 0.125 -0.34236 C 0.12709 -0.33866 0.12969 -0.33449 0.1319 -0.33009 C 0.13268 -0.32778 0.1336 -0.32523 0.13451 -0.32269 C 0.14102 -0.30972 0.1349 -0.32616 0.1418 -0.30996 C 0.14492 -0.30255 0.14701 -0.29329 0.15052 -0.28611 C 0.15482 -0.27778 0.15182 -0.28426 0.15534 -0.27523 C 0.16003 -0.26088 0.15573 -0.27639 0.16055 -0.25509 C 0.16224 -0.24769 0.16576 -0.23334 0.16576 -0.2331 C 0.16875 -0.20324 0.16445 -0.24051 0.16836 -0.21875 C 0.16914 -0.21435 0.17005 -0.20047 0.17044 -0.19676 C 0.17044 -0.19375 0.17136 -0.19074 0.17227 -0.18773 C 0.17175 -0.16806 0.17175 -0.14884 0.17136 -0.12917 C 0.17097 -0.12315 0.16966 -0.1169 0.16966 -0.11088 L 0.16836 -0.09815 C 0.16875 -0.08241 0.16875 -0.06667 0.16966 -0.0507 C 0.16966 -0.0463 0.17175 -0.03588 0.17227 -0.03264 C 0.17305 -0.0213 0.17227 -0.02616 0.17487 -0.01783 C 0.17487 -0.01505 0.17526 -0.01158 0.17565 -0.00857 C 0.17617 -0.00602 0.17695 -0.00394 0.17748 -0.00139 C 0.17787 0.00023 0.17787 0.00231 0.17826 0.00416 C 0.17878 0.00903 0.17878 0.01389 0.17917 0.01852 C 0.17956 0.02245 0.17917 0.02824 0.18086 0.02963 L 0.18399 0.03171 " pathEditMode="relative" rAng="0" ptsTypes="AAAAAAAAAAAAAAAAAAAAAAAA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1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219 0.04676 L 0.19219 0.04745 C 0.2112 0.0412 0.19232 0.04745 0.203 0.04213 C 0.20625 0.04074 0.21315 0.03773 0.21315 0.03796 C 0.21419 0.03634 0.21537 0.03449 0.21641 0.03333 C 0.21719 0.03241 0.21823 0.03194 0.21901 0.03125 C 0.2211 0.02824 0.22357 0.02361 0.22591 0.02014 C 0.2263 0.0169 0.22682 0.01366 0.22761 0.01134 C 0.22813 0.00856 0.2293 0.00717 0.23008 0.0044 C 0.23125 -0.00139 0.2319 -0.00787 0.23334 -0.01343 L 0.23685 -0.02662 C 0.2375 -0.02871 0.23763 -0.03148 0.23841 -0.0331 C 0.24024 -0.03773 0.24167 -0.04306 0.24349 -0.04653 C 0.24766 -0.05509 0.2457 -0.05139 0.24948 -0.05764 C 0.25248 -0.07014 0.24948 -0.05949 0.25456 -0.0713 C 0.25573 -0.07408 0.25651 -0.07755 0.25794 -0.08009 C 0.25886 -0.08218 0.26029 -0.08264 0.26133 -0.08449 C 0.26341 -0.08912 0.26524 -0.09468 0.26719 -0.10023 L 0.26979 -0.10672 C 0.27057 -0.10903 0.27162 -0.11088 0.27227 -0.11343 C 0.28047 -0.14607 0.27214 -0.11181 0.27735 -0.13565 C 0.27774 -0.1382 0.27865 -0.14005 0.27917 -0.14213 C 0.28386 -0.16736 0.27448 -0.12547 0.28151 -0.15764 C 0.2819 -0.16019 0.28281 -0.16227 0.28334 -0.16459 C 0.28477 -0.17269 0.28294 -0.17199 0.28659 -0.17778 C 0.28737 -0.17917 0.28841 -0.17917 0.28919 -0.18009 C 0.28998 -0.18148 0.29089 -0.1838 0.29167 -0.18449 C 0.29284 -0.18588 0.29401 -0.18588 0.29518 -0.18658 C 0.30365 -0.19375 0.29662 -0.19005 0.30703 -0.19306 C 0.31354 -0.19097 0.31094 -0.19121 0.31563 -0.19121 " pathEditMode="relative" rAng="0" ptsTypes="AAAAAAAAAAAAAAAAAAAAAAAAAAAAAA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72" y="-1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672 -0.1625 L 0.33672 -0.16204 C 0.34284 -0.16482 0.34909 -0.16644 0.35521 -0.16875 C 0.36159 -0.17153 0.35573 -0.17292 0.36315 -0.17847 C 0.36576 -0.18079 0.36849 -0.18033 0.3711 -0.18148 C 0.37526 -0.18357 0.3793 -0.18588 0.38347 -0.18797 C 0.38802 -0.19468 0.3974 -0.20857 0.40209 -0.2132 C 0.41237 -0.22477 0.40807 -0.21875 0.41524 -0.22917 C 0.41615 -0.23241 0.41667 -0.23866 0.41797 -0.23866 C 0.41966 -0.23866 0.4211 -0.23357 0.4224 -0.22917 C 0.42292 -0.22732 0.42279 -0.22292 0.42331 -0.21968 C 0.42383 -0.21528 0.42695 -0.2007 0.42774 -0.19746 C 0.4293 -0.1669 0.42722 -0.19375 0.43034 -0.17199 C 0.4306 -0.16922 0.4306 -0.16528 0.43125 -0.1625 C 0.4319 -0.15972 0.43294 -0.15857 0.43386 -0.15625 C 0.43438 -0.15209 0.43477 -0.14746 0.43568 -0.14352 C 0.43685 -0.13797 0.43906 -0.13634 0.44089 -0.1338 C 0.44362 -0.13519 0.44662 -0.13241 0.44883 -0.13704 C 0.45052 -0.14097 0.45052 -0.15023 0.45156 -0.15625 C 0.45195 -0.15972 0.45274 -0.1625 0.45326 -0.16574 C 0.45365 -0.16875 0.45365 -0.17246 0.45417 -0.17523 C 0.45482 -0.17917 0.45599 -0.18148 0.45677 -0.18472 C 0.45794 -0.19699 0.4582 -0.20255 0.4612 -0.2132 C 0.46211 -0.21644 0.46263 -0.2213 0.46393 -0.22292 C 0.4655 -0.2257 0.46745 -0.22523 0.46914 -0.22593 C 0.47057 -0.22847 0.47214 -0.23125 0.47357 -0.23241 C 0.47526 -0.23426 0.47722 -0.2331 0.47891 -0.23565 C 0.48008 -0.2375 0.48047 -0.24259 0.48151 -0.24514 C 0.48776 -0.26134 0.48242 -0.24422 0.48776 -0.25463 C 0.48959 -0.25857 0.49154 -0.26204 0.4931 -0.26736 C 0.49388 -0.27037 0.49466 -0.27477 0.4957 -0.27685 C 0.49675 -0.27917 0.49805 -0.27871 0.49922 -0.28009 C 0.50104 -0.28195 0.50274 -0.28403 0.50456 -0.28634 C 0.50547 -0.28797 0.50625 -0.29121 0.50716 -0.29259 C 0.50847 -0.29537 0.51003 -0.29699 0.51159 -0.29908 C 0.51237 -0.30023 0.51341 -0.30093 0.51432 -0.30232 C 0.51654 -0.30648 0.51706 -0.30926 0.51875 -0.31482 " pathEditMode="relative" rAng="0" ptsTypes="AAAAAAAAAAAAAAAAAAAAAAAAAAAAAAAAAAAAA">
                                      <p:cBhvr>
                                        <p:cTn id="6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02" y="-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125 -0.27222 L 0.53125 -0.27222 L 0.55456 -0.27176 C 0.5582 -0.27176 0.56263 -0.27107 0.56654 -0.27037 C 0.56732 -0.27014 0.5681 -0.26991 0.56888 -0.26968 C 0.56979 -0.26922 0.57057 -0.26875 0.57136 -0.26829 C 0.57214 -0.26597 0.57318 -0.26389 0.57383 -0.26158 C 0.57448 -0.25695 0.57461 -0.25602 0.57617 -0.25093 C 0.57643 -0.25 0.57669 -0.24954 0.57695 -0.24861 C 0.57709 -0.24792 0.578 -0.24468 0.57852 -0.24375 C 0.57943 -0.24213 0.58073 -0.24097 0.58177 -0.23935 C 0.58294 -0.23773 0.58399 -0.23611 0.58581 -0.23519 C 0.58659 -0.23472 0.58737 -0.23472 0.58828 -0.23449 C 0.58906 -0.2338 0.58972 -0.2331 0.59063 -0.2331 C 0.59167 -0.23241 0.59284 -0.23241 0.59388 -0.23218 C 0.5974 -0.23148 0.59922 -0.23148 0.60274 -0.23079 C 0.60352 -0.23056 0.60443 -0.23033 0.60508 -0.23009 C 0.6069 -0.22917 0.60873 -0.22778 0.61003 -0.22639 C 0.61055 -0.2257 0.61107 -0.225 0.61159 -0.22431 C 0.61172 -0.22338 0.61185 -0.22222 0.61237 -0.22153 C 0.61302 -0.21898 0.61459 -0.21412 0.61732 -0.21273 C 0.61797 -0.21227 0.61875 -0.21181 0.61953 -0.21134 C 0.62084 -0.21088 0.62396 -0.21019 0.62526 -0.20996 C 0.62682 -0.20949 0.62839 -0.2088 0.63008 -0.20857 L 0.63724 -0.20625 C 0.63815 -0.20602 0.6388 -0.20602 0.63972 -0.20556 C 0.64063 -0.20509 0.64115 -0.2044 0.64219 -0.20417 C 0.64584 -0.20255 0.64557 -0.20255 0.64792 -0.20255 " pathEditMode="relative" rAng="0" ptsTypes="AAAAAAAAAAAAAAAAAAAAAAAAAAAA">
                                      <p:cBhvr>
                                        <p:cTn id="8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560 + 145 = 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705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715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605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695</a:t>
            </a:r>
          </a:p>
        </p:txBody>
      </p:sp>
      <p:pic>
        <p:nvPicPr>
          <p:cNvPr id="1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82403" y="-121211"/>
            <a:ext cx="4122082" cy="412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30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560 – 147 = ?</a:t>
            </a:r>
          </a:p>
        </p:txBody>
      </p:sp>
      <p:sp>
        <p:nvSpPr>
          <p:cNvPr id="5" name="Rectangle 4"/>
          <p:cNvSpPr/>
          <p:nvPr/>
        </p:nvSpPr>
        <p:spPr>
          <a:xfrm>
            <a:off x="6497013" y="515865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413</a:t>
            </a:r>
          </a:p>
        </p:txBody>
      </p:sp>
      <p:sp>
        <p:nvSpPr>
          <p:cNvPr id="6" name="Rectangle 5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404</a:t>
            </a:r>
          </a:p>
        </p:txBody>
      </p:sp>
      <p:sp>
        <p:nvSpPr>
          <p:cNvPr id="7" name="Rectangle 6"/>
          <p:cNvSpPr/>
          <p:nvPr/>
        </p:nvSpPr>
        <p:spPr>
          <a:xfrm>
            <a:off x="6497013" y="416485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403</a:t>
            </a:r>
          </a:p>
        </p:txBody>
      </p:sp>
      <p:sp>
        <p:nvSpPr>
          <p:cNvPr id="8" name="Rectangle 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402</a:t>
            </a: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92314" y="392990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23607" y="484978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93545" y="1931551"/>
            <a:ext cx="4122082" cy="412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21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851 – 369 = ?</a:t>
            </a:r>
          </a:p>
        </p:txBody>
      </p:sp>
      <p:sp>
        <p:nvSpPr>
          <p:cNvPr id="5" name="Rectangle 4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482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592</a:t>
            </a:r>
          </a:p>
        </p:txBody>
      </p:sp>
      <p:sp>
        <p:nvSpPr>
          <p:cNvPr id="7" name="Rectangle 6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492</a:t>
            </a:r>
          </a:p>
        </p:txBody>
      </p:sp>
      <p:sp>
        <p:nvSpPr>
          <p:cNvPr id="8" name="Rectangle 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582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7525" y="2396473"/>
            <a:ext cx="4122082" cy="412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64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258 + 663 = ?</a:t>
            </a:r>
          </a:p>
        </p:txBody>
      </p:sp>
      <p:sp>
        <p:nvSpPr>
          <p:cNvPr id="5" name="Rectangle 4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921</a:t>
            </a:r>
          </a:p>
        </p:txBody>
      </p:sp>
      <p:sp>
        <p:nvSpPr>
          <p:cNvPr id="6" name="Rectangle 5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931</a:t>
            </a:r>
          </a:p>
        </p:txBody>
      </p:sp>
      <p:sp>
        <p:nvSpPr>
          <p:cNvPr id="7" name="Rectangle 6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831</a:t>
            </a:r>
          </a:p>
        </p:txBody>
      </p:sp>
      <p:sp>
        <p:nvSpPr>
          <p:cNvPr id="8" name="Rectangle 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821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5467" y="2259107"/>
            <a:ext cx="4122082" cy="412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13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prstClr val="white"/>
                </a:solidFill>
                <a:latin typeface="Calibri" panose="020F0502020204030204"/>
              </a:rPr>
              <a:t>654 - 147= ?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507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417</a:t>
            </a:r>
          </a:p>
        </p:txBody>
      </p:sp>
      <p:sp>
        <p:nvSpPr>
          <p:cNvPr id="7" name="Rectangle 6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517</a:t>
            </a:r>
          </a:p>
        </p:txBody>
      </p:sp>
      <p:sp>
        <p:nvSpPr>
          <p:cNvPr id="8" name="Rectangle 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407</a:t>
            </a: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15710" y="14415"/>
            <a:ext cx="4122082" cy="412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50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Tư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6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62: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3348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431</Words>
  <Application>Microsoft Office PowerPoint</Application>
  <PresentationFormat>Widescreen</PresentationFormat>
  <Paragraphs>120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17</vt:i4>
      </vt:variant>
    </vt:vector>
  </HeadingPairs>
  <TitlesOfParts>
    <vt:vector size="37" baseType="lpstr">
      <vt:lpstr>宋体</vt:lpstr>
      <vt:lpstr>Arial</vt:lpstr>
      <vt:lpstr>Arial-Rounded</vt:lpstr>
      <vt:lpstr>Bungee Inline</vt:lpstr>
      <vt:lpstr>Calibri</vt:lpstr>
      <vt:lpstr>Calibri Light</vt:lpstr>
      <vt:lpstr>等线</vt:lpstr>
      <vt:lpstr>HP001 4 hàng</vt:lpstr>
      <vt:lpstr>HP001 4H</vt:lpstr>
      <vt:lpstr>HP001 5 hàng</vt:lpstr>
      <vt:lpstr>Times New Roman</vt:lpstr>
      <vt:lpstr>UTM Avo</vt:lpstr>
      <vt:lpstr>Office Theme</vt:lpstr>
      <vt:lpstr>2_Office 主题</vt:lpstr>
      <vt:lpstr>2_第一PPT，www.1ppt.com</vt:lpstr>
      <vt:lpstr>https://www.freeppt7.com</vt:lpstr>
      <vt:lpstr>3_Office 主题</vt:lpstr>
      <vt:lpstr>3_第一PPT，www.1ppt.com</vt:lpstr>
      <vt:lpstr>自定义设计方案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63</cp:revision>
  <dcterms:created xsi:type="dcterms:W3CDTF">2021-07-20T01:55:21Z</dcterms:created>
  <dcterms:modified xsi:type="dcterms:W3CDTF">2023-04-12T01:55:41Z</dcterms:modified>
</cp:coreProperties>
</file>