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  <p:sldMasterId id="2147483691" r:id="rId3"/>
    <p:sldMasterId id="2147483713" r:id="rId4"/>
  </p:sldMasterIdLst>
  <p:notesMasterIdLst>
    <p:notesMasterId r:id="rId15"/>
  </p:notesMasterIdLst>
  <p:sldIdLst>
    <p:sldId id="3401" r:id="rId5"/>
    <p:sldId id="3407" r:id="rId6"/>
    <p:sldId id="303" r:id="rId7"/>
    <p:sldId id="3410" r:id="rId8"/>
    <p:sldId id="3412" r:id="rId9"/>
    <p:sldId id="295" r:id="rId10"/>
    <p:sldId id="296" r:id="rId11"/>
    <p:sldId id="299" r:id="rId12"/>
    <p:sldId id="3413" r:id="rId13"/>
    <p:sldId id="432" r:id="rId1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EB7C"/>
    <a:srgbClr val="1EC5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824987-16C1-4123-B937-6D80EAD5E81D}" type="datetimeFigureOut">
              <a:rPr lang="vi-VN" smtClean="0"/>
              <a:t>06/02/2023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D6935-D7EC-43A9-9123-C4EF0E02E7A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78009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2EFB06-5F17-49C2-91DA-F48D8E806B1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0048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3563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.xml"/><Relationship Id="rId7" Type="http://schemas.openxmlformats.org/officeDocument/2006/relationships/image" Target="../media/image9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3.xml"/><Relationship Id="rId9" Type="http://schemas.openxmlformats.org/officeDocument/2006/relationships/image" Target="../media/image11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30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3.png"/><Relationship Id="rId3" Type="http://schemas.openxmlformats.org/officeDocument/2006/relationships/image" Target="../media/image20.png"/><Relationship Id="rId7" Type="http://schemas.openxmlformats.org/officeDocument/2006/relationships/image" Target="../media/image38.png"/><Relationship Id="rId12" Type="http://schemas.openxmlformats.org/officeDocument/2006/relationships/image" Target="../media/image42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openxmlformats.org/officeDocument/2006/relationships/image" Target="../media/image2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95882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42305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8153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049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0004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4295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656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52392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9451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8132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49178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99244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73013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34827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7751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64931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66285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055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41875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0625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0259743"/>
      </p:ext>
    </p:extLst>
  </p:cSld>
  <p:clrMapOvr>
    <a:masterClrMapping/>
  </p:clrMapOvr>
  <p:transition spd="med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051088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2885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4572091"/>
      </p:ext>
    </p:extLst>
  </p:cSld>
  <p:clrMapOvr>
    <a:masterClrMapping/>
  </p:clrMapOvr>
  <p:transition spd="med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5283"/>
      </p:ext>
    </p:extLst>
  </p:cSld>
  <p:clrMapOvr>
    <a:masterClrMapping/>
  </p:clrMapOvr>
  <p:transition spd="med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=""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=""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=""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45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=""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=""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=""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36710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=""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=""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=""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=""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=""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218683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=""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9462867"/>
      </p:ext>
    </p:extLst>
  </p:cSld>
  <p:clrMapOvr>
    <a:masterClrMapping/>
  </p:clrMapOvr>
  <p:transition spd="med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=""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=""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=""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=""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=""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=""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662968323"/>
      </p:ext>
    </p:extLst>
  </p:cSld>
  <p:clrMapOvr>
    <a:masterClrMapping/>
  </p:clrMapOvr>
  <p:transition spd="med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3108273"/>
      </p:ext>
    </p:extLst>
  </p:cSld>
  <p:clrMapOvr>
    <a:masterClrMapping/>
  </p:clrMapOvr>
  <p:transition spd="med"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1893847"/>
      </p:ext>
    </p:extLst>
  </p:cSld>
  <p:clrMapOvr>
    <a:masterClrMapping/>
  </p:clrMapOvr>
  <p:transition spd="med"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=""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856189"/>
      </p:ext>
    </p:extLst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495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5816444"/>
      </p:ext>
    </p:extLst>
  </p:cSld>
  <p:clrMapOvr>
    <a:masterClrMapping/>
  </p:clrMapOvr>
  <p:transition spd="med"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=""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012249"/>
      </p:ext>
    </p:extLst>
  </p:cSld>
  <p:clrMapOvr>
    <a:masterClrMapping/>
  </p:clrMapOvr>
  <p:transition spd="med"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=""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129280691"/>
      </p:ext>
    </p:extLst>
  </p:cSld>
  <p:clrMapOvr>
    <a:masterClrMapping/>
  </p:clrMapOvr>
  <p:transition spd="med"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=""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=""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=""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=""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=""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=""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60320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8278073"/>
      </p:ext>
    </p:extLst>
  </p:cSld>
  <p:clrMapOvr>
    <a:masterClrMapping/>
  </p:clrMapOvr>
  <p:transition spd="med">
    <p:dissolv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=""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553315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6666360"/>
      </p:ext>
    </p:extLst>
  </p:cSld>
  <p:clrMapOvr>
    <a:masterClrMapping/>
  </p:clrMapOvr>
  <p:transition spd="med"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=""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=""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=""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687989"/>
      </p:ext>
    </p:extLst>
  </p:cSld>
  <p:clrMapOvr>
    <a:masterClrMapping/>
  </p:clrMapOvr>
  <p:transition spd="med">
    <p:dissolv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=""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=""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=""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=""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=""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436799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=""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=""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98321658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="" xmlns:a16="http://schemas.microsoft.com/office/drawing/2014/main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="" xmlns:a16="http://schemas.microsoft.com/office/drawing/2014/main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="" xmlns:a16="http://schemas.microsoft.com/office/drawing/2014/main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="" xmlns:a16="http://schemas.microsoft.com/office/drawing/2014/main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="" xmlns:a16="http://schemas.microsoft.com/office/drawing/2014/main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="" xmlns:a16="http://schemas.microsoft.com/office/drawing/2014/main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="" xmlns:a16="http://schemas.microsoft.com/office/drawing/2014/main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="" xmlns:a16="http://schemas.microsoft.com/office/drawing/2014/main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="" xmlns:a16="http://schemas.microsoft.com/office/drawing/2014/main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="" xmlns:a16="http://schemas.microsoft.com/office/drawing/2014/main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="" xmlns:a16="http://schemas.microsoft.com/office/drawing/2014/main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="" xmlns:a16="http://schemas.microsoft.com/office/drawing/2014/main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="" xmlns:a16="http://schemas.microsoft.com/office/drawing/2014/main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="" xmlns:a16="http://schemas.microsoft.com/office/drawing/2014/main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="" xmlns:a16="http://schemas.microsoft.com/office/drawing/2014/main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="" xmlns:a16="http://schemas.microsoft.com/office/drawing/2014/main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="" xmlns:a16="http://schemas.microsoft.com/office/drawing/2014/main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="" xmlns:a16="http://schemas.microsoft.com/office/drawing/2014/main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="" xmlns:a16="http://schemas.microsoft.com/office/drawing/2014/main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="" xmlns:a16="http://schemas.microsoft.com/office/drawing/2014/main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="" xmlns:a16="http://schemas.microsoft.com/office/drawing/2014/main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="" xmlns:a16="http://schemas.microsoft.com/office/drawing/2014/main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="" xmlns:a16="http://schemas.microsoft.com/office/drawing/2014/main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="" xmlns:a16="http://schemas.microsoft.com/office/drawing/2014/main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="" xmlns:a16="http://schemas.microsoft.com/office/drawing/2014/main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="" xmlns:a16="http://schemas.microsoft.com/office/drawing/2014/main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="" xmlns:a16="http://schemas.microsoft.com/office/drawing/2014/main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="" xmlns:a16="http://schemas.microsoft.com/office/drawing/2014/main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="" xmlns:a16="http://schemas.microsoft.com/office/drawing/2014/main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="" xmlns:a16="http://schemas.microsoft.com/office/drawing/2014/main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="" xmlns:a16="http://schemas.microsoft.com/office/drawing/2014/main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="" xmlns:a16="http://schemas.microsoft.com/office/drawing/2014/main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="" xmlns:a16="http://schemas.microsoft.com/office/drawing/2014/main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="" xmlns:a16="http://schemas.microsoft.com/office/drawing/2014/main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="" xmlns:a16="http://schemas.microsoft.com/office/drawing/2014/main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="" xmlns:a16="http://schemas.microsoft.com/office/drawing/2014/main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="" xmlns:a16="http://schemas.microsoft.com/office/drawing/2014/main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="" xmlns:a16="http://schemas.microsoft.com/office/drawing/2014/main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="" xmlns:a16="http://schemas.microsoft.com/office/drawing/2014/main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="" xmlns:a16="http://schemas.microsoft.com/office/drawing/2014/main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="" xmlns:a16="http://schemas.microsoft.com/office/drawing/2014/main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="" xmlns:a16="http://schemas.microsoft.com/office/drawing/2014/main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412784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=""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=""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=""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=""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=""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=""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=""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=""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=""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=""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=""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=""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=""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655421"/>
      </p:ext>
    </p:extLst>
  </p:cSld>
  <p:clrMapOvr>
    <a:masterClrMapping/>
  </p:clrMapOvr>
  <p:transition spd="med">
    <p:dissolv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70062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5393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959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81749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74367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5935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617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3560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778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796616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585189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847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483698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38085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3969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31508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4936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81886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8256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918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6115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646639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015825"/>
      </p:ext>
    </p:extLst>
  </p:cSld>
  <p:clrMapOvr>
    <a:masterClrMapping/>
  </p:clrMapOvr>
  <p:transition spd="med" advClick="0" advTm="10000">
    <p:blinds dir="vert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368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09958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23651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4.xml"/><Relationship Id="rId21" Type="http://schemas.openxmlformats.org/officeDocument/2006/relationships/slideLayout" Target="../slideLayouts/slideLayout72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70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6427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736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1687392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027990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39131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0.png"/><Relationship Id="rId5" Type="http://schemas.openxmlformats.org/officeDocument/2006/relationships/image" Target="../media/image5.png"/><Relationship Id="rId10" Type="http://schemas.openxmlformats.org/officeDocument/2006/relationships/image" Target="../media/image54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57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microsoft.com/office/2007/relationships/hdphoto" Target="../media/hdphoto6.wdp"/><Relationship Id="rId5" Type="http://schemas.openxmlformats.org/officeDocument/2006/relationships/image" Target="../media/image59.png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1894623" y="2299108"/>
            <a:ext cx="91176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Chào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mừng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thầy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cô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và</a:t>
            </a: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các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em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đến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với</a:t>
            </a: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môn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9"/>
          <p:cNvGrpSpPr/>
          <p:nvPr/>
        </p:nvGrpSpPr>
        <p:grpSpPr>
          <a:xfrm>
            <a:off x="0" y="121024"/>
            <a:ext cx="12192000" cy="6602506"/>
            <a:chOff x="134471" y="121024"/>
            <a:chExt cx="11944115" cy="6602506"/>
          </a:xfrm>
        </p:grpSpPr>
        <p:cxnSp>
          <p:nvCxnSpPr>
            <p:cNvPr id="254" name="Google Shape;254;p9"/>
            <p:cNvCxnSpPr/>
            <p:nvPr/>
          </p:nvCxnSpPr>
          <p:spPr>
            <a:xfrm>
              <a:off x="134471" y="121024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5" name="Google Shape;255;p9"/>
            <p:cNvCxnSpPr/>
            <p:nvPr/>
          </p:nvCxnSpPr>
          <p:spPr>
            <a:xfrm>
              <a:off x="134471" y="6723530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6" name="Google Shape;256;p9"/>
            <p:cNvCxnSpPr/>
            <p:nvPr/>
          </p:nvCxnSpPr>
          <p:spPr>
            <a:xfrm>
              <a:off x="134471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7" name="Google Shape;257;p9"/>
            <p:cNvCxnSpPr/>
            <p:nvPr/>
          </p:nvCxnSpPr>
          <p:spPr>
            <a:xfrm>
              <a:off x="12078586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258" name="Google Shape;258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850378">
            <a:off x="8939206" y="193124"/>
            <a:ext cx="2047960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2528252">
            <a:off x="9288470" y="524666"/>
            <a:ext cx="1661796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9"/>
          <p:cNvPicPr preferRelativeResize="0"/>
          <p:nvPr/>
        </p:nvPicPr>
        <p:blipFill rotWithShape="1">
          <a:blip r:embed="rId4">
            <a:alphaModFix/>
          </a:blip>
          <a:srcRect l="4193" t="2191" r="2693" b="6031"/>
          <a:stretch/>
        </p:blipFill>
        <p:spPr>
          <a:xfrm>
            <a:off x="-2" y="2878201"/>
            <a:ext cx="2333028" cy="2827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9" descr="7025f93bab81e29a45dfc8ebfbf481b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4786" y="1570251"/>
            <a:ext cx="2681339" cy="50526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9"/>
          <p:cNvGrpSpPr/>
          <p:nvPr/>
        </p:nvGrpSpPr>
        <p:grpSpPr>
          <a:xfrm>
            <a:off x="-1" y="4352544"/>
            <a:ext cx="12192000" cy="2505456"/>
            <a:chOff x="-91440" y="4352544"/>
            <a:chExt cx="12283440" cy="2505456"/>
          </a:xfrm>
        </p:grpSpPr>
        <p:pic>
          <p:nvPicPr>
            <p:cNvPr id="263" name="Google Shape;263;p9"/>
            <p:cNvPicPr preferRelativeResize="0"/>
            <p:nvPr/>
          </p:nvPicPr>
          <p:blipFill rotWithShape="1">
            <a:blip r:embed="rId6">
              <a:alphaModFix/>
            </a:blip>
            <a:srcRect t="45600" r="48882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9"/>
            <p:cNvPicPr preferRelativeResize="0"/>
            <p:nvPr/>
          </p:nvPicPr>
          <p:blipFill rotWithShape="1">
            <a:blip r:embed="rId6">
              <a:alphaModFix/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5" name="Google Shape;265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114066">
            <a:off x="1675425" y="471817"/>
            <a:ext cx="1524347" cy="72406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9"/>
          <p:cNvSpPr txBox="1"/>
          <p:nvPr/>
        </p:nvSpPr>
        <p:spPr>
          <a:xfrm>
            <a:off x="2472737" y="1664284"/>
            <a:ext cx="752558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Tạm biệt và hẹn gặp lại các con vào những tiết học sau!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013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31655" y="804749"/>
            <a:ext cx="26676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74536" y="1601831"/>
            <a:ext cx="8167674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46: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(tiết</a:t>
            </a:r>
            <a:r>
              <a:rPr kumimoji="0" lang="en-US" sz="40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000" b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2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18825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1C097A8-192F-43C0-8DF3-5EA4E874E91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5184" y="-360218"/>
            <a:ext cx="10225033" cy="6006894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="" xmlns:a16="http://schemas.microsoft.com/office/drawing/2014/main" id="{D816A908-AAC7-471D-BBC0-E84881139DFF}"/>
              </a:ext>
            </a:extLst>
          </p:cNvPr>
          <p:cNvSpPr/>
          <p:nvPr/>
        </p:nvSpPr>
        <p:spPr>
          <a:xfrm>
            <a:off x="112096" y="167201"/>
            <a:ext cx="617807" cy="45054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291C7D10-42F1-443F-A720-471627A90DC1}"/>
              </a:ext>
            </a:extLst>
          </p:cNvPr>
          <p:cNvSpPr txBox="1"/>
          <p:nvPr/>
        </p:nvSpPr>
        <p:spPr>
          <a:xfrm>
            <a:off x="925393" y="104480"/>
            <a:ext cx="1133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AD4B0DB1-34F6-4AB7-9542-57D9977EBE0D}"/>
              </a:ext>
            </a:extLst>
          </p:cNvPr>
          <p:cNvSpPr txBox="1"/>
          <p:nvPr/>
        </p:nvSpPr>
        <p:spPr>
          <a:xfrm>
            <a:off x="731064" y="5061901"/>
            <a:ext cx="3766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Trong bức tranh có: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DC5458A5-2B0F-40C6-9B74-0EF5CDBA8530}"/>
              </a:ext>
            </a:extLst>
          </p:cNvPr>
          <p:cNvGrpSpPr/>
          <p:nvPr/>
        </p:nvGrpSpPr>
        <p:grpSpPr>
          <a:xfrm>
            <a:off x="59095" y="5764727"/>
            <a:ext cx="5625258" cy="584775"/>
            <a:chOff x="211500" y="5764727"/>
            <a:chExt cx="5625258" cy="584775"/>
          </a:xfrm>
        </p:grpSpPr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0BAEE228-FB66-458A-96A1-469479B6A845}"/>
                </a:ext>
              </a:extLst>
            </p:cNvPr>
            <p:cNvSpPr txBox="1"/>
            <p:nvPr/>
          </p:nvSpPr>
          <p:spPr>
            <a:xfrm>
              <a:off x="211500" y="5764727"/>
              <a:ext cx="562525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</a:t>
              </a:r>
              <a:r>
                <a:rPr kumimoji="0" lang="vi-VN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)       </a:t>
              </a:r>
              <a:r>
                <a:rPr kumimoji="0" lang="vi-VN" sz="32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đèn </a:t>
              </a: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lồng dạng khối trụ.</a:t>
              </a: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="" xmlns:a16="http://schemas.microsoft.com/office/drawing/2014/main" id="{C2DEA564-6FF8-4854-99EE-796253B47028}"/>
                </a:ext>
              </a:extLst>
            </p:cNvPr>
            <p:cNvSpPr/>
            <p:nvPr/>
          </p:nvSpPr>
          <p:spPr>
            <a:xfrm>
              <a:off x="723063" y="5776282"/>
              <a:ext cx="567717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="" xmlns:a16="http://schemas.microsoft.com/office/drawing/2014/main" id="{EBF355CD-AB2A-4947-8DA4-9A23C1937425}"/>
              </a:ext>
            </a:extLst>
          </p:cNvPr>
          <p:cNvGrpSpPr/>
          <p:nvPr/>
        </p:nvGrpSpPr>
        <p:grpSpPr>
          <a:xfrm>
            <a:off x="5988402" y="5735571"/>
            <a:ext cx="5808000" cy="588507"/>
            <a:chOff x="785700" y="5735571"/>
            <a:chExt cx="5808000" cy="588507"/>
          </a:xfrm>
        </p:grpSpPr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BE99BF5A-3BDB-4154-A592-C2019A22493D}"/>
                </a:ext>
              </a:extLst>
            </p:cNvPr>
            <p:cNvSpPr txBox="1"/>
            <p:nvPr/>
          </p:nvSpPr>
          <p:spPr>
            <a:xfrm>
              <a:off x="785700" y="5739303"/>
              <a:ext cx="580800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</a:t>
              </a:r>
              <a:r>
                <a:rPr kumimoji="0" lang="vi-VN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)        </a:t>
              </a:r>
              <a:r>
                <a:rPr kumimoji="0" lang="vi-VN" sz="32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đèn </a:t>
              </a: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lồng dạng khối cầu.</a:t>
              </a: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="" xmlns:a16="http://schemas.microsoft.com/office/drawing/2014/main" id="{EF127B58-CAAD-43B7-A93A-564E1DF16002}"/>
                </a:ext>
              </a:extLst>
            </p:cNvPr>
            <p:cNvSpPr/>
            <p:nvPr/>
          </p:nvSpPr>
          <p:spPr>
            <a:xfrm>
              <a:off x="1360809" y="5735571"/>
              <a:ext cx="567717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142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920" y="101767"/>
            <a:ext cx="362659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(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tr35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6538" y="4126493"/>
            <a:ext cx="476628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Trong</a:t>
            </a:r>
            <a:r>
              <a:rPr lang="en-US" sz="40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bức</a:t>
            </a:r>
            <a:r>
              <a:rPr lang="en-US" sz="40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tranh</a:t>
            </a:r>
            <a:r>
              <a:rPr lang="en-US" sz="40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có</a:t>
            </a:r>
            <a:r>
              <a:rPr lang="en-US" sz="40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73502" y="4914693"/>
            <a:ext cx="664771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a.</a:t>
            </a:r>
            <a:r>
              <a:rPr lang="en-US" sz="40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...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đèn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lồng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dạng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khối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trụ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73502" y="5788401"/>
            <a:ext cx="664771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b.</a:t>
            </a:r>
            <a:r>
              <a:rPr lang="en-US" sz="40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...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đèn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lồng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dạng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khối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cầu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E1C097A8-192F-43C0-8DF3-5EA4E874E91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72691" y="-39244"/>
            <a:ext cx="8971440" cy="459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1C097A8-192F-43C0-8DF3-5EA4E874E91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5184" y="-360218"/>
            <a:ext cx="10225033" cy="6006894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="" xmlns:a16="http://schemas.microsoft.com/office/drawing/2014/main" id="{D816A908-AAC7-471D-BBC0-E84881139DFF}"/>
              </a:ext>
            </a:extLst>
          </p:cNvPr>
          <p:cNvSpPr/>
          <p:nvPr/>
        </p:nvSpPr>
        <p:spPr>
          <a:xfrm>
            <a:off x="112096" y="167201"/>
            <a:ext cx="617807" cy="45054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291C7D10-42F1-443F-A720-471627A90DC1}"/>
              </a:ext>
            </a:extLst>
          </p:cNvPr>
          <p:cNvSpPr txBox="1"/>
          <p:nvPr/>
        </p:nvSpPr>
        <p:spPr>
          <a:xfrm>
            <a:off x="925393" y="104480"/>
            <a:ext cx="1133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AD4B0DB1-34F6-4AB7-9542-57D9977EBE0D}"/>
              </a:ext>
            </a:extLst>
          </p:cNvPr>
          <p:cNvSpPr txBox="1"/>
          <p:nvPr/>
        </p:nvSpPr>
        <p:spPr>
          <a:xfrm>
            <a:off x="731064" y="5061901"/>
            <a:ext cx="3766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Trong bức tranh có: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DC5458A5-2B0F-40C6-9B74-0EF5CDBA8530}"/>
              </a:ext>
            </a:extLst>
          </p:cNvPr>
          <p:cNvGrpSpPr/>
          <p:nvPr/>
        </p:nvGrpSpPr>
        <p:grpSpPr>
          <a:xfrm>
            <a:off x="59095" y="5764727"/>
            <a:ext cx="5625258" cy="584775"/>
            <a:chOff x="211500" y="5764727"/>
            <a:chExt cx="5625258" cy="584775"/>
          </a:xfrm>
        </p:grpSpPr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0BAEE228-FB66-458A-96A1-469479B6A845}"/>
                </a:ext>
              </a:extLst>
            </p:cNvPr>
            <p:cNvSpPr txBox="1"/>
            <p:nvPr/>
          </p:nvSpPr>
          <p:spPr>
            <a:xfrm>
              <a:off x="211500" y="5764727"/>
              <a:ext cx="562525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</a:t>
              </a:r>
              <a:r>
                <a:rPr kumimoji="0" lang="vi-VN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)       </a:t>
              </a:r>
              <a:r>
                <a:rPr kumimoji="0" lang="vi-VN" sz="32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đèn </a:t>
              </a: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lồng dạng khối trụ.</a:t>
              </a: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="" xmlns:a16="http://schemas.microsoft.com/office/drawing/2014/main" id="{C2DEA564-6FF8-4854-99EE-796253B47028}"/>
                </a:ext>
              </a:extLst>
            </p:cNvPr>
            <p:cNvSpPr/>
            <p:nvPr/>
          </p:nvSpPr>
          <p:spPr>
            <a:xfrm>
              <a:off x="723063" y="5776282"/>
              <a:ext cx="567717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="" xmlns:a16="http://schemas.microsoft.com/office/drawing/2014/main" id="{EBF355CD-AB2A-4947-8DA4-9A23C1937425}"/>
              </a:ext>
            </a:extLst>
          </p:cNvPr>
          <p:cNvGrpSpPr/>
          <p:nvPr/>
        </p:nvGrpSpPr>
        <p:grpSpPr>
          <a:xfrm>
            <a:off x="5988402" y="5735571"/>
            <a:ext cx="5808000" cy="588507"/>
            <a:chOff x="785700" y="5735571"/>
            <a:chExt cx="5808000" cy="588507"/>
          </a:xfrm>
        </p:grpSpPr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BE99BF5A-3BDB-4154-A592-C2019A22493D}"/>
                </a:ext>
              </a:extLst>
            </p:cNvPr>
            <p:cNvSpPr txBox="1"/>
            <p:nvPr/>
          </p:nvSpPr>
          <p:spPr>
            <a:xfrm>
              <a:off x="785700" y="5739303"/>
              <a:ext cx="580800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</a:t>
              </a:r>
              <a:r>
                <a:rPr kumimoji="0" lang="vi-VN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)        </a:t>
              </a:r>
              <a:r>
                <a:rPr kumimoji="0" lang="vi-VN" sz="32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đèn </a:t>
              </a: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lồng dạng khối cầu.</a:t>
              </a: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="" xmlns:a16="http://schemas.microsoft.com/office/drawing/2014/main" id="{EF127B58-CAAD-43B7-A93A-564E1DF16002}"/>
                </a:ext>
              </a:extLst>
            </p:cNvPr>
            <p:cNvSpPr/>
            <p:nvPr/>
          </p:nvSpPr>
          <p:spPr>
            <a:xfrm>
              <a:off x="1360809" y="5735571"/>
              <a:ext cx="567717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12" name="Rectangle: Rounded Corners 67">
            <a:extLst>
              <a:ext uri="{FF2B5EF4-FFF2-40B4-BE49-F238E27FC236}">
                <a16:creationId xmlns="" xmlns:a16="http://schemas.microsoft.com/office/drawing/2014/main" id="{90C24FA1-E79B-44EB-AB3E-35E3B1247973}"/>
              </a:ext>
            </a:extLst>
          </p:cNvPr>
          <p:cNvSpPr/>
          <p:nvPr/>
        </p:nvSpPr>
        <p:spPr>
          <a:xfrm>
            <a:off x="555950" y="5749377"/>
            <a:ext cx="582425" cy="55186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sp>
        <p:nvSpPr>
          <p:cNvPr id="13" name="Rectangle: Rounded Corners 78">
            <a:extLst>
              <a:ext uri="{FF2B5EF4-FFF2-40B4-BE49-F238E27FC236}">
                <a16:creationId xmlns="" xmlns:a16="http://schemas.microsoft.com/office/drawing/2014/main" id="{E1944B63-1A94-4C77-9216-00684CAFF10E}"/>
              </a:ext>
            </a:extLst>
          </p:cNvPr>
          <p:cNvSpPr/>
          <p:nvPr/>
        </p:nvSpPr>
        <p:spPr>
          <a:xfrm>
            <a:off x="6459879" y="5680100"/>
            <a:ext cx="774979" cy="6694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48897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="" xmlns:a16="http://schemas.microsoft.com/office/drawing/2014/main" id="{763D36D8-9B87-4523-8F0C-D7362E3F9013}"/>
              </a:ext>
            </a:extLst>
          </p:cNvPr>
          <p:cNvSpPr/>
          <p:nvPr/>
        </p:nvSpPr>
        <p:spPr>
          <a:xfrm>
            <a:off x="233871" y="226151"/>
            <a:ext cx="641647" cy="563557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88241F6-79CB-4CE8-BFBB-93370766738A}"/>
              </a:ext>
            </a:extLst>
          </p:cNvPr>
          <p:cNvSpPr txBox="1"/>
          <p:nvPr/>
        </p:nvSpPr>
        <p:spPr>
          <a:xfrm>
            <a:off x="973782" y="240006"/>
            <a:ext cx="7746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Chọn hình thích hợp đặt vào dấu “?”.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51BF50B-9BD2-475D-84C0-ED29E4F5C5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50000"/>
          <a:stretch/>
        </p:blipFill>
        <p:spPr>
          <a:xfrm>
            <a:off x="786424" y="2076725"/>
            <a:ext cx="10285650" cy="135227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AD95FF01-7137-420D-9A29-DF3960A7FA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50000"/>
          <a:stretch/>
        </p:blipFill>
        <p:spPr>
          <a:xfrm>
            <a:off x="875519" y="4105137"/>
            <a:ext cx="10285650" cy="135227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E7E1DA3-0234-481D-9FF8-7DBED2D13EE7}"/>
              </a:ext>
            </a:extLst>
          </p:cNvPr>
          <p:cNvSpPr/>
          <p:nvPr/>
        </p:nvSpPr>
        <p:spPr>
          <a:xfrm>
            <a:off x="959927" y="2076725"/>
            <a:ext cx="3260383" cy="13522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3DA3FF90-5444-46E0-AD6A-723340E32AE9}"/>
              </a:ext>
            </a:extLst>
          </p:cNvPr>
          <p:cNvSpPr/>
          <p:nvPr/>
        </p:nvSpPr>
        <p:spPr>
          <a:xfrm>
            <a:off x="4313125" y="2076724"/>
            <a:ext cx="3260383" cy="13522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74049A78-44A5-4E94-B8BC-13D37AD298AA}"/>
              </a:ext>
            </a:extLst>
          </p:cNvPr>
          <p:cNvSpPr/>
          <p:nvPr/>
        </p:nvSpPr>
        <p:spPr>
          <a:xfrm>
            <a:off x="7666323" y="2076724"/>
            <a:ext cx="3260383" cy="13522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719FBE1F-CB49-419B-A1B0-96EFDCD2D818}"/>
              </a:ext>
            </a:extLst>
          </p:cNvPr>
          <p:cNvSpPr/>
          <p:nvPr/>
        </p:nvSpPr>
        <p:spPr>
          <a:xfrm>
            <a:off x="1936652" y="1813828"/>
            <a:ext cx="942188" cy="18616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="" xmlns:a16="http://schemas.microsoft.com/office/drawing/2014/main" id="{6E6DFF3B-9F20-48D8-AC10-5E76647BE7C8}"/>
              </a:ext>
            </a:extLst>
          </p:cNvPr>
          <p:cNvSpPr/>
          <p:nvPr/>
        </p:nvSpPr>
        <p:spPr>
          <a:xfrm>
            <a:off x="5295637" y="1810035"/>
            <a:ext cx="942188" cy="18616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="" xmlns:a16="http://schemas.microsoft.com/office/drawing/2014/main" id="{82E49D4E-5A65-4653-AD92-6AD5627D970D}"/>
              </a:ext>
            </a:extLst>
          </p:cNvPr>
          <p:cNvSpPr/>
          <p:nvPr/>
        </p:nvSpPr>
        <p:spPr>
          <a:xfrm>
            <a:off x="8654622" y="1806242"/>
            <a:ext cx="942188" cy="18616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="" xmlns:a16="http://schemas.microsoft.com/office/drawing/2014/main" id="{7897CB9D-8912-40C5-A195-06208789C927}"/>
              </a:ext>
            </a:extLst>
          </p:cNvPr>
          <p:cNvSpPr/>
          <p:nvPr/>
        </p:nvSpPr>
        <p:spPr>
          <a:xfrm>
            <a:off x="4815744" y="4663261"/>
            <a:ext cx="627421" cy="6091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65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3" grpId="0" animBg="1"/>
      <p:bldP spid="32" grpId="0" animBg="1"/>
      <p:bldP spid="34" grpId="0" animBg="1"/>
      <p:bldP spid="4" grpId="0" animBg="1"/>
      <p:bldP spid="38" grpId="0" animBg="1"/>
      <p:bldP spid="39" grpId="0" animBg="1"/>
      <p:bldP spid="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>
            <a:extLst>
              <a:ext uri="{FF2B5EF4-FFF2-40B4-BE49-F238E27FC236}">
                <a16:creationId xmlns="" xmlns:a16="http://schemas.microsoft.com/office/drawing/2014/main" id="{57456992-8066-401D-88FF-F5179C64DA89}"/>
              </a:ext>
            </a:extLst>
          </p:cNvPr>
          <p:cNvSpPr/>
          <p:nvPr/>
        </p:nvSpPr>
        <p:spPr>
          <a:xfrm>
            <a:off x="149018" y="244405"/>
            <a:ext cx="654545" cy="54530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5A86E496-7A7E-452C-9CAE-202DBE8D8011}"/>
              </a:ext>
            </a:extLst>
          </p:cNvPr>
          <p:cNvSpPr txBox="1"/>
          <p:nvPr/>
        </p:nvSpPr>
        <p:spPr>
          <a:xfrm>
            <a:off x="876224" y="306602"/>
            <a:ext cx="357108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 khối cầu sẽ rơi vào khoang khi phép tính có kết quả lớn nhất. Khoang đó có dạng khối trụ hay khối cầu?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9E84F3C-2462-43BB-B3BA-86AFF2C64C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0" y="244406"/>
            <a:ext cx="6666331" cy="617109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4D2F2558-6979-4F12-AB2A-4806E75DAC02}"/>
              </a:ext>
            </a:extLst>
          </p:cNvPr>
          <p:cNvGrpSpPr/>
          <p:nvPr/>
        </p:nvGrpSpPr>
        <p:grpSpPr>
          <a:xfrm>
            <a:off x="5578691" y="3878491"/>
            <a:ext cx="662828" cy="662828"/>
            <a:chOff x="1750173" y="2926500"/>
            <a:chExt cx="662828" cy="662828"/>
          </a:xfrm>
        </p:grpSpPr>
        <p:sp>
          <p:nvSpPr>
            <p:cNvPr id="32" name="Oval 31">
              <a:extLst>
                <a:ext uri="{FF2B5EF4-FFF2-40B4-BE49-F238E27FC236}">
                  <a16:creationId xmlns="" xmlns:a16="http://schemas.microsoft.com/office/drawing/2014/main" id="{7807C4C6-34D7-43BB-B808-86DF5CA99392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48B48A0F-3ACD-4F04-8BEF-765BA8367046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D346E286-EA23-46F0-86B2-5F567BB94690}"/>
              </a:ext>
            </a:extLst>
          </p:cNvPr>
          <p:cNvGrpSpPr/>
          <p:nvPr/>
        </p:nvGrpSpPr>
        <p:grpSpPr>
          <a:xfrm>
            <a:off x="9011208" y="2766172"/>
            <a:ext cx="662828" cy="662828"/>
            <a:chOff x="1750173" y="2926500"/>
            <a:chExt cx="662828" cy="662828"/>
          </a:xfrm>
        </p:grpSpPr>
        <p:sp>
          <p:nvSpPr>
            <p:cNvPr id="35" name="Oval 34">
              <a:extLst>
                <a:ext uri="{FF2B5EF4-FFF2-40B4-BE49-F238E27FC236}">
                  <a16:creationId xmlns="" xmlns:a16="http://schemas.microsoft.com/office/drawing/2014/main" id="{5F242EE6-1327-4CE3-86AB-F6DF8FD13045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05D0E6EE-314C-4BF9-8E0D-66D12821ED1D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A73107F1-AB3E-4926-99ED-C899A9EB6CE8}"/>
              </a:ext>
            </a:extLst>
          </p:cNvPr>
          <p:cNvGrpSpPr/>
          <p:nvPr/>
        </p:nvGrpSpPr>
        <p:grpSpPr>
          <a:xfrm>
            <a:off x="5764586" y="5407820"/>
            <a:ext cx="662828" cy="662828"/>
            <a:chOff x="1750173" y="2926500"/>
            <a:chExt cx="662828" cy="662828"/>
          </a:xfrm>
        </p:grpSpPr>
        <p:sp>
          <p:nvSpPr>
            <p:cNvPr id="38" name="Oval 37">
              <a:extLst>
                <a:ext uri="{FF2B5EF4-FFF2-40B4-BE49-F238E27FC236}">
                  <a16:creationId xmlns="" xmlns:a16="http://schemas.microsoft.com/office/drawing/2014/main" id="{58830ABB-AF1D-413B-87EC-16D75E7D0A09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EDA6D842-E1D0-4460-91D1-8157DE83032B}"/>
                </a:ext>
              </a:extLst>
            </p:cNvPr>
            <p:cNvSpPr txBox="1"/>
            <p:nvPr/>
          </p:nvSpPr>
          <p:spPr>
            <a:xfrm>
              <a:off x="1762608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CA46B023-8F28-4892-B4D7-B2A58E68B08A}"/>
              </a:ext>
            </a:extLst>
          </p:cNvPr>
          <p:cNvGrpSpPr/>
          <p:nvPr/>
        </p:nvGrpSpPr>
        <p:grpSpPr>
          <a:xfrm>
            <a:off x="8992604" y="4389783"/>
            <a:ext cx="662828" cy="662828"/>
            <a:chOff x="1750173" y="2926500"/>
            <a:chExt cx="662828" cy="662828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60092F05-289C-47B7-B0DA-1A09E6C4186C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E8442385-D1C4-470D-86ED-63A0653D396D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F4F39BDA-4E1D-4910-841D-A4D34C9BF46E}"/>
              </a:ext>
            </a:extLst>
          </p:cNvPr>
          <p:cNvSpPr/>
          <p:nvPr/>
        </p:nvSpPr>
        <p:spPr>
          <a:xfrm>
            <a:off x="6850380" y="1805940"/>
            <a:ext cx="1371600" cy="3436620"/>
          </a:xfrm>
          <a:custGeom>
            <a:avLst/>
            <a:gdLst>
              <a:gd name="connsiteX0" fmla="*/ 1402360 w 1402360"/>
              <a:gd name="connsiteY0" fmla="*/ 0 h 3436620"/>
              <a:gd name="connsiteX1" fmla="*/ 1128040 w 1402360"/>
              <a:gd name="connsiteY1" fmla="*/ 22860 h 3436620"/>
              <a:gd name="connsiteX2" fmla="*/ 1105180 w 1402360"/>
              <a:gd name="connsiteY2" fmla="*/ 30480 h 3436620"/>
              <a:gd name="connsiteX3" fmla="*/ 1074700 w 1402360"/>
              <a:gd name="connsiteY3" fmla="*/ 38100 h 3436620"/>
              <a:gd name="connsiteX4" fmla="*/ 1044220 w 1402360"/>
              <a:gd name="connsiteY4" fmla="*/ 53340 h 3436620"/>
              <a:gd name="connsiteX5" fmla="*/ 990880 w 1402360"/>
              <a:gd name="connsiteY5" fmla="*/ 68580 h 3436620"/>
              <a:gd name="connsiteX6" fmla="*/ 945160 w 1402360"/>
              <a:gd name="connsiteY6" fmla="*/ 91440 h 3436620"/>
              <a:gd name="connsiteX7" fmla="*/ 922300 w 1402360"/>
              <a:gd name="connsiteY7" fmla="*/ 99060 h 3436620"/>
              <a:gd name="connsiteX8" fmla="*/ 876580 w 1402360"/>
              <a:gd name="connsiteY8" fmla="*/ 129540 h 3436620"/>
              <a:gd name="connsiteX9" fmla="*/ 823240 w 1402360"/>
              <a:gd name="connsiteY9" fmla="*/ 190500 h 3436620"/>
              <a:gd name="connsiteX10" fmla="*/ 792760 w 1402360"/>
              <a:gd name="connsiteY10" fmla="*/ 228600 h 3436620"/>
              <a:gd name="connsiteX11" fmla="*/ 754660 w 1402360"/>
              <a:gd name="connsiteY11" fmla="*/ 259080 h 3436620"/>
              <a:gd name="connsiteX12" fmla="*/ 724180 w 1402360"/>
              <a:gd name="connsiteY12" fmla="*/ 304800 h 3436620"/>
              <a:gd name="connsiteX13" fmla="*/ 701320 w 1402360"/>
              <a:gd name="connsiteY13" fmla="*/ 327660 h 3436620"/>
              <a:gd name="connsiteX14" fmla="*/ 647980 w 1402360"/>
              <a:gd name="connsiteY14" fmla="*/ 396240 h 3436620"/>
              <a:gd name="connsiteX15" fmla="*/ 617500 w 1402360"/>
              <a:gd name="connsiteY15" fmla="*/ 434340 h 3436620"/>
              <a:gd name="connsiteX16" fmla="*/ 609880 w 1402360"/>
              <a:gd name="connsiteY16" fmla="*/ 457200 h 3436620"/>
              <a:gd name="connsiteX17" fmla="*/ 594640 w 1402360"/>
              <a:gd name="connsiteY17" fmla="*/ 487680 h 3436620"/>
              <a:gd name="connsiteX18" fmla="*/ 579400 w 1402360"/>
              <a:gd name="connsiteY18" fmla="*/ 510540 h 3436620"/>
              <a:gd name="connsiteX19" fmla="*/ 564160 w 1402360"/>
              <a:gd name="connsiteY19" fmla="*/ 556260 h 3436620"/>
              <a:gd name="connsiteX20" fmla="*/ 556540 w 1402360"/>
              <a:gd name="connsiteY20" fmla="*/ 579120 h 3436620"/>
              <a:gd name="connsiteX21" fmla="*/ 541300 w 1402360"/>
              <a:gd name="connsiteY21" fmla="*/ 609600 h 3436620"/>
              <a:gd name="connsiteX22" fmla="*/ 526060 w 1402360"/>
              <a:gd name="connsiteY22" fmla="*/ 678180 h 3436620"/>
              <a:gd name="connsiteX23" fmla="*/ 518440 w 1402360"/>
              <a:gd name="connsiteY23" fmla="*/ 701040 h 3436620"/>
              <a:gd name="connsiteX24" fmla="*/ 510820 w 1402360"/>
              <a:gd name="connsiteY24" fmla="*/ 731520 h 3436620"/>
              <a:gd name="connsiteX25" fmla="*/ 495580 w 1402360"/>
              <a:gd name="connsiteY25" fmla="*/ 777240 h 3436620"/>
              <a:gd name="connsiteX26" fmla="*/ 480340 w 1402360"/>
              <a:gd name="connsiteY26" fmla="*/ 845820 h 3436620"/>
              <a:gd name="connsiteX27" fmla="*/ 472720 w 1402360"/>
              <a:gd name="connsiteY27" fmla="*/ 868680 h 3436620"/>
              <a:gd name="connsiteX28" fmla="*/ 465100 w 1402360"/>
              <a:gd name="connsiteY28" fmla="*/ 906780 h 3436620"/>
              <a:gd name="connsiteX29" fmla="*/ 442240 w 1402360"/>
              <a:gd name="connsiteY29" fmla="*/ 998220 h 3436620"/>
              <a:gd name="connsiteX30" fmla="*/ 434620 w 1402360"/>
              <a:gd name="connsiteY30" fmla="*/ 1028700 h 3436620"/>
              <a:gd name="connsiteX31" fmla="*/ 419380 w 1402360"/>
              <a:gd name="connsiteY31" fmla="*/ 1074420 h 3436620"/>
              <a:gd name="connsiteX32" fmla="*/ 411760 w 1402360"/>
              <a:gd name="connsiteY32" fmla="*/ 1135380 h 3436620"/>
              <a:gd name="connsiteX33" fmla="*/ 396520 w 1402360"/>
              <a:gd name="connsiteY33" fmla="*/ 1219200 h 3436620"/>
              <a:gd name="connsiteX34" fmla="*/ 381280 w 1402360"/>
              <a:gd name="connsiteY34" fmla="*/ 1379220 h 3436620"/>
              <a:gd name="connsiteX35" fmla="*/ 366040 w 1402360"/>
              <a:gd name="connsiteY35" fmla="*/ 1455420 h 3436620"/>
              <a:gd name="connsiteX36" fmla="*/ 358420 w 1402360"/>
              <a:gd name="connsiteY36" fmla="*/ 1661160 h 3436620"/>
              <a:gd name="connsiteX37" fmla="*/ 350800 w 1402360"/>
              <a:gd name="connsiteY37" fmla="*/ 1684020 h 3436620"/>
              <a:gd name="connsiteX38" fmla="*/ 343180 w 1402360"/>
              <a:gd name="connsiteY38" fmla="*/ 1744980 h 3436620"/>
              <a:gd name="connsiteX39" fmla="*/ 327940 w 1402360"/>
              <a:gd name="connsiteY39" fmla="*/ 1790700 h 3436620"/>
              <a:gd name="connsiteX40" fmla="*/ 320320 w 1402360"/>
              <a:gd name="connsiteY40" fmla="*/ 1859280 h 3436620"/>
              <a:gd name="connsiteX41" fmla="*/ 312700 w 1402360"/>
              <a:gd name="connsiteY41" fmla="*/ 1943100 h 3436620"/>
              <a:gd name="connsiteX42" fmla="*/ 297460 w 1402360"/>
              <a:gd name="connsiteY42" fmla="*/ 2042160 h 3436620"/>
              <a:gd name="connsiteX43" fmla="*/ 282220 w 1402360"/>
              <a:gd name="connsiteY43" fmla="*/ 2263140 h 3436620"/>
              <a:gd name="connsiteX44" fmla="*/ 266980 w 1402360"/>
              <a:gd name="connsiteY44" fmla="*/ 2339340 h 3436620"/>
              <a:gd name="connsiteX45" fmla="*/ 259360 w 1402360"/>
              <a:gd name="connsiteY45" fmla="*/ 2385060 h 3436620"/>
              <a:gd name="connsiteX46" fmla="*/ 244120 w 1402360"/>
              <a:gd name="connsiteY46" fmla="*/ 2430780 h 3436620"/>
              <a:gd name="connsiteX47" fmla="*/ 228880 w 1402360"/>
              <a:gd name="connsiteY47" fmla="*/ 2499360 h 3436620"/>
              <a:gd name="connsiteX48" fmla="*/ 213640 w 1402360"/>
              <a:gd name="connsiteY48" fmla="*/ 2522220 h 3436620"/>
              <a:gd name="connsiteX49" fmla="*/ 198400 w 1402360"/>
              <a:gd name="connsiteY49" fmla="*/ 2575560 h 3436620"/>
              <a:gd name="connsiteX50" fmla="*/ 190780 w 1402360"/>
              <a:gd name="connsiteY50" fmla="*/ 2606040 h 3436620"/>
              <a:gd name="connsiteX51" fmla="*/ 167920 w 1402360"/>
              <a:gd name="connsiteY51" fmla="*/ 2674620 h 3436620"/>
              <a:gd name="connsiteX52" fmla="*/ 160300 w 1402360"/>
              <a:gd name="connsiteY52" fmla="*/ 2697480 h 3436620"/>
              <a:gd name="connsiteX53" fmla="*/ 152680 w 1402360"/>
              <a:gd name="connsiteY53" fmla="*/ 2727960 h 3436620"/>
              <a:gd name="connsiteX54" fmla="*/ 137440 w 1402360"/>
              <a:gd name="connsiteY54" fmla="*/ 2750820 h 3436620"/>
              <a:gd name="connsiteX55" fmla="*/ 122200 w 1402360"/>
              <a:gd name="connsiteY55" fmla="*/ 2804160 h 3436620"/>
              <a:gd name="connsiteX56" fmla="*/ 106960 w 1402360"/>
              <a:gd name="connsiteY56" fmla="*/ 2849880 h 3436620"/>
              <a:gd name="connsiteX57" fmla="*/ 99340 w 1402360"/>
              <a:gd name="connsiteY57" fmla="*/ 2872740 h 3436620"/>
              <a:gd name="connsiteX58" fmla="*/ 84100 w 1402360"/>
              <a:gd name="connsiteY58" fmla="*/ 2933700 h 3436620"/>
              <a:gd name="connsiteX59" fmla="*/ 76480 w 1402360"/>
              <a:gd name="connsiteY59" fmla="*/ 2956560 h 3436620"/>
              <a:gd name="connsiteX60" fmla="*/ 68860 w 1402360"/>
              <a:gd name="connsiteY60" fmla="*/ 2994660 h 3436620"/>
              <a:gd name="connsiteX61" fmla="*/ 53620 w 1402360"/>
              <a:gd name="connsiteY61" fmla="*/ 3040380 h 3436620"/>
              <a:gd name="connsiteX62" fmla="*/ 46000 w 1402360"/>
              <a:gd name="connsiteY62" fmla="*/ 3070860 h 3436620"/>
              <a:gd name="connsiteX63" fmla="*/ 38380 w 1402360"/>
              <a:gd name="connsiteY63" fmla="*/ 3108960 h 3436620"/>
              <a:gd name="connsiteX64" fmla="*/ 30760 w 1402360"/>
              <a:gd name="connsiteY64" fmla="*/ 3131820 h 3436620"/>
              <a:gd name="connsiteX65" fmla="*/ 15520 w 1402360"/>
              <a:gd name="connsiteY65" fmla="*/ 3230880 h 3436620"/>
              <a:gd name="connsiteX66" fmla="*/ 7900 w 1402360"/>
              <a:gd name="connsiteY66" fmla="*/ 3268980 h 3436620"/>
              <a:gd name="connsiteX67" fmla="*/ 280 w 1402360"/>
              <a:gd name="connsiteY67" fmla="*/ 3436620 h 3436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402360" h="3436620">
                <a:moveTo>
                  <a:pt x="1402360" y="0"/>
                </a:moveTo>
                <a:cubicBezTo>
                  <a:pt x="1359680" y="1778"/>
                  <a:pt x="1193021" y="1200"/>
                  <a:pt x="1128040" y="22860"/>
                </a:cubicBezTo>
                <a:cubicBezTo>
                  <a:pt x="1120420" y="25400"/>
                  <a:pt x="1112903" y="28273"/>
                  <a:pt x="1105180" y="30480"/>
                </a:cubicBezTo>
                <a:cubicBezTo>
                  <a:pt x="1095110" y="33357"/>
                  <a:pt x="1084506" y="34423"/>
                  <a:pt x="1074700" y="38100"/>
                </a:cubicBezTo>
                <a:cubicBezTo>
                  <a:pt x="1064064" y="42088"/>
                  <a:pt x="1054661" y="48865"/>
                  <a:pt x="1044220" y="53340"/>
                </a:cubicBezTo>
                <a:cubicBezTo>
                  <a:pt x="1025950" y="61170"/>
                  <a:pt x="1010214" y="63056"/>
                  <a:pt x="990880" y="68580"/>
                </a:cubicBezTo>
                <a:cubicBezTo>
                  <a:pt x="946189" y="81349"/>
                  <a:pt x="989688" y="69176"/>
                  <a:pt x="945160" y="91440"/>
                </a:cubicBezTo>
                <a:cubicBezTo>
                  <a:pt x="937976" y="95032"/>
                  <a:pt x="929321" y="95159"/>
                  <a:pt x="922300" y="99060"/>
                </a:cubicBezTo>
                <a:cubicBezTo>
                  <a:pt x="906289" y="107955"/>
                  <a:pt x="876580" y="129540"/>
                  <a:pt x="876580" y="129540"/>
                </a:cubicBezTo>
                <a:cubicBezTo>
                  <a:pt x="841020" y="182880"/>
                  <a:pt x="861340" y="165100"/>
                  <a:pt x="823240" y="190500"/>
                </a:cubicBezTo>
                <a:cubicBezTo>
                  <a:pt x="808405" y="235004"/>
                  <a:pt x="827227" y="194133"/>
                  <a:pt x="792760" y="228600"/>
                </a:cubicBezTo>
                <a:cubicBezTo>
                  <a:pt x="758293" y="263067"/>
                  <a:pt x="799164" y="244245"/>
                  <a:pt x="754660" y="259080"/>
                </a:cubicBezTo>
                <a:cubicBezTo>
                  <a:pt x="744500" y="274320"/>
                  <a:pt x="737132" y="291848"/>
                  <a:pt x="724180" y="304800"/>
                </a:cubicBezTo>
                <a:cubicBezTo>
                  <a:pt x="716560" y="312420"/>
                  <a:pt x="707936" y="319154"/>
                  <a:pt x="701320" y="327660"/>
                </a:cubicBezTo>
                <a:cubicBezTo>
                  <a:pt x="637519" y="409690"/>
                  <a:pt x="699879" y="344341"/>
                  <a:pt x="647980" y="396240"/>
                </a:cubicBezTo>
                <a:cubicBezTo>
                  <a:pt x="628827" y="453699"/>
                  <a:pt x="656891" y="385101"/>
                  <a:pt x="617500" y="434340"/>
                </a:cubicBezTo>
                <a:cubicBezTo>
                  <a:pt x="612482" y="440612"/>
                  <a:pt x="613044" y="449817"/>
                  <a:pt x="609880" y="457200"/>
                </a:cubicBezTo>
                <a:cubicBezTo>
                  <a:pt x="605405" y="467641"/>
                  <a:pt x="600276" y="477817"/>
                  <a:pt x="594640" y="487680"/>
                </a:cubicBezTo>
                <a:cubicBezTo>
                  <a:pt x="590096" y="495631"/>
                  <a:pt x="583119" y="502171"/>
                  <a:pt x="579400" y="510540"/>
                </a:cubicBezTo>
                <a:cubicBezTo>
                  <a:pt x="572876" y="525220"/>
                  <a:pt x="569240" y="541020"/>
                  <a:pt x="564160" y="556260"/>
                </a:cubicBezTo>
                <a:cubicBezTo>
                  <a:pt x="561620" y="563880"/>
                  <a:pt x="560132" y="571936"/>
                  <a:pt x="556540" y="579120"/>
                </a:cubicBezTo>
                <a:lnTo>
                  <a:pt x="541300" y="609600"/>
                </a:lnTo>
                <a:cubicBezTo>
                  <a:pt x="536062" y="635789"/>
                  <a:pt x="533234" y="653071"/>
                  <a:pt x="526060" y="678180"/>
                </a:cubicBezTo>
                <a:cubicBezTo>
                  <a:pt x="523853" y="685903"/>
                  <a:pt x="520647" y="693317"/>
                  <a:pt x="518440" y="701040"/>
                </a:cubicBezTo>
                <a:cubicBezTo>
                  <a:pt x="515563" y="711110"/>
                  <a:pt x="513829" y="721489"/>
                  <a:pt x="510820" y="731520"/>
                </a:cubicBezTo>
                <a:cubicBezTo>
                  <a:pt x="506204" y="746907"/>
                  <a:pt x="498730" y="761488"/>
                  <a:pt x="495580" y="777240"/>
                </a:cubicBezTo>
                <a:cubicBezTo>
                  <a:pt x="490342" y="803429"/>
                  <a:pt x="487514" y="820711"/>
                  <a:pt x="480340" y="845820"/>
                </a:cubicBezTo>
                <a:cubicBezTo>
                  <a:pt x="478133" y="853543"/>
                  <a:pt x="474668" y="860888"/>
                  <a:pt x="472720" y="868680"/>
                </a:cubicBezTo>
                <a:cubicBezTo>
                  <a:pt x="469579" y="881245"/>
                  <a:pt x="468012" y="894160"/>
                  <a:pt x="465100" y="906780"/>
                </a:cubicBezTo>
                <a:lnTo>
                  <a:pt x="442240" y="998220"/>
                </a:lnTo>
                <a:cubicBezTo>
                  <a:pt x="439700" y="1008380"/>
                  <a:pt x="437932" y="1018765"/>
                  <a:pt x="434620" y="1028700"/>
                </a:cubicBezTo>
                <a:lnTo>
                  <a:pt x="419380" y="1074420"/>
                </a:lnTo>
                <a:cubicBezTo>
                  <a:pt x="416840" y="1094740"/>
                  <a:pt x="414656" y="1115108"/>
                  <a:pt x="411760" y="1135380"/>
                </a:cubicBezTo>
                <a:cubicBezTo>
                  <a:pt x="406885" y="1169502"/>
                  <a:pt x="403084" y="1186381"/>
                  <a:pt x="396520" y="1219200"/>
                </a:cubicBezTo>
                <a:cubicBezTo>
                  <a:pt x="391440" y="1272540"/>
                  <a:pt x="394275" y="1327238"/>
                  <a:pt x="381280" y="1379220"/>
                </a:cubicBezTo>
                <a:cubicBezTo>
                  <a:pt x="369913" y="1424689"/>
                  <a:pt x="375382" y="1399370"/>
                  <a:pt x="366040" y="1455420"/>
                </a:cubicBezTo>
                <a:cubicBezTo>
                  <a:pt x="363500" y="1524000"/>
                  <a:pt x="362985" y="1592685"/>
                  <a:pt x="358420" y="1661160"/>
                </a:cubicBezTo>
                <a:cubicBezTo>
                  <a:pt x="357886" y="1669174"/>
                  <a:pt x="352237" y="1676117"/>
                  <a:pt x="350800" y="1684020"/>
                </a:cubicBezTo>
                <a:cubicBezTo>
                  <a:pt x="347137" y="1704168"/>
                  <a:pt x="347471" y="1724956"/>
                  <a:pt x="343180" y="1744980"/>
                </a:cubicBezTo>
                <a:cubicBezTo>
                  <a:pt x="339814" y="1760688"/>
                  <a:pt x="327940" y="1790700"/>
                  <a:pt x="327940" y="1790700"/>
                </a:cubicBezTo>
                <a:cubicBezTo>
                  <a:pt x="325400" y="1813560"/>
                  <a:pt x="322609" y="1836393"/>
                  <a:pt x="320320" y="1859280"/>
                </a:cubicBezTo>
                <a:cubicBezTo>
                  <a:pt x="317528" y="1887196"/>
                  <a:pt x="316180" y="1915261"/>
                  <a:pt x="312700" y="1943100"/>
                </a:cubicBezTo>
                <a:cubicBezTo>
                  <a:pt x="308556" y="1976250"/>
                  <a:pt x="302540" y="2009140"/>
                  <a:pt x="297460" y="2042160"/>
                </a:cubicBezTo>
                <a:cubicBezTo>
                  <a:pt x="293337" y="2116368"/>
                  <a:pt x="290889" y="2189450"/>
                  <a:pt x="282220" y="2263140"/>
                </a:cubicBezTo>
                <a:cubicBezTo>
                  <a:pt x="274760" y="2326554"/>
                  <a:pt x="277072" y="2288880"/>
                  <a:pt x="266980" y="2339340"/>
                </a:cubicBezTo>
                <a:cubicBezTo>
                  <a:pt x="263950" y="2354490"/>
                  <a:pt x="263107" y="2370071"/>
                  <a:pt x="259360" y="2385060"/>
                </a:cubicBezTo>
                <a:cubicBezTo>
                  <a:pt x="255464" y="2400645"/>
                  <a:pt x="247270" y="2415028"/>
                  <a:pt x="244120" y="2430780"/>
                </a:cubicBezTo>
                <a:cubicBezTo>
                  <a:pt x="242764" y="2437561"/>
                  <a:pt x="232915" y="2489944"/>
                  <a:pt x="228880" y="2499360"/>
                </a:cubicBezTo>
                <a:cubicBezTo>
                  <a:pt x="225272" y="2507778"/>
                  <a:pt x="218720" y="2514600"/>
                  <a:pt x="213640" y="2522220"/>
                </a:cubicBezTo>
                <a:cubicBezTo>
                  <a:pt x="189819" y="2617505"/>
                  <a:pt x="220264" y="2499038"/>
                  <a:pt x="198400" y="2575560"/>
                </a:cubicBezTo>
                <a:cubicBezTo>
                  <a:pt x="195523" y="2585630"/>
                  <a:pt x="193789" y="2596009"/>
                  <a:pt x="190780" y="2606040"/>
                </a:cubicBezTo>
                <a:cubicBezTo>
                  <a:pt x="183856" y="2629120"/>
                  <a:pt x="175540" y="2651760"/>
                  <a:pt x="167920" y="2674620"/>
                </a:cubicBezTo>
                <a:cubicBezTo>
                  <a:pt x="165380" y="2682240"/>
                  <a:pt x="162248" y="2689688"/>
                  <a:pt x="160300" y="2697480"/>
                </a:cubicBezTo>
                <a:cubicBezTo>
                  <a:pt x="157760" y="2707640"/>
                  <a:pt x="156805" y="2718334"/>
                  <a:pt x="152680" y="2727960"/>
                </a:cubicBezTo>
                <a:cubicBezTo>
                  <a:pt x="149072" y="2736378"/>
                  <a:pt x="141536" y="2742629"/>
                  <a:pt x="137440" y="2750820"/>
                </a:cubicBezTo>
                <a:cubicBezTo>
                  <a:pt x="131038" y="2763624"/>
                  <a:pt x="125862" y="2791953"/>
                  <a:pt x="122200" y="2804160"/>
                </a:cubicBezTo>
                <a:cubicBezTo>
                  <a:pt x="117584" y="2819547"/>
                  <a:pt x="112040" y="2834640"/>
                  <a:pt x="106960" y="2849880"/>
                </a:cubicBezTo>
                <a:cubicBezTo>
                  <a:pt x="104420" y="2857500"/>
                  <a:pt x="101288" y="2864948"/>
                  <a:pt x="99340" y="2872740"/>
                </a:cubicBezTo>
                <a:cubicBezTo>
                  <a:pt x="94260" y="2893060"/>
                  <a:pt x="90724" y="2913829"/>
                  <a:pt x="84100" y="2933700"/>
                </a:cubicBezTo>
                <a:cubicBezTo>
                  <a:pt x="81560" y="2941320"/>
                  <a:pt x="78428" y="2948768"/>
                  <a:pt x="76480" y="2956560"/>
                </a:cubicBezTo>
                <a:cubicBezTo>
                  <a:pt x="73339" y="2969125"/>
                  <a:pt x="72268" y="2982165"/>
                  <a:pt x="68860" y="2994660"/>
                </a:cubicBezTo>
                <a:cubicBezTo>
                  <a:pt x="64633" y="3010158"/>
                  <a:pt x="57516" y="3024795"/>
                  <a:pt x="53620" y="3040380"/>
                </a:cubicBezTo>
                <a:cubicBezTo>
                  <a:pt x="51080" y="3050540"/>
                  <a:pt x="48272" y="3060637"/>
                  <a:pt x="46000" y="3070860"/>
                </a:cubicBezTo>
                <a:cubicBezTo>
                  <a:pt x="43190" y="3083503"/>
                  <a:pt x="41521" y="3096395"/>
                  <a:pt x="38380" y="3108960"/>
                </a:cubicBezTo>
                <a:cubicBezTo>
                  <a:pt x="36432" y="3116752"/>
                  <a:pt x="33300" y="3124200"/>
                  <a:pt x="30760" y="3131820"/>
                </a:cubicBezTo>
                <a:cubicBezTo>
                  <a:pt x="25052" y="3171777"/>
                  <a:pt x="22568" y="3192113"/>
                  <a:pt x="15520" y="3230880"/>
                </a:cubicBezTo>
                <a:cubicBezTo>
                  <a:pt x="13203" y="3243623"/>
                  <a:pt x="10440" y="3256280"/>
                  <a:pt x="7900" y="3268980"/>
                </a:cubicBezTo>
                <a:cubicBezTo>
                  <a:pt x="-2250" y="3380625"/>
                  <a:pt x="280" y="3324745"/>
                  <a:pt x="280" y="3436620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8AA3C34E-316C-434C-A416-46780009D440}"/>
              </a:ext>
            </a:extLst>
          </p:cNvPr>
          <p:cNvSpPr txBox="1"/>
          <p:nvPr/>
        </p:nvSpPr>
        <p:spPr>
          <a:xfrm>
            <a:off x="427543" y="3997498"/>
            <a:ext cx="39731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Khoang đó có dạng khối trụ.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6F6C5D29-F2F0-42AE-9891-EB7377C3A18E}"/>
              </a:ext>
            </a:extLst>
          </p:cNvPr>
          <p:cNvSpPr/>
          <p:nvPr/>
        </p:nvSpPr>
        <p:spPr>
          <a:xfrm>
            <a:off x="8221980" y="1651438"/>
            <a:ext cx="608861" cy="276754"/>
          </a:xfrm>
          <a:prstGeom prst="ellipse">
            <a:avLst/>
          </a:prstGeom>
          <a:solidFill>
            <a:srgbClr val="C7EB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Smiley Face 2">
            <a:extLst>
              <a:ext uri="{FF2B5EF4-FFF2-40B4-BE49-F238E27FC236}">
                <a16:creationId xmlns="" xmlns:a16="http://schemas.microsoft.com/office/drawing/2014/main" id="{72B7ACCD-C5DE-4717-98C7-96146A24F350}"/>
              </a:ext>
            </a:extLst>
          </p:cNvPr>
          <p:cNvSpPr/>
          <p:nvPr/>
        </p:nvSpPr>
        <p:spPr>
          <a:xfrm>
            <a:off x="8321903" y="1651438"/>
            <a:ext cx="248761" cy="276754"/>
          </a:xfrm>
          <a:prstGeom prst="smileyFace">
            <a:avLst/>
          </a:prstGeom>
          <a:solidFill>
            <a:srgbClr val="1EC5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9761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71 0.00185 L -0.01771 0.00185 C -0.02461 0.00301 -0.02643 0.00255 -0.0319 0.00556 C -0.03412 0.00671 -0.03633 0.00764 -0.03841 0.00949 C -0.03985 0.01065 -0.04141 0.01157 -0.04284 0.01343 C -0.0569 0.03125 -0.03672 0.00787 -0.04818 0.025 C -0.04948 0.02685 -0.05117 0.02755 -0.05261 0.0287 C -0.05508 0.03333 -0.0569 0.03935 -0.06016 0.04236 C -0.06159 0.04352 -0.06328 0.04444 -0.06458 0.0463 C -0.06654 0.04907 -0.06992 0.05579 -0.06992 0.05579 C -0.07031 0.05787 -0.07057 0.05972 -0.0711 0.06157 C -0.07162 0.06366 -0.07253 0.06551 -0.07318 0.06736 C -0.07435 0.0706 -0.07552 0.07384 -0.07643 0.07708 C -0.07695 0.07893 -0.07695 0.08102 -0.07761 0.08287 C -0.07878 0.08704 -0.08047 0.09074 -0.0819 0.09444 L -0.08412 0.10023 C -0.08451 0.10347 -0.08451 0.10694 -0.08516 0.10995 C -0.08555 0.11157 -0.08698 0.11204 -0.08737 0.11389 C -0.08815 0.11806 -0.08802 0.12292 -0.08841 0.12731 C -0.0888 0.13125 -0.08919 0.13518 -0.08958 0.13889 C -0.08985 0.14792 -0.08998 0.15694 -0.09063 0.16597 C -0.09076 0.16806 -0.09141 0.16991 -0.09167 0.17176 C -0.09544 0.19398 -0.09245 0.17801 -0.09492 0.1912 C -0.09636 0.2169 -0.0961 0.20393 -0.0961 0.22986 L -0.13294 0.51782 " pathEditMode="relative" ptsTypes="AAAAAAAAAAAAAAAAAAAAAAAAA"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8" grpId="0" animBg="1"/>
      <p:bldP spid="43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A599B812-4801-4BE4-911B-CA757092FF9B}"/>
              </a:ext>
            </a:extLst>
          </p:cNvPr>
          <p:cNvSpPr/>
          <p:nvPr/>
        </p:nvSpPr>
        <p:spPr>
          <a:xfrm>
            <a:off x="195337" y="169962"/>
            <a:ext cx="538953" cy="53662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C7BE8C2-B457-4A5C-8458-AB56C969DF68}"/>
              </a:ext>
            </a:extLst>
          </p:cNvPr>
          <p:cNvSpPr txBox="1"/>
          <p:nvPr/>
        </p:nvSpPr>
        <p:spPr>
          <a:xfrm>
            <a:off x="762343" y="101757"/>
            <a:ext cx="11429657" cy="107721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Nếu xếp các hộp có dạng khối trụ theo cách dưới đây thì hình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ED008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sẽ cần bao nhiêu hộp?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A778416E-57E5-4EA3-B3C7-DA23AC63C494}"/>
              </a:ext>
            </a:extLst>
          </p:cNvPr>
          <p:cNvGrpSpPr/>
          <p:nvPr/>
        </p:nvGrpSpPr>
        <p:grpSpPr>
          <a:xfrm>
            <a:off x="1339242" y="1116923"/>
            <a:ext cx="10565941" cy="3691384"/>
            <a:chOff x="1339242" y="1116923"/>
            <a:chExt cx="10565941" cy="3691384"/>
          </a:xfrm>
        </p:grpSpPr>
        <p:grpSp>
          <p:nvGrpSpPr>
            <p:cNvPr id="14" name="Group 13">
              <a:extLst>
                <a:ext uri="{FF2B5EF4-FFF2-40B4-BE49-F238E27FC236}">
                  <a16:creationId xmlns="" xmlns:a16="http://schemas.microsoft.com/office/drawing/2014/main" id="{F32D8098-7C6E-4921-8EAC-23715FCAB4C3}"/>
                </a:ext>
              </a:extLst>
            </p:cNvPr>
            <p:cNvGrpSpPr/>
            <p:nvPr/>
          </p:nvGrpSpPr>
          <p:grpSpPr>
            <a:xfrm>
              <a:off x="9183983" y="1116923"/>
              <a:ext cx="2721200" cy="3691384"/>
              <a:chOff x="8245135" y="3241917"/>
              <a:chExt cx="2246576" cy="3085652"/>
            </a:xfrm>
          </p:grpSpPr>
          <p:pic>
            <p:nvPicPr>
              <p:cNvPr id="73" name="Picture 72">
                <a:extLst>
                  <a:ext uri="{FF2B5EF4-FFF2-40B4-BE49-F238E27FC236}">
                    <a16:creationId xmlns="" xmlns:a16="http://schemas.microsoft.com/office/drawing/2014/main" id="{6A9B8AB1-6741-4DD1-AE08-FAFBDF1DAA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rcRect l="76971" t="-138" r="-415" b="138"/>
              <a:stretch/>
            </p:blipFill>
            <p:spPr>
              <a:xfrm>
                <a:off x="8345700" y="3241917"/>
                <a:ext cx="2146011" cy="3085652"/>
              </a:xfrm>
              <a:prstGeom prst="rect">
                <a:avLst/>
              </a:prstGeom>
            </p:spPr>
          </p:pic>
          <p:sp>
            <p:nvSpPr>
              <p:cNvPr id="13" name="Rectangle 12">
                <a:extLst>
                  <a:ext uri="{FF2B5EF4-FFF2-40B4-BE49-F238E27FC236}">
                    <a16:creationId xmlns="" xmlns:a16="http://schemas.microsoft.com/office/drawing/2014/main" id="{6E568A27-27B9-425C-9CF9-0E7E18BE5A9E}"/>
                  </a:ext>
                </a:extLst>
              </p:cNvPr>
              <p:cNvSpPr/>
              <p:nvPr/>
            </p:nvSpPr>
            <p:spPr>
              <a:xfrm>
                <a:off x="8245135" y="5449518"/>
                <a:ext cx="447137" cy="4096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="" xmlns:a16="http://schemas.microsoft.com/office/drawing/2014/main" id="{93E597B8-093A-41C0-A2AC-8ECD7FFD13A7}"/>
                </a:ext>
              </a:extLst>
            </p:cNvPr>
            <p:cNvGrpSpPr/>
            <p:nvPr/>
          </p:nvGrpSpPr>
          <p:grpSpPr>
            <a:xfrm>
              <a:off x="1339242" y="1589618"/>
              <a:ext cx="7453066" cy="3085652"/>
              <a:chOff x="1339242" y="1589618"/>
              <a:chExt cx="7453066" cy="3085652"/>
            </a:xfrm>
          </p:grpSpPr>
          <p:pic>
            <p:nvPicPr>
              <p:cNvPr id="5" name="Picture 4">
                <a:extLst>
                  <a:ext uri="{FF2B5EF4-FFF2-40B4-BE49-F238E27FC236}">
                    <a16:creationId xmlns="" xmlns:a16="http://schemas.microsoft.com/office/drawing/2014/main" id="{53445976-9E01-49FE-91A8-8141EE79C12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rcRect r="19717"/>
              <a:stretch/>
            </p:blipFill>
            <p:spPr>
              <a:xfrm>
                <a:off x="1339242" y="1589618"/>
                <a:ext cx="7348702" cy="3085652"/>
              </a:xfrm>
              <a:prstGeom prst="rect">
                <a:avLst/>
              </a:prstGeom>
            </p:spPr>
          </p:pic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id="{D7161EBA-660D-414C-A039-507BC43C3647}"/>
                  </a:ext>
                </a:extLst>
              </p:cNvPr>
              <p:cNvSpPr/>
              <p:nvPr/>
            </p:nvSpPr>
            <p:spPr>
              <a:xfrm>
                <a:off x="8387376" y="2419643"/>
                <a:ext cx="404932" cy="58083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B4413594-C599-471F-916A-19D1D7726069}"/>
              </a:ext>
            </a:extLst>
          </p:cNvPr>
          <p:cNvGrpSpPr/>
          <p:nvPr/>
        </p:nvGrpSpPr>
        <p:grpSpPr>
          <a:xfrm>
            <a:off x="6335582" y="1688094"/>
            <a:ext cx="2615727" cy="2604597"/>
            <a:chOff x="5224234" y="3693947"/>
            <a:chExt cx="2615727" cy="2604597"/>
          </a:xfrm>
        </p:grpSpPr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E09B7910-AB4A-483E-9409-E7D440FF7E66}"/>
                </a:ext>
              </a:extLst>
            </p:cNvPr>
            <p:cNvSpPr/>
            <p:nvPr/>
          </p:nvSpPr>
          <p:spPr>
            <a:xfrm>
              <a:off x="5831596" y="5072583"/>
              <a:ext cx="1371062" cy="8780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84004BB9-E085-414D-B4D1-19A5FF0BC619}"/>
                </a:ext>
              </a:extLst>
            </p:cNvPr>
            <p:cNvGrpSpPr/>
            <p:nvPr/>
          </p:nvGrpSpPr>
          <p:grpSpPr>
            <a:xfrm>
              <a:off x="5224234" y="3693947"/>
              <a:ext cx="2615727" cy="2604597"/>
              <a:chOff x="5663977" y="3129963"/>
              <a:chExt cx="2615727" cy="2604597"/>
            </a:xfrm>
          </p:grpSpPr>
          <p:pic>
            <p:nvPicPr>
              <p:cNvPr id="7" name="Picture 6">
                <a:extLst>
                  <a:ext uri="{FF2B5EF4-FFF2-40B4-BE49-F238E27FC236}">
                    <a16:creationId xmlns="" xmlns:a16="http://schemas.microsoft.com/office/drawing/2014/main" id="{13A700C8-F505-48FA-BB26-346741AF3D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663977" y="4824922"/>
                <a:ext cx="923925" cy="909638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="" xmlns:a16="http://schemas.microsoft.com/office/drawing/2014/main" id="{2C2A76CD-F4F5-4E56-8C6C-F4FEAA12CB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227911" y="4824922"/>
                <a:ext cx="923925" cy="909638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="" xmlns:a16="http://schemas.microsoft.com/office/drawing/2014/main" id="{225B134A-E782-4CEB-85DD-CB1623A7A1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791845" y="4824922"/>
                <a:ext cx="923925" cy="909638"/>
              </a:xfrm>
              <a:prstGeom prst="rect">
                <a:avLst/>
              </a:prstGeom>
            </p:spPr>
          </p:pic>
          <p:pic>
            <p:nvPicPr>
              <p:cNvPr id="60" name="Picture 59">
                <a:extLst>
                  <a:ext uri="{FF2B5EF4-FFF2-40B4-BE49-F238E27FC236}">
                    <a16:creationId xmlns="" xmlns:a16="http://schemas.microsoft.com/office/drawing/2014/main" id="{672DCD38-2B97-4F43-B521-0ADE26070B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355779" y="4824922"/>
                <a:ext cx="923925" cy="909638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="" xmlns:a16="http://schemas.microsoft.com/office/drawing/2014/main" id="{52828E40-6A97-4D64-8557-1AA3456939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906523" y="3129963"/>
                <a:ext cx="2109815" cy="1979460"/>
              </a:xfrm>
              <a:prstGeom prst="rect">
                <a:avLst/>
              </a:prstGeom>
            </p:spPr>
          </p:pic>
        </p:grpSp>
      </p:grpSp>
      <p:sp>
        <p:nvSpPr>
          <p:cNvPr id="61" name="Rectangle 60">
            <a:extLst>
              <a:ext uri="{FF2B5EF4-FFF2-40B4-BE49-F238E27FC236}">
                <a16:creationId xmlns="" xmlns:a16="http://schemas.microsoft.com/office/drawing/2014/main" id="{36421852-96A1-4B98-90F9-678CCDA90C79}"/>
              </a:ext>
            </a:extLst>
          </p:cNvPr>
          <p:cNvSpPr/>
          <p:nvPr/>
        </p:nvSpPr>
        <p:spPr>
          <a:xfrm>
            <a:off x="1479390" y="3429000"/>
            <a:ext cx="1066862" cy="7171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="" xmlns:a16="http://schemas.microsoft.com/office/drawing/2014/main" id="{4737437C-1CF7-4DFA-9A56-64EA1A090E49}"/>
              </a:ext>
            </a:extLst>
          </p:cNvPr>
          <p:cNvSpPr/>
          <p:nvPr/>
        </p:nvSpPr>
        <p:spPr>
          <a:xfrm>
            <a:off x="2649277" y="3429000"/>
            <a:ext cx="1528828" cy="7171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="" xmlns:a16="http://schemas.microsoft.com/office/drawing/2014/main" id="{C631DCAB-A0F3-4347-9F53-62969DEFF08E}"/>
              </a:ext>
            </a:extLst>
          </p:cNvPr>
          <p:cNvSpPr/>
          <p:nvPr/>
        </p:nvSpPr>
        <p:spPr>
          <a:xfrm>
            <a:off x="4281130" y="3431045"/>
            <a:ext cx="2121191" cy="7171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="" xmlns:a16="http://schemas.microsoft.com/office/drawing/2014/main" id="{2EF9C169-B00F-4C97-A979-54775CEBACFC}"/>
              </a:ext>
            </a:extLst>
          </p:cNvPr>
          <p:cNvSpPr/>
          <p:nvPr/>
        </p:nvSpPr>
        <p:spPr>
          <a:xfrm>
            <a:off x="6491277" y="3435498"/>
            <a:ext cx="2301030" cy="7171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="" xmlns:a16="http://schemas.microsoft.com/office/drawing/2014/main" id="{AA05AAF4-1A63-490E-A1A2-050AE3DFEFD4}"/>
              </a:ext>
            </a:extLst>
          </p:cNvPr>
          <p:cNvSpPr/>
          <p:nvPr/>
        </p:nvSpPr>
        <p:spPr>
          <a:xfrm>
            <a:off x="2896601" y="2819680"/>
            <a:ext cx="1066862" cy="71711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="" xmlns:a16="http://schemas.microsoft.com/office/drawing/2014/main" id="{A8E9D588-B5E2-4283-AF45-92FCD59187E2}"/>
              </a:ext>
            </a:extLst>
          </p:cNvPr>
          <p:cNvSpPr/>
          <p:nvPr/>
        </p:nvSpPr>
        <p:spPr>
          <a:xfrm>
            <a:off x="1681587" y="2819680"/>
            <a:ext cx="727568" cy="71711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="" xmlns:a16="http://schemas.microsoft.com/office/drawing/2014/main" id="{6497EA5F-3415-4A01-81C6-A245B2B3D1CF}"/>
              </a:ext>
            </a:extLst>
          </p:cNvPr>
          <p:cNvSpPr/>
          <p:nvPr/>
        </p:nvSpPr>
        <p:spPr>
          <a:xfrm>
            <a:off x="4628503" y="2819680"/>
            <a:ext cx="1528828" cy="71711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="" xmlns:a16="http://schemas.microsoft.com/office/drawing/2014/main" id="{EBE28BD2-A43B-41AE-AAFC-C921AD18AE35}"/>
              </a:ext>
            </a:extLst>
          </p:cNvPr>
          <p:cNvSpPr/>
          <p:nvPr/>
        </p:nvSpPr>
        <p:spPr>
          <a:xfrm>
            <a:off x="6586280" y="2821724"/>
            <a:ext cx="2121191" cy="71711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="" xmlns:a16="http://schemas.microsoft.com/office/drawing/2014/main" id="{37EECDC3-E48E-4E3E-A8ED-CBB774CCF0DE}"/>
              </a:ext>
            </a:extLst>
          </p:cNvPr>
          <p:cNvSpPr/>
          <p:nvPr/>
        </p:nvSpPr>
        <p:spPr>
          <a:xfrm>
            <a:off x="4849141" y="2264319"/>
            <a:ext cx="1066862" cy="717114"/>
          </a:xfrm>
          <a:prstGeom prst="rect">
            <a:avLst/>
          </a:prstGeom>
          <a:noFill/>
          <a:ln w="38100">
            <a:solidFill>
              <a:srgbClr val="8CC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A4BC1AE8-0159-4FF4-A0CB-99478B84D256}"/>
              </a:ext>
            </a:extLst>
          </p:cNvPr>
          <p:cNvSpPr txBox="1"/>
          <p:nvPr/>
        </p:nvSpPr>
        <p:spPr>
          <a:xfrm>
            <a:off x="7399653" y="3506756"/>
            <a:ext cx="412292" cy="584775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="" xmlns:a16="http://schemas.microsoft.com/office/drawing/2014/main" id="{4FF7A312-F029-4BB7-9DAD-A577F28ABCD3}"/>
              </a:ext>
            </a:extLst>
          </p:cNvPr>
          <p:cNvSpPr/>
          <p:nvPr/>
        </p:nvSpPr>
        <p:spPr>
          <a:xfrm>
            <a:off x="3027008" y="2280699"/>
            <a:ext cx="727568" cy="717114"/>
          </a:xfrm>
          <a:prstGeom prst="rect">
            <a:avLst/>
          </a:prstGeom>
          <a:noFill/>
          <a:ln w="38100">
            <a:solidFill>
              <a:srgbClr val="8CC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15465B40-F375-4E01-AF6B-B8A29FD54CB7}"/>
              </a:ext>
            </a:extLst>
          </p:cNvPr>
          <p:cNvSpPr/>
          <p:nvPr/>
        </p:nvSpPr>
        <p:spPr>
          <a:xfrm>
            <a:off x="6818212" y="2264222"/>
            <a:ext cx="1528828" cy="717114"/>
          </a:xfrm>
          <a:prstGeom prst="rect">
            <a:avLst/>
          </a:prstGeom>
          <a:noFill/>
          <a:ln w="38100">
            <a:solidFill>
              <a:srgbClr val="8CC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="" xmlns:a16="http://schemas.microsoft.com/office/drawing/2014/main" id="{024BEFBE-D526-4CD0-8B7B-55FB00AC48BF}"/>
              </a:ext>
            </a:extLst>
          </p:cNvPr>
          <p:cNvSpPr/>
          <p:nvPr/>
        </p:nvSpPr>
        <p:spPr>
          <a:xfrm>
            <a:off x="7218842" y="1732941"/>
            <a:ext cx="727568" cy="7171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D3042DD-C489-4FA3-BB7C-C2F3021924E2}"/>
              </a:ext>
            </a:extLst>
          </p:cNvPr>
          <p:cNvSpPr txBox="1"/>
          <p:nvPr/>
        </p:nvSpPr>
        <p:spPr>
          <a:xfrm>
            <a:off x="833297" y="3501667"/>
            <a:ext cx="412292" cy="584775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6B6D23AC-FE7B-4735-B5A6-95BBDEBC4E30}"/>
              </a:ext>
            </a:extLst>
          </p:cNvPr>
          <p:cNvSpPr txBox="1"/>
          <p:nvPr/>
        </p:nvSpPr>
        <p:spPr>
          <a:xfrm>
            <a:off x="833297" y="2877695"/>
            <a:ext cx="412292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134441A7-D70C-45EC-B3FB-1F135F694165}"/>
              </a:ext>
            </a:extLst>
          </p:cNvPr>
          <p:cNvSpPr txBox="1"/>
          <p:nvPr/>
        </p:nvSpPr>
        <p:spPr>
          <a:xfrm>
            <a:off x="833297" y="2253955"/>
            <a:ext cx="412292" cy="584775"/>
          </a:xfrm>
          <a:prstGeom prst="rect">
            <a:avLst/>
          </a:prstGeom>
          <a:solidFill>
            <a:srgbClr val="92D050"/>
          </a:solidFill>
          <a:ln w="28575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72D2071A-739F-4F48-91CA-1015C262841E}"/>
              </a:ext>
            </a:extLst>
          </p:cNvPr>
          <p:cNvSpPr txBox="1"/>
          <p:nvPr/>
        </p:nvSpPr>
        <p:spPr>
          <a:xfrm>
            <a:off x="833297" y="1625416"/>
            <a:ext cx="412292" cy="584775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E44E34BC-D153-4E2E-9394-4DA82E1ECE48}"/>
              </a:ext>
            </a:extLst>
          </p:cNvPr>
          <p:cNvSpPr txBox="1"/>
          <p:nvPr/>
        </p:nvSpPr>
        <p:spPr>
          <a:xfrm>
            <a:off x="833296" y="4796736"/>
            <a:ext cx="111824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Mỗi hình sẽ tăng thêm 1 hộp theo hàng ngang và tăng thêm 1 hàng theo hàng dọc. Vậy hình D sẽ có 10 hộp.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F6CC83A8-3174-4613-96FF-CEC070636CBD}"/>
              </a:ext>
            </a:extLst>
          </p:cNvPr>
          <p:cNvSpPr txBox="1"/>
          <p:nvPr/>
        </p:nvSpPr>
        <p:spPr>
          <a:xfrm>
            <a:off x="7399653" y="2877695"/>
            <a:ext cx="412292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="" xmlns:a16="http://schemas.microsoft.com/office/drawing/2014/main" id="{4DF16937-3DD4-4972-A4CF-DD5B1B53D810}"/>
              </a:ext>
            </a:extLst>
          </p:cNvPr>
          <p:cNvSpPr txBox="1"/>
          <p:nvPr/>
        </p:nvSpPr>
        <p:spPr>
          <a:xfrm>
            <a:off x="7407809" y="2253955"/>
            <a:ext cx="412292" cy="584775"/>
          </a:xfrm>
          <a:prstGeom prst="rect">
            <a:avLst/>
          </a:prstGeom>
          <a:solidFill>
            <a:srgbClr val="92D050"/>
          </a:solidFill>
          <a:ln w="28575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="" xmlns:a16="http://schemas.microsoft.com/office/drawing/2014/main" id="{C8773AAD-55E3-42A0-903D-2C7928AC2A2F}"/>
              </a:ext>
            </a:extLst>
          </p:cNvPr>
          <p:cNvSpPr txBox="1"/>
          <p:nvPr/>
        </p:nvSpPr>
        <p:spPr>
          <a:xfrm>
            <a:off x="7380154" y="1609906"/>
            <a:ext cx="412292" cy="584775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5677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12305 0.003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6" y="139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48148E-6 L 0.12331 0.00162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59" y="69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0.12266 -0.00024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3" y="-23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12539 0.00209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3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81" grpId="0" animBg="1"/>
      <p:bldP spid="81" grpId="1" animBg="1"/>
      <p:bldP spid="70" grpId="0" animBg="1"/>
      <p:bldP spid="70" grpId="1" animBg="1"/>
      <p:bldP spid="71" grpId="0" animBg="1"/>
      <p:bldP spid="71" grpId="1" animBg="1"/>
      <p:bldP spid="75" grpId="0" animBg="1"/>
      <p:bldP spid="75" grpId="1" animBg="1"/>
      <p:bldP spid="16" grpId="0" animBg="1"/>
      <p:bldP spid="76" grpId="0" animBg="1"/>
      <p:bldP spid="78" grpId="0" animBg="1"/>
      <p:bldP spid="79" grpId="0" animBg="1"/>
      <p:bldP spid="80" grpId="0"/>
      <p:bldP spid="82" grpId="0" animBg="1"/>
      <p:bldP spid="82" grpId="1" animBg="1"/>
      <p:bldP spid="84" grpId="0" animBg="1"/>
      <p:bldP spid="84" grpId="1" animBg="1"/>
      <p:bldP spid="85" grpId="0" animBg="1"/>
      <p:bldP spid="8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49667" y="1275446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01507" y="4023793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84925" y="2283825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</a:t>
            </a:r>
            <a:r>
              <a:rPr lang="en-US" sz="4400" smtClean="0"/>
              <a:t>bài 1, 2, 3 tr 22 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84925" y="3157753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</a:t>
            </a:r>
            <a:r>
              <a:rPr lang="en-US" sz="4400" smtClean="0"/>
              <a:t>bài 1, 2, 3, 4 tr 33 + 34 </a:t>
            </a:r>
            <a:endParaRPr lang="en-US" sz="4400" smtClean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304816" y="38575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</a:t>
            </a:r>
            <a:r>
              <a:rPr lang="en-US" sz="4400" smtClean="0"/>
              <a:t>Tăng cường: ….điểm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1220582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1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10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277</Words>
  <Application>Microsoft Office PowerPoint</Application>
  <PresentationFormat>Custom</PresentationFormat>
  <Paragraphs>58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1_Office Theme</vt:lpstr>
      <vt:lpstr>3_Office 主题​​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Admin</cp:lastModifiedBy>
  <cp:revision>14</cp:revision>
  <dcterms:created xsi:type="dcterms:W3CDTF">2022-02-12T14:51:04Z</dcterms:created>
  <dcterms:modified xsi:type="dcterms:W3CDTF">2023-02-05T22:26:55Z</dcterms:modified>
</cp:coreProperties>
</file>