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59" r:id="rId5"/>
    <p:sldMasterId id="2147483873" r:id="rId6"/>
    <p:sldMasterId id="2147483895" r:id="rId7"/>
    <p:sldMasterId id="2147483899" r:id="rId8"/>
    <p:sldMasterId id="2147483913" r:id="rId9"/>
  </p:sldMasterIdLst>
  <p:notesMasterIdLst>
    <p:notesMasterId r:id="rId21"/>
  </p:notesMasterIdLst>
  <p:sldIdLst>
    <p:sldId id="3401" r:id="rId10"/>
    <p:sldId id="3402" r:id="rId11"/>
    <p:sldId id="2901" r:id="rId12"/>
    <p:sldId id="3406" r:id="rId13"/>
    <p:sldId id="496" r:id="rId14"/>
    <p:sldId id="3403" r:id="rId15"/>
    <p:sldId id="2889" r:id="rId16"/>
    <p:sldId id="2890" r:id="rId17"/>
    <p:sldId id="265" r:id="rId18"/>
    <p:sldId id="3404" r:id="rId19"/>
    <p:sldId id="340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8602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1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50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39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92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91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01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46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16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115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50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93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4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18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2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28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17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6916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41981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752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8.xml"/><Relationship Id="rId6" Type="http://schemas.microsoft.com/office/2007/relationships/hdphoto" Target="../media/hdphoto3.wdp"/><Relationship Id="rId5" Type="http://schemas.openxmlformats.org/officeDocument/2006/relationships/image" Target="../media/image56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58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8.xml"/><Relationship Id="rId6" Type="http://schemas.microsoft.com/office/2007/relationships/hdphoto" Target="../media/hdphoto7.wdp"/><Relationship Id="rId5" Type="http://schemas.microsoft.com/office/2007/relationships/hdphoto" Target="../media/hdphoto6.wdp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23/3/2022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43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5702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68 + 69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7149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43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179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40606" y="350697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89189" y="1605589"/>
            <a:ext cx="694350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58: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2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02C62C5-4C14-43AB-A4A8-05B6CEDB98DB}"/>
              </a:ext>
            </a:extLst>
          </p:cNvPr>
          <p:cNvGrpSpPr/>
          <p:nvPr/>
        </p:nvGrpSpPr>
        <p:grpSpPr>
          <a:xfrm>
            <a:off x="62834" y="490922"/>
            <a:ext cx="7887978" cy="700417"/>
            <a:chOff x="2957822" y="487895"/>
            <a:chExt cx="7887978" cy="700417"/>
          </a:xfrm>
        </p:grpSpPr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xmlns="" id="{6351CB15-496D-4303-8684-52B8DAF31BC4}"/>
                </a:ext>
              </a:extLst>
            </p:cNvPr>
            <p:cNvSpPr/>
            <p:nvPr/>
          </p:nvSpPr>
          <p:spPr>
            <a:xfrm>
              <a:off x="4092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60ABBA4D-AEFE-4CAA-AE6D-9D546ECA66AC}"/>
                </a:ext>
              </a:extLst>
            </p:cNvPr>
            <p:cNvGrpSpPr/>
            <p:nvPr/>
          </p:nvGrpSpPr>
          <p:grpSpPr>
            <a:xfrm>
              <a:off x="2957822" y="487895"/>
              <a:ext cx="7887978" cy="700417"/>
              <a:chOff x="1183343" y="1334475"/>
              <a:chExt cx="7887978" cy="70041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5F735D0C-F40F-4AAA-9A16-B3724A09C8E0}"/>
                  </a:ext>
                </a:extLst>
              </p:cNvPr>
              <p:cNvSpPr txBox="1"/>
              <p:nvPr/>
            </p:nvSpPr>
            <p:spPr>
              <a:xfrm>
                <a:off x="1820069" y="1334475"/>
                <a:ext cx="7251252" cy="65877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514350" marR="0" lvl="0" indent="-5143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lphaLcParenR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?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xmlns="" id="{74543E7A-954B-42F8-9728-4CD66763B4A4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6AD2E31-849B-46AD-926F-03047E063C59}"/>
              </a:ext>
            </a:extLst>
          </p:cNvPr>
          <p:cNvGrpSpPr/>
          <p:nvPr/>
        </p:nvGrpSpPr>
        <p:grpSpPr>
          <a:xfrm>
            <a:off x="464792" y="1555944"/>
            <a:ext cx="10986587" cy="1772138"/>
            <a:chOff x="705854" y="1198653"/>
            <a:chExt cx="10986587" cy="177213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1C4F2A9F-42C3-4475-BDB4-068C4AA1E97B}"/>
                </a:ext>
              </a:extLst>
            </p:cNvPr>
            <p:cNvGrpSpPr/>
            <p:nvPr/>
          </p:nvGrpSpPr>
          <p:grpSpPr>
            <a:xfrm>
              <a:off x="705854" y="1198653"/>
              <a:ext cx="10986587" cy="1682127"/>
              <a:chOff x="882316" y="1198653"/>
              <a:chExt cx="10986587" cy="1682127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81CF4825-92EC-4322-8C83-003B2DB69A98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0354117" cy="16821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7 dm =         cm		8 m =           dm		9 m =           cm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60 cm =          dm	600 cm =           m	50 dm =          m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105D7695-5576-4FAC-BFC8-CFCE0E6860AD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a)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23" name="Rounded Rectangle 25">
              <a:extLst>
                <a:ext uri="{FF2B5EF4-FFF2-40B4-BE49-F238E27FC236}">
                  <a16:creationId xmlns:a16="http://schemas.microsoft.com/office/drawing/2014/main" xmlns="" id="{77D85401-F197-409F-9EC5-9E1090F6AAEA}"/>
                </a:ext>
              </a:extLst>
            </p:cNvPr>
            <p:cNvSpPr/>
            <p:nvPr/>
          </p:nvSpPr>
          <p:spPr>
            <a:xfrm>
              <a:off x="2718892" y="140037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4" name="Rounded Rectangle 26">
              <a:extLst>
                <a:ext uri="{FF2B5EF4-FFF2-40B4-BE49-F238E27FC236}">
                  <a16:creationId xmlns:a16="http://schemas.microsoft.com/office/drawing/2014/main" xmlns="" id="{9A8CCA29-9F84-4A79-8A5C-26C1C7B95C68}"/>
                </a:ext>
              </a:extLst>
            </p:cNvPr>
            <p:cNvSpPr/>
            <p:nvPr/>
          </p:nvSpPr>
          <p:spPr>
            <a:xfrm>
              <a:off x="2853610" y="225106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5" name="Rounded Rectangle 27">
              <a:extLst>
                <a:ext uri="{FF2B5EF4-FFF2-40B4-BE49-F238E27FC236}">
                  <a16:creationId xmlns:a16="http://schemas.microsoft.com/office/drawing/2014/main" xmlns="" id="{B7224EEC-F2D2-4DBA-B2A6-13C8D18625CF}"/>
                </a:ext>
              </a:extLst>
            </p:cNvPr>
            <p:cNvSpPr/>
            <p:nvPr/>
          </p:nvSpPr>
          <p:spPr>
            <a:xfrm>
              <a:off x="6137908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6" name="Rounded Rectangle 28">
              <a:extLst>
                <a:ext uri="{FF2B5EF4-FFF2-40B4-BE49-F238E27FC236}">
                  <a16:creationId xmlns:a16="http://schemas.microsoft.com/office/drawing/2014/main" xmlns="" id="{66D5131F-C74F-4967-ADF9-1C311AFB3563}"/>
                </a:ext>
              </a:extLst>
            </p:cNvPr>
            <p:cNvSpPr/>
            <p:nvPr/>
          </p:nvSpPr>
          <p:spPr>
            <a:xfrm>
              <a:off x="6716206" y="225106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  </a:t>
              </a:r>
            </a:p>
          </p:txBody>
        </p:sp>
        <p:sp>
          <p:nvSpPr>
            <p:cNvPr id="27" name="Rounded Rectangle 29">
              <a:extLst>
                <a:ext uri="{FF2B5EF4-FFF2-40B4-BE49-F238E27FC236}">
                  <a16:creationId xmlns:a16="http://schemas.microsoft.com/office/drawing/2014/main" xmlns="" id="{9B541B48-920B-4E48-A5D9-373AFCBABC8E}"/>
                </a:ext>
              </a:extLst>
            </p:cNvPr>
            <p:cNvSpPr/>
            <p:nvPr/>
          </p:nvSpPr>
          <p:spPr>
            <a:xfrm>
              <a:off x="9737404" y="140638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8" name="Rounded Rectangle 30">
              <a:extLst>
                <a:ext uri="{FF2B5EF4-FFF2-40B4-BE49-F238E27FC236}">
                  <a16:creationId xmlns:a16="http://schemas.microsoft.com/office/drawing/2014/main" xmlns="" id="{66E2210C-B16D-4166-871B-F80E1D4E500F}"/>
                </a:ext>
              </a:extLst>
            </p:cNvPr>
            <p:cNvSpPr/>
            <p:nvPr/>
          </p:nvSpPr>
          <p:spPr>
            <a:xfrm>
              <a:off x="10125040" y="225707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F6EC6D7A-C436-42CE-8FD4-7CB734E656B2}"/>
              </a:ext>
            </a:extLst>
          </p:cNvPr>
          <p:cNvGrpSpPr/>
          <p:nvPr/>
        </p:nvGrpSpPr>
        <p:grpSpPr>
          <a:xfrm>
            <a:off x="369239" y="3505884"/>
            <a:ext cx="9127103" cy="915442"/>
            <a:chOff x="705854" y="1198653"/>
            <a:chExt cx="9127103" cy="91544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A9A6BF51-113B-49B0-9F0B-E59D95CA2CB8}"/>
                </a:ext>
              </a:extLst>
            </p:cNvPr>
            <p:cNvGrpSpPr/>
            <p:nvPr/>
          </p:nvGrpSpPr>
          <p:grpSpPr>
            <a:xfrm>
              <a:off x="705854" y="1198653"/>
              <a:ext cx="9127103" cy="820353"/>
              <a:chOff x="882316" y="1198653"/>
              <a:chExt cx="9127103" cy="82035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67353547-B01C-4FEE-B38C-251087AF2B8D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8494633" cy="8203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1 km =             m		1000 m =           km		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45C53F23-5BD6-48A1-A9D6-00B2A45C3B8D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b)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33" name="Rounded Rectangle 35">
              <a:extLst>
                <a:ext uri="{FF2B5EF4-FFF2-40B4-BE49-F238E27FC236}">
                  <a16:creationId xmlns:a16="http://schemas.microsoft.com/office/drawing/2014/main" xmlns="" id="{8F48B7BA-A806-4C0E-B05E-7925511DF0EB}"/>
                </a:ext>
              </a:extLst>
            </p:cNvPr>
            <p:cNvSpPr/>
            <p:nvPr/>
          </p:nvSpPr>
          <p:spPr>
            <a:xfrm>
              <a:off x="2634343" y="1400376"/>
              <a:ext cx="104495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4" name="Rounded Rectangle 37">
              <a:extLst>
                <a:ext uri="{FF2B5EF4-FFF2-40B4-BE49-F238E27FC236}">
                  <a16:creationId xmlns:a16="http://schemas.microsoft.com/office/drawing/2014/main" xmlns="" id="{6B78C91A-8DEB-43CE-9E04-68BAA727EBFD}"/>
                </a:ext>
              </a:extLst>
            </p:cNvPr>
            <p:cNvSpPr/>
            <p:nvPr/>
          </p:nvSpPr>
          <p:spPr>
            <a:xfrm>
              <a:off x="6707531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94834" y="35218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23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89189" y="1605589"/>
            <a:ext cx="694350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58: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40281" y="2207658"/>
            <a:ext cx="34039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9305" y="2813380"/>
            <a:ext cx="91156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....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       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600cm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 m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409" y="3462736"/>
            <a:ext cx="91156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60c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= ....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   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9m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 cm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01661" y="4087297"/>
            <a:ext cx="91156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8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= ....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     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50d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= ... m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06541" y="4673280"/>
            <a:ext cx="91156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1k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= .... m          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1000m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...km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7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30">
            <a:extLst>
              <a:ext uri="{FF2B5EF4-FFF2-40B4-BE49-F238E27FC236}">
                <a16:creationId xmlns:a16="http://schemas.microsoft.com/office/drawing/2014/main" xmlns="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xmlns="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4F3F17E-C234-4112-9E37-B665EA6ED2FA}"/>
              </a:ext>
            </a:extLst>
          </p:cNvPr>
          <p:cNvGrpSpPr/>
          <p:nvPr/>
        </p:nvGrpSpPr>
        <p:grpSpPr>
          <a:xfrm>
            <a:off x="183139" y="170575"/>
            <a:ext cx="10469035" cy="658835"/>
            <a:chOff x="1183343" y="1395558"/>
            <a:chExt cx="10469035" cy="6588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173385C-B5BE-44E5-9116-F013BED3952A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65883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Vườn hoa dưới đây đã được làm bao nhiêu mét hàng rào? 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C47370FF-9888-4035-841F-949DB004005A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CA8F45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1FFF9F9-BE56-4282-8BAC-FDFEB3F8F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408" y="1185516"/>
            <a:ext cx="6545184" cy="38379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2DE777D-F0F0-4A06-AD0B-5E81863578FD}"/>
              </a:ext>
            </a:extLst>
          </p:cNvPr>
          <p:cNvSpPr txBox="1"/>
          <p:nvPr/>
        </p:nvSpPr>
        <p:spPr>
          <a:xfrm>
            <a:off x="5282682" y="5037271"/>
            <a:ext cx="1364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Utm AVO"/>
              </a:rPr>
              <a:t>Bài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giải</a:t>
            </a:r>
            <a:endParaRPr lang="x-none" sz="2800" dirty="0">
              <a:solidFill>
                <a:prstClr val="black"/>
              </a:solidFill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097866" y="351816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89189" y="1605589"/>
            <a:ext cx="694350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58: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8220" y="2192445"/>
            <a:ext cx="41227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77)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96119" y="2822510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553" y="-52495"/>
            <a:ext cx="10603521" cy="224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2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7384DDD-9131-4891-912D-544E80AFF7D2}"/>
              </a:ext>
            </a:extLst>
          </p:cNvPr>
          <p:cNvGrpSpPr/>
          <p:nvPr/>
        </p:nvGrpSpPr>
        <p:grpSpPr>
          <a:xfrm>
            <a:off x="164525" y="100597"/>
            <a:ext cx="12292518" cy="2586157"/>
            <a:chOff x="1183343" y="1395558"/>
            <a:chExt cx="10469035" cy="25861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9565C83-36C6-4F87-9967-8FA6D8231663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258615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Một chú chim hải âu có thể nhìn thấy vật cách mình đến 10 km. 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Quan </a:t>
              </a: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sát hình vẽ rồi trả lời câu 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Chú chim hải âu đang ở vị trí M thì: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69A537A0-1D0B-4FC5-900E-6891955BE8D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</p:grp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xmlns="" id="{7F6F7642-4BFF-41F6-8665-E3EA206F8D44}"/>
              </a:ext>
            </a:extLst>
          </p:cNvPr>
          <p:cNvGraphicFramePr>
            <a:graphicFrameLocks noGrp="1"/>
          </p:cNvGraphicFramePr>
          <p:nvPr/>
        </p:nvGraphicFramePr>
        <p:xfrm>
          <a:off x="942299" y="2516160"/>
          <a:ext cx="5194440" cy="3640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5740">
                  <a:extLst>
                    <a:ext uri="{9D8B030D-6E8A-4147-A177-3AD203B41FA5}">
                      <a16:colId xmlns:a16="http://schemas.microsoft.com/office/drawing/2014/main" xmlns="" val="4077578912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3057305085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2177875764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660237191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3255071068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1681549314"/>
                    </a:ext>
                  </a:extLst>
                </a:gridCol>
              </a:tblGrid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077267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2644701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9534872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291708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560699C-CA0C-48CE-8734-C92853B34F19}"/>
              </a:ext>
            </a:extLst>
          </p:cNvPr>
          <p:cNvGrpSpPr/>
          <p:nvPr/>
        </p:nvGrpSpPr>
        <p:grpSpPr>
          <a:xfrm>
            <a:off x="942299" y="2045181"/>
            <a:ext cx="880310" cy="369332"/>
            <a:chOff x="1003160" y="1853795"/>
            <a:chExt cx="880310" cy="369332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D41C1C2F-423C-40B6-88E9-57C587BB628A}"/>
                </a:ext>
              </a:extLst>
            </p:cNvPr>
            <p:cNvCxnSpPr>
              <a:cxnSpLocks/>
            </p:cNvCxnSpPr>
            <p:nvPr/>
          </p:nvCxnSpPr>
          <p:spPr>
            <a:xfrm>
              <a:off x="1003160" y="2189639"/>
              <a:ext cx="880310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E8FA008-7DC4-4FF6-B4C8-8D21670398C3}"/>
                </a:ext>
              </a:extLst>
            </p:cNvPr>
            <p:cNvSpPr txBox="1"/>
            <p:nvPr/>
          </p:nvSpPr>
          <p:spPr>
            <a:xfrm>
              <a:off x="1109265" y="185379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 km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3F03631-6069-4156-B4F1-79545C087850}"/>
              </a:ext>
            </a:extLst>
          </p:cNvPr>
          <p:cNvGrpSpPr/>
          <p:nvPr/>
        </p:nvGrpSpPr>
        <p:grpSpPr>
          <a:xfrm>
            <a:off x="484114" y="2527038"/>
            <a:ext cx="369332" cy="912734"/>
            <a:chOff x="544975" y="2335652"/>
            <a:chExt cx="369332" cy="91273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DD7B64B4-36A2-4A99-98C6-6F4BB42865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1803" y="2335652"/>
              <a:ext cx="0" cy="912734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97D8B73-0B1E-4D01-A0B9-017BF42424C6}"/>
                </a:ext>
              </a:extLst>
            </p:cNvPr>
            <p:cNvSpPr txBox="1"/>
            <p:nvPr/>
          </p:nvSpPr>
          <p:spPr>
            <a:xfrm rot="16200000">
              <a:off x="387239" y="263272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 km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A2ADB66-DBCF-4D06-A03D-0413FEA8B919}"/>
              </a:ext>
            </a:extLst>
          </p:cNvPr>
          <p:cNvGrpSpPr/>
          <p:nvPr/>
        </p:nvGrpSpPr>
        <p:grpSpPr>
          <a:xfrm>
            <a:off x="2223139" y="4237847"/>
            <a:ext cx="551505" cy="682382"/>
            <a:chOff x="2428177" y="4095169"/>
            <a:chExt cx="551505" cy="68238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68E290D9-B5EF-43BB-B9E6-8B4FC9F66D10}"/>
                </a:ext>
              </a:extLst>
            </p:cNvPr>
            <p:cNvSpPr/>
            <p:nvPr/>
          </p:nvSpPr>
          <p:spPr>
            <a:xfrm>
              <a:off x="2758965" y="4095169"/>
              <a:ext cx="220717" cy="2207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DF3F017-0F87-433C-B059-22C57AB8B33B}"/>
                </a:ext>
              </a:extLst>
            </p:cNvPr>
            <p:cNvSpPr txBox="1"/>
            <p:nvPr/>
          </p:nvSpPr>
          <p:spPr>
            <a:xfrm>
              <a:off x="2428177" y="4315886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M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11F20E5-639B-407C-B4C0-ADAA999346F1}"/>
              </a:ext>
            </a:extLst>
          </p:cNvPr>
          <p:cNvGrpSpPr/>
          <p:nvPr/>
        </p:nvGrpSpPr>
        <p:grpSpPr>
          <a:xfrm>
            <a:off x="2145655" y="2730397"/>
            <a:ext cx="1032364" cy="1078707"/>
            <a:chOff x="2409712" y="2568039"/>
            <a:chExt cx="1032364" cy="1078707"/>
          </a:xfrm>
        </p:grpSpPr>
        <p:pic>
          <p:nvPicPr>
            <p:cNvPr id="20" name="Picture 6" descr="Mô Hình Vector Tàu Hoạt Hình Hình ảnh | Định dạng hình ảnh PSD 611042970|  vn.lovepik.com">
              <a:extLst>
                <a:ext uri="{FF2B5EF4-FFF2-40B4-BE49-F238E27FC236}">
                  <a16:creationId xmlns:a16="http://schemas.microsoft.com/office/drawing/2014/main" xmlns="" id="{E674AFA6-4859-4494-8D67-23D514BC6B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79667" y1="51000" x2="79667" y2="51000"/>
                          <a14:foregroundMark x1="78333" y1="51000" x2="73667" y2="51000"/>
                          <a14:foregroundMark x1="39667" y1="42000" x2="39667" y2="42000"/>
                          <a14:foregroundMark x1="39333" y1="24333" x2="39333" y2="2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28" t="21018" r="14291" b="26722"/>
            <a:stretch/>
          </p:blipFill>
          <p:spPr bwMode="auto">
            <a:xfrm flipH="1">
              <a:off x="2409712" y="2568039"/>
              <a:ext cx="1032364" cy="767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BFEEDA-9A71-4DFF-B4F9-12FA8DE0CF3C}"/>
                </a:ext>
              </a:extLst>
            </p:cNvPr>
            <p:cNvSpPr txBox="1"/>
            <p:nvPr/>
          </p:nvSpPr>
          <p:spPr>
            <a:xfrm>
              <a:off x="2433451" y="327741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(A)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05517E8-7897-4A36-818D-1339A2705A5B}"/>
              </a:ext>
            </a:extLst>
          </p:cNvPr>
          <p:cNvGrpSpPr/>
          <p:nvPr/>
        </p:nvGrpSpPr>
        <p:grpSpPr>
          <a:xfrm>
            <a:off x="4708665" y="3704994"/>
            <a:ext cx="1094050" cy="986139"/>
            <a:chOff x="5146893" y="3586179"/>
            <a:chExt cx="1094050" cy="986139"/>
          </a:xfrm>
        </p:grpSpPr>
        <p:pic>
          <p:nvPicPr>
            <p:cNvPr id="23" name="Picture 4" descr="Humo Crucero Mar Herramientas, Humo, Crucero, De PNG y PSD para Descargar  Gratis | Pngtree">
              <a:extLst>
                <a:ext uri="{FF2B5EF4-FFF2-40B4-BE49-F238E27FC236}">
                  <a16:creationId xmlns:a16="http://schemas.microsoft.com/office/drawing/2014/main" xmlns="" id="{7BF5AAF1-B650-486F-AD5B-EABEE291E4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8833" r="90000">
                          <a14:foregroundMark x1="8833" y1="80952" x2="8833" y2="80952"/>
                          <a14:foregroundMark x1="71917" y1="19286" x2="71917" y2="19286"/>
                          <a14:foregroundMark x1="48583" y1="23452" x2="48583" y2="234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893" y="3586179"/>
              <a:ext cx="1094050" cy="765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74FAFD8E-8901-443F-9BAA-C446BCE8E5B7}"/>
                </a:ext>
              </a:extLst>
            </p:cNvPr>
            <p:cNvSpPr txBox="1"/>
            <p:nvPr/>
          </p:nvSpPr>
          <p:spPr>
            <a:xfrm>
              <a:off x="5250411" y="4202986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(C)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7E0B128-5FB8-4FA7-8771-2349E66E431F}"/>
              </a:ext>
            </a:extLst>
          </p:cNvPr>
          <p:cNvGrpSpPr/>
          <p:nvPr/>
        </p:nvGrpSpPr>
        <p:grpSpPr>
          <a:xfrm>
            <a:off x="2080573" y="5651037"/>
            <a:ext cx="946708" cy="881259"/>
            <a:chOff x="2565347" y="5567652"/>
            <a:chExt cx="946708" cy="881259"/>
          </a:xfrm>
        </p:grpSpPr>
        <p:pic>
          <p:nvPicPr>
            <p:cNvPr id="26" name="Picture 10" descr="Cargo ship icon, cartoon style - stock vector | Crushpixel">
              <a:extLst>
                <a:ext uri="{FF2B5EF4-FFF2-40B4-BE49-F238E27FC236}">
                  <a16:creationId xmlns:a16="http://schemas.microsoft.com/office/drawing/2014/main" xmlns="" id="{11C9C3F0-EE38-4C71-9446-85D0A05A8A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2667" y1="31733" x2="32667" y2="35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83" t="24127" r="6191" b="29249"/>
            <a:stretch/>
          </p:blipFill>
          <p:spPr bwMode="auto">
            <a:xfrm>
              <a:off x="2565347" y="5567652"/>
              <a:ext cx="946708" cy="52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F47CB99-A2E0-4511-95B3-1AA05E01A6C5}"/>
                </a:ext>
              </a:extLst>
            </p:cNvPr>
            <p:cNvSpPr txBox="1"/>
            <p:nvPr/>
          </p:nvSpPr>
          <p:spPr>
            <a:xfrm>
              <a:off x="2658746" y="607957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(B)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042DA05-CABE-48BB-A2CD-3173F3B79C26}"/>
              </a:ext>
            </a:extLst>
          </p:cNvPr>
          <p:cNvSpPr/>
          <p:nvPr/>
        </p:nvSpPr>
        <p:spPr>
          <a:xfrm>
            <a:off x="6245538" y="2516160"/>
            <a:ext cx="6096000" cy="29066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A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B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C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0AACCCA0-B66B-449F-A642-9898BCA7C6D2}"/>
              </a:ext>
            </a:extLst>
          </p:cNvPr>
          <p:cNvCxnSpPr>
            <a:cxnSpLocks/>
          </p:cNvCxnSpPr>
          <p:nvPr/>
        </p:nvCxnSpPr>
        <p:spPr>
          <a:xfrm flipV="1">
            <a:off x="2981896" y="3424142"/>
            <a:ext cx="0" cy="91273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C47C131-C538-421D-BCE3-424AE78DF0D7}"/>
              </a:ext>
            </a:extLst>
          </p:cNvPr>
          <p:cNvSpPr txBox="1"/>
          <p:nvPr/>
        </p:nvSpPr>
        <p:spPr>
          <a:xfrm rot="5400000" flipH="1">
            <a:off x="2824161" y="367779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 km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9DE77AB-2669-4291-B3C6-828E36131FCB}"/>
              </a:ext>
            </a:extLst>
          </p:cNvPr>
          <p:cNvSpPr txBox="1"/>
          <p:nvPr/>
        </p:nvSpPr>
        <p:spPr>
          <a:xfrm>
            <a:off x="6667751" y="3398016"/>
            <a:ext cx="4231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CÓ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A.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5C12E4AD-6AE9-4848-8EC2-3365AB358BDC}"/>
              </a:ext>
            </a:extLst>
          </p:cNvPr>
          <p:cNvCxnSpPr>
            <a:cxnSpLocks/>
          </p:cNvCxnSpPr>
          <p:nvPr/>
        </p:nvCxnSpPr>
        <p:spPr>
          <a:xfrm flipV="1">
            <a:off x="3000799" y="4361673"/>
            <a:ext cx="0" cy="177866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2E3DFEB-E9CC-4AFD-8C8E-C28245039C7A}"/>
              </a:ext>
            </a:extLst>
          </p:cNvPr>
          <p:cNvSpPr txBox="1"/>
          <p:nvPr/>
        </p:nvSpPr>
        <p:spPr>
          <a:xfrm rot="5400000" flipH="1">
            <a:off x="2805070" y="5048291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 km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56ABA3C-85C6-4240-AB13-741146125C42}"/>
              </a:ext>
            </a:extLst>
          </p:cNvPr>
          <p:cNvSpPr txBox="1"/>
          <p:nvPr/>
        </p:nvSpPr>
        <p:spPr>
          <a:xfrm>
            <a:off x="6667751" y="4410434"/>
            <a:ext cx="4248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CÓ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B.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61163E5F-9353-428D-8A38-EE8F0CF1ED3A}"/>
              </a:ext>
            </a:extLst>
          </p:cNvPr>
          <p:cNvCxnSpPr>
            <a:cxnSpLocks/>
          </p:cNvCxnSpPr>
          <p:nvPr/>
        </p:nvCxnSpPr>
        <p:spPr>
          <a:xfrm flipV="1">
            <a:off x="2661837" y="4702965"/>
            <a:ext cx="2598448" cy="41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6FC0FE4-0CF5-4BAA-86C5-61BA4BB34DB1}"/>
              </a:ext>
            </a:extLst>
          </p:cNvPr>
          <p:cNvSpPr txBox="1"/>
          <p:nvPr/>
        </p:nvSpPr>
        <p:spPr>
          <a:xfrm>
            <a:off x="3509335" y="4687433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15 km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19780BB-48EF-42B9-8831-14B01C00563A}"/>
              </a:ext>
            </a:extLst>
          </p:cNvPr>
          <p:cNvSpPr txBox="1"/>
          <p:nvPr/>
        </p:nvSpPr>
        <p:spPr>
          <a:xfrm>
            <a:off x="6667751" y="5439078"/>
            <a:ext cx="4932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KHÔNG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C.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30" grpId="0"/>
      <p:bldP spid="30" grpId="1"/>
      <p:bldP spid="31" grpId="0"/>
      <p:bldP spid="33" grpId="0"/>
      <p:bldP spid="33" grpId="1"/>
      <p:bldP spid="34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A010A25-3E82-448F-818B-052F3938D6B8}"/>
              </a:ext>
            </a:extLst>
          </p:cNvPr>
          <p:cNvGrpSpPr/>
          <p:nvPr/>
        </p:nvGrpSpPr>
        <p:grpSpPr>
          <a:xfrm>
            <a:off x="531801" y="1386234"/>
            <a:ext cx="10989388" cy="1882565"/>
            <a:chOff x="531801" y="1386234"/>
            <a:chExt cx="10989388" cy="18825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5F3D823F-1022-4670-85E1-242C4EE47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06" b="44118"/>
            <a:stretch/>
          </p:blipFill>
          <p:spPr>
            <a:xfrm>
              <a:off x="3913110" y="1434352"/>
              <a:ext cx="4113185" cy="1834447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BACA9E59-D1F8-4581-B910-D414C7D17DB8}"/>
                </a:ext>
              </a:extLst>
            </p:cNvPr>
            <p:cNvGrpSpPr/>
            <p:nvPr/>
          </p:nvGrpSpPr>
          <p:grpSpPr>
            <a:xfrm>
              <a:off x="531801" y="1386234"/>
              <a:ext cx="10989388" cy="1834447"/>
              <a:chOff x="531801" y="1386234"/>
              <a:chExt cx="10989388" cy="1834447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CABBDA1E-06BE-404F-95FF-AB41D18339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4690" b="44118"/>
              <a:stretch/>
            </p:blipFill>
            <p:spPr>
              <a:xfrm>
                <a:off x="531801" y="1386234"/>
                <a:ext cx="2940379" cy="1834447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5379B171-23EB-4BDB-9923-49F15341E3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272" t="52932" r="38558"/>
              <a:stretch/>
            </p:blipFill>
            <p:spPr>
              <a:xfrm>
                <a:off x="8509257" y="1675567"/>
                <a:ext cx="3011932" cy="1545114"/>
              </a:xfrm>
              <a:prstGeom prst="rect">
                <a:avLst/>
              </a:prstGeom>
            </p:spPr>
          </p:pic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13CFD54-CE7A-46E3-AB7F-88CBD1F6C910}"/>
              </a:ext>
            </a:extLst>
          </p:cNvPr>
          <p:cNvGrpSpPr/>
          <p:nvPr/>
        </p:nvGrpSpPr>
        <p:grpSpPr>
          <a:xfrm>
            <a:off x="106118" y="160999"/>
            <a:ext cx="11953360" cy="1200329"/>
            <a:chOff x="1183343" y="1395558"/>
            <a:chExt cx="10469035" cy="1200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C3D958C-6614-428A-A0AF-8749A58FFA2B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120032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Bác Lâm cần xếp lên mỗi xe một thùng hàng. Em hãy giúp bác Lâm xếp cho hợp l</a:t>
              </a:r>
              <a:r>
                <a:rPr lang="en-US" sz="2400" dirty="0">
                  <a:solidFill>
                    <a:prstClr val="black"/>
                  </a:solidFill>
                </a:rPr>
                <a:t>í.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71F1BD40-A324-4F43-AACF-9AF11BBFDD54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FA011A1-07F1-4318-8231-C787CE887FF9}"/>
              </a:ext>
            </a:extLst>
          </p:cNvPr>
          <p:cNvGrpSpPr/>
          <p:nvPr/>
        </p:nvGrpSpPr>
        <p:grpSpPr>
          <a:xfrm>
            <a:off x="1836068" y="4087773"/>
            <a:ext cx="8079963" cy="2310884"/>
            <a:chOff x="1432070" y="3927259"/>
            <a:chExt cx="8887959" cy="254197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08D04B9A-1018-430D-8F0F-973CADD2C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" r="8470" b="57949"/>
            <a:stretch/>
          </p:blipFill>
          <p:spPr>
            <a:xfrm>
              <a:off x="1432070" y="3927259"/>
              <a:ext cx="8887959" cy="254197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403FDC1-D74E-4309-9DBE-549F82AA7DEE}"/>
                </a:ext>
              </a:extLst>
            </p:cNvPr>
            <p:cNvSpPr txBox="1"/>
            <p:nvPr/>
          </p:nvSpPr>
          <p:spPr>
            <a:xfrm rot="20755302">
              <a:off x="2193928" y="4877794"/>
              <a:ext cx="1338828" cy="491581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Thanh long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8812F4FD-D2C2-401D-BDF6-BAE0C1BE3F71}"/>
                </a:ext>
              </a:extLst>
            </p:cNvPr>
            <p:cNvSpPr txBox="1"/>
            <p:nvPr/>
          </p:nvSpPr>
          <p:spPr>
            <a:xfrm>
              <a:off x="5712806" y="4938919"/>
              <a:ext cx="1269917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Bắp cải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28EA857-88EC-4E2F-B7E8-A8EC09C81460}"/>
                </a:ext>
              </a:extLst>
            </p:cNvPr>
            <p:cNvSpPr txBox="1"/>
            <p:nvPr/>
          </p:nvSpPr>
          <p:spPr>
            <a:xfrm rot="20970099">
              <a:off x="9021502" y="4938919"/>
              <a:ext cx="787395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Chuối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8C758A2-FAAB-4884-8D5F-53306409767B}"/>
                </a:ext>
              </a:extLst>
            </p:cNvPr>
            <p:cNvSpPr txBox="1"/>
            <p:nvPr/>
          </p:nvSpPr>
          <p:spPr>
            <a:xfrm>
              <a:off x="2747241" y="5280819"/>
              <a:ext cx="363641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4063A5B-938D-4EBB-B0F9-91C44F3E3563}"/>
                </a:ext>
              </a:extLst>
            </p:cNvPr>
            <p:cNvSpPr txBox="1"/>
            <p:nvPr/>
          </p:nvSpPr>
          <p:spPr>
            <a:xfrm>
              <a:off x="6151812" y="5233481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7F780B6-1EA3-4586-9420-349A0ACCAE13}"/>
                </a:ext>
              </a:extLst>
            </p:cNvPr>
            <p:cNvSpPr txBox="1"/>
            <p:nvPr/>
          </p:nvSpPr>
          <p:spPr>
            <a:xfrm>
              <a:off x="9244756" y="5233480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FCD74EC-4829-4E8F-AE3A-EED9C9ECE5F6}"/>
                </a:ext>
              </a:extLst>
            </p:cNvPr>
            <p:cNvSpPr txBox="1"/>
            <p:nvPr/>
          </p:nvSpPr>
          <p:spPr>
            <a:xfrm>
              <a:off x="5827429" y="6007566"/>
              <a:ext cx="103105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78 dm</a:t>
              </a:r>
            </a:p>
          </p:txBody>
        </p:sp>
      </p:grpSp>
      <p:cxnSp>
        <p:nvCxnSpPr>
          <p:cNvPr id="23" name="Curved Connector 19">
            <a:extLst>
              <a:ext uri="{FF2B5EF4-FFF2-40B4-BE49-F238E27FC236}">
                <a16:creationId xmlns:a16="http://schemas.microsoft.com/office/drawing/2014/main" xmlns="" id="{A58BA040-7926-4547-BF92-959A5A1F076F}"/>
              </a:ext>
            </a:extLst>
          </p:cNvPr>
          <p:cNvCxnSpPr>
            <a:cxnSpLocks/>
          </p:cNvCxnSpPr>
          <p:nvPr/>
        </p:nvCxnSpPr>
        <p:spPr>
          <a:xfrm>
            <a:off x="2492591" y="2566200"/>
            <a:ext cx="6336616" cy="2177681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19">
            <a:extLst>
              <a:ext uri="{FF2B5EF4-FFF2-40B4-BE49-F238E27FC236}">
                <a16:creationId xmlns:a16="http://schemas.microsoft.com/office/drawing/2014/main" xmlns="" id="{E3675789-2793-4826-B95F-AF8B5F726271}"/>
              </a:ext>
            </a:extLst>
          </p:cNvPr>
          <p:cNvCxnSpPr>
            <a:cxnSpLocks/>
          </p:cNvCxnSpPr>
          <p:nvPr/>
        </p:nvCxnSpPr>
        <p:spPr>
          <a:xfrm flipH="1">
            <a:off x="6414120" y="2632896"/>
            <a:ext cx="773504" cy="2068230"/>
          </a:xfrm>
          <a:prstGeom prst="straightConnector1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19">
            <a:extLst>
              <a:ext uri="{FF2B5EF4-FFF2-40B4-BE49-F238E27FC236}">
                <a16:creationId xmlns:a16="http://schemas.microsoft.com/office/drawing/2014/main" xmlns="" id="{9F642FE8-5373-41AB-8F6C-F6FEF6A08BCD}"/>
              </a:ext>
            </a:extLst>
          </p:cNvPr>
          <p:cNvCxnSpPr>
            <a:cxnSpLocks/>
          </p:cNvCxnSpPr>
          <p:nvPr/>
        </p:nvCxnSpPr>
        <p:spPr>
          <a:xfrm flipH="1">
            <a:off x="3722138" y="2469457"/>
            <a:ext cx="4988015" cy="2272797"/>
          </a:xfrm>
          <a:prstGeom prst="straightConnector1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7D1EE4D-ACDA-41D1-94E9-FB3E70151CDE}"/>
              </a:ext>
            </a:extLst>
          </p:cNvPr>
          <p:cNvGrpSpPr/>
          <p:nvPr/>
        </p:nvGrpSpPr>
        <p:grpSpPr>
          <a:xfrm>
            <a:off x="50207" y="51147"/>
            <a:ext cx="11956263" cy="2031325"/>
            <a:chOff x="861482" y="745081"/>
            <a:chExt cx="11298279" cy="203132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D868803A-14CE-4BAF-9249-CABEB5E9CDF8}"/>
                </a:ext>
              </a:extLst>
            </p:cNvPr>
            <p:cNvGrpSpPr/>
            <p:nvPr/>
          </p:nvGrpSpPr>
          <p:grpSpPr>
            <a:xfrm>
              <a:off x="861482" y="745081"/>
              <a:ext cx="11298279" cy="2031325"/>
              <a:chOff x="1183343" y="1820616"/>
              <a:chExt cx="11298279" cy="203132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0C4ACAF3-64EB-426C-B0B8-61EE40BF3605}"/>
                  </a:ext>
                </a:extLst>
              </p:cNvPr>
              <p:cNvSpPr txBox="1"/>
              <p:nvPr/>
            </p:nvSpPr>
            <p:spPr>
              <a:xfrm>
                <a:off x="1819586" y="1820616"/>
                <a:ext cx="10662036" cy="203132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Một đoàn tàu dài 99 m  đang đi qua một cây cầu sắt AB dài 54 m. Khi đầu tàu vừa đến điểm A (như hình vẽ) thì điểm C ở đuôi tàu c</a:t>
                </a:r>
                <a:r>
                  <a:rPr lang="en-US" sz="2800" kern="0" dirty="0" err="1">
                    <a:solidFill>
                      <a:prstClr val="black"/>
                    </a:solidFill>
                  </a:rPr>
                  <a:t>òn</a:t>
                </a:r>
                <a:r>
                  <a: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cách điểm B</a:t>
                </a: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    </a:t>
                </a:r>
                <a:r>
                  <a: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      </a:t>
                </a:r>
                <a:r>
                  <a:rPr kumimoji="0" lang="vi-VN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m</a:t>
                </a:r>
                <a:r>
                  <a: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.</a:t>
                </a:r>
                <a:endPara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03D8BA2D-6185-4865-93A4-8E87C98FD57E}"/>
                  </a:ext>
                </a:extLst>
              </p:cNvPr>
              <p:cNvSpPr/>
              <p:nvPr/>
            </p:nvSpPr>
            <p:spPr>
              <a:xfrm>
                <a:off x="1183343" y="1942769"/>
                <a:ext cx="570588" cy="570588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5</a:t>
                </a:r>
              </a:p>
            </p:txBody>
          </p:sp>
        </p:grpSp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xmlns="" id="{274B7238-F61A-4C27-B3F4-32306837DD95}"/>
                </a:ext>
              </a:extLst>
            </p:cNvPr>
            <p:cNvSpPr/>
            <p:nvPr/>
          </p:nvSpPr>
          <p:spPr>
            <a:xfrm>
              <a:off x="2755277" y="1982858"/>
              <a:ext cx="844566" cy="713719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498BBF7-215C-40E5-9642-06583E7F401C}"/>
              </a:ext>
            </a:extLst>
          </p:cNvPr>
          <p:cNvGrpSpPr/>
          <p:nvPr/>
        </p:nvGrpSpPr>
        <p:grpSpPr>
          <a:xfrm>
            <a:off x="50207" y="2001076"/>
            <a:ext cx="11797236" cy="3949665"/>
            <a:chOff x="1573235" y="2211190"/>
            <a:chExt cx="9045530" cy="426271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F39F24E9-C1A1-4043-B419-14575C6DDF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4"/>
            <a:stretch/>
          </p:blipFill>
          <p:spPr>
            <a:xfrm>
              <a:off x="1573235" y="2211190"/>
              <a:ext cx="9045530" cy="426271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B141671-75A9-4AE2-9B16-F193D51E1162}"/>
                </a:ext>
              </a:extLst>
            </p:cNvPr>
            <p:cNvSpPr txBox="1"/>
            <p:nvPr/>
          </p:nvSpPr>
          <p:spPr>
            <a:xfrm rot="936661">
              <a:off x="6446081" y="3612589"/>
              <a:ext cx="986537" cy="495901"/>
            </a:xfrm>
            <a:prstGeom prst="rect">
              <a:avLst/>
            </a:prstGeom>
            <a:solidFill>
              <a:schemeClr val="accent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99 m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7DAF518-53F6-414B-AD4C-A5EFE24BB23D}"/>
                </a:ext>
              </a:extLst>
            </p:cNvPr>
            <p:cNvSpPr txBox="1"/>
            <p:nvPr/>
          </p:nvSpPr>
          <p:spPr>
            <a:xfrm rot="936661">
              <a:off x="4365015" y="4201227"/>
              <a:ext cx="990876" cy="495901"/>
            </a:xfrm>
            <a:prstGeom prst="rect">
              <a:avLst/>
            </a:prstGeom>
            <a:solidFill>
              <a:schemeClr val="accent1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x-none" sz="2000" dirty="0">
                  <a:ln>
                    <a:solidFill>
                      <a:prstClr val="black"/>
                    </a:solidFill>
                  </a:ln>
                  <a:solidFill>
                    <a:srgbClr val="FF0000"/>
                  </a:solidFill>
                  <a:latin typeface="Utm AVO"/>
                </a:rPr>
                <a:t>54 m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407DE32-FFDF-473F-815D-DB13E1435E89}"/>
                </a:ext>
              </a:extLst>
            </p:cNvPr>
            <p:cNvSpPr txBox="1"/>
            <p:nvPr/>
          </p:nvSpPr>
          <p:spPr>
            <a:xfrm rot="936661">
              <a:off x="7809480" y="5199574"/>
              <a:ext cx="854010" cy="495901"/>
            </a:xfrm>
            <a:prstGeom prst="rect">
              <a:avLst/>
            </a:prstGeom>
            <a:solidFill>
              <a:srgbClr val="FF00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? m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B63BBC2-E4CD-429F-AECC-66317059416D}"/>
              </a:ext>
            </a:extLst>
          </p:cNvPr>
          <p:cNvSpPr txBox="1"/>
          <p:nvPr/>
        </p:nvSpPr>
        <p:spPr>
          <a:xfrm>
            <a:off x="3803336" y="6122394"/>
            <a:ext cx="2815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prstClr val="black"/>
                </a:solidFill>
                <a:latin typeface="Utm AVO"/>
              </a:rPr>
              <a:t>99 m – 54 m =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8AFE1EF-BD3A-4BC9-A42F-CE84D358DD1D}"/>
              </a:ext>
            </a:extLst>
          </p:cNvPr>
          <p:cNvSpPr/>
          <p:nvPr/>
        </p:nvSpPr>
        <p:spPr>
          <a:xfrm>
            <a:off x="6691090" y="6098720"/>
            <a:ext cx="109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  <a:latin typeface="Utm AVO"/>
              </a:rPr>
              <a:t>45 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286BE17C-BE47-424C-BA9A-18E907739D23}"/>
              </a:ext>
            </a:extLst>
          </p:cNvPr>
          <p:cNvSpPr/>
          <p:nvPr/>
        </p:nvSpPr>
        <p:spPr>
          <a:xfrm>
            <a:off x="2133804" y="1341932"/>
            <a:ext cx="766836" cy="584775"/>
          </a:xfrm>
          <a:prstGeom prst="rect">
            <a:avLst/>
          </a:prstGeom>
          <a:solidFill>
            <a:sysClr val="window" lastClr="FFFFFF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</a:rPr>
              <a:t>45</a:t>
            </a:r>
            <a:endParaRPr kumimoji="0" lang="x-non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426</Words>
  <Application>Microsoft Office PowerPoint</Application>
  <PresentationFormat>Custom</PresentationFormat>
  <Paragraphs>88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Office Theme</vt:lpstr>
      <vt:lpstr>1_Office 主题</vt:lpstr>
      <vt:lpstr>2_Office 主题</vt:lpstr>
      <vt:lpstr>https://www.freeppt7.com</vt:lpstr>
      <vt:lpstr>1_Office Theme</vt:lpstr>
      <vt:lpstr>3_Office 主题</vt:lpstr>
      <vt:lpstr>3_Office 主题​​</vt:lpstr>
      <vt:lpstr>3_第一PPT，www.1ppt.com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53</cp:revision>
  <dcterms:created xsi:type="dcterms:W3CDTF">2021-07-20T01:55:21Z</dcterms:created>
  <dcterms:modified xsi:type="dcterms:W3CDTF">2022-03-23T10:20:30Z</dcterms:modified>
</cp:coreProperties>
</file>