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5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6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773" r:id="rId5"/>
    <p:sldMasterId id="2147483827" r:id="rId6"/>
    <p:sldMasterId id="2147483895" r:id="rId7"/>
    <p:sldMasterId id="2147483899" r:id="rId8"/>
    <p:sldMasterId id="2147483912" r:id="rId9"/>
  </p:sldMasterIdLst>
  <p:notesMasterIdLst>
    <p:notesMasterId r:id="rId27"/>
  </p:notesMasterIdLst>
  <p:sldIdLst>
    <p:sldId id="3401" r:id="rId10"/>
    <p:sldId id="268" r:id="rId11"/>
    <p:sldId id="269" r:id="rId12"/>
    <p:sldId id="258" r:id="rId13"/>
    <p:sldId id="261" r:id="rId14"/>
    <p:sldId id="263" r:id="rId15"/>
    <p:sldId id="259" r:id="rId16"/>
    <p:sldId id="262" r:id="rId17"/>
    <p:sldId id="3399" r:id="rId18"/>
    <p:sldId id="2007577125" r:id="rId19"/>
    <p:sldId id="265" r:id="rId20"/>
    <p:sldId id="2007577118" r:id="rId21"/>
    <p:sldId id="2007577124" r:id="rId22"/>
    <p:sldId id="3397" r:id="rId23"/>
    <p:sldId id="2007577126" r:id="rId24"/>
    <p:sldId id="271" r:id="rId25"/>
    <p:sldId id="200757712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-84" y="-2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4019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89628C-5FB7-4DD4-A232-928A4CE82FC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328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8.sv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69.gif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70.png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Relationship Id="rId5" Type="http://schemas.openxmlformats.org/officeDocument/2006/relationships/image" Target="../media/image68.svg"/><Relationship Id="rId4" Type="http://schemas.openxmlformats.org/officeDocument/2006/relationships/image" Target="../media/image68.svg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12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139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72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18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0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15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79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2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56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8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24058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2022/5/4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CBF6AAF-EBE8-4BA6-9CE0-0A4490A0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44005-491F-4ADB-8929-A6A576E06C24}" type="datetimeFigureOut">
              <a:rPr lang="zh-CN" altLang="en-US"/>
              <a:pPr>
                <a:defRPr/>
              </a:pPr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468E031-0CA0-464E-AE7D-DE5C9DC7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D18DCEE-07B6-4F73-9ADF-4905301CD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F95B7-AF74-4F24-B7FF-E0826487F92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053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8E78C0C-F076-4EC8-AE3B-1B557D940D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86DA7-3446-417F-9FB3-E9C34F1F8903}" type="datetimeFigureOut">
              <a:rPr lang="zh-CN" altLang="en-US"/>
              <a:pPr>
                <a:defRPr/>
              </a:pPr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D0CED0E-B43E-40BE-A4B5-B041CCE8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5F8C3D1-3446-4E32-9E1C-C534504D1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D3FBD-68E2-4DC6-950B-B0540DB3CAA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7763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291F767-22F1-4785-9310-24E2C35BC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71F85-F021-48E9-BB6B-2924F9D3CDEE}" type="datetimeFigureOut">
              <a:rPr lang="zh-CN" altLang="en-US"/>
              <a:pPr>
                <a:defRPr/>
              </a:pPr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9CD57F8-C6F1-4E58-9C17-0DBF2F392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9C575B4-C588-4EBA-B8A9-B2BC44DBB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E101A-360A-49B2-BDE2-11BDFECFC0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840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8712796" y="366033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FE74B609-0641-41FF-84FD-9616F5E61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92AB9-AB77-4044-9089-48A14947FD6F}" type="datetimeFigureOut">
              <a:rPr lang="zh-CN" altLang="en-US"/>
              <a:pPr>
                <a:defRPr/>
              </a:pPr>
              <a:t>2022/5/4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B5EE7F08-AA64-4726-BE71-EF35FE55D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0CBC846B-DF3E-4BA7-9114-C8AC598B7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8ECD6-8DA6-47E8-82EB-1538BF3695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442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3">
            <a:extLst>
              <a:ext uri="{FF2B5EF4-FFF2-40B4-BE49-F238E27FC236}">
                <a16:creationId xmlns:a16="http://schemas.microsoft.com/office/drawing/2014/main" xmlns="" id="{08D50B94-4FCF-4A7B-A924-8E36A9F4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882A2-ED13-4A87-8D25-C0BB56A59C96}" type="datetimeFigureOut">
              <a:rPr lang="zh-CN" altLang="en-US"/>
              <a:pPr>
                <a:defRPr/>
              </a:pPr>
              <a:t>2022/5/4</a:t>
            </a:fld>
            <a:endParaRPr lang="zh-CN" altLang="en-US"/>
          </a:p>
        </p:txBody>
      </p:sp>
      <p:sp>
        <p:nvSpPr>
          <p:cNvPr id="8" name="页脚占位符 4">
            <a:extLst>
              <a:ext uri="{FF2B5EF4-FFF2-40B4-BE49-F238E27FC236}">
                <a16:creationId xmlns:a16="http://schemas.microsoft.com/office/drawing/2014/main" xmlns="" id="{DD7D702A-DA6E-4ECF-88B9-685667AB3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>
            <a:extLst>
              <a:ext uri="{FF2B5EF4-FFF2-40B4-BE49-F238E27FC236}">
                <a16:creationId xmlns:a16="http://schemas.microsoft.com/office/drawing/2014/main" xmlns="" id="{394DCC49-3D0D-45BE-9E00-5C48EEF9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45F94-1EF7-46DE-ADB9-BDA483E0F1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437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xmlns="" id="{B12A2EA3-96E5-44FE-B0F5-79F089B4E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77F85-66DD-4863-8375-C15B6176C033}" type="datetimeFigureOut">
              <a:rPr lang="zh-CN" altLang="en-US"/>
              <a:pPr>
                <a:defRPr/>
              </a:pPr>
              <a:t>2022/5/4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xmlns="" id="{8517F8F8-15F6-4AA7-B02A-AA7C84467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xmlns="" id="{E1419E46-EC10-495E-9F4D-24F13721B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7F447-CC35-4472-BADC-C2DCC72ACD0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80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35CF8266-BDEB-4782-9DE6-2E13843D418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DC2CE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日期占位符 1">
            <a:extLst>
              <a:ext uri="{FF2B5EF4-FFF2-40B4-BE49-F238E27FC236}">
                <a16:creationId xmlns:a16="http://schemas.microsoft.com/office/drawing/2014/main" xmlns="" id="{1F09F9CC-173D-4333-88C2-E0134A6179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DD9D0-5B05-481D-BEA5-84714C70DA19}" type="datetimeFigureOut">
              <a:rPr lang="zh-CN" altLang="en-US"/>
              <a:pPr>
                <a:defRPr/>
              </a:pPr>
              <a:t>2022/5/4</a:t>
            </a:fld>
            <a:endParaRPr lang="zh-CN" altLang="en-US"/>
          </a:p>
        </p:txBody>
      </p:sp>
      <p:sp>
        <p:nvSpPr>
          <p:cNvPr id="4" name="页脚占位符 2">
            <a:extLst>
              <a:ext uri="{FF2B5EF4-FFF2-40B4-BE49-F238E27FC236}">
                <a16:creationId xmlns:a16="http://schemas.microsoft.com/office/drawing/2014/main" xmlns="" id="{756F8FB7-8AD0-4A5D-ACE9-96925701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3">
            <a:extLst>
              <a:ext uri="{FF2B5EF4-FFF2-40B4-BE49-F238E27FC236}">
                <a16:creationId xmlns:a16="http://schemas.microsoft.com/office/drawing/2014/main" xmlns="" id="{D01234FF-EF6A-491C-BCD4-D9F94DA5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0F7FA0-7FF1-4FC3-B763-B73535AB931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6E707A86-C416-4166-9BFD-A2FCB506C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6FCE4-8E40-4168-A56D-D54C8044A839}" type="datetimeFigureOut">
              <a:rPr lang="zh-CN" altLang="en-US"/>
              <a:pPr>
                <a:defRPr/>
              </a:pPr>
              <a:t>2022/5/4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DC690F22-CFF1-4432-89A3-C49089752A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878F7FD3-0EF7-4D78-B831-CB7210FD2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5AC4C0-CD2F-4D25-A923-E60FF14E11E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375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3">
            <a:extLst>
              <a:ext uri="{FF2B5EF4-FFF2-40B4-BE49-F238E27FC236}">
                <a16:creationId xmlns:a16="http://schemas.microsoft.com/office/drawing/2014/main" xmlns="" id="{FDF2A4BB-9E82-4E3A-8C5C-E5C4CEE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CBEB4-153F-47CE-A3C9-54F2181F20DF}" type="datetimeFigureOut">
              <a:rPr lang="zh-CN" altLang="en-US"/>
              <a:pPr>
                <a:defRPr/>
              </a:pPr>
              <a:t>2022/5/4</a:t>
            </a:fld>
            <a:endParaRPr lang="zh-CN" altLang="en-US"/>
          </a:p>
        </p:txBody>
      </p:sp>
      <p:sp>
        <p:nvSpPr>
          <p:cNvPr id="6" name="页脚占位符 4">
            <a:extLst>
              <a:ext uri="{FF2B5EF4-FFF2-40B4-BE49-F238E27FC236}">
                <a16:creationId xmlns:a16="http://schemas.microsoft.com/office/drawing/2014/main" xmlns="" id="{834E54B6-2D46-4EAE-AF33-FEBC71066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>
            <a:extLst>
              <a:ext uri="{FF2B5EF4-FFF2-40B4-BE49-F238E27FC236}">
                <a16:creationId xmlns:a16="http://schemas.microsoft.com/office/drawing/2014/main" xmlns="" id="{003CC058-2996-48DB-AAB5-B5175FA53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3A370-FBEC-42AB-AB07-05FBF86D751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00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8994D26-521E-40DA-9471-B6C1627E1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DB8C0-222C-463C-8E56-759B012FC676}" type="datetimeFigureOut">
              <a:rPr lang="zh-CN" altLang="en-US"/>
              <a:pPr>
                <a:defRPr/>
              </a:pPr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6B5E64-DA01-4B5E-9DB6-477D003F7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606B5EF-D83E-4077-9386-576DBEE54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C5514-7CD0-42C8-B21E-80E374F823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444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CF7E16E-6075-4FBD-9CA5-A9282A288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CF6F99-27A4-4DD0-BF62-F88B30BA8608}" type="datetimeFigureOut">
              <a:rPr lang="zh-CN" altLang="en-US"/>
              <a:pPr>
                <a:defRPr/>
              </a:pPr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B5D28AD-CFCA-4CBC-AF8F-2B5C2A97B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77E8E1AE-6CAE-4303-9883-411E19F0B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0E3AC6-ECA8-49FB-9D1A-87E00A9C4D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884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27854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2995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0073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2022/5/4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18705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877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3791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63779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8924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0390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39707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="" xmlns:ask="http://schemas.microsoft.com/office/drawing/2018/sketchyshapes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16271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59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505CC-4CF2-4687-BEEE-8B23DAF3C4E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99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image" Target="../media/image45.jpeg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6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24" r:id="rId2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>
            <a:extLst>
              <a:ext uri="{FF2B5EF4-FFF2-40B4-BE49-F238E27FC236}">
                <a16:creationId xmlns:a16="http://schemas.microsoft.com/office/drawing/2014/main" xmlns="" id="{AB91824E-5681-45C5-BFA7-7BC8998B64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>
            <a:extLst>
              <a:ext uri="{FF2B5EF4-FFF2-40B4-BE49-F238E27FC236}">
                <a16:creationId xmlns:a16="http://schemas.microsoft.com/office/drawing/2014/main" xmlns="" id="{AF5C96A9-61D2-4FD8-9813-C42DB9E1E4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EA93355-122E-4D1B-B4E7-EDC17930C5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28F643B-9EE8-42D9-860B-940B840B1C2A}" type="datetimeFigureOut">
              <a:rPr lang="zh-CN" altLang="en-US"/>
              <a:pPr>
                <a:defRPr/>
              </a:pPr>
              <a:t>2022/5/4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A9BD860-DF82-417F-A8E0-9F56E682CD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DA04289-3880-4389-BDCD-FE4B5CFA4E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2FF246-BA5D-407A-8171-DFA8AC685D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517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微软雅黑" panose="020B0503020204020204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2022/5/4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8989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F505CC-4CF2-4687-BEEE-8B23DAF3C4E7}" type="datetimeFigureOut">
              <a:rPr lang="en-US" smtClean="0"/>
              <a:t>4/5/2022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CCBA7D-629C-46F6-96E6-1DEE05F46C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538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4.xml"/><Relationship Id="rId6" Type="http://schemas.openxmlformats.org/officeDocument/2006/relationships/image" Target="../media/image73.png"/><Relationship Id="rId5" Type="http://schemas.openxmlformats.org/officeDocument/2006/relationships/image" Target="../media/image47.png"/><Relationship Id="rId10" Type="http://schemas.openxmlformats.org/officeDocument/2006/relationships/image" Target="../media/image77.png"/><Relationship Id="rId4" Type="http://schemas.openxmlformats.org/officeDocument/2006/relationships/image" Target="../media/image72.png"/><Relationship Id="rId9" Type="http://schemas.openxmlformats.org/officeDocument/2006/relationships/image" Target="../media/image7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7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89.xml"/><Relationship Id="rId4" Type="http://schemas.openxmlformats.org/officeDocument/2006/relationships/image" Target="../media/image10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jp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99.xml"/><Relationship Id="rId7" Type="http://schemas.openxmlformats.org/officeDocument/2006/relationships/image" Target="../media/image8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0.png"/><Relationship Id="rId5" Type="http://schemas.openxmlformats.org/officeDocument/2006/relationships/image" Target="../media/image79.jpeg"/><Relationship Id="rId4" Type="http://schemas.openxmlformats.org/officeDocument/2006/relationships/image" Target="../media/image78.jpg"/><Relationship Id="rId9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84.png"/><Relationship Id="rId5" Type="http://schemas.microsoft.com/office/2007/relationships/hdphoto" Target="../media/hdphoto3.wdp"/><Relationship Id="rId4" Type="http://schemas.openxmlformats.org/officeDocument/2006/relationships/image" Target="../media/image83.png"/><Relationship Id="rId9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audio" Target="../media/audio2.wav"/><Relationship Id="rId7" Type="http://schemas.openxmlformats.org/officeDocument/2006/relationships/image" Target="../media/image78.jpg"/><Relationship Id="rId12" Type="http://schemas.openxmlformats.org/officeDocument/2006/relationships/image" Target="../media/image8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87.jpeg"/><Relationship Id="rId11" Type="http://schemas.openxmlformats.org/officeDocument/2006/relationships/image" Target="../media/image90.png"/><Relationship Id="rId5" Type="http://schemas.openxmlformats.org/officeDocument/2006/relationships/image" Target="../media/image86.png"/><Relationship Id="rId10" Type="http://schemas.openxmlformats.org/officeDocument/2006/relationships/image" Target="../media/image89.gif"/><Relationship Id="rId4" Type="http://schemas.openxmlformats.org/officeDocument/2006/relationships/audio" Target="../media/audio3.wav"/><Relationship Id="rId9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audio" Target="../media/audio2.wav"/><Relationship Id="rId7" Type="http://schemas.openxmlformats.org/officeDocument/2006/relationships/image" Target="../media/image78.jpg"/><Relationship Id="rId12" Type="http://schemas.openxmlformats.org/officeDocument/2006/relationships/image" Target="../media/image8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9.xml"/><Relationship Id="rId6" Type="http://schemas.microsoft.com/office/2007/relationships/hdphoto" Target="../media/hdphoto7.wdp"/><Relationship Id="rId11" Type="http://schemas.microsoft.com/office/2007/relationships/hdphoto" Target="../media/hdphoto9.wdp"/><Relationship Id="rId5" Type="http://schemas.openxmlformats.org/officeDocument/2006/relationships/image" Target="../media/image91.png"/><Relationship Id="rId10" Type="http://schemas.openxmlformats.org/officeDocument/2006/relationships/image" Target="../media/image93.png"/><Relationship Id="rId4" Type="http://schemas.openxmlformats.org/officeDocument/2006/relationships/audio" Target="../media/audio3.wav"/><Relationship Id="rId9" Type="http://schemas.microsoft.com/office/2007/relationships/hdphoto" Target="../media/hdphoto8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g"/><Relationship Id="rId3" Type="http://schemas.openxmlformats.org/officeDocument/2006/relationships/audio" Target="../media/audio2.wav"/><Relationship Id="rId7" Type="http://schemas.openxmlformats.org/officeDocument/2006/relationships/image" Target="../media/image8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94.jpeg"/><Relationship Id="rId5" Type="http://schemas.openxmlformats.org/officeDocument/2006/relationships/image" Target="../media/image86.png"/><Relationship Id="rId4" Type="http://schemas.openxmlformats.org/officeDocument/2006/relationships/audio" Target="../media/audio3.wav"/><Relationship Id="rId9" Type="http://schemas.openxmlformats.org/officeDocument/2006/relationships/image" Target="../media/image9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audio" Target="../media/audio2.wav"/><Relationship Id="rId7" Type="http://schemas.openxmlformats.org/officeDocument/2006/relationships/image" Target="../media/image78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96.jpeg"/><Relationship Id="rId5" Type="http://schemas.openxmlformats.org/officeDocument/2006/relationships/image" Target="../media/image86.png"/><Relationship Id="rId10" Type="http://schemas.openxmlformats.org/officeDocument/2006/relationships/image" Target="../media/image80.png"/><Relationship Id="rId4" Type="http://schemas.openxmlformats.org/officeDocument/2006/relationships/audio" Target="../media/audio3.wav"/><Relationship Id="rId9" Type="http://schemas.openxmlformats.org/officeDocument/2006/relationships/image" Target="../media/image98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audio" Target="../media/audio2.wav"/><Relationship Id="rId7" Type="http://schemas.openxmlformats.org/officeDocument/2006/relationships/image" Target="../media/image10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78.jpg"/><Relationship Id="rId11" Type="http://schemas.openxmlformats.org/officeDocument/2006/relationships/image" Target="../media/image80.png"/><Relationship Id="rId5" Type="http://schemas.openxmlformats.org/officeDocument/2006/relationships/image" Target="../media/image99.jpeg"/><Relationship Id="rId10" Type="http://schemas.microsoft.com/office/2007/relationships/hdphoto" Target="../media/hdphoto11.wdp"/><Relationship Id="rId4" Type="http://schemas.openxmlformats.org/officeDocument/2006/relationships/audio" Target="../media/audio3.wav"/><Relationship Id="rId9" Type="http://schemas.openxmlformats.org/officeDocument/2006/relationships/image" Target="../media/image10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105.emf"/><Relationship Id="rId4" Type="http://schemas.openxmlformats.org/officeDocument/2006/relationships/image" Target="../media/image10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83883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Tư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4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71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 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3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3623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xmlns="" id="{29E1E1B8-7816-45EC-A139-66AE5E9BA4B7}"/>
              </a:ext>
            </a:extLst>
          </p:cNvPr>
          <p:cNvSpPr/>
          <p:nvPr/>
        </p:nvSpPr>
        <p:spPr>
          <a:xfrm>
            <a:off x="329714" y="297321"/>
            <a:ext cx="437322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088B646D-806C-4937-99CE-E06C4AAFE50F}"/>
              </a:ext>
            </a:extLst>
          </p:cNvPr>
          <p:cNvGrpSpPr/>
          <p:nvPr/>
        </p:nvGrpSpPr>
        <p:grpSpPr>
          <a:xfrm>
            <a:off x="965522" y="297321"/>
            <a:ext cx="1054112" cy="584775"/>
            <a:chOff x="1931814" y="1440654"/>
            <a:chExt cx="1054112" cy="58477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31929E1B-0AA1-4F0F-A631-88619324AED4}"/>
                </a:ext>
              </a:extLst>
            </p:cNvPr>
            <p:cNvGrpSpPr/>
            <p:nvPr/>
          </p:nvGrpSpPr>
          <p:grpSpPr>
            <a:xfrm>
              <a:off x="1931814" y="1440654"/>
              <a:ext cx="1054112" cy="584775"/>
              <a:chOff x="1931814" y="1440654"/>
              <a:chExt cx="1054112" cy="584775"/>
            </a:xfrm>
          </p:grpSpPr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xmlns="" id="{D13658DA-3B65-4F7A-A9C4-541448CFEA44}"/>
                  </a:ext>
                </a:extLst>
              </p:cNvPr>
              <p:cNvSpPr/>
              <p:nvPr/>
            </p:nvSpPr>
            <p:spPr>
              <a:xfrm>
                <a:off x="1931814" y="1475577"/>
                <a:ext cx="751693" cy="426741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DF050090-DC2F-4EC3-93E6-FCD41E3C8FA8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101690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Số</a:t>
                </a:r>
                <a:endPara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endParaRP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131E9550-3684-421C-807F-BBD06D029ED0}"/>
                </a:ext>
              </a:extLst>
            </p:cNvPr>
            <p:cNvSpPr txBox="1"/>
            <p:nvPr/>
          </p:nvSpPr>
          <p:spPr>
            <a:xfrm>
              <a:off x="2659935" y="1458961"/>
              <a:ext cx="3259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?</a:t>
              </a:r>
            </a:p>
          </p:txBody>
        </p:sp>
      </p:grp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03185ACA-F734-47AD-B135-9481058055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945351"/>
              </p:ext>
            </p:extLst>
          </p:nvPr>
        </p:nvGraphicFramePr>
        <p:xfrm>
          <a:off x="1286514" y="1242865"/>
          <a:ext cx="10240078" cy="207988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740054">
                  <a:extLst>
                    <a:ext uri="{9D8B030D-6E8A-4147-A177-3AD203B41FA5}">
                      <a16:colId xmlns:a16="http://schemas.microsoft.com/office/drawing/2014/main" xmlns="" val="1092565331"/>
                    </a:ext>
                  </a:extLst>
                </a:gridCol>
                <a:gridCol w="1287777">
                  <a:extLst>
                    <a:ext uri="{9D8B030D-6E8A-4147-A177-3AD203B41FA5}">
                      <a16:colId xmlns:a16="http://schemas.microsoft.com/office/drawing/2014/main" xmlns="" val="1687512118"/>
                    </a:ext>
                  </a:extLst>
                </a:gridCol>
                <a:gridCol w="1303890">
                  <a:extLst>
                    <a:ext uri="{9D8B030D-6E8A-4147-A177-3AD203B41FA5}">
                      <a16:colId xmlns:a16="http://schemas.microsoft.com/office/drawing/2014/main" xmlns="" val="1115789471"/>
                    </a:ext>
                  </a:extLst>
                </a:gridCol>
                <a:gridCol w="1151981">
                  <a:extLst>
                    <a:ext uri="{9D8B030D-6E8A-4147-A177-3AD203B41FA5}">
                      <a16:colId xmlns:a16="http://schemas.microsoft.com/office/drawing/2014/main" xmlns="" val="304400552"/>
                    </a:ext>
                  </a:extLst>
                </a:gridCol>
                <a:gridCol w="1221030">
                  <a:extLst>
                    <a:ext uri="{9D8B030D-6E8A-4147-A177-3AD203B41FA5}">
                      <a16:colId xmlns:a16="http://schemas.microsoft.com/office/drawing/2014/main" xmlns="" val="4068530104"/>
                    </a:ext>
                  </a:extLst>
                </a:gridCol>
                <a:gridCol w="1160036">
                  <a:extLst>
                    <a:ext uri="{9D8B030D-6E8A-4147-A177-3AD203B41FA5}">
                      <a16:colId xmlns:a16="http://schemas.microsoft.com/office/drawing/2014/main" xmlns="" val="1116599920"/>
                    </a:ext>
                  </a:extLst>
                </a:gridCol>
                <a:gridCol w="1187655">
                  <a:extLst>
                    <a:ext uri="{9D8B030D-6E8A-4147-A177-3AD203B41FA5}">
                      <a16:colId xmlns:a16="http://schemas.microsoft.com/office/drawing/2014/main" xmlns="" val="1936170889"/>
                    </a:ext>
                  </a:extLst>
                </a:gridCol>
                <a:gridCol w="1187655">
                  <a:extLst>
                    <a:ext uri="{9D8B030D-6E8A-4147-A177-3AD203B41FA5}">
                      <a16:colId xmlns:a16="http://schemas.microsoft.com/office/drawing/2014/main" xmlns="" val="235546237"/>
                    </a:ext>
                  </a:extLst>
                </a:gridCol>
              </a:tblGrid>
              <a:tr h="665899"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07395153"/>
                  </a:ext>
                </a:extLst>
              </a:tr>
              <a:tr h="84330">
                <a:tc rowSpan="2">
                  <a:txBody>
                    <a:bodyPr/>
                    <a:lstStyle/>
                    <a:p>
                      <a:pPr algn="ctr"/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Thừa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45262212"/>
                  </a:ext>
                </a:extLst>
              </a:tr>
              <a:tr h="664827">
                <a:tc vMerge="1"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94055841"/>
                  </a:ext>
                </a:extLst>
              </a:tr>
              <a:tr h="664827"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Tích</a:t>
                      </a: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7443060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xmlns="" id="{A35B2358-0C07-4BA2-A192-4303D28231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077750"/>
              </p:ext>
            </p:extLst>
          </p:nvPr>
        </p:nvGraphicFramePr>
        <p:xfrm>
          <a:off x="1325150" y="3898208"/>
          <a:ext cx="10252958" cy="203895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001827">
                  <a:extLst>
                    <a:ext uri="{9D8B030D-6E8A-4147-A177-3AD203B41FA5}">
                      <a16:colId xmlns:a16="http://schemas.microsoft.com/office/drawing/2014/main" xmlns="" val="1092565331"/>
                    </a:ext>
                  </a:extLst>
                </a:gridCol>
                <a:gridCol w="1212584">
                  <a:extLst>
                    <a:ext uri="{9D8B030D-6E8A-4147-A177-3AD203B41FA5}">
                      <a16:colId xmlns:a16="http://schemas.microsoft.com/office/drawing/2014/main" xmlns="" val="1687512118"/>
                    </a:ext>
                  </a:extLst>
                </a:gridCol>
                <a:gridCol w="1196197">
                  <a:extLst>
                    <a:ext uri="{9D8B030D-6E8A-4147-A177-3AD203B41FA5}">
                      <a16:colId xmlns:a16="http://schemas.microsoft.com/office/drawing/2014/main" xmlns="" val="1115789471"/>
                    </a:ext>
                  </a:extLst>
                </a:gridCol>
                <a:gridCol w="1196197">
                  <a:extLst>
                    <a:ext uri="{9D8B030D-6E8A-4147-A177-3AD203B41FA5}">
                      <a16:colId xmlns:a16="http://schemas.microsoft.com/office/drawing/2014/main" xmlns="" val="304400552"/>
                    </a:ext>
                  </a:extLst>
                </a:gridCol>
                <a:gridCol w="1212584">
                  <a:extLst>
                    <a:ext uri="{9D8B030D-6E8A-4147-A177-3AD203B41FA5}">
                      <a16:colId xmlns:a16="http://schemas.microsoft.com/office/drawing/2014/main" xmlns="" val="4068530104"/>
                    </a:ext>
                  </a:extLst>
                </a:gridCol>
                <a:gridCol w="1055271">
                  <a:extLst>
                    <a:ext uri="{9D8B030D-6E8A-4147-A177-3AD203B41FA5}">
                      <a16:colId xmlns:a16="http://schemas.microsoft.com/office/drawing/2014/main" xmlns="" val="1116599920"/>
                    </a:ext>
                  </a:extLst>
                </a:gridCol>
                <a:gridCol w="1189647">
                  <a:extLst>
                    <a:ext uri="{9D8B030D-6E8A-4147-A177-3AD203B41FA5}">
                      <a16:colId xmlns:a16="http://schemas.microsoft.com/office/drawing/2014/main" xmlns="" val="1936170889"/>
                    </a:ext>
                  </a:extLst>
                </a:gridCol>
                <a:gridCol w="1188651">
                  <a:extLst>
                    <a:ext uri="{9D8B030D-6E8A-4147-A177-3AD203B41FA5}">
                      <a16:colId xmlns:a16="http://schemas.microsoft.com/office/drawing/2014/main" xmlns="" val="2100804216"/>
                    </a:ext>
                  </a:extLst>
                </a:gridCol>
              </a:tblGrid>
              <a:tr h="652793"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bị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 chia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15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18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35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16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20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40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07395153"/>
                  </a:ext>
                </a:extLst>
              </a:tr>
              <a:tr h="82671">
                <a:tc rowSpan="2">
                  <a:txBody>
                    <a:bodyPr/>
                    <a:lstStyle/>
                    <a:p>
                      <a:pPr algn="ctr"/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r>
                        <a:rPr lang="en-US" sz="2600" b="0" dirty="0">
                          <a:solidFill>
                            <a:schemeClr val="tx1"/>
                          </a:solidFill>
                        </a:rPr>
                        <a:t> chia</a:t>
                      </a: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45743410"/>
                  </a:ext>
                </a:extLst>
              </a:tr>
              <a:tr h="651743">
                <a:tc vMerge="1"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1594055841"/>
                  </a:ext>
                </a:extLst>
              </a:tr>
              <a:tr h="651743">
                <a:tc>
                  <a:txBody>
                    <a:bodyPr/>
                    <a:lstStyle/>
                    <a:p>
                      <a:pPr algn="ctr"/>
                      <a:r>
                        <a:rPr lang="en-US" sz="2600" b="0" dirty="0" err="1">
                          <a:solidFill>
                            <a:schemeClr val="tx1"/>
                          </a:solidFill>
                        </a:rPr>
                        <a:t>Thương</a:t>
                      </a:r>
                      <a:endParaRPr lang="en-US" sz="26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874430604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A8B3D8D-5F8E-439A-A700-D4FDBA9C5E7D}"/>
              </a:ext>
            </a:extLst>
          </p:cNvPr>
          <p:cNvSpPr txBox="1"/>
          <p:nvPr/>
        </p:nvSpPr>
        <p:spPr>
          <a:xfrm>
            <a:off x="582761" y="1242864"/>
            <a:ext cx="5462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a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A05F9A3-31F4-441D-AEF6-2EA51F2266E2}"/>
              </a:ext>
            </a:extLst>
          </p:cNvPr>
          <p:cNvSpPr txBox="1"/>
          <p:nvPr/>
        </p:nvSpPr>
        <p:spPr>
          <a:xfrm>
            <a:off x="621398" y="3746539"/>
            <a:ext cx="484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4DB115F-152C-47A2-8E80-5A7C75195A94}"/>
              </a:ext>
            </a:extLst>
          </p:cNvPr>
          <p:cNvSpPr txBox="1"/>
          <p:nvPr/>
        </p:nvSpPr>
        <p:spPr>
          <a:xfrm>
            <a:off x="4340180" y="2666891"/>
            <a:ext cx="1262130" cy="646331"/>
          </a:xfrm>
          <a:prstGeom prst="rect">
            <a:avLst/>
          </a:prstGeom>
          <a:solidFill>
            <a:srgbClr val="FCDDC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10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08D032A-BE0E-439A-92A7-5C7EB158B020}"/>
              </a:ext>
            </a:extLst>
          </p:cNvPr>
          <p:cNvSpPr txBox="1"/>
          <p:nvPr/>
        </p:nvSpPr>
        <p:spPr>
          <a:xfrm>
            <a:off x="5602310" y="2666891"/>
            <a:ext cx="1164342" cy="646331"/>
          </a:xfrm>
          <a:prstGeom prst="rect">
            <a:avLst/>
          </a:prstGeom>
          <a:solidFill>
            <a:srgbClr val="FCDDC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20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3779AC2-862A-41FF-910F-7AE2D55B8470}"/>
              </a:ext>
            </a:extLst>
          </p:cNvPr>
          <p:cNvSpPr txBox="1"/>
          <p:nvPr/>
        </p:nvSpPr>
        <p:spPr>
          <a:xfrm>
            <a:off x="6785490" y="2666891"/>
            <a:ext cx="1186533" cy="646331"/>
          </a:xfrm>
          <a:prstGeom prst="rect">
            <a:avLst/>
          </a:prstGeom>
          <a:solidFill>
            <a:srgbClr val="FCDDC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35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A71BA377-6D52-43CC-9DEE-699308E91B29}"/>
              </a:ext>
            </a:extLst>
          </p:cNvPr>
          <p:cNvSpPr txBox="1"/>
          <p:nvPr/>
        </p:nvSpPr>
        <p:spPr>
          <a:xfrm>
            <a:off x="8006762" y="2654012"/>
            <a:ext cx="1162995" cy="646331"/>
          </a:xfrm>
          <a:prstGeom prst="rect">
            <a:avLst/>
          </a:prstGeom>
          <a:solidFill>
            <a:srgbClr val="FCDDC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10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A046E44-78CF-4990-BA04-7AE11943FE37}"/>
              </a:ext>
            </a:extLst>
          </p:cNvPr>
          <p:cNvSpPr txBox="1"/>
          <p:nvPr/>
        </p:nvSpPr>
        <p:spPr>
          <a:xfrm>
            <a:off x="9156879" y="2666891"/>
            <a:ext cx="1133341" cy="646331"/>
          </a:xfrm>
          <a:prstGeom prst="rect">
            <a:avLst/>
          </a:prstGeom>
          <a:solidFill>
            <a:srgbClr val="FCDDC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16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8748F005-E488-426B-9933-E7A4AF60B1A6}"/>
              </a:ext>
            </a:extLst>
          </p:cNvPr>
          <p:cNvSpPr txBox="1"/>
          <p:nvPr/>
        </p:nvSpPr>
        <p:spPr>
          <a:xfrm>
            <a:off x="4556311" y="5293670"/>
            <a:ext cx="1176639" cy="646331"/>
          </a:xfrm>
          <a:prstGeom prst="rect">
            <a:avLst/>
          </a:prstGeom>
          <a:solidFill>
            <a:srgbClr val="D9EAE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solidFill>
                  <a:srgbClr val="FF0000"/>
                </a:solidFill>
                <a:latin typeface="Arial"/>
              </a:rPr>
              <a:t>9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673654E-B41B-48D3-9DFE-D1B7108B5D30}"/>
              </a:ext>
            </a:extLst>
          </p:cNvPr>
          <p:cNvSpPr txBox="1"/>
          <p:nvPr/>
        </p:nvSpPr>
        <p:spPr>
          <a:xfrm>
            <a:off x="5771588" y="5293670"/>
            <a:ext cx="1183004" cy="646331"/>
          </a:xfrm>
          <a:prstGeom prst="rect">
            <a:avLst/>
          </a:prstGeom>
          <a:solidFill>
            <a:srgbClr val="D9EAE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4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4DA9110B-4829-48FC-A716-2ADC0184C7C6}"/>
              </a:ext>
            </a:extLst>
          </p:cNvPr>
          <p:cNvSpPr txBox="1"/>
          <p:nvPr/>
        </p:nvSpPr>
        <p:spPr>
          <a:xfrm>
            <a:off x="6949514" y="5293670"/>
            <a:ext cx="1189934" cy="646331"/>
          </a:xfrm>
          <a:prstGeom prst="rect">
            <a:avLst/>
          </a:prstGeom>
          <a:solidFill>
            <a:srgbClr val="D9EAE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7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B881566-B6F9-46D5-A756-FE6BE3A55EF9}"/>
              </a:ext>
            </a:extLst>
          </p:cNvPr>
          <p:cNvSpPr txBox="1"/>
          <p:nvPr/>
        </p:nvSpPr>
        <p:spPr>
          <a:xfrm>
            <a:off x="8159017" y="5293670"/>
            <a:ext cx="1010740" cy="646331"/>
          </a:xfrm>
          <a:prstGeom prst="rect">
            <a:avLst/>
          </a:prstGeom>
          <a:solidFill>
            <a:srgbClr val="D9EAE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8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C67F2F3C-24AC-4068-87C8-DAE56558526A}"/>
              </a:ext>
            </a:extLst>
          </p:cNvPr>
          <p:cNvSpPr txBox="1"/>
          <p:nvPr/>
        </p:nvSpPr>
        <p:spPr>
          <a:xfrm>
            <a:off x="9191275" y="5286470"/>
            <a:ext cx="1240611" cy="646331"/>
          </a:xfrm>
          <a:prstGeom prst="rect">
            <a:avLst/>
          </a:prstGeom>
          <a:solidFill>
            <a:srgbClr val="D9EAE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10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5D0FC37-5FFB-4796-9B15-A1E89821CFA6}"/>
              </a:ext>
            </a:extLst>
          </p:cNvPr>
          <p:cNvSpPr txBox="1"/>
          <p:nvPr/>
        </p:nvSpPr>
        <p:spPr>
          <a:xfrm>
            <a:off x="10328591" y="2666891"/>
            <a:ext cx="1249516" cy="646331"/>
          </a:xfrm>
          <a:prstGeom prst="rect">
            <a:avLst/>
          </a:prstGeom>
          <a:solidFill>
            <a:srgbClr val="FCDDC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18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7AC06B27-2E22-4362-A046-D625A38631FE}"/>
              </a:ext>
            </a:extLst>
          </p:cNvPr>
          <p:cNvSpPr txBox="1"/>
          <p:nvPr/>
        </p:nvSpPr>
        <p:spPr>
          <a:xfrm>
            <a:off x="10448903" y="5290830"/>
            <a:ext cx="1129203" cy="646331"/>
          </a:xfrm>
          <a:prstGeom prst="rect">
            <a:avLst/>
          </a:prstGeom>
          <a:solidFill>
            <a:srgbClr val="D9EAE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8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/>
      <p:bldP spid="14" grpId="0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E4DD5B2A-8CCE-4C18-A9F7-35066940B286}"/>
              </a:ext>
            </a:extLst>
          </p:cNvPr>
          <p:cNvSpPr/>
          <p:nvPr/>
        </p:nvSpPr>
        <p:spPr>
          <a:xfrm>
            <a:off x="102209" y="131084"/>
            <a:ext cx="659098" cy="693164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600E36E-E576-4AF8-926F-828FDCBF8E27}"/>
              </a:ext>
            </a:extLst>
          </p:cNvPr>
          <p:cNvSpPr txBox="1"/>
          <p:nvPr/>
        </p:nvSpPr>
        <p:spPr>
          <a:xfrm>
            <a:off x="761307" y="99960"/>
            <a:ext cx="11550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Mỗi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lấy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củ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rốt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phép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tính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kết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quả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lấy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được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nhiều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củ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rốt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nhất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00405E3-3715-469E-8C61-5F24BED956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2741" b="53394"/>
          <a:stretch/>
        </p:blipFill>
        <p:spPr>
          <a:xfrm>
            <a:off x="10082863" y="1525867"/>
            <a:ext cx="1839614" cy="278300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9D1555-A89B-46F3-BB27-99960B172700}"/>
              </a:ext>
            </a:extLst>
          </p:cNvPr>
          <p:cNvSpPr/>
          <p:nvPr/>
        </p:nvSpPr>
        <p:spPr>
          <a:xfrm>
            <a:off x="7873456" y="2075543"/>
            <a:ext cx="437322" cy="1683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096" y="1683026"/>
            <a:ext cx="7518064" cy="5009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EEB19715-2B95-42E3-84A9-5E20968063EB}"/>
              </a:ext>
            </a:extLst>
          </p:cNvPr>
          <p:cNvCxnSpPr/>
          <p:nvPr/>
        </p:nvCxnSpPr>
        <p:spPr>
          <a:xfrm>
            <a:off x="4480336" y="2665231"/>
            <a:ext cx="398207" cy="1403196"/>
          </a:xfrm>
          <a:prstGeom prst="line">
            <a:avLst/>
          </a:prstGeom>
          <a:ln w="381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xmlns="" id="{EAA9D4EB-8086-4B77-B66B-B8FEFB0B9179}"/>
              </a:ext>
            </a:extLst>
          </p:cNvPr>
          <p:cNvCxnSpPr>
            <a:cxnSpLocks/>
          </p:cNvCxnSpPr>
          <p:nvPr/>
        </p:nvCxnSpPr>
        <p:spPr>
          <a:xfrm flipH="1">
            <a:off x="4480336" y="4646888"/>
            <a:ext cx="302127" cy="858099"/>
          </a:xfrm>
          <a:prstGeom prst="line">
            <a:avLst/>
          </a:prstGeom>
          <a:ln w="38100">
            <a:solidFill>
              <a:srgbClr val="FF6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9">
            <a:extLst>
              <a:ext uri="{FF2B5EF4-FFF2-40B4-BE49-F238E27FC236}">
                <a16:creationId xmlns:a16="http://schemas.microsoft.com/office/drawing/2014/main" xmlns="" id="{40B98F53-81D6-4FFA-A446-B8348CEF607F}"/>
              </a:ext>
            </a:extLst>
          </p:cNvPr>
          <p:cNvSpPr/>
          <p:nvPr/>
        </p:nvSpPr>
        <p:spPr>
          <a:xfrm>
            <a:off x="5104494" y="4655306"/>
            <a:ext cx="3206284" cy="420631"/>
          </a:xfrm>
          <a:custGeom>
            <a:avLst/>
            <a:gdLst>
              <a:gd name="connsiteX0" fmla="*/ 0 w 2743200"/>
              <a:gd name="connsiteY0" fmla="*/ 0 h 420631"/>
              <a:gd name="connsiteX1" fmla="*/ 1308100 w 2743200"/>
              <a:gd name="connsiteY1" fmla="*/ 419100 h 420631"/>
              <a:gd name="connsiteX2" fmla="*/ 2743200 w 2743200"/>
              <a:gd name="connsiteY2" fmla="*/ 114300 h 42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43200" h="420631">
                <a:moveTo>
                  <a:pt x="0" y="0"/>
                </a:moveTo>
                <a:cubicBezTo>
                  <a:pt x="425450" y="200025"/>
                  <a:pt x="850900" y="400050"/>
                  <a:pt x="1308100" y="419100"/>
                </a:cubicBezTo>
                <a:cubicBezTo>
                  <a:pt x="1765300" y="438150"/>
                  <a:pt x="2254250" y="276225"/>
                  <a:pt x="2743200" y="114300"/>
                </a:cubicBezTo>
              </a:path>
            </a:pathLst>
          </a:custGeom>
          <a:noFill/>
          <a:ln w="38100"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xmlns="" id="{44EEBE49-597A-43BA-A96C-A6C34FF82C9E}"/>
              </a:ext>
            </a:extLst>
          </p:cNvPr>
          <p:cNvCxnSpPr/>
          <p:nvPr/>
        </p:nvCxnSpPr>
        <p:spPr>
          <a:xfrm>
            <a:off x="6708116" y="2453758"/>
            <a:ext cx="104775" cy="11278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67376D57-C728-4496-AA71-9A6BD4151624}"/>
              </a:ext>
            </a:extLst>
          </p:cNvPr>
          <p:cNvCxnSpPr>
            <a:cxnSpLocks/>
          </p:cNvCxnSpPr>
          <p:nvPr/>
        </p:nvCxnSpPr>
        <p:spPr>
          <a:xfrm flipH="1">
            <a:off x="6812891" y="2917371"/>
            <a:ext cx="628650" cy="66422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54B4848B-E628-44E7-8B1B-D2E710309A2D}"/>
              </a:ext>
            </a:extLst>
          </p:cNvPr>
          <p:cNvCxnSpPr>
            <a:cxnSpLocks/>
          </p:cNvCxnSpPr>
          <p:nvPr/>
        </p:nvCxnSpPr>
        <p:spPr>
          <a:xfrm flipV="1">
            <a:off x="3990357" y="4745534"/>
            <a:ext cx="2981325" cy="24017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Freeform: Shape 13">
            <a:extLst>
              <a:ext uri="{FF2B5EF4-FFF2-40B4-BE49-F238E27FC236}">
                <a16:creationId xmlns:a16="http://schemas.microsoft.com/office/drawing/2014/main" xmlns="" id="{BF658965-7ABA-4FBF-B2BB-AA108BF958AD}"/>
              </a:ext>
            </a:extLst>
          </p:cNvPr>
          <p:cNvSpPr/>
          <p:nvPr/>
        </p:nvSpPr>
        <p:spPr>
          <a:xfrm>
            <a:off x="3924100" y="2842954"/>
            <a:ext cx="1908886" cy="571500"/>
          </a:xfrm>
          <a:custGeom>
            <a:avLst/>
            <a:gdLst>
              <a:gd name="connsiteX0" fmla="*/ 0 w 1908886"/>
              <a:gd name="connsiteY0" fmla="*/ 571500 h 571500"/>
              <a:gd name="connsiteX1" fmla="*/ 914400 w 1908886"/>
              <a:gd name="connsiteY1" fmla="*/ 76200 h 571500"/>
              <a:gd name="connsiteX2" fmla="*/ 1828800 w 1908886"/>
              <a:gd name="connsiteY2" fmla="*/ 12700 h 571500"/>
              <a:gd name="connsiteX3" fmla="*/ 1803400 w 1908886"/>
              <a:gd name="connsiteY3" fmla="*/ 0 h 571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08886" h="571500">
                <a:moveTo>
                  <a:pt x="0" y="571500"/>
                </a:moveTo>
                <a:cubicBezTo>
                  <a:pt x="304800" y="370416"/>
                  <a:pt x="609600" y="169333"/>
                  <a:pt x="914400" y="76200"/>
                </a:cubicBezTo>
                <a:cubicBezTo>
                  <a:pt x="1219200" y="-16933"/>
                  <a:pt x="1680633" y="25400"/>
                  <a:pt x="1828800" y="12700"/>
                </a:cubicBezTo>
                <a:cubicBezTo>
                  <a:pt x="1976967" y="0"/>
                  <a:pt x="1890183" y="0"/>
                  <a:pt x="1803400" y="0"/>
                </a:cubicBezTo>
              </a:path>
            </a:pathLst>
          </a:cu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xmlns="" id="{A951F89A-A788-49C7-AFF2-535644059F64}"/>
              </a:ext>
            </a:extLst>
          </p:cNvPr>
          <p:cNvCxnSpPr>
            <a:cxnSpLocks/>
          </p:cNvCxnSpPr>
          <p:nvPr/>
        </p:nvCxnSpPr>
        <p:spPr>
          <a:xfrm flipH="1" flipV="1">
            <a:off x="6036888" y="4535935"/>
            <a:ext cx="348722" cy="118872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xmlns="" id="{88CFCB69-C1A0-4F35-83A0-3290EA1F508E}"/>
              </a:ext>
            </a:extLst>
          </p:cNvPr>
          <p:cNvCxnSpPr>
            <a:cxnSpLocks/>
          </p:cNvCxnSpPr>
          <p:nvPr/>
        </p:nvCxnSpPr>
        <p:spPr>
          <a:xfrm flipH="1" flipV="1">
            <a:off x="6023292" y="4528374"/>
            <a:ext cx="1896781" cy="976613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xmlns="" id="{8C899BBB-B786-43A2-8713-513380E7895C}"/>
              </a:ext>
            </a:extLst>
          </p:cNvPr>
          <p:cNvCxnSpPr>
            <a:cxnSpLocks/>
          </p:cNvCxnSpPr>
          <p:nvPr/>
        </p:nvCxnSpPr>
        <p:spPr>
          <a:xfrm flipH="1" flipV="1">
            <a:off x="6393995" y="3024171"/>
            <a:ext cx="1318770" cy="342658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72A5349A-9AC7-4F3B-8565-824B3C05AC4B}"/>
              </a:ext>
            </a:extLst>
          </p:cNvPr>
          <p:cNvSpPr/>
          <p:nvPr/>
        </p:nvSpPr>
        <p:spPr>
          <a:xfrm>
            <a:off x="5445031" y="2501882"/>
            <a:ext cx="1183713" cy="24838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0440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 animBg="1"/>
      <p:bldP spid="26" grpId="0" animBg="1"/>
      <p:bldP spid="3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D59E055-D245-4E8A-8D20-E5C6289CDF35}"/>
              </a:ext>
            </a:extLst>
          </p:cNvPr>
          <p:cNvGrpSpPr/>
          <p:nvPr/>
        </p:nvGrpSpPr>
        <p:grpSpPr>
          <a:xfrm>
            <a:off x="1610339" y="3809239"/>
            <a:ext cx="9612834" cy="1911990"/>
            <a:chOff x="1241757" y="1617871"/>
            <a:chExt cx="9612834" cy="191199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33F622BF-7BFC-42FB-9F3B-54DA0D667DBE}"/>
                </a:ext>
              </a:extLst>
            </p:cNvPr>
            <p:cNvSpPr/>
            <p:nvPr/>
          </p:nvSpPr>
          <p:spPr>
            <a:xfrm>
              <a:off x="9633155" y="1617871"/>
              <a:ext cx="1221436" cy="122143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?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xmlns="" id="{CE0307A7-D587-4C5A-8039-D2B914F5E82C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>
              <a:off x="5128415" y="2312540"/>
              <a:ext cx="2003411" cy="66575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xmlns="" id="{7A0AF5D0-500F-4137-A0B5-4603004B09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74879" y="2296899"/>
              <a:ext cx="1822310" cy="51137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665CE0E5-52CB-4935-86FD-93317C011888}"/>
                </a:ext>
              </a:extLst>
            </p:cNvPr>
            <p:cNvSpPr txBox="1"/>
            <p:nvPr/>
          </p:nvSpPr>
          <p:spPr>
            <a:xfrm rot="20404160">
              <a:off x="2495438" y="1996189"/>
              <a:ext cx="75533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: 2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B2E35B8A-32BF-4CA0-8AE1-8F655779F157}"/>
                </a:ext>
              </a:extLst>
            </p:cNvPr>
            <p:cNvSpPr txBox="1"/>
            <p:nvPr/>
          </p:nvSpPr>
          <p:spPr>
            <a:xfrm rot="914066">
              <a:off x="5844541" y="2052027"/>
              <a:ext cx="10733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x 5</a:t>
              </a: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C3D45A6F-5284-4541-A890-A87301182038}"/>
                </a:ext>
              </a:extLst>
            </p:cNvPr>
            <p:cNvSpPr/>
            <p:nvPr/>
          </p:nvSpPr>
          <p:spPr>
            <a:xfrm>
              <a:off x="1241757" y="2324100"/>
              <a:ext cx="1003644" cy="1003644"/>
            </a:xfrm>
            <a:prstGeom prst="ellipse">
              <a:avLst/>
            </a:prstGeom>
            <a:solidFill>
              <a:srgbClr val="92D05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cs typeface="+mn-cs"/>
                </a:rPr>
                <a:t>4</a:t>
              </a:r>
            </a:p>
          </p:txBody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xmlns="" id="{1553A8A8-68AD-480A-91A3-0BD73EB54629}"/>
                </a:ext>
              </a:extLst>
            </p:cNvPr>
            <p:cNvSpPr/>
            <p:nvPr/>
          </p:nvSpPr>
          <p:spPr>
            <a:xfrm>
              <a:off x="6843971" y="2335797"/>
              <a:ext cx="1419016" cy="1194064"/>
            </a:xfrm>
            <a:prstGeom prst="triangle">
              <a:avLst/>
            </a:prstGeom>
            <a:solidFill>
              <a:schemeClr val="bg1"/>
            </a:solidFill>
            <a:ln w="38100">
              <a:solidFill>
                <a:srgbClr val="90E3E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?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xmlns="" id="{A6212C0D-61C1-4A2D-8AA1-88FDB9B1C9C0}"/>
                </a:ext>
              </a:extLst>
            </p:cNvPr>
            <p:cNvSpPr/>
            <p:nvPr/>
          </p:nvSpPr>
          <p:spPr>
            <a:xfrm>
              <a:off x="4124771" y="1810718"/>
              <a:ext cx="1003644" cy="1003644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DC13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cs typeface="+mn-cs"/>
                </a:rPr>
                <a:t>?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xmlns="" id="{87E29C63-53A7-4670-B796-585EF06669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015606" y="2405969"/>
              <a:ext cx="1618867" cy="663799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xmlns="" id="{EECB82C6-7437-4690-B10B-B4AB6DB71B41}"/>
                </a:ext>
              </a:extLst>
            </p:cNvPr>
            <p:cNvSpPr txBox="1"/>
            <p:nvPr/>
          </p:nvSpPr>
          <p:spPr>
            <a:xfrm rot="20409562">
              <a:off x="8411396" y="2086073"/>
              <a:ext cx="107334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– 4 </a:t>
              </a:r>
            </a:p>
          </p:txBody>
        </p: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xmlns="" id="{DD98C1D9-D4DF-450E-97BD-14DF471AABB1}"/>
              </a:ext>
            </a:extLst>
          </p:cNvPr>
          <p:cNvSpPr/>
          <p:nvPr/>
        </p:nvSpPr>
        <p:spPr>
          <a:xfrm>
            <a:off x="4730494" y="4337195"/>
            <a:ext cx="530505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2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xmlns="" id="{7FC5E843-9A58-42EE-838F-C1AF42A229A4}"/>
              </a:ext>
            </a:extLst>
          </p:cNvPr>
          <p:cNvSpPr/>
          <p:nvPr/>
        </p:nvSpPr>
        <p:spPr>
          <a:xfrm>
            <a:off x="7531437" y="5261136"/>
            <a:ext cx="781248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10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89B4CAA8-F1FB-4257-B4E1-106E9808EBF5}"/>
              </a:ext>
            </a:extLst>
          </p:cNvPr>
          <p:cNvSpPr/>
          <p:nvPr/>
        </p:nvSpPr>
        <p:spPr>
          <a:xfrm>
            <a:off x="10391141" y="4215653"/>
            <a:ext cx="443946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6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xmlns="" id="{770E7C11-C8B5-4BC3-B2B1-C71AACD2E15B}"/>
              </a:ext>
            </a:extLst>
          </p:cNvPr>
          <p:cNvGrpSpPr/>
          <p:nvPr/>
        </p:nvGrpSpPr>
        <p:grpSpPr>
          <a:xfrm>
            <a:off x="2582598" y="1360967"/>
            <a:ext cx="7257316" cy="1694177"/>
            <a:chOff x="1174345" y="1888782"/>
            <a:chExt cx="7257316" cy="1694177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xmlns="" id="{2E34E49B-2C3D-4B99-8CFB-F83658374075}"/>
                </a:ext>
              </a:extLst>
            </p:cNvPr>
            <p:cNvSpPr/>
            <p:nvPr/>
          </p:nvSpPr>
          <p:spPr>
            <a:xfrm rot="3068126">
              <a:off x="4198520" y="1888782"/>
              <a:ext cx="1003644" cy="1003644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xmlns="" id="{4617F6AB-AF12-4145-B397-3C2DA38284A7}"/>
                </a:ext>
              </a:extLst>
            </p:cNvPr>
            <p:cNvGrpSpPr/>
            <p:nvPr/>
          </p:nvGrpSpPr>
          <p:grpSpPr>
            <a:xfrm>
              <a:off x="1174345" y="2059594"/>
              <a:ext cx="7257316" cy="1523365"/>
              <a:chOff x="1174345" y="2059594"/>
              <a:chExt cx="7257316" cy="1523365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xmlns="" id="{87E45AC2-4C54-4558-A738-3238967C15CE}"/>
                  </a:ext>
                </a:extLst>
              </p:cNvPr>
              <p:cNvGrpSpPr/>
              <p:nvPr/>
            </p:nvGrpSpPr>
            <p:grpSpPr>
              <a:xfrm>
                <a:off x="1174345" y="2059594"/>
                <a:ext cx="7257316" cy="1523365"/>
                <a:chOff x="1724807" y="2250083"/>
                <a:chExt cx="5610078" cy="1177597"/>
              </a:xfrm>
            </p:grpSpPr>
            <p:sp>
              <p:nvSpPr>
                <p:cNvPr id="39" name="Rectangle: Rounded Corners 38">
                  <a:extLst>
                    <a:ext uri="{FF2B5EF4-FFF2-40B4-BE49-F238E27FC236}">
                      <a16:creationId xmlns:a16="http://schemas.microsoft.com/office/drawing/2014/main" xmlns="" id="{0C04EA83-70BB-4060-B2CA-44FE722D6CAB}"/>
                    </a:ext>
                  </a:extLst>
                </p:cNvPr>
                <p:cNvSpPr/>
                <p:nvPr/>
              </p:nvSpPr>
              <p:spPr>
                <a:xfrm>
                  <a:off x="1724807" y="2483481"/>
                  <a:ext cx="944199" cy="944199"/>
                </a:xfrm>
                <a:prstGeom prst="roundRect">
                  <a:avLst/>
                </a:prstGeom>
                <a:solidFill>
                  <a:srgbClr val="B46AA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>
                          <a:lumMod val="95000"/>
                        </a:prstClr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5</a:t>
                  </a: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95000"/>
                      </a:prstClr>
                    </a:solidFill>
                    <a:effectLst/>
                    <a:uLnTx/>
                    <a:uFillTx/>
                    <a:latin typeface="Arial"/>
                    <a:cs typeface="+mn-cs"/>
                  </a:endParaRPr>
                </a:p>
              </p:txBody>
            </p:sp>
            <p:cxnSp>
              <p:nvCxnSpPr>
                <p:cNvPr id="40" name="Straight Arrow Connector 39">
                  <a:extLst>
                    <a:ext uri="{FF2B5EF4-FFF2-40B4-BE49-F238E27FC236}">
                      <a16:creationId xmlns:a16="http://schemas.microsoft.com/office/drawing/2014/main" xmlns="" id="{21ED9F81-285D-4E43-9E5D-E9A3570F20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669006" y="2682183"/>
                  <a:ext cx="1408958" cy="273397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Arrow Connector 40">
                  <a:extLst>
                    <a:ext uri="{FF2B5EF4-FFF2-40B4-BE49-F238E27FC236}">
                      <a16:creationId xmlns:a16="http://schemas.microsoft.com/office/drawing/2014/main" xmlns="" id="{B211E334-249F-4E9B-A4AD-93568901624E}"/>
                    </a:ext>
                  </a:extLst>
                </p:cNvPr>
                <p:cNvCxnSpPr>
                  <a:cxnSpLocks/>
                  <a:stCxn id="35" idx="7"/>
                </p:cNvCxnSpPr>
                <p:nvPr/>
              </p:nvCxnSpPr>
              <p:spPr>
                <a:xfrm>
                  <a:off x="4836185" y="2547422"/>
                  <a:ext cx="1511084" cy="343079"/>
                </a:xfrm>
                <a:prstGeom prst="straightConnector1">
                  <a:avLst/>
                </a:prstGeom>
                <a:ln w="28575"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xmlns="" id="{2D7A3E8F-DAF0-4A10-AAB6-FE363EC9B8B1}"/>
                    </a:ext>
                  </a:extLst>
                </p:cNvPr>
                <p:cNvSpPr txBox="1"/>
                <p:nvPr/>
              </p:nvSpPr>
              <p:spPr>
                <a:xfrm rot="1003038">
                  <a:off x="5354011" y="2250083"/>
                  <a:ext cx="705329" cy="54721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+ 9</a:t>
                  </a:r>
                </a:p>
              </p:txBody>
            </p:sp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xmlns="" id="{F44D41DE-2196-4DB4-88E1-C3AAA562E4EE}"/>
                    </a:ext>
                  </a:extLst>
                </p:cNvPr>
                <p:cNvSpPr txBox="1"/>
                <p:nvPr/>
              </p:nvSpPr>
              <p:spPr>
                <a:xfrm rot="21056098">
                  <a:off x="2949824" y="2360477"/>
                  <a:ext cx="829724" cy="54721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40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x 3</a:t>
                  </a:r>
                </a:p>
              </p:txBody>
            </p:sp>
            <p:sp>
              <p:nvSpPr>
                <p:cNvPr id="44" name="Isosceles Triangle 43">
                  <a:extLst>
                    <a:ext uri="{FF2B5EF4-FFF2-40B4-BE49-F238E27FC236}">
                      <a16:creationId xmlns:a16="http://schemas.microsoft.com/office/drawing/2014/main" xmlns="" id="{A58B1630-D45F-4E22-A44C-04F770EAE52D}"/>
                    </a:ext>
                  </a:extLst>
                </p:cNvPr>
                <p:cNvSpPr/>
                <p:nvPr/>
              </p:nvSpPr>
              <p:spPr>
                <a:xfrm>
                  <a:off x="6237952" y="2313701"/>
                  <a:ext cx="1096933" cy="923040"/>
                </a:xfrm>
                <a:prstGeom prst="triangle">
                  <a:avLst/>
                </a:prstGeom>
                <a:solidFill>
                  <a:schemeClr val="bg1"/>
                </a:solidFill>
                <a:ln w="3810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  <a:effectLst/>
                      <a:uLnTx/>
                      <a:uFillTx/>
                      <a:latin typeface="Arial"/>
                      <a:cs typeface="+mn-cs"/>
                    </a:rPr>
                    <a:t>?</a:t>
                  </a:r>
                </a:p>
              </p:txBody>
            </p:sp>
          </p:grp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1307CAFC-0C50-4133-BAA9-C533B57C7E14}"/>
                  </a:ext>
                </a:extLst>
              </p:cNvPr>
              <p:cNvSpPr txBox="1"/>
              <p:nvPr/>
            </p:nvSpPr>
            <p:spPr>
              <a:xfrm>
                <a:off x="4492690" y="2093044"/>
                <a:ext cx="43361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cs typeface="+mn-cs"/>
                  </a:rPr>
                  <a:t>?</a:t>
                </a:r>
              </a:p>
            </p:txBody>
          </p:sp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0B3E1CFF-FECF-43A7-AB6C-E85B57119EAB}"/>
              </a:ext>
            </a:extLst>
          </p:cNvPr>
          <p:cNvSpPr txBox="1"/>
          <p:nvPr/>
        </p:nvSpPr>
        <p:spPr>
          <a:xfrm>
            <a:off x="1071819" y="1684835"/>
            <a:ext cx="6559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a.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823343C4-22C6-4AB3-8892-818BE69EDF99}"/>
              </a:ext>
            </a:extLst>
          </p:cNvPr>
          <p:cNvSpPr txBox="1"/>
          <p:nvPr/>
        </p:nvSpPr>
        <p:spPr>
          <a:xfrm>
            <a:off x="1105072" y="3740476"/>
            <a:ext cx="6559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b.</a:t>
            </a:r>
            <a:endParaRPr kumimoji="0" lang="vi-VN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xmlns="" id="{979A6BC0-B3E7-4599-AA02-01FA297E7E4A}"/>
              </a:ext>
            </a:extLst>
          </p:cNvPr>
          <p:cNvSpPr/>
          <p:nvPr/>
        </p:nvSpPr>
        <p:spPr>
          <a:xfrm>
            <a:off x="5634842" y="1655236"/>
            <a:ext cx="944873" cy="408608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15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xmlns="" id="{4E0F4FAD-A675-4E48-8C6B-E99E03E1A86A}"/>
              </a:ext>
            </a:extLst>
          </p:cNvPr>
          <p:cNvSpPr/>
          <p:nvPr/>
        </p:nvSpPr>
        <p:spPr>
          <a:xfrm>
            <a:off x="8703103" y="2221686"/>
            <a:ext cx="898114" cy="44790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24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xmlns="" id="{8FA80F80-5723-436B-97AA-421BECE2A374}"/>
              </a:ext>
            </a:extLst>
          </p:cNvPr>
          <p:cNvSpPr/>
          <p:nvPr/>
        </p:nvSpPr>
        <p:spPr>
          <a:xfrm>
            <a:off x="259818" y="303998"/>
            <a:ext cx="608264" cy="555653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xmlns="" id="{3A0B4D6F-01B0-4388-9F33-4F8D9DD4C89B}"/>
              </a:ext>
            </a:extLst>
          </p:cNvPr>
          <p:cNvGrpSpPr/>
          <p:nvPr/>
        </p:nvGrpSpPr>
        <p:grpSpPr>
          <a:xfrm>
            <a:off x="895792" y="242408"/>
            <a:ext cx="1523821" cy="707886"/>
            <a:chOff x="1969024" y="1390723"/>
            <a:chExt cx="761332" cy="707886"/>
          </a:xfrm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xmlns="" id="{CD79220A-4881-46EC-99B3-C63EF752E4F5}"/>
                </a:ext>
              </a:extLst>
            </p:cNvPr>
            <p:cNvSpPr/>
            <p:nvPr/>
          </p:nvSpPr>
          <p:spPr>
            <a:xfrm>
              <a:off x="1969024" y="1440654"/>
              <a:ext cx="761332" cy="567313"/>
            </a:xfrm>
            <a:prstGeom prst="roundRect">
              <a:avLst/>
            </a:prstGeom>
            <a:solidFill>
              <a:srgbClr val="FFD974"/>
            </a:solidFill>
            <a:ln>
              <a:solidFill>
                <a:srgbClr val="FFD97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xmlns="" id="{5313F8E0-24F3-4FAD-B8B8-5E21973F97E9}"/>
                </a:ext>
              </a:extLst>
            </p:cNvPr>
            <p:cNvSpPr txBox="1"/>
            <p:nvPr/>
          </p:nvSpPr>
          <p:spPr>
            <a:xfrm>
              <a:off x="2039445" y="1390723"/>
              <a:ext cx="69091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Số</a:t>
              </a:r>
              <a:r>
                <a:rPr kumimoji="0" lang="en-US" sz="4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cs typeface="+mn-cs"/>
                </a:rPr>
                <a:t> ?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91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47" grpId="0" animBg="1"/>
      <p:bldP spid="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xmlns="" id="{4B9B40D3-04AD-4FA8-91CD-4593DB0BA03A}"/>
              </a:ext>
            </a:extLst>
          </p:cNvPr>
          <p:cNvSpPr/>
          <p:nvPr/>
        </p:nvSpPr>
        <p:spPr>
          <a:xfrm>
            <a:off x="203839" y="208982"/>
            <a:ext cx="481997" cy="437322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461CDFB-F1F4-4D91-A588-075383CB103D}"/>
              </a:ext>
            </a:extLst>
          </p:cNvPr>
          <p:cNvSpPr txBox="1"/>
          <p:nvPr/>
        </p:nvSpPr>
        <p:spPr>
          <a:xfrm>
            <a:off x="641162" y="93872"/>
            <a:ext cx="114538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hội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đua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thuyền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mỗi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lang="en-US" sz="3600" noProof="0" dirty="0" err="1" smtClean="0">
                <a:latin typeface="Arial"/>
              </a:rPr>
              <a:t>đợt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đua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5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thuyền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tham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gia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3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đợt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đua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như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vậy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tất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cả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bao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nhiêu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thuyền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tham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gia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054AA09-3151-4A52-8DF1-E97958E74DF8}"/>
              </a:ext>
            </a:extLst>
          </p:cNvPr>
          <p:cNvSpPr txBox="1"/>
          <p:nvPr/>
        </p:nvSpPr>
        <p:spPr>
          <a:xfrm>
            <a:off x="7097503" y="2339316"/>
            <a:ext cx="55101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latin typeface="Arial"/>
              </a:rPr>
              <a:t>           </a:t>
            </a:r>
            <a:r>
              <a:rPr lang="en-US" sz="3600" u="sng" dirty="0" err="1" smtClean="0">
                <a:solidFill>
                  <a:srgbClr val="FF0000"/>
                </a:solidFill>
                <a:latin typeface="Arial"/>
              </a:rPr>
              <a:t>Tóm</a:t>
            </a:r>
            <a:r>
              <a:rPr lang="en-US" sz="3600" u="sng" dirty="0" smtClean="0">
                <a:solidFill>
                  <a:srgbClr val="FF0000"/>
                </a:solidFill>
                <a:latin typeface="Arial"/>
              </a:rPr>
              <a:t> </a:t>
            </a:r>
            <a:r>
              <a:rPr lang="en-US" sz="3600" u="sng" dirty="0" err="1" smtClean="0">
                <a:solidFill>
                  <a:srgbClr val="FF0000"/>
                </a:solidFill>
                <a:latin typeface="Arial"/>
              </a:rPr>
              <a:t>tắt</a:t>
            </a:r>
            <a:endParaRPr lang="en-US" sz="3600" u="sng" dirty="0" smtClean="0">
              <a:solidFill>
                <a:srgbClr val="FF0000"/>
              </a:solidFill>
              <a:latin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Mỗi</a:t>
            </a:r>
            <a:r>
              <a:rPr kumimoji="0" lang="en-US" sz="36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 </a:t>
            </a:r>
            <a:r>
              <a:rPr kumimoji="0" lang="en-US" sz="36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đợt</a:t>
            </a:r>
            <a:r>
              <a:rPr kumimoji="0" lang="en-US" sz="3600" b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/>
              </a:rPr>
              <a:t>: 5 </a:t>
            </a:r>
            <a:r>
              <a:rPr kumimoji="0" lang="en-US" sz="3600" b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/>
              </a:rPr>
              <a:t>thuyền</a:t>
            </a:r>
            <a:endParaRPr kumimoji="0" lang="en-US" sz="3600" b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aseline="0" dirty="0" smtClean="0">
                <a:latin typeface="Arial"/>
              </a:rPr>
              <a:t>3 </a:t>
            </a:r>
            <a:r>
              <a:rPr lang="en-US" sz="3600" baseline="0" dirty="0" err="1" smtClean="0">
                <a:latin typeface="Arial"/>
              </a:rPr>
              <a:t>đợt</a:t>
            </a:r>
            <a:r>
              <a:rPr lang="en-US" sz="3600" dirty="0" smtClean="0">
                <a:latin typeface="Arial"/>
              </a:rPr>
              <a:t> </a:t>
            </a:r>
            <a:r>
              <a:rPr lang="en-US" sz="3600" dirty="0" err="1" smtClean="0">
                <a:latin typeface="Arial"/>
              </a:rPr>
              <a:t>đua</a:t>
            </a:r>
            <a:r>
              <a:rPr lang="en-US" sz="3600" dirty="0" smtClean="0">
                <a:latin typeface="Arial"/>
              </a:rPr>
              <a:t> </a:t>
            </a:r>
            <a:r>
              <a:rPr lang="en-US" sz="3600" dirty="0" err="1" smtClean="0">
                <a:latin typeface="Arial"/>
              </a:rPr>
              <a:t>có</a:t>
            </a:r>
            <a:r>
              <a:rPr lang="en-US" sz="3600" dirty="0" smtClean="0">
                <a:latin typeface="Arial"/>
              </a:rPr>
              <a:t> : </a:t>
            </a:r>
            <a:r>
              <a:rPr lang="en-US" sz="3600" dirty="0" err="1" smtClean="0">
                <a:latin typeface="Arial"/>
              </a:rPr>
              <a:t>thuyền</a:t>
            </a:r>
            <a:r>
              <a:rPr lang="en-US" sz="3600" dirty="0" smtClean="0">
                <a:latin typeface="Arial"/>
              </a:rPr>
              <a:t>?</a:t>
            </a:r>
            <a:endParaRPr kumimoji="0" lang="en-US" sz="28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9" y="2013237"/>
            <a:ext cx="6368143" cy="442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83883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Tư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4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71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(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 </a:t>
            </a:r>
            <a:r>
              <a:rPr lang="en-US" sz="31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3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33381" y="2237764"/>
            <a:ext cx="353893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4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126)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41999" y="2850543"/>
            <a:ext cx="22361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giải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06116" y="3435611"/>
            <a:ext cx="95053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3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đợt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đua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như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vậy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có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tất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cả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thuyền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tham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gia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là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46433" y="4045596"/>
            <a:ext cx="71048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5   </a:t>
            </a:r>
            <a:r>
              <a:rPr lang="en-US" sz="3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  3  =  15 (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thuyền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41999" y="4663379"/>
            <a:ext cx="40233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Đáp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số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: 15 </a:t>
            </a:r>
            <a:r>
              <a:rPr lang="en-US" sz="3200" b="1" dirty="0" err="1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thuyền</a:t>
            </a: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271549" y="4688878"/>
            <a:ext cx="7282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4H" panose="020B0603050302020204" pitchFamily="34" charset="0"/>
                <a:cs typeface="Times New Roman" pitchFamily="18" charset="0"/>
                <a:sym typeface="Arial"/>
              </a:rPr>
              <a:t>đ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  <a:sym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536" y="91442"/>
            <a:ext cx="9270625" cy="2227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5671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xmlns="" id="{21691A02-BDAE-471C-9AEA-E35BDB0882E9}"/>
              </a:ext>
            </a:extLst>
          </p:cNvPr>
          <p:cNvSpPr/>
          <p:nvPr/>
        </p:nvSpPr>
        <p:spPr>
          <a:xfrm>
            <a:off x="34728" y="117788"/>
            <a:ext cx="778782" cy="755047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5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DEF2E63-42E8-425C-8C5F-E9B602EAD5A0}"/>
              </a:ext>
            </a:extLst>
          </p:cNvPr>
          <p:cNvSpPr txBox="1"/>
          <p:nvPr/>
        </p:nvSpPr>
        <p:spPr>
          <a:xfrm>
            <a:off x="924349" y="0"/>
            <a:ext cx="115862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Rô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–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bốt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đếm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chuồng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8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Hỏi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chuồng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mấy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18" name="Picture 17" descr="Cute Rabbit Cartoon Isolated On White Background Stock Vector -  Illustration of greeting, celebration: 113194593">
            <a:extLst>
              <a:ext uri="{FF2B5EF4-FFF2-40B4-BE49-F238E27FC236}">
                <a16:creationId xmlns:a16="http://schemas.microsoft.com/office/drawing/2014/main" xmlns="" id="{C11FE9F2-E327-44A6-89E0-5FC3D333D9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17" y="4467529"/>
            <a:ext cx="1344427" cy="202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7495F034-7984-4385-B256-A9DF373186E4}"/>
              </a:ext>
            </a:extLst>
          </p:cNvPr>
          <p:cNvSpPr txBox="1"/>
          <p:nvPr/>
        </p:nvSpPr>
        <p:spPr>
          <a:xfrm>
            <a:off x="1780436" y="2221107"/>
            <a:ext cx="36130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è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Gà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2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chân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163E27A-A9F6-4655-90D2-D5993748D1D8}"/>
              </a:ext>
            </a:extLst>
          </p:cNvPr>
          <p:cNvSpPr txBox="1"/>
          <p:nvPr/>
        </p:nvSpPr>
        <p:spPr>
          <a:xfrm>
            <a:off x="1773679" y="5186513"/>
            <a:ext cx="3996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è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Thỏ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4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chân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xmlns="" id="{E1AD07C8-8EF1-490A-B6C9-F80D008EE03E}"/>
              </a:ext>
            </a:extLst>
          </p:cNvPr>
          <p:cNvSpPr/>
          <p:nvPr/>
        </p:nvSpPr>
        <p:spPr>
          <a:xfrm>
            <a:off x="5340230" y="2738237"/>
            <a:ext cx="726485" cy="3173008"/>
          </a:xfrm>
          <a:prstGeom prst="rightBrace">
            <a:avLst>
              <a:gd name="adj1" fmla="val 56282"/>
              <a:gd name="adj2" fmla="val 49578"/>
            </a:avLst>
          </a:prstGeom>
          <a:ln w="28575">
            <a:solidFill>
              <a:srgbClr val="FB1D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B2144F2F-016F-4015-B91D-0BC8B20EE37B}"/>
              </a:ext>
            </a:extLst>
          </p:cNvPr>
          <p:cNvSpPr txBox="1"/>
          <p:nvPr/>
        </p:nvSpPr>
        <p:spPr>
          <a:xfrm>
            <a:off x="5853765" y="2654268"/>
            <a:ext cx="63105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chuồng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cả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gà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thỏ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8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chân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.(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Vì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8 = 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2 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+ 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2 + 4 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)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DF509E3B-F2E0-4A30-B093-74FFA6DC08E9}"/>
              </a:ext>
            </a:extLst>
          </p:cNvPr>
          <p:cNvSpPr txBox="1"/>
          <p:nvPr/>
        </p:nvSpPr>
        <p:spPr>
          <a:xfrm>
            <a:off x="6314340" y="4425986"/>
            <a:ext cx="4929931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è"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Trong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chuồng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2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gà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và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+mn-cs"/>
              </a:rPr>
              <a:t>1 con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+mn-cs"/>
              </a:rPr>
              <a:t>thỏ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/>
                <a:cs typeface="+mn-cs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25" y="1597856"/>
            <a:ext cx="1514475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7128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9" grpId="0"/>
      <p:bldP spid="24" grpId="0"/>
      <p:bldP spid="25" grpId="0" animBg="1"/>
      <p:bldP spid="26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/5/2022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979881"/>
            <a:ext cx="67294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1. Ý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thức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3188" y="1598443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Việt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………………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92760" y="2235702"/>
            <a:ext cx="617642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3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. </a:t>
            </a:r>
            <a:r>
              <a:rPr lang="en-US" sz="3200" b="1" dirty="0" err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Toán</a:t>
            </a:r>
            <a:r>
              <a:rPr lang="en-US" sz="3200" b="1" dirty="0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schemeClr val="tx1"/>
                </a:solidFill>
                <a:latin typeface="HP001 4 hàng" panose="020B0603050302020204" pitchFamily="34" charset="-93"/>
                <a:cs typeface="Times New Roman" pitchFamily="18" charset="0"/>
              </a:rPr>
              <a:t>: 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30" y="3451287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Dặn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dò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7027" y="4041624"/>
            <a:ext cx="930515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Tiếng Việt làm bài 1, 2, 3, 4,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tr 66 + 67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16762" y="5904431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37028" y="4686918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Toán làm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tr 113, 114, 115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81630" y="2839884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4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 Vở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TC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: …… điểm: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737027" y="5314594"/>
            <a:ext cx="86290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–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Đăng kí mua báo hè (không bắt buộc)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11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137234" y="878097"/>
            <a:ext cx="783618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 này thuộc bản quyền của trang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</a:t>
            </a:r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thầy cô có nhu cầu tham khảo thêm các trò chơi dạy học khác có thể liên hệ với trang của </a:t>
            </a:r>
            <a:r>
              <a:rPr lang="en-US" sz="36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 Đá </a:t>
            </a:r>
            <a:r>
              <a:rPr lang="en-US" sz="36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địa chỉ facebook bên dưới</a:t>
            </a:r>
          </a:p>
          <a:p>
            <a:pPr algn="ctr"/>
            <a:endParaRPr lang="en-US" sz="36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60315" y="3801406"/>
            <a:ext cx="759517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https://www.facebook.com/TheGioiTroChoiDayHoc</a:t>
            </a:r>
          </a:p>
          <a:p>
            <a:pPr algn="just"/>
            <a:endParaRPr lang="en-US" sz="40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63"/>
          <a:stretch/>
        </p:blipFill>
        <p:spPr>
          <a:xfrm rot="10800000">
            <a:off x="0" y="5456733"/>
            <a:ext cx="12192000" cy="1400630"/>
          </a:xfrm>
          <a:prstGeom prst="rect">
            <a:avLst/>
          </a:prstGeom>
        </p:spPr>
      </p:pic>
      <p:pic>
        <p:nvPicPr>
          <p:cNvPr id="14" name="Picture 4" descr="Create awesome children book illustrations by Graphic_woorl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5456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56348" y="4304936"/>
            <a:ext cx="6980348" cy="2610214"/>
          </a:xfrm>
          <a:prstGeom prst="rect">
            <a:avLst/>
          </a:prstGeom>
        </p:spPr>
      </p:pic>
      <p:pic>
        <p:nvPicPr>
          <p:cNvPr id="16" name="Picture 10" descr="C:\Users\ADMIN\Desktop\Tai nguyen thiet ke tro choi\Bảng gỗ\images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8887" y="-988515"/>
            <a:ext cx="5207345" cy="341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314938" y="311806"/>
            <a:ext cx="3695242" cy="14784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TÀU ƠI</a:t>
            </a:r>
          </a:p>
          <a:p>
            <a:pPr algn="ctr">
              <a:lnSpc>
                <a:spcPct val="150000"/>
              </a:lnSpc>
            </a:pPr>
            <a:r>
              <a:rPr lang="en-US" sz="3200" b="1">
                <a:solidFill>
                  <a:srgbClr val="008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 ĐI ĐÂU THẾ</a:t>
            </a:r>
            <a:endParaRPr lang="en-US" sz="3200" b="1" dirty="0">
              <a:solidFill>
                <a:srgbClr val="008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Vũ điệu Pikachu cực dễ thương ^^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882078" y="27283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62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.01666 L 0.7967 -0.00579 " pathEditMode="relative" rAng="0" ptsTypes="AA">
                                      <p:cBhvr>
                                        <p:cTn id="8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826" y="-113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2727" numSld="12">
                <p:cTn id="4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263"/>
          <a:stretch/>
        </p:blipFill>
        <p:spPr>
          <a:xfrm rot="10800000">
            <a:off x="0" y="5485308"/>
            <a:ext cx="12192000" cy="1400630"/>
          </a:xfrm>
          <a:prstGeom prst="rect">
            <a:avLst/>
          </a:prstGeom>
        </p:spPr>
      </p:pic>
      <p:pic>
        <p:nvPicPr>
          <p:cNvPr id="14" name="Picture 4" descr="Create awesome children book illustrations by Graphic_woorl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485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81283" y="4196742"/>
            <a:ext cx="6980348" cy="2610214"/>
          </a:xfrm>
          <a:prstGeom prst="rect">
            <a:avLst/>
          </a:prstGeom>
        </p:spPr>
      </p:pic>
      <p:pic>
        <p:nvPicPr>
          <p:cNvPr id="17" name="Picture 2" descr="Kết quả hình ảnh cho frame&quot;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49" r="643"/>
          <a:stretch/>
        </p:blipFill>
        <p:spPr bwMode="auto">
          <a:xfrm rot="5400000">
            <a:off x="3105766" y="-799394"/>
            <a:ext cx="5965370" cy="8231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2869204" y="1178343"/>
            <a:ext cx="637177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 ta sẽ cùng theo một </a:t>
            </a:r>
          </a:p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chuyến tàu để đến tham quan nơi </a:t>
            </a:r>
          </a:p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 sống của các muôn thú.</a:t>
            </a:r>
            <a:b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Muốn vậy, các em hãy cố gắng </a:t>
            </a:r>
          </a:p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 lời đúng những câu hỏi nhé!</a:t>
            </a:r>
          </a:p>
          <a:p>
            <a:pPr algn="ctr"/>
            <a:endParaRPr lang="en-US" sz="320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Sẵn sàng cho chuyến tham quan nào!</a:t>
            </a:r>
          </a:p>
        </p:txBody>
      </p:sp>
    </p:spTree>
    <p:extLst>
      <p:ext uri="{BB962C8B-B14F-4D97-AF65-F5344CB8AC3E}">
        <p14:creationId xmlns:p14="http://schemas.microsoft.com/office/powerpoint/2010/main" val="153199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4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2378248" y="5935991"/>
            <a:ext cx="7595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2" descr="Cartoon forest hill landscape vector nature background illustration -  Download Free Vectors, Clipart Graphics &amp; Vector Ar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563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456733"/>
            <a:ext cx="12191999" cy="1400630"/>
          </a:xfrm>
          <a:prstGeom prst="rect">
            <a:avLst/>
          </a:prstGeom>
        </p:spPr>
      </p:pic>
      <p:pic>
        <p:nvPicPr>
          <p:cNvPr id="60" name="Picture 2" descr="Cute rabbit cartoon Royalty Free Vector Image - VectorStock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2685" l="0" r="100000">
                        <a14:backgroundMark x1="36640" y1="37685" x2="4171" y2="89907"/>
                        <a14:backgroundMark x1="7892" y1="37407" x2="18715" y2="84630"/>
                        <a14:backgroundMark x1="36979" y1="37407" x2="27170" y2="82407"/>
                        <a14:backgroundMark x1="83653" y1="2130" x2="62007" y2="11019"/>
                        <a14:backgroundMark x1="89064" y1="9352" x2="95152" y2="37130"/>
                        <a14:backgroundMark x1="90755" y1="62130" x2="91432" y2="87407"/>
                        <a14:backgroundMark x1="94138" y1="38796" x2="88388" y2="42963"/>
                        <a14:backgroundMark x1="50507" y1="5463" x2="62683" y2="9074"/>
                        <a14:backgroundMark x1="9583" y1="6019" x2="6877" y2="1407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5697101"/>
            <a:ext cx="953441" cy="1160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Black and White rabbit vector | 77 Rabbit Clipart images . Use these free  Rabbit Clipart for your ... | Rabbit clipart, Rabbit pictures, Cute bunny  carto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9443" y="5697101"/>
            <a:ext cx="739662" cy="7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Bunny Rabbit Cartoon Images | Rabbit cartoon images, Cartoon clip art, Cartoon  bunny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725" y="5758751"/>
            <a:ext cx="797866" cy="797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4" name="Group 73"/>
          <p:cNvGrpSpPr/>
          <p:nvPr/>
        </p:nvGrpSpPr>
        <p:grpSpPr>
          <a:xfrm>
            <a:off x="-7202510" y="2773680"/>
            <a:ext cx="6980348" cy="2683690"/>
            <a:chOff x="798490" y="2838075"/>
            <a:chExt cx="6980348" cy="2683690"/>
          </a:xfrm>
        </p:grpSpPr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76" name="Rounded Rectangle 75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9x3</a:t>
              </a:r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4x4</a:t>
              </a:r>
            </a:p>
          </p:txBody>
        </p:sp>
      </p:grpSp>
      <p:sp>
        <p:nvSpPr>
          <p:cNvPr id="79" name="Rectangle 78"/>
          <p:cNvSpPr/>
          <p:nvPr/>
        </p:nvSpPr>
        <p:spPr>
          <a:xfrm>
            <a:off x="8028511" y="552448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&lt;</a:t>
            </a:r>
          </a:p>
        </p:txBody>
      </p:sp>
      <p:sp>
        <p:nvSpPr>
          <p:cNvPr id="80" name="Rectangle 79"/>
          <p:cNvSpPr/>
          <p:nvPr/>
        </p:nvSpPr>
        <p:spPr>
          <a:xfrm>
            <a:off x="5212686" y="552449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=</a:t>
            </a:r>
          </a:p>
        </p:txBody>
      </p:sp>
      <p:sp>
        <p:nvSpPr>
          <p:cNvPr id="81" name="Rectangle 80"/>
          <p:cNvSpPr/>
          <p:nvPr/>
        </p:nvSpPr>
        <p:spPr>
          <a:xfrm>
            <a:off x="2396861" y="526714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&gt;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2638610" y="-706487"/>
            <a:ext cx="13965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  <a:latin typeface="Calibri" panose="020F0502020204030204"/>
              </a:rPr>
              <a:t>Đúng</a:t>
            </a:r>
          </a:p>
        </p:txBody>
      </p:sp>
    </p:spTree>
    <p:extLst>
      <p:ext uri="{BB962C8B-B14F-4D97-AF65-F5344CB8AC3E}">
        <p14:creationId xmlns:p14="http://schemas.microsoft.com/office/powerpoint/2010/main" val="4234001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5 0.00764 L 1.79965 0.02083 " pathEditMode="relative" rAng="0" ptsTypes="AA">
                                      <p:cBhvr>
                                        <p:cTn id="55" dur="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  <p:bldLst>
      <p:bldP spid="79" grpId="0" animBg="1"/>
      <p:bldP spid="79" grpId="1" animBg="1"/>
      <p:bldP spid="80" grpId="0" animBg="1"/>
      <p:bldP spid="80" grpId="1" animBg="1"/>
      <p:bldP spid="8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4" descr="5x7FT Cartoon Tropical Forest Palm Leaves Jungles Custom Photo Studio  Backdrop Background Vinyl 220cm x 150cm|background vinyl|studio  backdropphoto studio backdrop - AliExpress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521"/>
            <a:ext cx="12192000" cy="5523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13917"/>
            <a:ext cx="12192000" cy="1400630"/>
          </a:xfrm>
          <a:prstGeom prst="rect">
            <a:avLst/>
          </a:prstGeom>
        </p:spPr>
      </p:pic>
      <p:pic>
        <p:nvPicPr>
          <p:cNvPr id="31" name="Picture 2" descr="Funny Baby Monkey Pictures - Monkeys Cartoon Clip Art | Monkey pictures,  Cartoon clip art, Cartoon monkey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1282">
            <a:off x="1622122" y="4142042"/>
            <a:ext cx="824802" cy="824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Monkey Cartoon Images, Stock Photos &amp; Vectors | Shutterstoc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5714" l="0" r="100000">
                        <a14:foregroundMark x1="25313" y1="33571" x2="42813" y2="28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396" y="2050232"/>
            <a:ext cx="910771" cy="79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oup 33"/>
          <p:cNvGrpSpPr/>
          <p:nvPr/>
        </p:nvGrpSpPr>
        <p:grpSpPr>
          <a:xfrm>
            <a:off x="-7707999" y="2773680"/>
            <a:ext cx="7484925" cy="2683690"/>
            <a:chOff x="293913" y="2838075"/>
            <a:chExt cx="7484925" cy="268369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6" name="Rounded Rectangle 35"/>
            <p:cNvSpPr/>
            <p:nvPr/>
          </p:nvSpPr>
          <p:spPr>
            <a:xfrm>
              <a:off x="293913" y="2838075"/>
              <a:ext cx="2011405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 x 5</a:t>
              </a: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915177" y="2838075"/>
              <a:ext cx="2056998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 x 8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552729" y="590551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&gt;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234755" y="590551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=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989021" y="590551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&lt;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063395" y="-769441"/>
            <a:ext cx="13965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  <a:latin typeface="Calibri" panose="020F0502020204030204"/>
              </a:rPr>
              <a:t>Đúng</a:t>
            </a:r>
          </a:p>
        </p:txBody>
      </p:sp>
    </p:spTree>
    <p:extLst>
      <p:ext uri="{BB962C8B-B14F-4D97-AF65-F5344CB8AC3E}">
        <p14:creationId xmlns:p14="http://schemas.microsoft.com/office/powerpoint/2010/main" val="417255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6 0.00764 L 1.94289 0.00116 " pathEditMode="relative" rAng="0" ptsTypes="AA">
                                      <p:cBhvr>
                                        <p:cTn id="37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03" y="-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 animBg="1"/>
      <p:bldP spid="40" grpId="1" animBg="1"/>
      <p:bldP spid="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2378248" y="5935991"/>
            <a:ext cx="7595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Picture 6" descr="Citação de verão e ilustração de flores. | Vetor Premiu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643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 30"/>
          <p:cNvGrpSpPr/>
          <p:nvPr/>
        </p:nvGrpSpPr>
        <p:grpSpPr>
          <a:xfrm>
            <a:off x="-7202510" y="2759164"/>
            <a:ext cx="6980348" cy="2683690"/>
            <a:chOff x="798490" y="2838075"/>
            <a:chExt cx="6980348" cy="2683690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3" name="Rounded Rectangle 32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5x5</a:t>
              </a:r>
            </a:p>
          </p:txBody>
        </p:sp>
        <p:sp>
          <p:nvSpPr>
            <p:cNvPr id="34" name="Rounded Rectangle 33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4x3</a:t>
              </a:r>
            </a:p>
          </p:txBody>
        </p:sp>
      </p:grpSp>
      <p:sp>
        <p:nvSpPr>
          <p:cNvPr id="36" name="Rectangle 35"/>
          <p:cNvSpPr/>
          <p:nvPr/>
        </p:nvSpPr>
        <p:spPr>
          <a:xfrm>
            <a:off x="8028511" y="537932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&lt;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212686" y="537933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=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595701" y="537933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&gt;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42217"/>
            <a:ext cx="12192000" cy="140063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638610" y="-721003"/>
            <a:ext cx="13965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  <a:latin typeface="Calibri" panose="020F0502020204030204"/>
              </a:rPr>
              <a:t>Đúng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9236">
            <a:off x="9073869" y="5682169"/>
            <a:ext cx="998955" cy="92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9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5 0.00764 L 1.79965 0.02083 " pathEditMode="relative" rAng="0" ptsTypes="AA">
                                      <p:cBhvr>
                                        <p:cTn id="43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</p:childTnLst>
        </p:cTn>
      </p:par>
    </p:tnLst>
    <p:bldLst>
      <p:bldP spid="36" grpId="0" animBg="1"/>
      <p:bldP spid="36" grpId="1" animBg="1"/>
      <p:bldP spid="37" grpId="0" animBg="1"/>
      <p:bldP spid="37" grpId="1" animBg="1"/>
      <p:bldP spid="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233" y="5566228"/>
            <a:ext cx="1219200" cy="1219200"/>
          </a:xfrm>
          <a:prstGeom prst="rect">
            <a:avLst/>
          </a:prstGeom>
        </p:spPr>
      </p:pic>
      <p:pic>
        <p:nvPicPr>
          <p:cNvPr id="30" name="Picture 4" descr="ᐈ Anime animal wallpaper stock pictures, Royalty Free savanna backgrounds |  download on Depositphotos®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2572"/>
            <a:ext cx="12192000" cy="545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8" y="5384798"/>
            <a:ext cx="12223104" cy="140063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115" y="3220367"/>
            <a:ext cx="981541" cy="76206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303" y="5495676"/>
            <a:ext cx="1060796" cy="1164437"/>
          </a:xfrm>
          <a:prstGeom prst="rect">
            <a:avLst/>
          </a:prstGeom>
        </p:spPr>
      </p:pic>
      <p:grpSp>
        <p:nvGrpSpPr>
          <p:cNvPr id="34" name="Group 33"/>
          <p:cNvGrpSpPr/>
          <p:nvPr/>
        </p:nvGrpSpPr>
        <p:grpSpPr>
          <a:xfrm>
            <a:off x="-7202510" y="2701108"/>
            <a:ext cx="6980348" cy="2683690"/>
            <a:chOff x="798490" y="2838075"/>
            <a:chExt cx="6980348" cy="2683690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6" name="Rounded Rectangle 35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2x9</a:t>
              </a: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3x6</a:t>
              </a:r>
            </a:p>
          </p:txBody>
        </p:sp>
      </p:grpSp>
      <p:sp>
        <p:nvSpPr>
          <p:cNvPr id="39" name="Rectangle 38"/>
          <p:cNvSpPr/>
          <p:nvPr/>
        </p:nvSpPr>
        <p:spPr>
          <a:xfrm>
            <a:off x="2595701" y="479878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&gt;</a:t>
            </a:r>
          </a:p>
        </p:txBody>
      </p:sp>
      <p:sp>
        <p:nvSpPr>
          <p:cNvPr id="40" name="Rectangle 39"/>
          <p:cNvSpPr/>
          <p:nvPr/>
        </p:nvSpPr>
        <p:spPr>
          <a:xfrm>
            <a:off x="7791259" y="475113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&lt;</a:t>
            </a:r>
          </a:p>
        </p:txBody>
      </p:sp>
      <p:sp>
        <p:nvSpPr>
          <p:cNvPr id="41" name="Rectangle 40"/>
          <p:cNvSpPr/>
          <p:nvPr/>
        </p:nvSpPr>
        <p:spPr>
          <a:xfrm>
            <a:off x="5193480" y="475114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=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267854" y="-952891"/>
            <a:ext cx="13965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  <a:latin typeface="Calibri" panose="020F0502020204030204"/>
              </a:rPr>
              <a:t>Đúng</a:t>
            </a:r>
          </a:p>
        </p:txBody>
      </p:sp>
    </p:spTree>
    <p:extLst>
      <p:ext uri="{BB962C8B-B14F-4D97-AF65-F5344CB8AC3E}">
        <p14:creationId xmlns:p14="http://schemas.microsoft.com/office/powerpoint/2010/main" val="374267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5 0.00764 L 1.79965 0.02083 " pathEditMode="relative" rAng="0" ptsTypes="AA">
                                      <p:cBhvr>
                                        <p:cTn id="37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 animBg="1"/>
      <p:bldP spid="40" grpId="1" animBg="1"/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2378248" y="5935991"/>
            <a:ext cx="7595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Gmail: </a:t>
            </a:r>
            <a:r>
              <a:rPr lang="en-US" sz="280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SenDaStudio4291@gmail.com</a:t>
            </a:r>
            <a:endParaRPr lang="en-US" sz="280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Picture 4" descr="Premium Vector | Illustration of forest with a river background vecto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7"/>
            <a:ext cx="12192000" cy="5543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45" y="5457370"/>
            <a:ext cx="12223104" cy="1400630"/>
          </a:xfrm>
          <a:prstGeom prst="rect">
            <a:avLst/>
          </a:prstGeom>
        </p:spPr>
      </p:pic>
      <p:pic>
        <p:nvPicPr>
          <p:cNvPr id="31" name="Picture 2" descr="Cartoon Deer Images, Stock Photos &amp; Vectors | Shutterstock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286" l="0" r="100000">
                        <a14:backgroundMark x1="1364" y1="714" x2="1364" y2="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6702" y="3328038"/>
            <a:ext cx="721445" cy="918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Cartoon Deer Images, Stock Photos &amp; Vectors | Shutterstock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17269" y1="31982" x2="16466" y2="44595"/>
                        <a14:foregroundMark x1="11245" y1="33333" x2="13253" y2="44595"/>
                        <a14:foregroundMark x1="5221" y1="36036" x2="5221" y2="36036"/>
                        <a14:foregroundMark x1="2008" y1="33784" x2="2008" y2="33784"/>
                        <a14:foregroundMark x1="13253" y1="22523" x2="13253" y2="22523"/>
                        <a14:foregroundMark x1="12048" y1="15766" x2="12048" y2="15766"/>
                        <a14:foregroundMark x1="16466" y1="13964" x2="16466" y2="13964"/>
                        <a14:foregroundMark x1="11245" y1="10811" x2="11245" y2="10811"/>
                        <a14:foregroundMark x1="24900" y1="18919" x2="24900" y2="18919"/>
                        <a14:foregroundMark x1="26908" y1="22973" x2="26908" y2="22973"/>
                        <a14:foregroundMark x1="25301" y1="13964" x2="25301" y2="13964"/>
                        <a14:foregroundMark x1="30924" y1="11712" x2="30924" y2="11712"/>
                        <a14:foregroundMark x1="24498" y1="7658" x2="24498" y2="7658"/>
                        <a14:foregroundMark x1="24096" y1="3604" x2="24096" y2="3604"/>
                        <a14:foregroundMark x1="10040" y1="7658" x2="10040" y2="7658"/>
                        <a14:backgroundMark x1="14458" y1="36937" x2="14458" y2="369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257" y="2756360"/>
            <a:ext cx="1037485" cy="92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-7190914" y="2774317"/>
            <a:ext cx="6980348" cy="2683690"/>
            <a:chOff x="798490" y="2838075"/>
            <a:chExt cx="6980348" cy="2683690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490" y="2911551"/>
              <a:ext cx="6980348" cy="2610214"/>
            </a:xfrm>
            <a:prstGeom prst="rect">
              <a:avLst/>
            </a:prstGeom>
          </p:spPr>
        </p:pic>
        <p:sp>
          <p:nvSpPr>
            <p:cNvPr id="35" name="Rounded Rectangle 34"/>
            <p:cNvSpPr/>
            <p:nvPr/>
          </p:nvSpPr>
          <p:spPr>
            <a:xfrm>
              <a:off x="901521" y="2838075"/>
              <a:ext cx="1403797" cy="1124883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7x6</a:t>
              </a: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2395470" y="3059055"/>
              <a:ext cx="1403797" cy="898354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8000">
                  <a:solidFill>
                    <a:srgbClr val="0099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3915177" y="2838075"/>
              <a:ext cx="1403797" cy="1100905"/>
            </a:xfrm>
            <a:prstGeom prst="roundRect">
              <a:avLst/>
            </a:prstGeom>
            <a:solidFill>
              <a:srgbClr val="FFFF00"/>
            </a:solidFill>
            <a:ln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>
                  <a:solidFill>
                    <a:srgbClr val="00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5x4</a:t>
              </a:r>
            </a:p>
          </p:txBody>
        </p:sp>
      </p:grpSp>
      <p:sp>
        <p:nvSpPr>
          <p:cNvPr id="38" name="Rectangle 37"/>
          <p:cNvSpPr/>
          <p:nvPr/>
        </p:nvSpPr>
        <p:spPr>
          <a:xfrm>
            <a:off x="8040107" y="553085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&lt;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224282" y="553086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=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607297" y="553086"/>
            <a:ext cx="1545284" cy="8286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 cmpd="dbl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9900"/>
                </a:solidFill>
                <a:latin typeface="Calibri" panose="020F0502020204030204"/>
              </a:rPr>
              <a:t>&gt;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650206" y="-705850"/>
            <a:ext cx="139653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  <a:latin typeface="Calibri" panose="020F0502020204030204"/>
              </a:rPr>
              <a:t>Đúng</a:t>
            </a:r>
          </a:p>
        </p:txBody>
      </p:sp>
    </p:spTree>
    <p:extLst>
      <p:ext uri="{BB962C8B-B14F-4D97-AF65-F5344CB8AC3E}">
        <p14:creationId xmlns:p14="http://schemas.microsoft.com/office/powerpoint/2010/main" val="3128926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1.11022E-16 L 0.92465 0.0076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233" y="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o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92465 0.00764 L 1.79965 0.02083 " pathEditMode="relative" rAng="0" ptsTypes="AA">
                                      <p:cBhvr>
                                        <p:cTn id="37" dur="5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8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er-axle-rail-joint-sounds-in-Trainz-2009-_mp3cut.net_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38" grpId="0" animBg="1"/>
      <p:bldP spid="38" grpId="1" animBg="1"/>
      <p:bldP spid="39" grpId="0" animBg="1"/>
      <p:bldP spid="39" grpId="1" animBg="1"/>
      <p:bldP spid="4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8272979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696826" y="2174765"/>
            <a:ext cx="54197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Tiết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3: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Luyện</a:t>
            </a:r>
            <a:r>
              <a:rPr kumimoji="0" lang="en-US" altLang="zh-CN" sz="6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方正静蕾简体" panose="02000000000000000000" pitchFamily="2" charset="-122"/>
                <a:cs typeface="+mn-cs"/>
              </a:rPr>
              <a:t>tập</a:t>
            </a:r>
            <a:endParaRPr kumimoji="0" lang="zh-CN" altLang="en-US" sz="6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方正静蕾简体" panose="02000000000000000000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1F1F1F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Office Them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951</TotalTime>
  <Words>544</Words>
  <Application>Microsoft Office PowerPoint</Application>
  <PresentationFormat>Custom</PresentationFormat>
  <Paragraphs>178</Paragraphs>
  <Slides>17</Slides>
  <Notes>4</Notes>
  <HiddenSlides>0</HiddenSlides>
  <MMClips>1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Office Theme</vt:lpstr>
      <vt:lpstr>1_Office 主题</vt:lpstr>
      <vt:lpstr>千图网海量PPT模板www.58pic.com​​</vt:lpstr>
      <vt:lpstr>2_Office 主题</vt:lpstr>
      <vt:lpstr>第一PPT，www.1ppt.com</vt:lpstr>
      <vt:lpstr>https://www.freeppt7.com</vt:lpstr>
      <vt:lpstr>3_Office 主题​​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52</cp:revision>
  <dcterms:created xsi:type="dcterms:W3CDTF">2021-07-20T01:55:21Z</dcterms:created>
  <dcterms:modified xsi:type="dcterms:W3CDTF">2022-05-04T09:10:10Z</dcterms:modified>
</cp:coreProperties>
</file>