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</p:sldMasterIdLst>
  <p:notesMasterIdLst>
    <p:notesMasterId r:id="rId24"/>
  </p:notesMasterIdLst>
  <p:handoutMasterIdLst>
    <p:handoutMasterId r:id="rId25"/>
  </p:handoutMasterIdLst>
  <p:sldIdLst>
    <p:sldId id="2007577114" r:id="rId4"/>
    <p:sldId id="266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007577111" r:id="rId15"/>
    <p:sldId id="2007577108" r:id="rId16"/>
    <p:sldId id="2007577106" r:id="rId17"/>
    <p:sldId id="2007577110" r:id="rId18"/>
    <p:sldId id="2007577112" r:id="rId19"/>
    <p:sldId id="2007577113" r:id="rId20"/>
    <p:sldId id="2007577104" r:id="rId21"/>
    <p:sldId id="2007577115" r:id="rId22"/>
    <p:sldId id="200757709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-102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024D8-3A4D-4D32-9A01-C9460A21F718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EAB979-909A-45FA-BD48-24C2350F0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00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5.svg"/><Relationship Id="rId4" Type="http://schemas.openxmlformats.org/officeDocument/2006/relationships/image" Target="../media/image2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3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8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4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82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4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29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8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54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6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2022/4/20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BF3B5-9DD2-44B0-BC4E-76596BEE669C}" type="datetimeFigureOut">
              <a:rPr lang="en-US" smtClean="0"/>
              <a:t>20/4/2022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5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4.pn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microsoft.com/office/2007/relationships/hdphoto" Target="../media/hdphoto2.wdp"/><Relationship Id="rId4" Type="http://schemas.openxmlformats.org/officeDocument/2006/relationships/image" Target="../media/image48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0.png"/><Relationship Id="rId3" Type="http://schemas.openxmlformats.org/officeDocument/2006/relationships/slideLayout" Target="../slideLayouts/slideLayout26.xml"/><Relationship Id="rId7" Type="http://schemas.microsoft.com/office/2007/relationships/hdphoto" Target="../media/hdphoto2.wdp"/><Relationship Id="rId12" Type="http://schemas.openxmlformats.org/officeDocument/2006/relationships/image" Target="../media/image36.png"/><Relationship Id="rId17" Type="http://schemas.openxmlformats.org/officeDocument/2006/relationships/image" Target="../media/image39.png"/><Relationship Id="rId2" Type="http://schemas.openxmlformats.org/officeDocument/2006/relationships/audio" Target="../media/media1.mp3"/><Relationship Id="rId16" Type="http://schemas.openxmlformats.org/officeDocument/2006/relationships/slide" Target="slide3.xml"/><Relationship Id="rId1" Type="http://schemas.microsoft.com/office/2007/relationships/media" Target="../media/media1.mp3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microsoft.com/office/2007/relationships/hdphoto" Target="../media/hdphoto1.wdp"/><Relationship Id="rId15" Type="http://schemas.openxmlformats.org/officeDocument/2006/relationships/image" Target="../media/image38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png"/><Relationship Id="rId1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slide" Target="slide5.xml"/><Relationship Id="rId18" Type="http://schemas.openxmlformats.org/officeDocument/2006/relationships/slide" Target="slide10.xml"/><Relationship Id="rId3" Type="http://schemas.openxmlformats.org/officeDocument/2006/relationships/slide" Target="slide11.xml"/><Relationship Id="rId7" Type="http://schemas.openxmlformats.org/officeDocument/2006/relationships/image" Target="../media/image43.png"/><Relationship Id="rId12" Type="http://schemas.openxmlformats.org/officeDocument/2006/relationships/slide" Target="slide4.xml"/><Relationship Id="rId17" Type="http://schemas.openxmlformats.org/officeDocument/2006/relationships/slide" Target="slide9.xml"/><Relationship Id="rId2" Type="http://schemas.openxmlformats.org/officeDocument/2006/relationships/image" Target="../media/image41.jpg"/><Relationship Id="rId16" Type="http://schemas.openxmlformats.org/officeDocument/2006/relationships/slide" Target="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2.png"/><Relationship Id="rId11" Type="http://schemas.openxmlformats.org/officeDocument/2006/relationships/image" Target="../media/image44.png"/><Relationship Id="rId5" Type="http://schemas.microsoft.com/office/2007/relationships/hdphoto" Target="../media/hdphoto2.wdp"/><Relationship Id="rId15" Type="http://schemas.openxmlformats.org/officeDocument/2006/relationships/slide" Target="slide7.xml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6" Type="http://schemas.microsoft.com/office/2007/relationships/hdphoto" Target="../media/hdphoto2.wdp"/><Relationship Id="rId5" Type="http://schemas.openxmlformats.org/officeDocument/2006/relationships/image" Target="../media/image31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2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3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4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5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6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49251" y="1050116"/>
            <a:ext cx="871899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60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3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87799" y="2762935"/>
            <a:ext cx="2677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875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321 =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9322" y="4486275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554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10261410" y="280401"/>
            <a:ext cx="1892555" cy="314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1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460452" y="869497"/>
            <a:ext cx="977453" cy="18880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04141" y="1699251"/>
            <a:ext cx="1300698" cy="2519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2589" y="48986"/>
            <a:ext cx="1303585" cy="2028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9" y="2781300"/>
            <a:ext cx="1355983" cy="21894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0785" y="2959064"/>
            <a:ext cx="1958265" cy="33655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57925" y="841302"/>
            <a:ext cx="885475" cy="1407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239570" y="3091084"/>
            <a:ext cx="1510274" cy="289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7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2.06628 -0.04514 " pathEditMode="relative" rAng="0" ptsTypes="AA">
                                      <p:cBhvr>
                                        <p:cTn id="6" dur="6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7" y="-22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1.48151 0.00556 " pathEditMode="relative" rAng="0" ptsTypes="AA">
                                      <p:cBhvr>
                                        <p:cTn id="8" dur="6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76" y="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1.35027 0.01158 " pathEditMode="relative" rAng="0" ptsTypes="AA">
                                      <p:cBhvr>
                                        <p:cTn id="10" dur="6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13" y="57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1.3487 -0.04098 " pathEditMode="relative" rAng="0" ptsTypes="AA">
                                      <p:cBhvr>
                                        <p:cTn id="12" dur="6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35" y="-206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1.39049 0.02871 " pathEditMode="relative" rAng="0" ptsTypes="AA">
                                      <p:cBhvr>
                                        <p:cTn id="14" dur="6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18" y="143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48148E-6 L 1.34141 -0.0125 " pathEditMode="relative" rAng="0" ptsTypes="AA">
                                      <p:cBhvr>
                                        <p:cTn id="16" dur="6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70" y="-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1.88411 0.04954 " pathEditMode="relative" rAng="0" ptsTypes="AA">
                                      <p:cBhvr>
                                        <p:cTn id="18" dur="6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06" y="247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20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24910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68: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2122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E3F42FFA-C292-4FE9-B6A2-B23C9FB3CD70}"/>
              </a:ext>
            </a:extLst>
          </p:cNvPr>
          <p:cNvSpPr/>
          <p:nvPr/>
        </p:nvSpPr>
        <p:spPr>
          <a:xfrm>
            <a:off x="183456" y="50509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995BEAA-7865-416A-A6B5-41277EB055A0}"/>
              </a:ext>
            </a:extLst>
          </p:cNvPr>
          <p:cNvSpPr txBox="1"/>
          <p:nvPr/>
        </p:nvSpPr>
        <p:spPr>
          <a:xfrm>
            <a:off x="620778" y="505098"/>
            <a:ext cx="3562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chỗ</a:t>
            </a:r>
            <a:r>
              <a:rPr lang="en-US" sz="2800" dirty="0"/>
              <a:t> </a:t>
            </a:r>
            <a:r>
              <a:rPr lang="en-US" sz="2800" dirty="0" err="1"/>
              <a:t>đậu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tàu</a:t>
            </a:r>
            <a:r>
              <a:rPr lang="en-US" sz="2800" dirty="0"/>
              <a:t>.</a:t>
            </a:r>
            <a:endParaRPr lang="vi-VN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A5C00DC-0BE8-4CF2-84AB-6904D248D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1521" y="1340589"/>
            <a:ext cx="9364189" cy="5155278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2526EEE4-21F5-4DBF-A980-35026B2F564F}"/>
              </a:ext>
            </a:extLst>
          </p:cNvPr>
          <p:cNvSpPr/>
          <p:nvPr/>
        </p:nvSpPr>
        <p:spPr>
          <a:xfrm>
            <a:off x="4662152" y="4772689"/>
            <a:ext cx="4886101" cy="1264141"/>
          </a:xfrm>
          <a:custGeom>
            <a:avLst/>
            <a:gdLst>
              <a:gd name="connsiteX0" fmla="*/ 0 w 3432313"/>
              <a:gd name="connsiteY0" fmla="*/ 2252869 h 2252869"/>
              <a:gd name="connsiteX1" fmla="*/ 993913 w 3432313"/>
              <a:gd name="connsiteY1" fmla="*/ 1895061 h 2252869"/>
              <a:gd name="connsiteX2" fmla="*/ 1722783 w 3432313"/>
              <a:gd name="connsiteY2" fmla="*/ 1020417 h 2252869"/>
              <a:gd name="connsiteX3" fmla="*/ 3432313 w 3432313"/>
              <a:gd name="connsiteY3" fmla="*/ 0 h 225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2313" h="2252869">
                <a:moveTo>
                  <a:pt x="0" y="2252869"/>
                </a:moveTo>
                <a:cubicBezTo>
                  <a:pt x="353391" y="2176669"/>
                  <a:pt x="706783" y="2100470"/>
                  <a:pt x="993913" y="1895061"/>
                </a:cubicBezTo>
                <a:cubicBezTo>
                  <a:pt x="1281043" y="1689652"/>
                  <a:pt x="1316383" y="1336260"/>
                  <a:pt x="1722783" y="1020417"/>
                </a:cubicBezTo>
                <a:cubicBezTo>
                  <a:pt x="2129183" y="704573"/>
                  <a:pt x="2780748" y="352286"/>
                  <a:pt x="3432313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447F538F-FDB9-46D1-B395-442FE8430F6B}"/>
              </a:ext>
            </a:extLst>
          </p:cNvPr>
          <p:cNvSpPr/>
          <p:nvPr/>
        </p:nvSpPr>
        <p:spPr>
          <a:xfrm>
            <a:off x="7265791" y="4836121"/>
            <a:ext cx="2187302" cy="1200709"/>
          </a:xfrm>
          <a:custGeom>
            <a:avLst/>
            <a:gdLst>
              <a:gd name="connsiteX0" fmla="*/ 0 w 1915013"/>
              <a:gd name="connsiteY0" fmla="*/ 0 h 1200709"/>
              <a:gd name="connsiteX1" fmla="*/ 520700 w 1915013"/>
              <a:gd name="connsiteY1" fmla="*/ 1155700 h 1200709"/>
              <a:gd name="connsiteX2" fmla="*/ 1803400 w 1915013"/>
              <a:gd name="connsiteY2" fmla="*/ 965200 h 1200709"/>
              <a:gd name="connsiteX3" fmla="*/ 1765300 w 1915013"/>
              <a:gd name="connsiteY3" fmla="*/ 965200 h 1200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5013" h="1200709">
                <a:moveTo>
                  <a:pt x="0" y="0"/>
                </a:moveTo>
                <a:cubicBezTo>
                  <a:pt x="110066" y="497416"/>
                  <a:pt x="220133" y="994833"/>
                  <a:pt x="520700" y="1155700"/>
                </a:cubicBezTo>
                <a:cubicBezTo>
                  <a:pt x="821267" y="1316567"/>
                  <a:pt x="1595967" y="996950"/>
                  <a:pt x="1803400" y="965200"/>
                </a:cubicBezTo>
                <a:cubicBezTo>
                  <a:pt x="2010833" y="933450"/>
                  <a:pt x="1888066" y="949325"/>
                  <a:pt x="1765300" y="96520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6EC28319-F7AD-4823-B4CF-E5653E00BF82}"/>
              </a:ext>
            </a:extLst>
          </p:cNvPr>
          <p:cNvSpPr/>
          <p:nvPr/>
        </p:nvSpPr>
        <p:spPr>
          <a:xfrm>
            <a:off x="3889418" y="2151573"/>
            <a:ext cx="5665363" cy="1828800"/>
          </a:xfrm>
          <a:custGeom>
            <a:avLst/>
            <a:gdLst>
              <a:gd name="connsiteX0" fmla="*/ 0 w 5143500"/>
              <a:gd name="connsiteY0" fmla="*/ 0 h 1828800"/>
              <a:gd name="connsiteX1" fmla="*/ 1016000 w 5143500"/>
              <a:gd name="connsiteY1" fmla="*/ 1206500 h 1828800"/>
              <a:gd name="connsiteX2" fmla="*/ 5143500 w 5143500"/>
              <a:gd name="connsiteY2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3500" h="1828800">
                <a:moveTo>
                  <a:pt x="0" y="0"/>
                </a:moveTo>
                <a:cubicBezTo>
                  <a:pt x="79375" y="450850"/>
                  <a:pt x="158750" y="901700"/>
                  <a:pt x="1016000" y="1206500"/>
                </a:cubicBezTo>
                <a:cubicBezTo>
                  <a:pt x="1873250" y="1511300"/>
                  <a:pt x="3508375" y="1670050"/>
                  <a:pt x="5143500" y="182880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3D274284-4F66-46AA-9290-18584E062A85}"/>
              </a:ext>
            </a:extLst>
          </p:cNvPr>
          <p:cNvSpPr/>
          <p:nvPr/>
        </p:nvSpPr>
        <p:spPr>
          <a:xfrm>
            <a:off x="3541688" y="1987630"/>
            <a:ext cx="6012914" cy="1726043"/>
          </a:xfrm>
          <a:custGeom>
            <a:avLst/>
            <a:gdLst>
              <a:gd name="connsiteX0" fmla="*/ 0 w 4559300"/>
              <a:gd name="connsiteY0" fmla="*/ 1823589 h 1823589"/>
              <a:gd name="connsiteX1" fmla="*/ 2844800 w 4559300"/>
              <a:gd name="connsiteY1" fmla="*/ 1366389 h 1823589"/>
              <a:gd name="connsiteX2" fmla="*/ 3162300 w 4559300"/>
              <a:gd name="connsiteY2" fmla="*/ 70989 h 1823589"/>
              <a:gd name="connsiteX3" fmla="*/ 4559300 w 4559300"/>
              <a:gd name="connsiteY3" fmla="*/ 159889 h 1823589"/>
              <a:gd name="connsiteX4" fmla="*/ 4559300 w 4559300"/>
              <a:gd name="connsiteY4" fmla="*/ 159889 h 1823589"/>
              <a:gd name="connsiteX0" fmla="*/ 0 w 4559300"/>
              <a:gd name="connsiteY0" fmla="*/ 1726043 h 1726043"/>
              <a:gd name="connsiteX1" fmla="*/ 2844800 w 4559300"/>
              <a:gd name="connsiteY1" fmla="*/ 1268843 h 1726043"/>
              <a:gd name="connsiteX2" fmla="*/ 3375821 w 4559300"/>
              <a:gd name="connsiteY2" fmla="*/ 100443 h 1726043"/>
              <a:gd name="connsiteX3" fmla="*/ 4559300 w 4559300"/>
              <a:gd name="connsiteY3" fmla="*/ 62343 h 1726043"/>
              <a:gd name="connsiteX4" fmla="*/ 4559300 w 4559300"/>
              <a:gd name="connsiteY4" fmla="*/ 62343 h 1726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9300" h="1726043">
                <a:moveTo>
                  <a:pt x="0" y="1726043"/>
                </a:moveTo>
                <a:cubicBezTo>
                  <a:pt x="1158875" y="1643493"/>
                  <a:pt x="2282163" y="1539776"/>
                  <a:pt x="2844800" y="1268843"/>
                </a:cubicBezTo>
                <a:cubicBezTo>
                  <a:pt x="3407437" y="997910"/>
                  <a:pt x="3090071" y="301526"/>
                  <a:pt x="3375821" y="100443"/>
                </a:cubicBezTo>
                <a:cubicBezTo>
                  <a:pt x="3661571" y="-100640"/>
                  <a:pt x="4559300" y="62343"/>
                  <a:pt x="4559300" y="62343"/>
                </a:cubicBezTo>
                <a:lnTo>
                  <a:pt x="4559300" y="62343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4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900FE904-8A50-47B7-A19F-0018DCE13E00}"/>
              </a:ext>
            </a:extLst>
          </p:cNvPr>
          <p:cNvSpPr/>
          <p:nvPr/>
        </p:nvSpPr>
        <p:spPr>
          <a:xfrm>
            <a:off x="301920" y="39684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17083B-1C2D-4D5E-A15C-34911955FB36}"/>
              </a:ext>
            </a:extLst>
          </p:cNvPr>
          <p:cNvSpPr txBox="1"/>
          <p:nvPr/>
        </p:nvSpPr>
        <p:spPr>
          <a:xfrm>
            <a:off x="739243" y="396842"/>
            <a:ext cx="1116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/>
              <a:t>Số</a:t>
            </a:r>
            <a:r>
              <a:rPr lang="en-US" sz="2800" dirty="0"/>
              <a:t>?</a:t>
            </a:r>
            <a:endParaRPr lang="vi-VN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DA673E0-2FD1-4E16-AABF-89894FDA820E}"/>
              </a:ext>
            </a:extLst>
          </p:cNvPr>
          <p:cNvSpPr txBox="1"/>
          <p:nvPr/>
        </p:nvSpPr>
        <p:spPr>
          <a:xfrm>
            <a:off x="532004" y="1181672"/>
            <a:ext cx="586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a.</a:t>
            </a:r>
            <a:endParaRPr lang="vi-VN" sz="2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5C891BB-2531-4124-B6F9-002C94D8A48E}"/>
              </a:ext>
            </a:extLst>
          </p:cNvPr>
          <p:cNvGrpSpPr/>
          <p:nvPr/>
        </p:nvGrpSpPr>
        <p:grpSpPr>
          <a:xfrm>
            <a:off x="1588417" y="1356548"/>
            <a:ext cx="9202054" cy="1114325"/>
            <a:chOff x="1073058" y="1305580"/>
            <a:chExt cx="9202054" cy="1114325"/>
          </a:xfrm>
        </p:grpSpPr>
        <p:sp>
          <p:nvSpPr>
            <p:cNvPr id="7" name="Flowchart: Magnetic Disk 6">
              <a:extLst>
                <a:ext uri="{FF2B5EF4-FFF2-40B4-BE49-F238E27FC236}">
                  <a16:creationId xmlns:a16="http://schemas.microsoft.com/office/drawing/2014/main" xmlns="" id="{CC058CF4-ED98-4075-AD8D-0C98A83BE5F1}"/>
                </a:ext>
              </a:extLst>
            </p:cNvPr>
            <p:cNvSpPr/>
            <p:nvPr/>
          </p:nvSpPr>
          <p:spPr>
            <a:xfrm>
              <a:off x="1073058" y="1327704"/>
              <a:ext cx="885371" cy="1088572"/>
            </a:xfrm>
            <a:prstGeom prst="flowChartMagneticDisk">
              <a:avLst/>
            </a:prstGeom>
            <a:solidFill>
              <a:srgbClr val="EDA85B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251</a:t>
              </a:r>
            </a:p>
          </p:txBody>
        </p:sp>
        <p:sp>
          <p:nvSpPr>
            <p:cNvPr id="8" name="Flowchart: Magnetic Disk 7">
              <a:extLst>
                <a:ext uri="{FF2B5EF4-FFF2-40B4-BE49-F238E27FC236}">
                  <a16:creationId xmlns:a16="http://schemas.microsoft.com/office/drawing/2014/main" xmlns="" id="{321E4DF4-3A5B-4E98-A166-A2A03C706AEE}"/>
                </a:ext>
              </a:extLst>
            </p:cNvPr>
            <p:cNvSpPr/>
            <p:nvPr/>
          </p:nvSpPr>
          <p:spPr>
            <a:xfrm>
              <a:off x="2093186" y="1305580"/>
              <a:ext cx="885371" cy="1088572"/>
            </a:xfrm>
            <a:prstGeom prst="flowChartMagneticDisk">
              <a:avLst/>
            </a:prstGeom>
            <a:solidFill>
              <a:srgbClr val="EDA85B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252</a:t>
              </a:r>
            </a:p>
          </p:txBody>
        </p:sp>
        <p:sp>
          <p:nvSpPr>
            <p:cNvPr id="9" name="Flowchart: Magnetic Disk 8">
              <a:extLst>
                <a:ext uri="{FF2B5EF4-FFF2-40B4-BE49-F238E27FC236}">
                  <a16:creationId xmlns:a16="http://schemas.microsoft.com/office/drawing/2014/main" xmlns="" id="{062756E2-75A9-4874-AD5E-4BCE9B1F6393}"/>
                </a:ext>
              </a:extLst>
            </p:cNvPr>
            <p:cNvSpPr/>
            <p:nvPr/>
          </p:nvSpPr>
          <p:spPr>
            <a:xfrm>
              <a:off x="3148600" y="1327704"/>
              <a:ext cx="885371" cy="1088572"/>
            </a:xfrm>
            <a:prstGeom prst="flowChartMagneticDisk">
              <a:avLst/>
            </a:prstGeom>
            <a:solidFill>
              <a:srgbClr val="EDA85B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253</a:t>
              </a:r>
            </a:p>
          </p:txBody>
        </p:sp>
        <p:sp>
          <p:nvSpPr>
            <p:cNvPr id="10" name="Flowchart: Magnetic Disk 9">
              <a:extLst>
                <a:ext uri="{FF2B5EF4-FFF2-40B4-BE49-F238E27FC236}">
                  <a16:creationId xmlns:a16="http://schemas.microsoft.com/office/drawing/2014/main" xmlns="" id="{E99B0EE0-2A0E-45CC-B292-3C291DA0B5FD}"/>
                </a:ext>
              </a:extLst>
            </p:cNvPr>
            <p:cNvSpPr/>
            <p:nvPr/>
          </p:nvSpPr>
          <p:spPr>
            <a:xfrm>
              <a:off x="4186371" y="1327704"/>
              <a:ext cx="885371" cy="1088572"/>
            </a:xfrm>
            <a:prstGeom prst="flowChartMagneticDisk">
              <a:avLst/>
            </a:prstGeom>
            <a:solidFill>
              <a:srgbClr val="EDA85B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?</a:t>
              </a:r>
            </a:p>
          </p:txBody>
        </p:sp>
        <p:sp>
          <p:nvSpPr>
            <p:cNvPr id="11" name="Flowchart: Magnetic Disk 10">
              <a:extLst>
                <a:ext uri="{FF2B5EF4-FFF2-40B4-BE49-F238E27FC236}">
                  <a16:creationId xmlns:a16="http://schemas.microsoft.com/office/drawing/2014/main" xmlns="" id="{5848F8CB-378B-44AB-8E42-D8FD8858DE5B}"/>
                </a:ext>
              </a:extLst>
            </p:cNvPr>
            <p:cNvSpPr/>
            <p:nvPr/>
          </p:nvSpPr>
          <p:spPr>
            <a:xfrm>
              <a:off x="5224142" y="1327704"/>
              <a:ext cx="885371" cy="1088572"/>
            </a:xfrm>
            <a:prstGeom prst="flowChartMagneticDisk">
              <a:avLst/>
            </a:prstGeom>
            <a:solidFill>
              <a:srgbClr val="EDA85B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?</a:t>
              </a:r>
            </a:p>
          </p:txBody>
        </p:sp>
        <p:sp>
          <p:nvSpPr>
            <p:cNvPr id="12" name="Flowchart: Magnetic Disk 11">
              <a:extLst>
                <a:ext uri="{FF2B5EF4-FFF2-40B4-BE49-F238E27FC236}">
                  <a16:creationId xmlns:a16="http://schemas.microsoft.com/office/drawing/2014/main" xmlns="" id="{2C390C5B-F0F7-4582-A968-F7E1FE37CF20}"/>
                </a:ext>
              </a:extLst>
            </p:cNvPr>
            <p:cNvSpPr/>
            <p:nvPr/>
          </p:nvSpPr>
          <p:spPr>
            <a:xfrm>
              <a:off x="6261913" y="1327704"/>
              <a:ext cx="885371" cy="1088572"/>
            </a:xfrm>
            <a:prstGeom prst="flowChartMagneticDisk">
              <a:avLst/>
            </a:prstGeom>
            <a:solidFill>
              <a:srgbClr val="EDA85B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256</a:t>
              </a:r>
            </a:p>
          </p:txBody>
        </p:sp>
        <p:sp>
          <p:nvSpPr>
            <p:cNvPr id="13" name="Flowchart: Magnetic Disk 12">
              <a:extLst>
                <a:ext uri="{FF2B5EF4-FFF2-40B4-BE49-F238E27FC236}">
                  <a16:creationId xmlns:a16="http://schemas.microsoft.com/office/drawing/2014/main" xmlns="" id="{5FCAF929-5AF3-4E68-8F1C-DDB79D22A021}"/>
                </a:ext>
              </a:extLst>
            </p:cNvPr>
            <p:cNvSpPr/>
            <p:nvPr/>
          </p:nvSpPr>
          <p:spPr>
            <a:xfrm>
              <a:off x="7314199" y="1331333"/>
              <a:ext cx="885371" cy="1088572"/>
            </a:xfrm>
            <a:prstGeom prst="flowChartMagneticDisk">
              <a:avLst/>
            </a:prstGeom>
            <a:solidFill>
              <a:srgbClr val="EDA85B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?</a:t>
              </a:r>
            </a:p>
          </p:txBody>
        </p:sp>
        <p:sp>
          <p:nvSpPr>
            <p:cNvPr id="14" name="Flowchart: Magnetic Disk 13">
              <a:extLst>
                <a:ext uri="{FF2B5EF4-FFF2-40B4-BE49-F238E27FC236}">
                  <a16:creationId xmlns:a16="http://schemas.microsoft.com/office/drawing/2014/main" xmlns="" id="{BA4E07ED-28EE-4681-986D-107794C163E7}"/>
                </a:ext>
              </a:extLst>
            </p:cNvPr>
            <p:cNvSpPr/>
            <p:nvPr/>
          </p:nvSpPr>
          <p:spPr>
            <a:xfrm>
              <a:off x="8351970" y="1327704"/>
              <a:ext cx="885371" cy="1088572"/>
            </a:xfrm>
            <a:prstGeom prst="flowChartMagneticDisk">
              <a:avLst/>
            </a:prstGeom>
            <a:solidFill>
              <a:srgbClr val="EDA85B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?</a:t>
              </a:r>
            </a:p>
          </p:txBody>
        </p:sp>
        <p:sp>
          <p:nvSpPr>
            <p:cNvPr id="15" name="Flowchart: Magnetic Disk 14">
              <a:extLst>
                <a:ext uri="{FF2B5EF4-FFF2-40B4-BE49-F238E27FC236}">
                  <a16:creationId xmlns:a16="http://schemas.microsoft.com/office/drawing/2014/main" xmlns="" id="{5530AD05-48CF-48CC-AF02-C170506B9E7F}"/>
                </a:ext>
              </a:extLst>
            </p:cNvPr>
            <p:cNvSpPr/>
            <p:nvPr/>
          </p:nvSpPr>
          <p:spPr>
            <a:xfrm>
              <a:off x="9389741" y="1305580"/>
              <a:ext cx="885371" cy="1088572"/>
            </a:xfrm>
            <a:prstGeom prst="flowChartMagneticDisk">
              <a:avLst/>
            </a:prstGeom>
            <a:solidFill>
              <a:srgbClr val="EDA85B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259</a:t>
              </a:r>
            </a:p>
          </p:txBody>
        </p:sp>
      </p:grpSp>
      <p:sp>
        <p:nvSpPr>
          <p:cNvPr id="16" name="Flowchart: Magnetic Disk 15">
            <a:extLst>
              <a:ext uri="{FF2B5EF4-FFF2-40B4-BE49-F238E27FC236}">
                <a16:creationId xmlns:a16="http://schemas.microsoft.com/office/drawing/2014/main" xmlns="" id="{C16A7B56-2455-4A05-B5A4-9053510144F2}"/>
              </a:ext>
            </a:extLst>
          </p:cNvPr>
          <p:cNvSpPr/>
          <p:nvPr/>
        </p:nvSpPr>
        <p:spPr>
          <a:xfrm>
            <a:off x="4701367" y="1378672"/>
            <a:ext cx="885371" cy="1088572"/>
          </a:xfrm>
          <a:prstGeom prst="flowChartMagneticDisk">
            <a:avLst/>
          </a:prstGeom>
          <a:solidFill>
            <a:srgbClr val="EDA85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254</a:t>
            </a:r>
          </a:p>
        </p:txBody>
      </p:sp>
      <p:sp>
        <p:nvSpPr>
          <p:cNvPr id="17" name="Flowchart: Magnetic Disk 16">
            <a:extLst>
              <a:ext uri="{FF2B5EF4-FFF2-40B4-BE49-F238E27FC236}">
                <a16:creationId xmlns:a16="http://schemas.microsoft.com/office/drawing/2014/main" xmlns="" id="{E02B04EF-2034-4E98-913A-4BFDAABF1F76}"/>
              </a:ext>
            </a:extLst>
          </p:cNvPr>
          <p:cNvSpPr/>
          <p:nvPr/>
        </p:nvSpPr>
        <p:spPr>
          <a:xfrm>
            <a:off x="5739501" y="1371788"/>
            <a:ext cx="885371" cy="1088572"/>
          </a:xfrm>
          <a:prstGeom prst="flowChartMagneticDisk">
            <a:avLst/>
          </a:prstGeom>
          <a:solidFill>
            <a:srgbClr val="EDA85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255</a:t>
            </a:r>
          </a:p>
        </p:txBody>
      </p:sp>
      <p:sp>
        <p:nvSpPr>
          <p:cNvPr id="18" name="Flowchart: Magnetic Disk 17">
            <a:extLst>
              <a:ext uri="{FF2B5EF4-FFF2-40B4-BE49-F238E27FC236}">
                <a16:creationId xmlns:a16="http://schemas.microsoft.com/office/drawing/2014/main" xmlns="" id="{B0A268AC-2A31-46FB-8FDE-49A7B2C29E24}"/>
              </a:ext>
            </a:extLst>
          </p:cNvPr>
          <p:cNvSpPr/>
          <p:nvPr/>
        </p:nvSpPr>
        <p:spPr>
          <a:xfrm>
            <a:off x="7829558" y="1388197"/>
            <a:ext cx="885371" cy="1088572"/>
          </a:xfrm>
          <a:prstGeom prst="flowChartMagneticDisk">
            <a:avLst/>
          </a:prstGeom>
          <a:solidFill>
            <a:srgbClr val="EDA85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257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xmlns="" id="{86BF2D69-AE17-423D-BE3E-648A7B415BBF}"/>
              </a:ext>
            </a:extLst>
          </p:cNvPr>
          <p:cNvSpPr/>
          <p:nvPr/>
        </p:nvSpPr>
        <p:spPr>
          <a:xfrm>
            <a:off x="8872319" y="1381313"/>
            <a:ext cx="885371" cy="1088572"/>
          </a:xfrm>
          <a:prstGeom prst="flowChartMagneticDisk">
            <a:avLst/>
          </a:prstGeom>
          <a:solidFill>
            <a:srgbClr val="EDA85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258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E299B2E-4C07-4EB5-B71E-4A24A4B1C0A2}"/>
              </a:ext>
            </a:extLst>
          </p:cNvPr>
          <p:cNvSpPr txBox="1"/>
          <p:nvPr/>
        </p:nvSpPr>
        <p:spPr>
          <a:xfrm>
            <a:off x="528182" y="2919757"/>
            <a:ext cx="586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b.</a:t>
            </a:r>
            <a:endParaRPr lang="vi-VN" sz="28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776F571-DE22-49B3-8B8B-23466F0E32B3}"/>
              </a:ext>
            </a:extLst>
          </p:cNvPr>
          <p:cNvGrpSpPr/>
          <p:nvPr/>
        </p:nvGrpSpPr>
        <p:grpSpPr>
          <a:xfrm>
            <a:off x="1588416" y="3415172"/>
            <a:ext cx="9236525" cy="888566"/>
            <a:chOff x="1758537" y="3425805"/>
            <a:chExt cx="9236525" cy="88856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807469EA-9391-4535-AE56-F9B3D59E4C58}"/>
                </a:ext>
              </a:extLst>
            </p:cNvPr>
            <p:cNvGrpSpPr/>
            <p:nvPr/>
          </p:nvGrpSpPr>
          <p:grpSpPr>
            <a:xfrm>
              <a:off x="1758537" y="3429000"/>
              <a:ext cx="885371" cy="885371"/>
              <a:chOff x="1750278" y="3429000"/>
              <a:chExt cx="885371" cy="885371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xmlns="" id="{D434DCB4-B1A5-478D-97B2-1F625739EC7B}"/>
                  </a:ext>
                </a:extLst>
              </p:cNvPr>
              <p:cNvSpPr/>
              <p:nvPr/>
            </p:nvSpPr>
            <p:spPr>
              <a:xfrm>
                <a:off x="1750278" y="3429000"/>
                <a:ext cx="885371" cy="8853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8A2213EC-17A3-454C-9563-A1E3CDB046BF}"/>
                  </a:ext>
                </a:extLst>
              </p:cNvPr>
              <p:cNvSpPr txBox="1"/>
              <p:nvPr/>
            </p:nvSpPr>
            <p:spPr>
              <a:xfrm>
                <a:off x="1800066" y="3610075"/>
                <a:ext cx="7857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992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1A844CB9-1DFE-4B28-92E9-EC1772F986D0}"/>
                </a:ext>
              </a:extLst>
            </p:cNvPr>
            <p:cNvGrpSpPr/>
            <p:nvPr/>
          </p:nvGrpSpPr>
          <p:grpSpPr>
            <a:xfrm>
              <a:off x="2778666" y="3428999"/>
              <a:ext cx="885371" cy="885371"/>
              <a:chOff x="1750278" y="3429000"/>
              <a:chExt cx="885371" cy="885371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7161600-7070-4BF5-80EE-D55A0D6BCD94}"/>
                  </a:ext>
                </a:extLst>
              </p:cNvPr>
              <p:cNvSpPr/>
              <p:nvPr/>
            </p:nvSpPr>
            <p:spPr>
              <a:xfrm>
                <a:off x="1750278" y="3429000"/>
                <a:ext cx="885371" cy="8853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E3DD60C7-8A30-4A27-B0B1-B75AA58E1C05}"/>
                  </a:ext>
                </a:extLst>
              </p:cNvPr>
              <p:cNvSpPr txBox="1"/>
              <p:nvPr/>
            </p:nvSpPr>
            <p:spPr>
              <a:xfrm>
                <a:off x="1800066" y="3610075"/>
                <a:ext cx="7857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993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F3C00D23-4F21-43D9-915A-CACB009C94D3}"/>
                </a:ext>
              </a:extLst>
            </p:cNvPr>
            <p:cNvGrpSpPr/>
            <p:nvPr/>
          </p:nvGrpSpPr>
          <p:grpSpPr>
            <a:xfrm>
              <a:off x="3834079" y="3428999"/>
              <a:ext cx="885371" cy="885371"/>
              <a:chOff x="1750278" y="3429000"/>
              <a:chExt cx="885371" cy="885371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A5A5A11-3F07-4571-9940-905B4BC50AE5}"/>
                  </a:ext>
                </a:extLst>
              </p:cNvPr>
              <p:cNvSpPr/>
              <p:nvPr/>
            </p:nvSpPr>
            <p:spPr>
              <a:xfrm>
                <a:off x="1750278" y="3429000"/>
                <a:ext cx="885371" cy="8853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0F7E7636-4658-4AC1-AFDE-8555E68771E6}"/>
                  </a:ext>
                </a:extLst>
              </p:cNvPr>
              <p:cNvSpPr txBox="1"/>
              <p:nvPr/>
            </p:nvSpPr>
            <p:spPr>
              <a:xfrm>
                <a:off x="1987521" y="361002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?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DD78BFA0-0E48-4963-BB9F-539DB5610B5B}"/>
                </a:ext>
              </a:extLst>
            </p:cNvPr>
            <p:cNvGrpSpPr/>
            <p:nvPr/>
          </p:nvGrpSpPr>
          <p:grpSpPr>
            <a:xfrm>
              <a:off x="4871487" y="3428998"/>
              <a:ext cx="885371" cy="885371"/>
              <a:chOff x="1750278" y="3429000"/>
              <a:chExt cx="885371" cy="885371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8E234E2B-E28F-4A98-92DB-E3047E4FA464}"/>
                  </a:ext>
                </a:extLst>
              </p:cNvPr>
              <p:cNvSpPr/>
              <p:nvPr/>
            </p:nvSpPr>
            <p:spPr>
              <a:xfrm>
                <a:off x="1750278" y="3429000"/>
                <a:ext cx="885371" cy="8853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D9030764-BE36-4F57-BB60-3D85F542F5C0}"/>
                  </a:ext>
                </a:extLst>
              </p:cNvPr>
              <p:cNvSpPr txBox="1"/>
              <p:nvPr/>
            </p:nvSpPr>
            <p:spPr>
              <a:xfrm>
                <a:off x="2017977" y="360688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?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28DFBDC1-E90C-4D73-95AE-35198962D199}"/>
                </a:ext>
              </a:extLst>
            </p:cNvPr>
            <p:cNvGrpSpPr/>
            <p:nvPr/>
          </p:nvGrpSpPr>
          <p:grpSpPr>
            <a:xfrm>
              <a:off x="5889793" y="3425808"/>
              <a:ext cx="885371" cy="885371"/>
              <a:chOff x="1750278" y="3429000"/>
              <a:chExt cx="885371" cy="885371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xmlns="" id="{ABE113FA-0A2C-4143-89DA-AC2FAB318019}"/>
                  </a:ext>
                </a:extLst>
              </p:cNvPr>
              <p:cNvSpPr/>
              <p:nvPr/>
            </p:nvSpPr>
            <p:spPr>
              <a:xfrm>
                <a:off x="1750278" y="3429000"/>
                <a:ext cx="885371" cy="8853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D9BF5344-EA90-4F77-8B6A-CE5A0E9D927C}"/>
                  </a:ext>
                </a:extLst>
              </p:cNvPr>
              <p:cNvSpPr txBox="1"/>
              <p:nvPr/>
            </p:nvSpPr>
            <p:spPr>
              <a:xfrm>
                <a:off x="1800066" y="3610075"/>
                <a:ext cx="7857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996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C794ED4B-1FD0-4771-B85D-D7ABB0EB47C0}"/>
                </a:ext>
              </a:extLst>
            </p:cNvPr>
            <p:cNvGrpSpPr/>
            <p:nvPr/>
          </p:nvGrpSpPr>
          <p:grpSpPr>
            <a:xfrm>
              <a:off x="6909922" y="3425807"/>
              <a:ext cx="885371" cy="885371"/>
              <a:chOff x="1750278" y="3429000"/>
              <a:chExt cx="885371" cy="885371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xmlns="" id="{528389A2-3924-4503-905E-F10A0BC8A6F8}"/>
                  </a:ext>
                </a:extLst>
              </p:cNvPr>
              <p:cNvSpPr/>
              <p:nvPr/>
            </p:nvSpPr>
            <p:spPr>
              <a:xfrm>
                <a:off x="1750278" y="3429000"/>
                <a:ext cx="885371" cy="8853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26F086CB-5DEB-40D1-AA14-7C0D6CF900BE}"/>
                  </a:ext>
                </a:extLst>
              </p:cNvPr>
              <p:cNvSpPr txBox="1"/>
              <p:nvPr/>
            </p:nvSpPr>
            <p:spPr>
              <a:xfrm>
                <a:off x="2002287" y="3610073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?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F8A5B9DF-1F28-4BD7-832C-51BEB6C3BF26}"/>
                </a:ext>
              </a:extLst>
            </p:cNvPr>
            <p:cNvGrpSpPr/>
            <p:nvPr/>
          </p:nvGrpSpPr>
          <p:grpSpPr>
            <a:xfrm>
              <a:off x="7965335" y="3425807"/>
              <a:ext cx="885371" cy="885371"/>
              <a:chOff x="1750278" y="3429000"/>
              <a:chExt cx="885371" cy="88537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xmlns="" id="{A783299B-BA90-4033-852B-30B8231F84DB}"/>
                  </a:ext>
                </a:extLst>
              </p:cNvPr>
              <p:cNvSpPr/>
              <p:nvPr/>
            </p:nvSpPr>
            <p:spPr>
              <a:xfrm>
                <a:off x="1750278" y="3429000"/>
                <a:ext cx="885371" cy="8853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7DFC02AE-2778-40DC-A55F-96B1DC5468DB}"/>
                  </a:ext>
                </a:extLst>
              </p:cNvPr>
              <p:cNvSpPr txBox="1"/>
              <p:nvPr/>
            </p:nvSpPr>
            <p:spPr>
              <a:xfrm>
                <a:off x="1800066" y="3610075"/>
                <a:ext cx="7857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998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DED47EC7-6A87-4029-BEB2-EDA9F45ED913}"/>
                </a:ext>
              </a:extLst>
            </p:cNvPr>
            <p:cNvGrpSpPr/>
            <p:nvPr/>
          </p:nvGrpSpPr>
          <p:grpSpPr>
            <a:xfrm>
              <a:off x="9002743" y="3425806"/>
              <a:ext cx="885371" cy="885371"/>
              <a:chOff x="1750278" y="3429000"/>
              <a:chExt cx="885371" cy="885371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xmlns="" id="{10E5AB1A-EE47-43CE-9DE5-597279F061DE}"/>
                  </a:ext>
                </a:extLst>
              </p:cNvPr>
              <p:cNvSpPr/>
              <p:nvPr/>
            </p:nvSpPr>
            <p:spPr>
              <a:xfrm>
                <a:off x="1750278" y="3429000"/>
                <a:ext cx="885371" cy="8853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E721A9F9-9BFC-41BF-89F2-258EC662D451}"/>
                  </a:ext>
                </a:extLst>
              </p:cNvPr>
              <p:cNvSpPr txBox="1"/>
              <p:nvPr/>
            </p:nvSpPr>
            <p:spPr>
              <a:xfrm>
                <a:off x="2017977" y="3610074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?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9612E4FA-191C-4215-8938-81328E8D492F}"/>
                </a:ext>
              </a:extLst>
            </p:cNvPr>
            <p:cNvGrpSpPr/>
            <p:nvPr/>
          </p:nvGrpSpPr>
          <p:grpSpPr>
            <a:xfrm>
              <a:off x="10008895" y="3425805"/>
              <a:ext cx="986167" cy="885371"/>
              <a:chOff x="1683953" y="3429000"/>
              <a:chExt cx="986167" cy="88537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F76B503F-1FE5-4F7F-89FC-649884D178CB}"/>
                  </a:ext>
                </a:extLst>
              </p:cNvPr>
              <p:cNvSpPr/>
              <p:nvPr/>
            </p:nvSpPr>
            <p:spPr>
              <a:xfrm>
                <a:off x="1750278" y="3429000"/>
                <a:ext cx="885371" cy="88537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0B3264A6-8CAB-4A4E-8419-4480BA62581A}"/>
                  </a:ext>
                </a:extLst>
              </p:cNvPr>
              <p:cNvSpPr txBox="1"/>
              <p:nvPr/>
            </p:nvSpPr>
            <p:spPr>
              <a:xfrm>
                <a:off x="1683953" y="3610075"/>
                <a:ext cx="9861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1000</a:t>
                </a: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237CAC-69AD-4E77-A929-792436705F09}"/>
              </a:ext>
            </a:extLst>
          </p:cNvPr>
          <p:cNvGrpSpPr/>
          <p:nvPr/>
        </p:nvGrpSpPr>
        <p:grpSpPr>
          <a:xfrm>
            <a:off x="3662993" y="3400523"/>
            <a:ext cx="885371" cy="885371"/>
            <a:chOff x="3194064" y="4778345"/>
            <a:chExt cx="885371" cy="885371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0945873E-B0B5-4C77-9652-90D3D707E9B3}"/>
                </a:ext>
              </a:extLst>
            </p:cNvPr>
            <p:cNvSpPr/>
            <p:nvPr/>
          </p:nvSpPr>
          <p:spPr>
            <a:xfrm>
              <a:off x="3194064" y="4778345"/>
              <a:ext cx="885371" cy="8853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E86F8CE4-1350-4910-BA63-C8C7140C765C}"/>
                </a:ext>
              </a:extLst>
            </p:cNvPr>
            <p:cNvSpPr txBox="1"/>
            <p:nvPr/>
          </p:nvSpPr>
          <p:spPr>
            <a:xfrm>
              <a:off x="3243852" y="4968032"/>
              <a:ext cx="7857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994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42161D70-4AF9-4809-A21C-A9FDD73F0D40}"/>
              </a:ext>
            </a:extLst>
          </p:cNvPr>
          <p:cNvGrpSpPr/>
          <p:nvPr/>
        </p:nvGrpSpPr>
        <p:grpSpPr>
          <a:xfrm>
            <a:off x="4708296" y="3409134"/>
            <a:ext cx="885371" cy="885371"/>
            <a:chOff x="3194064" y="4778345"/>
            <a:chExt cx="885371" cy="885371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xmlns="" id="{AF2A4583-7CC5-44DA-BC91-FBFF52D01761}"/>
                </a:ext>
              </a:extLst>
            </p:cNvPr>
            <p:cNvSpPr/>
            <p:nvPr/>
          </p:nvSpPr>
          <p:spPr>
            <a:xfrm>
              <a:off x="3194064" y="4778345"/>
              <a:ext cx="885371" cy="8853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390F6F85-C2BF-489B-94DF-E2B33D8B124F}"/>
                </a:ext>
              </a:extLst>
            </p:cNvPr>
            <p:cNvSpPr txBox="1"/>
            <p:nvPr/>
          </p:nvSpPr>
          <p:spPr>
            <a:xfrm>
              <a:off x="3243852" y="4968032"/>
              <a:ext cx="7857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995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A9843930-27F1-46E8-9895-B2B530B74423}"/>
              </a:ext>
            </a:extLst>
          </p:cNvPr>
          <p:cNvGrpSpPr/>
          <p:nvPr/>
        </p:nvGrpSpPr>
        <p:grpSpPr>
          <a:xfrm>
            <a:off x="6741787" y="3400523"/>
            <a:ext cx="885371" cy="885371"/>
            <a:chOff x="3194064" y="4778345"/>
            <a:chExt cx="885371" cy="885371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xmlns="" id="{299BD457-D7FD-4931-A67F-3959E03A27DD}"/>
                </a:ext>
              </a:extLst>
            </p:cNvPr>
            <p:cNvSpPr/>
            <p:nvPr/>
          </p:nvSpPr>
          <p:spPr>
            <a:xfrm>
              <a:off x="3194064" y="4778345"/>
              <a:ext cx="885371" cy="8853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73F9ADE-3376-4DAE-8B27-3C398984A46A}"/>
                </a:ext>
              </a:extLst>
            </p:cNvPr>
            <p:cNvSpPr txBox="1"/>
            <p:nvPr/>
          </p:nvSpPr>
          <p:spPr>
            <a:xfrm>
              <a:off x="3243852" y="4968032"/>
              <a:ext cx="7857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997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DAD1ADE4-9702-4F3C-A70A-4DB0D824BB24}"/>
              </a:ext>
            </a:extLst>
          </p:cNvPr>
          <p:cNvGrpSpPr/>
          <p:nvPr/>
        </p:nvGrpSpPr>
        <p:grpSpPr>
          <a:xfrm>
            <a:off x="8832675" y="3400522"/>
            <a:ext cx="885371" cy="885371"/>
            <a:chOff x="3194064" y="4778345"/>
            <a:chExt cx="885371" cy="885371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xmlns="" id="{3D19DA62-BB70-467E-B984-7EFED3B3F05D}"/>
                </a:ext>
              </a:extLst>
            </p:cNvPr>
            <p:cNvSpPr/>
            <p:nvPr/>
          </p:nvSpPr>
          <p:spPr>
            <a:xfrm>
              <a:off x="3194064" y="4778345"/>
              <a:ext cx="885371" cy="8853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AE1BE712-3DF4-487B-A5EA-5670052D14F0}"/>
                </a:ext>
              </a:extLst>
            </p:cNvPr>
            <p:cNvSpPr txBox="1"/>
            <p:nvPr/>
          </p:nvSpPr>
          <p:spPr>
            <a:xfrm>
              <a:off x="3243852" y="4968032"/>
              <a:ext cx="7857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999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F90B267B-5772-4BD2-A2DC-7C7359F411CA}"/>
              </a:ext>
            </a:extLst>
          </p:cNvPr>
          <p:cNvSpPr txBox="1"/>
          <p:nvPr/>
        </p:nvSpPr>
        <p:spPr>
          <a:xfrm>
            <a:off x="522888" y="4659141"/>
            <a:ext cx="586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c.</a:t>
            </a:r>
            <a:endParaRPr lang="vi-VN" sz="2800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AAAE1498-0437-4C5A-86DC-1444D82879E6}"/>
              </a:ext>
            </a:extLst>
          </p:cNvPr>
          <p:cNvGrpSpPr/>
          <p:nvPr/>
        </p:nvGrpSpPr>
        <p:grpSpPr>
          <a:xfrm>
            <a:off x="1496426" y="5239239"/>
            <a:ext cx="9389722" cy="900993"/>
            <a:chOff x="1666547" y="5249872"/>
            <a:chExt cx="9389722" cy="900993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xmlns="" id="{4C1E6CE4-A887-40AE-8B99-6E2882EBE991}"/>
                </a:ext>
              </a:extLst>
            </p:cNvPr>
            <p:cNvGrpSpPr/>
            <p:nvPr/>
          </p:nvGrpSpPr>
          <p:grpSpPr>
            <a:xfrm>
              <a:off x="1666547" y="5249872"/>
              <a:ext cx="8359316" cy="900993"/>
              <a:chOff x="1666547" y="5249872"/>
              <a:chExt cx="8359316" cy="900993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xmlns="" id="{DA6556C3-A828-46C1-B982-DD58CB65B8FD}"/>
                  </a:ext>
                </a:extLst>
              </p:cNvPr>
              <p:cNvGrpSpPr/>
              <p:nvPr/>
            </p:nvGrpSpPr>
            <p:grpSpPr>
              <a:xfrm>
                <a:off x="1666547" y="5265494"/>
                <a:ext cx="927571" cy="885371"/>
                <a:chOff x="1666547" y="5265494"/>
                <a:chExt cx="927571" cy="885371"/>
              </a:xfrm>
            </p:grpSpPr>
            <p:sp>
              <p:nvSpPr>
                <p:cNvPr id="89" name="Cube 88">
                  <a:extLst>
                    <a:ext uri="{FF2B5EF4-FFF2-40B4-BE49-F238E27FC236}">
                      <a16:creationId xmlns:a16="http://schemas.microsoft.com/office/drawing/2014/main" xmlns="" id="{324D65EC-9101-46CA-9BC5-4FC8B68FC66A}"/>
                    </a:ext>
                  </a:extLst>
                </p:cNvPr>
                <p:cNvSpPr/>
                <p:nvPr/>
              </p:nvSpPr>
              <p:spPr>
                <a:xfrm>
                  <a:off x="1708747" y="5265494"/>
                  <a:ext cx="885371" cy="885371"/>
                </a:xfrm>
                <a:prstGeom prst="cube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xmlns="" id="{167C9200-A07B-40A7-A325-6D3FAE0C1C99}"/>
                    </a:ext>
                  </a:extLst>
                </p:cNvPr>
                <p:cNvSpPr txBox="1"/>
                <p:nvPr/>
              </p:nvSpPr>
              <p:spPr>
                <a:xfrm>
                  <a:off x="1666547" y="5588167"/>
                  <a:ext cx="78579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590</a:t>
                  </a:r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xmlns="" id="{A0CFFE86-F97B-463D-840F-DB09E2320B52}"/>
                  </a:ext>
                </a:extLst>
              </p:cNvPr>
              <p:cNvGrpSpPr/>
              <p:nvPr/>
            </p:nvGrpSpPr>
            <p:grpSpPr>
              <a:xfrm>
                <a:off x="2746572" y="5265493"/>
                <a:ext cx="927571" cy="885371"/>
                <a:chOff x="1666547" y="5265494"/>
                <a:chExt cx="927571" cy="885371"/>
              </a:xfrm>
            </p:grpSpPr>
            <p:sp>
              <p:nvSpPr>
                <p:cNvPr id="87" name="Cube 86">
                  <a:extLst>
                    <a:ext uri="{FF2B5EF4-FFF2-40B4-BE49-F238E27FC236}">
                      <a16:creationId xmlns:a16="http://schemas.microsoft.com/office/drawing/2014/main" xmlns="" id="{FA02A9AB-14E4-4D93-8A06-4F56FA4A33BD}"/>
                    </a:ext>
                  </a:extLst>
                </p:cNvPr>
                <p:cNvSpPr/>
                <p:nvPr/>
              </p:nvSpPr>
              <p:spPr>
                <a:xfrm>
                  <a:off x="1708747" y="5265494"/>
                  <a:ext cx="885371" cy="885371"/>
                </a:xfrm>
                <a:prstGeom prst="cube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xmlns="" id="{BFADEDB7-971A-4228-A91E-5F9BD5BC5F11}"/>
                    </a:ext>
                  </a:extLst>
                </p:cNvPr>
                <p:cNvSpPr txBox="1"/>
                <p:nvPr/>
              </p:nvSpPr>
              <p:spPr>
                <a:xfrm>
                  <a:off x="1666547" y="5588167"/>
                  <a:ext cx="78579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592</a:t>
                  </a:r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xmlns="" id="{A92D08AF-C7DA-4562-A5FB-185A76D4E52C}"/>
                  </a:ext>
                </a:extLst>
              </p:cNvPr>
              <p:cNvGrpSpPr/>
              <p:nvPr/>
            </p:nvGrpSpPr>
            <p:grpSpPr>
              <a:xfrm>
                <a:off x="3824846" y="5256260"/>
                <a:ext cx="927571" cy="885371"/>
                <a:chOff x="1666547" y="5265494"/>
                <a:chExt cx="927571" cy="885371"/>
              </a:xfrm>
            </p:grpSpPr>
            <p:sp>
              <p:nvSpPr>
                <p:cNvPr id="85" name="Cube 84">
                  <a:extLst>
                    <a:ext uri="{FF2B5EF4-FFF2-40B4-BE49-F238E27FC236}">
                      <a16:creationId xmlns:a16="http://schemas.microsoft.com/office/drawing/2014/main" xmlns="" id="{73CA3679-6D8E-4B9C-9085-364D0E6C370D}"/>
                    </a:ext>
                  </a:extLst>
                </p:cNvPr>
                <p:cNvSpPr/>
                <p:nvPr/>
              </p:nvSpPr>
              <p:spPr>
                <a:xfrm>
                  <a:off x="1708747" y="5265494"/>
                  <a:ext cx="885371" cy="885371"/>
                </a:xfrm>
                <a:prstGeom prst="cube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xmlns="" id="{4DA9901F-08C4-4D91-AA2F-8471866E797B}"/>
                    </a:ext>
                  </a:extLst>
                </p:cNvPr>
                <p:cNvSpPr txBox="1"/>
                <p:nvPr/>
              </p:nvSpPr>
              <p:spPr>
                <a:xfrm>
                  <a:off x="1666547" y="5588167"/>
                  <a:ext cx="78579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594</a:t>
                  </a:r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xmlns="" id="{2E6D8CBD-D038-4FC2-995B-72403AA8E35D}"/>
                  </a:ext>
                </a:extLst>
              </p:cNvPr>
              <p:cNvGrpSpPr/>
              <p:nvPr/>
            </p:nvGrpSpPr>
            <p:grpSpPr>
              <a:xfrm>
                <a:off x="4947071" y="5256259"/>
                <a:ext cx="885371" cy="885371"/>
                <a:chOff x="1708747" y="5265494"/>
                <a:chExt cx="885371" cy="885371"/>
              </a:xfrm>
            </p:grpSpPr>
            <p:sp>
              <p:nvSpPr>
                <p:cNvPr id="83" name="Cube 82">
                  <a:extLst>
                    <a:ext uri="{FF2B5EF4-FFF2-40B4-BE49-F238E27FC236}">
                      <a16:creationId xmlns:a16="http://schemas.microsoft.com/office/drawing/2014/main" xmlns="" id="{B5928DE7-7D26-4BB1-8BA0-4E6127927516}"/>
                    </a:ext>
                  </a:extLst>
                </p:cNvPr>
                <p:cNvSpPr/>
                <p:nvPr/>
              </p:nvSpPr>
              <p:spPr>
                <a:xfrm>
                  <a:off x="1708747" y="5265494"/>
                  <a:ext cx="885371" cy="885371"/>
                </a:xfrm>
                <a:prstGeom prst="cube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xmlns="" id="{AB979BB1-39AC-4C91-8F0A-9AF0646EFD46}"/>
                    </a:ext>
                  </a:extLst>
                </p:cNvPr>
                <p:cNvSpPr txBox="1"/>
                <p:nvPr/>
              </p:nvSpPr>
              <p:spPr>
                <a:xfrm>
                  <a:off x="1884176" y="5581780"/>
                  <a:ext cx="38504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?</a:t>
                  </a:r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xmlns="" id="{E0A7E22E-C7B7-48B6-B764-1318D05DAD5D}"/>
                  </a:ext>
                </a:extLst>
              </p:cNvPr>
              <p:cNvGrpSpPr/>
              <p:nvPr/>
            </p:nvGrpSpPr>
            <p:grpSpPr>
              <a:xfrm>
                <a:off x="5961571" y="5259107"/>
                <a:ext cx="927571" cy="885371"/>
                <a:chOff x="1666547" y="5265494"/>
                <a:chExt cx="927571" cy="885371"/>
              </a:xfrm>
            </p:grpSpPr>
            <p:sp>
              <p:nvSpPr>
                <p:cNvPr id="81" name="Cube 80">
                  <a:extLst>
                    <a:ext uri="{FF2B5EF4-FFF2-40B4-BE49-F238E27FC236}">
                      <a16:creationId xmlns:a16="http://schemas.microsoft.com/office/drawing/2014/main" xmlns="" id="{7F032FAE-3C47-4430-899A-CA976832E591}"/>
                    </a:ext>
                  </a:extLst>
                </p:cNvPr>
                <p:cNvSpPr/>
                <p:nvPr/>
              </p:nvSpPr>
              <p:spPr>
                <a:xfrm>
                  <a:off x="1708747" y="5265494"/>
                  <a:ext cx="885371" cy="885371"/>
                </a:xfrm>
                <a:prstGeom prst="cube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xmlns="" id="{DB832339-E771-4DC8-9385-F3BBE37978DE}"/>
                    </a:ext>
                  </a:extLst>
                </p:cNvPr>
                <p:cNvSpPr txBox="1"/>
                <p:nvPr/>
              </p:nvSpPr>
              <p:spPr>
                <a:xfrm>
                  <a:off x="1666547" y="5588167"/>
                  <a:ext cx="78579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598</a:t>
                  </a:r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xmlns="" id="{F6971295-35C2-4A39-89A7-8A78295DD015}"/>
                  </a:ext>
                </a:extLst>
              </p:cNvPr>
              <p:cNvGrpSpPr/>
              <p:nvPr/>
            </p:nvGrpSpPr>
            <p:grpSpPr>
              <a:xfrm>
                <a:off x="7054766" y="5259106"/>
                <a:ext cx="885371" cy="885371"/>
                <a:chOff x="1708747" y="5265494"/>
                <a:chExt cx="885371" cy="885371"/>
              </a:xfrm>
            </p:grpSpPr>
            <p:sp>
              <p:nvSpPr>
                <p:cNvPr id="79" name="Cube 78">
                  <a:extLst>
                    <a:ext uri="{FF2B5EF4-FFF2-40B4-BE49-F238E27FC236}">
                      <a16:creationId xmlns:a16="http://schemas.microsoft.com/office/drawing/2014/main" xmlns="" id="{817EBC58-C925-4CC4-AEF5-C6C3B0FC5DD9}"/>
                    </a:ext>
                  </a:extLst>
                </p:cNvPr>
                <p:cNvSpPr/>
                <p:nvPr/>
              </p:nvSpPr>
              <p:spPr>
                <a:xfrm>
                  <a:off x="1708747" y="5265494"/>
                  <a:ext cx="885371" cy="885371"/>
                </a:xfrm>
                <a:prstGeom prst="cube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xmlns="" id="{4157A661-360D-4698-977C-A0F46E49EDB9}"/>
                    </a:ext>
                  </a:extLst>
                </p:cNvPr>
                <p:cNvSpPr txBox="1"/>
                <p:nvPr/>
              </p:nvSpPr>
              <p:spPr>
                <a:xfrm>
                  <a:off x="1847245" y="5578933"/>
                  <a:ext cx="38504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?</a:t>
                  </a:r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xmlns="" id="{DDC0DA0E-EBCF-4F6F-862C-43CD2C4A1E87}"/>
                  </a:ext>
                </a:extLst>
              </p:cNvPr>
              <p:cNvGrpSpPr/>
              <p:nvPr/>
            </p:nvGrpSpPr>
            <p:grpSpPr>
              <a:xfrm>
                <a:off x="8104014" y="5249873"/>
                <a:ext cx="885371" cy="885371"/>
                <a:chOff x="1708747" y="5265494"/>
                <a:chExt cx="885371" cy="885371"/>
              </a:xfrm>
            </p:grpSpPr>
            <p:sp>
              <p:nvSpPr>
                <p:cNvPr id="77" name="Cube 76">
                  <a:extLst>
                    <a:ext uri="{FF2B5EF4-FFF2-40B4-BE49-F238E27FC236}">
                      <a16:creationId xmlns:a16="http://schemas.microsoft.com/office/drawing/2014/main" xmlns="" id="{8D8E96FC-12D5-49D5-A6CC-FF0AD973BB88}"/>
                    </a:ext>
                  </a:extLst>
                </p:cNvPr>
                <p:cNvSpPr/>
                <p:nvPr/>
              </p:nvSpPr>
              <p:spPr>
                <a:xfrm>
                  <a:off x="1708747" y="5265494"/>
                  <a:ext cx="885371" cy="885371"/>
                </a:xfrm>
                <a:prstGeom prst="cube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xmlns="" id="{6C5A82C4-35BC-469F-8B2D-E5104D3AFBFA}"/>
                    </a:ext>
                  </a:extLst>
                </p:cNvPr>
                <p:cNvSpPr txBox="1"/>
                <p:nvPr/>
              </p:nvSpPr>
              <p:spPr>
                <a:xfrm>
                  <a:off x="1854576" y="5603787"/>
                  <a:ext cx="38504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?</a:t>
                  </a: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xmlns="" id="{185D4888-09A1-4A72-84A2-C38A6D32866F}"/>
                  </a:ext>
                </a:extLst>
              </p:cNvPr>
              <p:cNvGrpSpPr/>
              <p:nvPr/>
            </p:nvGrpSpPr>
            <p:grpSpPr>
              <a:xfrm>
                <a:off x="9098292" y="5249872"/>
                <a:ext cx="927571" cy="885371"/>
                <a:chOff x="1666547" y="5265494"/>
                <a:chExt cx="927571" cy="885371"/>
              </a:xfrm>
            </p:grpSpPr>
            <p:sp>
              <p:nvSpPr>
                <p:cNvPr id="75" name="Cube 74">
                  <a:extLst>
                    <a:ext uri="{FF2B5EF4-FFF2-40B4-BE49-F238E27FC236}">
                      <a16:creationId xmlns:a16="http://schemas.microsoft.com/office/drawing/2014/main" xmlns="" id="{2C8FBDEB-1EA0-4B7E-88F3-290470C08B5F}"/>
                    </a:ext>
                  </a:extLst>
                </p:cNvPr>
                <p:cNvSpPr/>
                <p:nvPr/>
              </p:nvSpPr>
              <p:spPr>
                <a:xfrm>
                  <a:off x="1708747" y="5265494"/>
                  <a:ext cx="885371" cy="885371"/>
                </a:xfrm>
                <a:prstGeom prst="cube">
                  <a:avLst/>
                </a:prstGeom>
                <a:solidFill>
                  <a:srgbClr val="92D050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xmlns="" id="{43889996-CD6E-40D9-A41B-7EBCCE22F764}"/>
                    </a:ext>
                  </a:extLst>
                </p:cNvPr>
                <p:cNvSpPr txBox="1"/>
                <p:nvPr/>
              </p:nvSpPr>
              <p:spPr>
                <a:xfrm>
                  <a:off x="1666547" y="5588167"/>
                  <a:ext cx="78579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604</a:t>
                  </a:r>
                </a:p>
              </p:txBody>
            </p:sp>
          </p:grp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xmlns="" id="{47AD3433-540E-49BB-91C2-25731680DAC3}"/>
                </a:ext>
              </a:extLst>
            </p:cNvPr>
            <p:cNvGrpSpPr/>
            <p:nvPr/>
          </p:nvGrpSpPr>
          <p:grpSpPr>
            <a:xfrm>
              <a:off x="10170898" y="5265493"/>
              <a:ext cx="885371" cy="885371"/>
              <a:chOff x="1708747" y="5265494"/>
              <a:chExt cx="885371" cy="885371"/>
            </a:xfrm>
          </p:grpSpPr>
          <p:sp>
            <p:nvSpPr>
              <p:cNvPr id="65" name="Cube 64">
                <a:extLst>
                  <a:ext uri="{FF2B5EF4-FFF2-40B4-BE49-F238E27FC236}">
                    <a16:creationId xmlns:a16="http://schemas.microsoft.com/office/drawing/2014/main" xmlns="" id="{E3A2C503-0C71-4F1C-9840-19B324E60349}"/>
                  </a:ext>
                </a:extLst>
              </p:cNvPr>
              <p:cNvSpPr/>
              <p:nvPr/>
            </p:nvSpPr>
            <p:spPr>
              <a:xfrm>
                <a:off x="1708747" y="5265494"/>
                <a:ext cx="885371" cy="885371"/>
              </a:xfrm>
              <a:prstGeom prst="cube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xmlns="" id="{2B6187CB-4999-4D93-9C8D-DB82BF22CC8E}"/>
                  </a:ext>
                </a:extLst>
              </p:cNvPr>
              <p:cNvSpPr txBox="1"/>
              <p:nvPr/>
            </p:nvSpPr>
            <p:spPr>
              <a:xfrm>
                <a:off x="1847306" y="558816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?</a:t>
                </a:r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xmlns="" id="{ACCF7B30-57D7-4DC1-87E2-2C176AF7A81A}"/>
              </a:ext>
            </a:extLst>
          </p:cNvPr>
          <p:cNvGrpSpPr/>
          <p:nvPr/>
        </p:nvGrpSpPr>
        <p:grpSpPr>
          <a:xfrm>
            <a:off x="4732719" y="5238211"/>
            <a:ext cx="927571" cy="885371"/>
            <a:chOff x="4438860" y="4378559"/>
            <a:chExt cx="927571" cy="885371"/>
          </a:xfrm>
        </p:grpSpPr>
        <p:sp>
          <p:nvSpPr>
            <p:cNvPr id="92" name="Cube 91">
              <a:extLst>
                <a:ext uri="{FF2B5EF4-FFF2-40B4-BE49-F238E27FC236}">
                  <a16:creationId xmlns:a16="http://schemas.microsoft.com/office/drawing/2014/main" xmlns="" id="{CC9F42B2-FA59-4D85-B916-A9E7BF7015C0}"/>
                </a:ext>
              </a:extLst>
            </p:cNvPr>
            <p:cNvSpPr/>
            <p:nvPr/>
          </p:nvSpPr>
          <p:spPr>
            <a:xfrm>
              <a:off x="4481060" y="4378559"/>
              <a:ext cx="885371" cy="885371"/>
            </a:xfrm>
            <a:prstGeom prst="cube">
              <a:avLst/>
            </a:prstGeom>
            <a:solidFill>
              <a:srgbClr val="92D05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AD1BDD49-28FA-45A5-93F8-D287017474C4}"/>
                </a:ext>
              </a:extLst>
            </p:cNvPr>
            <p:cNvSpPr txBox="1"/>
            <p:nvPr/>
          </p:nvSpPr>
          <p:spPr>
            <a:xfrm>
              <a:off x="4438860" y="4701232"/>
              <a:ext cx="7857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596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xmlns="" id="{952EAEAC-BCC7-42F1-BC0F-AAE341A2F19A}"/>
              </a:ext>
            </a:extLst>
          </p:cNvPr>
          <p:cNvGrpSpPr/>
          <p:nvPr/>
        </p:nvGrpSpPr>
        <p:grpSpPr>
          <a:xfrm>
            <a:off x="6842552" y="5239238"/>
            <a:ext cx="927571" cy="885371"/>
            <a:chOff x="4438860" y="4378559"/>
            <a:chExt cx="927571" cy="885371"/>
          </a:xfrm>
        </p:grpSpPr>
        <p:sp>
          <p:nvSpPr>
            <p:cNvPr id="95" name="Cube 94">
              <a:extLst>
                <a:ext uri="{FF2B5EF4-FFF2-40B4-BE49-F238E27FC236}">
                  <a16:creationId xmlns:a16="http://schemas.microsoft.com/office/drawing/2014/main" xmlns="" id="{6C1A9CC5-D93B-48F1-B14A-E20A54360729}"/>
                </a:ext>
              </a:extLst>
            </p:cNvPr>
            <p:cNvSpPr/>
            <p:nvPr/>
          </p:nvSpPr>
          <p:spPr>
            <a:xfrm>
              <a:off x="4481060" y="4378559"/>
              <a:ext cx="885371" cy="885371"/>
            </a:xfrm>
            <a:prstGeom prst="cube">
              <a:avLst/>
            </a:prstGeom>
            <a:solidFill>
              <a:srgbClr val="92D05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4CBA3380-141C-4039-BD39-1DD7C105757F}"/>
                </a:ext>
              </a:extLst>
            </p:cNvPr>
            <p:cNvSpPr txBox="1"/>
            <p:nvPr/>
          </p:nvSpPr>
          <p:spPr>
            <a:xfrm>
              <a:off x="4438860" y="4701232"/>
              <a:ext cx="7857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600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xmlns="" id="{58322772-31D4-4E46-A83C-77D5E3F9E00C}"/>
              </a:ext>
            </a:extLst>
          </p:cNvPr>
          <p:cNvGrpSpPr/>
          <p:nvPr/>
        </p:nvGrpSpPr>
        <p:grpSpPr>
          <a:xfrm>
            <a:off x="7886508" y="5245485"/>
            <a:ext cx="927571" cy="885371"/>
            <a:chOff x="4438860" y="4378559"/>
            <a:chExt cx="927571" cy="885371"/>
          </a:xfrm>
        </p:grpSpPr>
        <p:sp>
          <p:nvSpPr>
            <p:cNvPr id="98" name="Cube 97">
              <a:extLst>
                <a:ext uri="{FF2B5EF4-FFF2-40B4-BE49-F238E27FC236}">
                  <a16:creationId xmlns:a16="http://schemas.microsoft.com/office/drawing/2014/main" xmlns="" id="{6C4C09AF-DBCA-4EFC-8BE4-CE8C083B2874}"/>
                </a:ext>
              </a:extLst>
            </p:cNvPr>
            <p:cNvSpPr/>
            <p:nvPr/>
          </p:nvSpPr>
          <p:spPr>
            <a:xfrm>
              <a:off x="4481060" y="4378559"/>
              <a:ext cx="885371" cy="885371"/>
            </a:xfrm>
            <a:prstGeom prst="cube">
              <a:avLst/>
            </a:prstGeom>
            <a:solidFill>
              <a:srgbClr val="92D05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xmlns="" id="{80135E6A-39B4-4711-804E-62B9B92EC32C}"/>
                </a:ext>
              </a:extLst>
            </p:cNvPr>
            <p:cNvSpPr txBox="1"/>
            <p:nvPr/>
          </p:nvSpPr>
          <p:spPr>
            <a:xfrm>
              <a:off x="4438860" y="4701232"/>
              <a:ext cx="7857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602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xmlns="" id="{872E9A42-4943-4876-BBDA-F4ED384C0AD3}"/>
              </a:ext>
            </a:extLst>
          </p:cNvPr>
          <p:cNvGrpSpPr/>
          <p:nvPr/>
        </p:nvGrpSpPr>
        <p:grpSpPr>
          <a:xfrm>
            <a:off x="9964054" y="5252486"/>
            <a:ext cx="927571" cy="885371"/>
            <a:chOff x="4438860" y="4378559"/>
            <a:chExt cx="927571" cy="885371"/>
          </a:xfrm>
        </p:grpSpPr>
        <p:sp>
          <p:nvSpPr>
            <p:cNvPr id="101" name="Cube 100">
              <a:extLst>
                <a:ext uri="{FF2B5EF4-FFF2-40B4-BE49-F238E27FC236}">
                  <a16:creationId xmlns:a16="http://schemas.microsoft.com/office/drawing/2014/main" xmlns="" id="{CC741415-F0FD-42F8-A2BC-5DE322D8E839}"/>
                </a:ext>
              </a:extLst>
            </p:cNvPr>
            <p:cNvSpPr/>
            <p:nvPr/>
          </p:nvSpPr>
          <p:spPr>
            <a:xfrm>
              <a:off x="4481060" y="4378559"/>
              <a:ext cx="885371" cy="885371"/>
            </a:xfrm>
            <a:prstGeom prst="cube">
              <a:avLst/>
            </a:prstGeom>
            <a:solidFill>
              <a:srgbClr val="92D05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xmlns="" id="{122AA0E7-6F9E-4D0A-B69E-E094B3A016B9}"/>
                </a:ext>
              </a:extLst>
            </p:cNvPr>
            <p:cNvSpPr txBox="1"/>
            <p:nvPr/>
          </p:nvSpPr>
          <p:spPr>
            <a:xfrm>
              <a:off x="4438860" y="4701232"/>
              <a:ext cx="7857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606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224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16" grpId="0" animBg="1"/>
      <p:bldP spid="17" grpId="0" animBg="1"/>
      <p:bldP spid="17" grpId="1" animBg="1"/>
      <p:bldP spid="18" grpId="0" animBg="1"/>
      <p:bldP spid="19" grpId="0" animBg="1"/>
      <p:bldP spid="20" grpId="0"/>
      <p:bldP spid="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98E223CF-A145-4E91-8880-BDFBDE1B15B0}"/>
              </a:ext>
            </a:extLst>
          </p:cNvPr>
          <p:cNvSpPr/>
          <p:nvPr/>
        </p:nvSpPr>
        <p:spPr>
          <a:xfrm>
            <a:off x="343238" y="64217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B23026A-FDBA-4590-96D3-CE1EF58B2D58}"/>
              </a:ext>
            </a:extLst>
          </p:cNvPr>
          <p:cNvGrpSpPr/>
          <p:nvPr/>
        </p:nvGrpSpPr>
        <p:grpSpPr>
          <a:xfrm>
            <a:off x="912156" y="643103"/>
            <a:ext cx="1444980" cy="461666"/>
            <a:chOff x="1931814" y="1440653"/>
            <a:chExt cx="1444980" cy="46166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B2F4F5F-06C1-40B3-87C3-AD7F2A7FCFC0}"/>
                </a:ext>
              </a:extLst>
            </p:cNvPr>
            <p:cNvGrpSpPr/>
            <p:nvPr/>
          </p:nvGrpSpPr>
          <p:grpSpPr>
            <a:xfrm>
              <a:off x="1931814" y="1440654"/>
              <a:ext cx="1125244" cy="461665"/>
              <a:chOff x="1931814" y="1440654"/>
              <a:chExt cx="1125244" cy="461665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504BBB93-A9D0-46D7-9C82-6B7C6B44646D}"/>
                  </a:ext>
                </a:extLst>
              </p:cNvPr>
              <p:cNvSpPr/>
              <p:nvPr/>
            </p:nvSpPr>
            <p:spPr>
              <a:xfrm>
                <a:off x="1931814" y="1475578"/>
                <a:ext cx="1125244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DB73A193-DE6B-42FF-8E3B-C8353E6A9C53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10631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&gt;, &lt;, =</a:t>
                </a:r>
                <a:endParaRPr lang="vi-VN" sz="2400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01DB4AD-68B1-4E54-AF75-66BC69FC4341}"/>
                </a:ext>
              </a:extLst>
            </p:cNvPr>
            <p:cNvSpPr txBox="1"/>
            <p:nvPr/>
          </p:nvSpPr>
          <p:spPr>
            <a:xfrm>
              <a:off x="3020606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4BA5CE9-D8BF-4225-8247-AAD91C43B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254" y="1446552"/>
            <a:ext cx="10500540" cy="107391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1C6BA4AD-568A-4CAA-9449-A5E9CBB82F87}"/>
              </a:ext>
            </a:extLst>
          </p:cNvPr>
          <p:cNvSpPr/>
          <p:nvPr/>
        </p:nvSpPr>
        <p:spPr>
          <a:xfrm>
            <a:off x="1389643" y="1446552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&lt;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AF05977-B983-44C1-BB56-291D4F51DA0D}"/>
              </a:ext>
            </a:extLst>
          </p:cNvPr>
          <p:cNvSpPr/>
          <p:nvPr/>
        </p:nvSpPr>
        <p:spPr>
          <a:xfrm>
            <a:off x="4197681" y="1439333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&lt;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877F8D06-DA3D-40FB-909B-1E8D0210E55C}"/>
              </a:ext>
            </a:extLst>
          </p:cNvPr>
          <p:cNvSpPr/>
          <p:nvPr/>
        </p:nvSpPr>
        <p:spPr>
          <a:xfrm>
            <a:off x="6962177" y="1423774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&lt;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70290E01-A5BB-4AEF-9975-FDA7AFC8ACAE}"/>
              </a:ext>
            </a:extLst>
          </p:cNvPr>
          <p:cNvSpPr/>
          <p:nvPr/>
        </p:nvSpPr>
        <p:spPr>
          <a:xfrm>
            <a:off x="9887758" y="1446552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&gt;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222B9070-2AB9-4A1F-BFA3-9A138DD38E71}"/>
              </a:ext>
            </a:extLst>
          </p:cNvPr>
          <p:cNvSpPr/>
          <p:nvPr/>
        </p:nvSpPr>
        <p:spPr>
          <a:xfrm>
            <a:off x="1389643" y="1999855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&gt;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2E13B820-8401-4DC6-8EC8-0C4425041E32}"/>
              </a:ext>
            </a:extLst>
          </p:cNvPr>
          <p:cNvSpPr/>
          <p:nvPr/>
        </p:nvSpPr>
        <p:spPr>
          <a:xfrm>
            <a:off x="4197681" y="2036998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&gt;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E310A668-8BD4-4C24-AC9B-61B3F5B0AD87}"/>
              </a:ext>
            </a:extLst>
          </p:cNvPr>
          <p:cNvSpPr/>
          <p:nvPr/>
        </p:nvSpPr>
        <p:spPr>
          <a:xfrm>
            <a:off x="6970951" y="1999855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&gt;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5CD55B7A-278E-484B-99DF-C801AAC01729}"/>
              </a:ext>
            </a:extLst>
          </p:cNvPr>
          <p:cNvSpPr/>
          <p:nvPr/>
        </p:nvSpPr>
        <p:spPr>
          <a:xfrm>
            <a:off x="9887758" y="2051512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&lt;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94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xmlns="" id="{E67BF73F-93B9-4E6D-981F-3DE0DD34321A}"/>
              </a:ext>
            </a:extLst>
          </p:cNvPr>
          <p:cNvSpPr/>
          <p:nvPr/>
        </p:nvSpPr>
        <p:spPr>
          <a:xfrm>
            <a:off x="952321" y="54671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97DEA8A-7C44-4AEC-AD1C-FC9DDD14AC4B}"/>
              </a:ext>
            </a:extLst>
          </p:cNvPr>
          <p:cNvSpPr txBox="1"/>
          <p:nvPr/>
        </p:nvSpPr>
        <p:spPr>
          <a:xfrm>
            <a:off x="1492770" y="503770"/>
            <a:ext cx="7314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a. </a:t>
            </a:r>
            <a:r>
              <a:rPr lang="en-US" sz="2800" dirty="0" err="1"/>
              <a:t>Viết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thứ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bé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.</a:t>
            </a:r>
            <a:endParaRPr lang="vi-VN" sz="2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530703B6-6DD9-45AC-891B-4A76230CC6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3443" y="1215341"/>
            <a:ext cx="7909428" cy="398925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E2A1C9B-DB6C-4AF1-862F-A3B82153FBEA}"/>
              </a:ext>
            </a:extLst>
          </p:cNvPr>
          <p:cNvSpPr txBox="1"/>
          <p:nvPr/>
        </p:nvSpPr>
        <p:spPr>
          <a:xfrm>
            <a:off x="1595990" y="5243231"/>
            <a:ext cx="9194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b.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,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,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bé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367612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20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68: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 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56308" y="2208268"/>
            <a:ext cx="55374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4 (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111).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28276" y="2834720"/>
            <a:ext cx="74168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a.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Viết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các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theo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thứ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tự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từ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bé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đến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lớn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71607" y="3452475"/>
            <a:ext cx="53023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……………………………………...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01769" y="4075096"/>
            <a:ext cx="44483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Trong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các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trên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46319" y="4706533"/>
            <a:ext cx="52253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-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………..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lớn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nhất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46319" y="5315506"/>
            <a:ext cx="52253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-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………..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bé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nhất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71991" y="3423515"/>
            <a:ext cx="41735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435,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490, 527, 618.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57412" y="4706533"/>
            <a:ext cx="12547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618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57412" y="5337363"/>
            <a:ext cx="12547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435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530703B6-6DD9-45AC-891B-4A76230CC63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99583" y="3919388"/>
            <a:ext cx="5424770" cy="299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2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xmlns="" id="{1309CCEC-A193-4351-9088-C555595FF6C2}"/>
              </a:ext>
            </a:extLst>
          </p:cNvPr>
          <p:cNvSpPr/>
          <p:nvPr/>
        </p:nvSpPr>
        <p:spPr>
          <a:xfrm>
            <a:off x="1096709" y="94404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99754F9-3A9B-47A8-927F-D3758C41E1C5}"/>
              </a:ext>
            </a:extLst>
          </p:cNvPr>
          <p:cNvSpPr txBox="1"/>
          <p:nvPr/>
        </p:nvSpPr>
        <p:spPr>
          <a:xfrm>
            <a:off x="1637158" y="910797"/>
            <a:ext cx="3784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chữ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hợp</a:t>
            </a:r>
            <a:r>
              <a:rPr lang="en-US" sz="2800" dirty="0"/>
              <a:t>.</a:t>
            </a:r>
            <a:endParaRPr lang="vi-VN" sz="28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874C55C-122A-4741-BF76-2307ADD09A1C}"/>
              </a:ext>
            </a:extLst>
          </p:cNvPr>
          <p:cNvGrpSpPr/>
          <p:nvPr/>
        </p:nvGrpSpPr>
        <p:grpSpPr>
          <a:xfrm>
            <a:off x="1961732" y="2014444"/>
            <a:ext cx="2687916" cy="685800"/>
            <a:chOff x="1215947" y="2073799"/>
            <a:chExt cx="2687916" cy="6858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B9A665B8-017A-4802-B677-6CECC70EAF11}"/>
                </a:ext>
              </a:extLst>
            </p:cNvPr>
            <p:cNvGrpSpPr/>
            <p:nvPr/>
          </p:nvGrpSpPr>
          <p:grpSpPr>
            <a:xfrm>
              <a:off x="1215947" y="2073799"/>
              <a:ext cx="2687916" cy="685800"/>
              <a:chOff x="1508520" y="4738254"/>
              <a:chExt cx="2687916" cy="685800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52148BFC-4FC4-4265-9559-89878061E11B}"/>
                  </a:ext>
                </a:extLst>
              </p:cNvPr>
              <p:cNvSpPr/>
              <p:nvPr/>
            </p:nvSpPr>
            <p:spPr>
              <a:xfrm>
                <a:off x="1508520" y="4738254"/>
                <a:ext cx="2687916" cy="685800"/>
              </a:xfrm>
              <a:prstGeom prst="roundRect">
                <a:avLst/>
              </a:prstGeom>
              <a:solidFill>
                <a:srgbClr val="9DD046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4E849907-7CA7-4D9B-BCF0-937A4EF68AF7}"/>
                  </a:ext>
                </a:extLst>
              </p:cNvPr>
              <p:cNvSpPr txBox="1"/>
              <p:nvPr/>
            </p:nvSpPr>
            <p:spPr>
              <a:xfrm>
                <a:off x="1659615" y="4819544"/>
                <a:ext cx="247375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2      9 &lt; 210</a:t>
                </a:r>
              </a:p>
            </p:txBody>
          </p:sp>
        </p:grp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7A25349A-722E-4E44-8C3A-09892B9E23C8}"/>
                </a:ext>
              </a:extLst>
            </p:cNvPr>
            <p:cNvSpPr/>
            <p:nvPr/>
          </p:nvSpPr>
          <p:spPr>
            <a:xfrm>
              <a:off x="1772589" y="2152370"/>
              <a:ext cx="523221" cy="5232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8DFB6003-2743-4CD5-9593-6479E45099BC}"/>
              </a:ext>
            </a:extLst>
          </p:cNvPr>
          <p:cNvSpPr/>
          <p:nvPr/>
        </p:nvSpPr>
        <p:spPr>
          <a:xfrm>
            <a:off x="2532463" y="2174136"/>
            <a:ext cx="495041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0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1D71EE42-C823-4769-9B31-E9E7EAB92A09}"/>
              </a:ext>
            </a:extLst>
          </p:cNvPr>
          <p:cNvGrpSpPr/>
          <p:nvPr/>
        </p:nvGrpSpPr>
        <p:grpSpPr>
          <a:xfrm>
            <a:off x="6184687" y="2014444"/>
            <a:ext cx="2687916" cy="685800"/>
            <a:chOff x="1215947" y="2073799"/>
            <a:chExt cx="2687916" cy="68580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3A7397DF-2182-4228-A77A-87E8C3EAE0B1}"/>
                </a:ext>
              </a:extLst>
            </p:cNvPr>
            <p:cNvGrpSpPr/>
            <p:nvPr/>
          </p:nvGrpSpPr>
          <p:grpSpPr>
            <a:xfrm>
              <a:off x="1215947" y="2073799"/>
              <a:ext cx="2687916" cy="685800"/>
              <a:chOff x="1508520" y="4738254"/>
              <a:chExt cx="2687916" cy="685800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xmlns="" id="{E3301D61-C049-41B0-A15F-F2595B41B431}"/>
                  </a:ext>
                </a:extLst>
              </p:cNvPr>
              <p:cNvSpPr/>
              <p:nvPr/>
            </p:nvSpPr>
            <p:spPr>
              <a:xfrm>
                <a:off x="1508520" y="4738254"/>
                <a:ext cx="2687916" cy="685800"/>
              </a:xfrm>
              <a:prstGeom prst="roundRect">
                <a:avLst/>
              </a:prstGeom>
              <a:solidFill>
                <a:srgbClr val="FACAC8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100A0163-E234-409D-B9A6-03A9AF27C617}"/>
                  </a:ext>
                </a:extLst>
              </p:cNvPr>
              <p:cNvSpPr txBox="1"/>
              <p:nvPr/>
            </p:nvSpPr>
            <p:spPr>
              <a:xfrm>
                <a:off x="1659615" y="4819544"/>
                <a:ext cx="235994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890 &lt;      90</a:t>
                </a:r>
              </a:p>
            </p:txBody>
          </p:sp>
        </p:grp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xmlns="" id="{179073A6-D4AB-4E12-A61E-284C757E5343}"/>
                </a:ext>
              </a:extLst>
            </p:cNvPr>
            <p:cNvSpPr/>
            <p:nvPr/>
          </p:nvSpPr>
          <p:spPr>
            <a:xfrm>
              <a:off x="2593963" y="2176184"/>
              <a:ext cx="523221" cy="5232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2F41AA60-D427-4D0B-82D6-FB15EBA6E869}"/>
              </a:ext>
            </a:extLst>
          </p:cNvPr>
          <p:cNvSpPr/>
          <p:nvPr/>
        </p:nvSpPr>
        <p:spPr>
          <a:xfrm>
            <a:off x="7590883" y="2207628"/>
            <a:ext cx="495041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6585F4D9-0385-4211-9BAB-C054D5BF8934}"/>
              </a:ext>
            </a:extLst>
          </p:cNvPr>
          <p:cNvGrpSpPr/>
          <p:nvPr/>
        </p:nvGrpSpPr>
        <p:grpSpPr>
          <a:xfrm>
            <a:off x="3242623" y="3908492"/>
            <a:ext cx="2687916" cy="685800"/>
            <a:chOff x="1215947" y="2073799"/>
            <a:chExt cx="2687916" cy="68580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A39EC05E-A19C-47FF-A4B1-0C734404313B}"/>
                </a:ext>
              </a:extLst>
            </p:cNvPr>
            <p:cNvGrpSpPr/>
            <p:nvPr/>
          </p:nvGrpSpPr>
          <p:grpSpPr>
            <a:xfrm>
              <a:off x="1215947" y="2073799"/>
              <a:ext cx="2687916" cy="685800"/>
              <a:chOff x="1508520" y="4738254"/>
              <a:chExt cx="2687916" cy="685800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xmlns="" id="{72CCB2A8-8112-40CB-A93B-726CE6688926}"/>
                  </a:ext>
                </a:extLst>
              </p:cNvPr>
              <p:cNvSpPr/>
              <p:nvPr/>
            </p:nvSpPr>
            <p:spPr>
              <a:xfrm>
                <a:off x="1508520" y="4738254"/>
                <a:ext cx="2687916" cy="6858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71C1FDFC-673D-4860-92DF-E24CB3437F10}"/>
                  </a:ext>
                </a:extLst>
              </p:cNvPr>
              <p:cNvSpPr txBox="1"/>
              <p:nvPr/>
            </p:nvSpPr>
            <p:spPr>
              <a:xfrm>
                <a:off x="1659615" y="4819544"/>
                <a:ext cx="224612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45     &gt; 458</a:t>
                </a:r>
              </a:p>
            </p:txBody>
          </p:sp>
        </p:grp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xmlns="" id="{41397D41-5C76-4800-874F-05D36CC3EF9C}"/>
                </a:ext>
              </a:extLst>
            </p:cNvPr>
            <p:cNvSpPr/>
            <p:nvPr/>
          </p:nvSpPr>
          <p:spPr>
            <a:xfrm>
              <a:off x="1930316" y="2176184"/>
              <a:ext cx="523221" cy="5232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93165683-D7C5-4016-82B7-DF5EF6332BC3}"/>
              </a:ext>
            </a:extLst>
          </p:cNvPr>
          <p:cNvSpPr/>
          <p:nvPr/>
        </p:nvSpPr>
        <p:spPr>
          <a:xfrm>
            <a:off x="3971081" y="4068184"/>
            <a:ext cx="495041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92857F9A-1F81-46AB-B37D-42C096793AA1}"/>
              </a:ext>
            </a:extLst>
          </p:cNvPr>
          <p:cNvGrpSpPr/>
          <p:nvPr/>
        </p:nvGrpSpPr>
        <p:grpSpPr>
          <a:xfrm>
            <a:off x="8087229" y="3908492"/>
            <a:ext cx="2687916" cy="685800"/>
            <a:chOff x="1215947" y="2073799"/>
            <a:chExt cx="2687916" cy="68580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B702B164-68B3-4EFB-BD96-C5F6F9EB4E58}"/>
                </a:ext>
              </a:extLst>
            </p:cNvPr>
            <p:cNvGrpSpPr/>
            <p:nvPr/>
          </p:nvGrpSpPr>
          <p:grpSpPr>
            <a:xfrm>
              <a:off x="1215947" y="2073799"/>
              <a:ext cx="2687916" cy="685800"/>
              <a:chOff x="1508520" y="4738254"/>
              <a:chExt cx="2687916" cy="685800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xmlns="" id="{8BB1CCCF-C655-48EC-8ECF-477F640953BE}"/>
                  </a:ext>
                </a:extLst>
              </p:cNvPr>
              <p:cNvSpPr/>
              <p:nvPr/>
            </p:nvSpPr>
            <p:spPr>
              <a:xfrm>
                <a:off x="1508520" y="4738254"/>
                <a:ext cx="2687916" cy="68580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22A57EAD-4B77-4900-B9B5-190910146669}"/>
                  </a:ext>
                </a:extLst>
              </p:cNvPr>
              <p:cNvSpPr txBox="1"/>
              <p:nvPr/>
            </p:nvSpPr>
            <p:spPr>
              <a:xfrm>
                <a:off x="1659615" y="4819544"/>
                <a:ext cx="235994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701 &gt; 70     </a:t>
                </a:r>
              </a:p>
            </p:txBody>
          </p:sp>
        </p:grp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B42FA49E-6C53-4793-A960-C91E8DCEBF40}"/>
                </a:ext>
              </a:extLst>
            </p:cNvPr>
            <p:cNvSpPr/>
            <p:nvPr/>
          </p:nvSpPr>
          <p:spPr>
            <a:xfrm>
              <a:off x="3112439" y="2176184"/>
              <a:ext cx="523221" cy="5232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C010A056-B7F4-4408-96F6-4083ADFA643B}"/>
              </a:ext>
            </a:extLst>
          </p:cNvPr>
          <p:cNvSpPr/>
          <p:nvPr/>
        </p:nvSpPr>
        <p:spPr>
          <a:xfrm>
            <a:off x="9997810" y="4080883"/>
            <a:ext cx="495041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56330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9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20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Tốt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Hoàn thành bài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Hoàn thành bài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8" y="3437202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 Việt làm bài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1, 2, 3, 4 tr59 + 60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16762" y="4689869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8" y="4082496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 làm bài 1, 2, 3, 4,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5 tr 99 + 100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42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117150" y="3301202"/>
            <a:ext cx="1806431" cy="3432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702559" y="336945"/>
            <a:ext cx="1244391" cy="25027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318130" y="46898"/>
            <a:ext cx="943432" cy="19356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67812" y="2432585"/>
            <a:ext cx="3073042" cy="4782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576830" y="-1397428"/>
            <a:ext cx="1921689" cy="31028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8073984" y="-2074053"/>
            <a:ext cx="2397137" cy="4119794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870" y="280265"/>
            <a:ext cx="4956730" cy="2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7612986" y="3210735"/>
            <a:ext cx="1393654" cy="2318590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925" y="3538423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98317" y="1362846"/>
            <a:ext cx="4009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 LÊN NÀO</a:t>
            </a: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603516" y="5981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5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entagon 4">
            <a:hlinkClick r:id="rId3" action="ppaction://hlinksldjump"/>
          </p:cNvPr>
          <p:cNvSpPr/>
          <p:nvPr/>
        </p:nvSpPr>
        <p:spPr>
          <a:xfrm>
            <a:off x="10458438" y="209550"/>
            <a:ext cx="1678906" cy="571500"/>
          </a:xfrm>
          <a:prstGeom prst="homePlat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22" y="2834333"/>
            <a:ext cx="1806431" cy="34322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31" y="1713151"/>
            <a:ext cx="1702671" cy="342443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92" y="2493037"/>
            <a:ext cx="1732044" cy="37735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953" y="1599190"/>
            <a:ext cx="2175133" cy="338525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197" y="3262184"/>
            <a:ext cx="1921689" cy="31028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590" y="1713151"/>
            <a:ext cx="1934848" cy="33252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86" y="3206950"/>
            <a:ext cx="1892555" cy="3148600"/>
          </a:xfrm>
          <a:prstGeom prst="rect">
            <a:avLst/>
          </a:prstGeom>
        </p:spPr>
      </p:pic>
      <p:sp>
        <p:nvSpPr>
          <p:cNvPr id="28" name="Rounded Rectangle 27">
            <a:hlinkClick r:id="rId12" action="ppaction://hlinksldjump"/>
          </p:cNvPr>
          <p:cNvSpPr/>
          <p:nvPr/>
        </p:nvSpPr>
        <p:spPr>
          <a:xfrm>
            <a:off x="478970" y="6008922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Khỉ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>
            <a:hlinkClick r:id="rId13" action="ppaction://hlinksldjump"/>
          </p:cNvPr>
          <p:cNvSpPr/>
          <p:nvPr/>
        </p:nvSpPr>
        <p:spPr>
          <a:xfrm>
            <a:off x="2040289" y="5148478"/>
            <a:ext cx="1178480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giác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ounded Rectangle 29">
            <a:hlinkClick r:id="rId14" action="ppaction://hlinksldjump"/>
          </p:cNvPr>
          <p:cNvSpPr/>
          <p:nvPr/>
        </p:nvSpPr>
        <p:spPr>
          <a:xfrm>
            <a:off x="3702176" y="6252039"/>
            <a:ext cx="1383869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Ngựa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vằn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ounded Rectangle 30">
            <a:hlinkClick r:id="rId15" action="ppaction://hlinksldjump"/>
          </p:cNvPr>
          <p:cNvSpPr/>
          <p:nvPr/>
        </p:nvSpPr>
        <p:spPr>
          <a:xfrm>
            <a:off x="5851972" y="4985059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Hổ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ounded Rectangle 31">
            <a:hlinkClick r:id="rId16" action="ppaction://hlinksldjump"/>
          </p:cNvPr>
          <p:cNvSpPr/>
          <p:nvPr/>
        </p:nvSpPr>
        <p:spPr>
          <a:xfrm>
            <a:off x="7378760" y="6341032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ounded Rectangle 32">
            <a:hlinkClick r:id="rId17" action="ppaction://hlinksldjump"/>
          </p:cNvPr>
          <p:cNvSpPr/>
          <p:nvPr/>
        </p:nvSpPr>
        <p:spPr>
          <a:xfrm>
            <a:off x="8956035" y="5006578"/>
            <a:ext cx="1142923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tử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ounded Rectangle 33">
            <a:hlinkClick r:id="rId18" action="ppaction://hlinksldjump"/>
          </p:cNvPr>
          <p:cNvSpPr/>
          <p:nvPr/>
        </p:nvSpPr>
        <p:spPr>
          <a:xfrm>
            <a:off x="10274811" y="6320974"/>
            <a:ext cx="1862533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cổ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87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51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00234 -0.7882 " pathEditMode="relative" rAng="0" ptsTypes="AA">
                                      <p:cBhvr>
                                        <p:cTn id="56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61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01446 -0.73819 " pathEditMode="relative" rAng="0" ptsTypes="AA">
                                      <p:cBhvr>
                                        <p:cTn id="66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00547 -0.99213 " pathEditMode="relative" rAng="0" ptsTypes="AA">
                                      <p:cBhvr>
                                        <p:cTn id="71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0651 -0.74769 " pathEditMode="relative" rAng="0" ptsTypes="AA">
                                      <p:cBhvr>
                                        <p:cTn id="76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3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104 -0.96829 " pathEditMode="relative" rAng="0" ptsTypes="AA">
                                      <p:cBhvr>
                                        <p:cTn id="8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38404" y="2507754"/>
            <a:ext cx="3114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300 + 80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+ 9 =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9173" y="4421267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389</a:t>
            </a:r>
          </a:p>
        </p:txBody>
      </p:sp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290319" y="1"/>
            <a:ext cx="1806431" cy="343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8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57331" y="2973462"/>
            <a:ext cx="2677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8000"/>
                </a:solidFill>
                <a:latin typeface="Calibri" panose="020F0502020204030204"/>
              </a:rPr>
              <a:t>123 + 145 =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0829" y="4518172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268</a:t>
            </a:r>
          </a:p>
        </p:txBody>
      </p:sp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029011" y="13057"/>
            <a:ext cx="1769764" cy="355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7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31809" y="2782669"/>
            <a:ext cx="2443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8000"/>
                </a:solidFill>
                <a:latin typeface="Calibri" panose="020F0502020204030204"/>
              </a:rPr>
              <a:t>789 – 18 =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91081" y="4558725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771</a:t>
            </a: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>
            <a:off x="10383756" y="1"/>
            <a:ext cx="1732044" cy="377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2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74350" y="2901158"/>
            <a:ext cx="2443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245 + 62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19322" y="4486275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307</a:t>
            </a: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0016932" y="208540"/>
            <a:ext cx="2175133" cy="338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1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87799" y="2762935"/>
            <a:ext cx="3114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8000"/>
                </a:solidFill>
                <a:latin typeface="Calibri" panose="020F0502020204030204"/>
              </a:rPr>
              <a:t>32 + 1 + 800 =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9322" y="4486275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833</a:t>
            </a: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0242147" y="134983"/>
            <a:ext cx="1921689" cy="310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99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25483" y="2782669"/>
            <a:ext cx="2677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265 + 123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19322" y="4486275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00FF"/>
                </a:solidFill>
                <a:latin typeface="Calibri" panose="020F0502020204030204"/>
              </a:rPr>
              <a:t>388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10257152" y="83976"/>
            <a:ext cx="1934848" cy="332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8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379</Words>
  <Application>Microsoft Office PowerPoint</Application>
  <PresentationFormat>Custom</PresentationFormat>
  <Paragraphs>128</Paragraphs>
  <Slides>20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Office Theme</vt:lpstr>
      <vt:lpstr>5_Office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33</cp:revision>
  <dcterms:created xsi:type="dcterms:W3CDTF">2021-07-24T01:07:49Z</dcterms:created>
  <dcterms:modified xsi:type="dcterms:W3CDTF">2022-04-20T09:25:46Z</dcterms:modified>
</cp:coreProperties>
</file>