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6" r:id="rId2"/>
    <p:sldId id="293" r:id="rId3"/>
    <p:sldId id="284" r:id="rId4"/>
    <p:sldId id="286" r:id="rId5"/>
    <p:sldId id="294" r:id="rId6"/>
    <p:sldId id="285" r:id="rId7"/>
    <p:sldId id="287" r:id="rId8"/>
    <p:sldId id="295" r:id="rId9"/>
    <p:sldId id="296" r:id="rId10"/>
    <p:sldId id="297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E75B42"/>
    <a:srgbClr val="E5EBAA"/>
    <a:srgbClr val="FDEAA0"/>
    <a:srgbClr val="D1E9DC"/>
    <a:srgbClr val="FBDCE4"/>
    <a:srgbClr val="D4E55A"/>
    <a:srgbClr val="FFECAF"/>
    <a:srgbClr val="FFE285"/>
    <a:srgbClr val="F3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20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80CFE-89B8-420C-9C3D-08C10C2AC57E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A6AA5-75CC-4E37-B447-30F53C0066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8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2023/1/4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59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8E231-020E-454B-814C-04386EE4B12D}" type="datetimeFigureOut">
              <a:rPr lang="zh-CN" altLang="en-US" smtClean="0"/>
              <a:t>2023/1/4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15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4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4">
                      <a:lumMod val="75000"/>
                    </a:schemeClr>
                  </a:solidFill>
                  <a:latin typeface="+mj-lt"/>
                </a:rPr>
                <a:t>7</a:t>
              </a:r>
              <a:endParaRPr lang="vi-VN" sz="3200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432506" y="500373"/>
            <a:ext cx="7034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ÔN TẬP HỌC KÌ 1</a:t>
            </a:r>
            <a:endParaRPr lang="vi-VN" sz="36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258335" y="2721059"/>
            <a:ext cx="7034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+mj-lt"/>
              </a:rPr>
              <a:t>ÔN TẬP ĐO LƯỜNG</a:t>
            </a:r>
            <a:endParaRPr lang="vi-VN" sz="54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118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2472737" y="1664284"/>
            <a:ext cx="752558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 biệt và hẹn gặp lại các con vào những tiết học sau!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2022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778" y="1007285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43961" y="1613017"/>
            <a:ext cx="6580947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2 )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7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57" t="56441" r="21030" b="17059"/>
          <a:stretch/>
        </p:blipFill>
        <p:spPr bwMode="auto">
          <a:xfrm>
            <a:off x="675823" y="2857500"/>
            <a:ext cx="4617168" cy="3087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988063" y="627796"/>
            <a:ext cx="1635416" cy="560681"/>
            <a:chOff x="974415" y="1351128"/>
            <a:chExt cx="1635416" cy="560681"/>
          </a:xfrm>
        </p:grpSpPr>
        <p:sp>
          <p:nvSpPr>
            <p:cNvPr id="7" name="Rounded Rectangle 6"/>
            <p:cNvSpPr/>
            <p:nvPr/>
          </p:nvSpPr>
          <p:spPr>
            <a:xfrm>
              <a:off x="1586794" y="1445483"/>
              <a:ext cx="610495" cy="409433"/>
            </a:xfrm>
            <a:prstGeom prst="roundRect">
              <a:avLst/>
            </a:prstGeom>
            <a:solidFill>
              <a:srgbClr val="FFEC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74415" y="1351128"/>
              <a:ext cx="1635416" cy="560681"/>
              <a:chOff x="974415" y="1351128"/>
              <a:chExt cx="1635416" cy="56068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3EA1F3E-5853-47D1-BC70-F3C5656E2117}"/>
                  </a:ext>
                </a:extLst>
              </p:cNvPr>
              <p:cNvSpPr/>
              <p:nvPr/>
            </p:nvSpPr>
            <p:spPr>
              <a:xfrm>
                <a:off x="974415" y="1351128"/>
                <a:ext cx="551191" cy="55119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/>
                  <a:t>1</a:t>
                </a:r>
                <a:endParaRPr lang="vi-VN" sz="3200" b="1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9392C6-494A-4B59-A6A2-4DDD7D22A582}"/>
                  </a:ext>
                </a:extLst>
              </p:cNvPr>
              <p:cNvSpPr txBox="1"/>
              <p:nvPr/>
            </p:nvSpPr>
            <p:spPr>
              <a:xfrm>
                <a:off x="1586794" y="1388589"/>
                <a:ext cx="10230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/>
                  <a:t>Số</a:t>
                </a:r>
                <a:r>
                  <a:rPr lang="en-US" sz="2800" dirty="0"/>
                  <a:t>  ?</a:t>
                </a:r>
                <a:endParaRPr lang="vi-VN" sz="2800" dirty="0"/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1600442" y="1188477"/>
            <a:ext cx="9315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bình</a:t>
            </a:r>
            <a:r>
              <a:rPr lang="en-US" sz="2800" dirty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đầy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. </a:t>
            </a:r>
            <a:r>
              <a:rPr lang="en-US" sz="2800" dirty="0" err="1"/>
              <a:t>Bạn</a:t>
            </a:r>
            <a:r>
              <a:rPr lang="en-US" sz="2800" dirty="0"/>
              <a:t> Mai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rót</a:t>
            </a:r>
            <a:r>
              <a:rPr lang="en-US" sz="2800" dirty="0"/>
              <a:t> </a:t>
            </a:r>
            <a:r>
              <a:rPr lang="en-US" sz="2800" dirty="0" err="1"/>
              <a:t>hết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ở </a:t>
            </a:r>
            <a:r>
              <a:rPr lang="en-US" sz="2800" dirty="0" err="1"/>
              <a:t>bình</a:t>
            </a:r>
            <a:r>
              <a:rPr lang="en-US" sz="2800" dirty="0"/>
              <a:t> A sang </a:t>
            </a:r>
            <a:r>
              <a:rPr lang="en-US" sz="2800" dirty="0" err="1"/>
              <a:t>đầy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ca 1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8 ca, </a:t>
            </a:r>
            <a:r>
              <a:rPr lang="en-US" sz="2800" dirty="0" err="1"/>
              <a:t>rót</a:t>
            </a:r>
            <a:r>
              <a:rPr lang="en-US" sz="2800" dirty="0"/>
              <a:t> </a:t>
            </a:r>
            <a:r>
              <a:rPr lang="en-US" sz="2800" dirty="0" err="1"/>
              <a:t>hết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ở </a:t>
            </a:r>
            <a:r>
              <a:rPr lang="en-US" sz="2800" dirty="0" err="1"/>
              <a:t>bình</a:t>
            </a:r>
            <a:r>
              <a:rPr lang="en-US" sz="2800" dirty="0"/>
              <a:t> b sang </a:t>
            </a:r>
            <a:r>
              <a:rPr lang="en-US" sz="2800" dirty="0" err="1"/>
              <a:t>đầy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ca 1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5 ca.</a:t>
            </a:r>
            <a:endParaRPr lang="vi-VN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5355771" y="2942770"/>
            <a:ext cx="62456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a) </a:t>
            </a:r>
            <a:r>
              <a:rPr lang="en-US" sz="2800" dirty="0" err="1"/>
              <a:t>Bình</a:t>
            </a:r>
            <a:r>
              <a:rPr lang="en-US" sz="2800" dirty="0"/>
              <a:t> A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     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    </a:t>
            </a:r>
            <a:r>
              <a:rPr lang="en-US" sz="2800" dirty="0" err="1"/>
              <a:t>Bình</a:t>
            </a:r>
            <a:r>
              <a:rPr lang="en-US" sz="2800" dirty="0"/>
              <a:t> B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     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b)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bình</a:t>
            </a:r>
            <a:r>
              <a:rPr lang="en-US" sz="2800" dirty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     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endParaRPr lang="vi-VN" sz="2800" dirty="0"/>
          </a:p>
        </p:txBody>
      </p:sp>
      <p:sp>
        <p:nvSpPr>
          <p:cNvPr id="13" name="Rounded Rectangle 12"/>
          <p:cNvSpPr/>
          <p:nvPr/>
        </p:nvSpPr>
        <p:spPr>
          <a:xfrm>
            <a:off x="8903810" y="3034211"/>
            <a:ext cx="550490" cy="550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8977113" y="3081091"/>
            <a:ext cx="385042" cy="430887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US" sz="2800" dirty="0">
                <a:solidFill>
                  <a:srgbClr val="E75B42"/>
                </a:solidFill>
              </a:rPr>
              <a:t>8</a:t>
            </a:r>
            <a:endParaRPr lang="vi-VN" sz="2800" dirty="0">
              <a:solidFill>
                <a:srgbClr val="E75B42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903810" y="3699246"/>
            <a:ext cx="550490" cy="550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8977113" y="3746126"/>
            <a:ext cx="385042" cy="430887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r>
              <a:rPr lang="en-US" sz="2800" dirty="0">
                <a:solidFill>
                  <a:srgbClr val="E75B42"/>
                </a:solidFill>
              </a:rPr>
              <a:t>5</a:t>
            </a:r>
            <a:endParaRPr lang="vi-VN" sz="2800" dirty="0">
              <a:solidFill>
                <a:srgbClr val="E75B42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684860" y="4324721"/>
            <a:ext cx="550490" cy="55049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9758163" y="4371601"/>
            <a:ext cx="400751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lang="en-US" sz="2800" dirty="0">
                <a:solidFill>
                  <a:srgbClr val="E75B42"/>
                </a:solidFill>
              </a:rPr>
              <a:t>13</a:t>
            </a:r>
            <a:endParaRPr lang="vi-VN" sz="2800" dirty="0">
              <a:solidFill>
                <a:srgbClr val="E75B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4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70497" y="575544"/>
            <a:ext cx="10259057" cy="551191"/>
            <a:chOff x="974415" y="1351128"/>
            <a:chExt cx="10259057" cy="55119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2</a:t>
              </a:r>
              <a:endParaRPr lang="vi-VN" sz="32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5606" y="1365113"/>
              <a:ext cx="9707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Tính</a:t>
              </a:r>
              <a:r>
                <a:rPr lang="en-US" sz="2800" dirty="0"/>
                <a:t> </a:t>
              </a:r>
              <a:endParaRPr lang="vi-VN" sz="28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33537" y="1244237"/>
            <a:ext cx="3165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25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+ 8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= 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/>
              <a:t>33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– 8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</a:t>
            </a:r>
            <a:r>
              <a:rPr lang="en-US" sz="3200" dirty="0" smtClean="0"/>
              <a:t>=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/>
              <a:t>33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– 25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</a:t>
            </a:r>
            <a:r>
              <a:rPr lang="en-US" sz="3200" dirty="0" smtClean="0"/>
              <a:t>=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6898" y="1244237"/>
            <a:ext cx="3165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44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+ 19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</a:t>
            </a:r>
            <a:r>
              <a:rPr lang="en-US" sz="3200" dirty="0" smtClean="0"/>
              <a:t>=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/>
              <a:t>63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– 44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= 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/>
              <a:t>63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– 19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= </a:t>
            </a: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9321" y="1244237"/>
            <a:ext cx="8407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a)</a:t>
            </a:r>
          </a:p>
          <a:p>
            <a:pPr>
              <a:lnSpc>
                <a:spcPct val="150000"/>
              </a:lnSpc>
            </a:pP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3200" b="1" i="1" dirty="0">
              <a:solidFill>
                <a:srgbClr val="E75B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cs typeface="Times New Roman" panose="02020603050405020304" pitchFamily="18" charset="0"/>
              </a:rPr>
              <a:t>b)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0839" y="3552561"/>
            <a:ext cx="3296554" cy="741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  15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+ 8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+ 30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08911" y="3552561"/>
            <a:ext cx="3296554" cy="741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  42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- 7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/>
              <a:t> + 16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3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uiExpand="1" build="p"/>
      <p:bldP spid="10" grpId="0" build="p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35282" y="392570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2022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8110" y="9561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6925" y="1613017"/>
            <a:ext cx="6580947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70446" y="2844453"/>
            <a:ext cx="98215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25l +  8l  =  ……         44l +  19l =  …..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70441" y="3461039"/>
            <a:ext cx="98215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33l  -  8l  =  ……         63l  - 44l =  …..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69145" y="4066891"/>
            <a:ext cx="98215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33l  - 25l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        63l  -  19l =  …..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34202" y="4703686"/>
            <a:ext cx="56484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  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15l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+  8l  +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30l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=   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066192" y="2189575"/>
            <a:ext cx="42755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61828" y="5949385"/>
            <a:ext cx="41774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42l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 7l   +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16l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491969" y="5410731"/>
            <a:ext cx="953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=   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01109" y="6551131"/>
            <a:ext cx="953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=      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55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70497" y="575544"/>
            <a:ext cx="10259057" cy="1829867"/>
            <a:chOff x="974415" y="1351128"/>
            <a:chExt cx="10259057" cy="182986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3</a:t>
              </a:r>
              <a:endParaRPr lang="vi-VN" sz="3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5606" y="1365113"/>
              <a:ext cx="970786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:</a:t>
              </a:r>
            </a:p>
            <a:p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thùng</a:t>
              </a:r>
              <a:r>
                <a:rPr lang="en-US" sz="2800" dirty="0"/>
                <a:t> </a:t>
              </a:r>
              <a:r>
                <a:rPr lang="en-US" sz="2800" dirty="0" err="1"/>
                <a:t>có</a:t>
              </a:r>
              <a:r>
                <a:rPr lang="en-US" sz="2800" dirty="0"/>
                <a:t> 15 </a:t>
              </a:r>
              <a:r>
                <a:rPr lang="en-US" sz="2800" dirty="0" err="1"/>
                <a:t>lít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. </a:t>
              </a:r>
              <a:r>
                <a:rPr lang="en-US" sz="2800" dirty="0" err="1"/>
                <a:t>Múc</a:t>
              </a:r>
              <a:r>
                <a:rPr lang="en-US" sz="2800" dirty="0"/>
                <a:t> </a:t>
              </a:r>
              <a:r>
                <a:rPr lang="en-US" sz="2800" dirty="0" err="1"/>
                <a:t>hết</a:t>
              </a:r>
              <a:r>
                <a:rPr lang="en-US" sz="2800" dirty="0"/>
                <a:t> </a:t>
              </a:r>
              <a:r>
                <a:rPr lang="en-US" sz="2800" dirty="0" err="1"/>
                <a:t>nước</a:t>
              </a:r>
              <a:r>
                <a:rPr lang="en-US" sz="2800" dirty="0"/>
                <a:t> </a:t>
              </a:r>
              <a:r>
                <a:rPr lang="en-US" sz="2800" dirty="0" err="1"/>
                <a:t>từ</a:t>
              </a:r>
              <a:r>
                <a:rPr lang="en-US" sz="2800" dirty="0"/>
                <a:t> </a:t>
              </a:r>
              <a:r>
                <a:rPr lang="en-US" sz="2800" dirty="0" err="1"/>
                <a:t>thùng</a:t>
              </a:r>
              <a:r>
                <a:rPr lang="en-US" sz="2800" dirty="0"/>
                <a:t> </a:t>
              </a:r>
              <a:r>
                <a:rPr lang="en-US" sz="2800" dirty="0" err="1"/>
                <a:t>rót</a:t>
              </a:r>
              <a:r>
                <a:rPr lang="en-US" sz="2800" dirty="0"/>
                <a:t> </a:t>
              </a:r>
              <a:r>
                <a:rPr lang="en-US" sz="2800" dirty="0" err="1"/>
                <a:t>và</a:t>
              </a:r>
              <a:r>
                <a:rPr lang="en-US" sz="2800" dirty="0"/>
                <a:t> </a:t>
              </a:r>
              <a:r>
                <a:rPr lang="en-US" sz="2800" dirty="0" err="1"/>
                <a:t>đầy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can. </a:t>
              </a:r>
              <a:r>
                <a:rPr lang="en-US" sz="2800" dirty="0" err="1"/>
                <a:t>Có</a:t>
              </a:r>
              <a:r>
                <a:rPr lang="en-US" sz="2800" dirty="0"/>
                <a:t> </a:t>
              </a:r>
              <a:r>
                <a:rPr lang="en-US" sz="2800" dirty="0" err="1"/>
                <a:t>thể</a:t>
              </a:r>
              <a:r>
                <a:rPr lang="en-US" sz="2800" dirty="0"/>
                <a:t> </a:t>
              </a:r>
              <a:r>
                <a:rPr lang="en-US" sz="2800" dirty="0" err="1"/>
                <a:t>rót</a:t>
              </a:r>
              <a:r>
                <a:rPr lang="en-US" sz="2800" dirty="0"/>
                <a:t> </a:t>
              </a:r>
              <a:r>
                <a:rPr lang="en-US" sz="2800" dirty="0" err="1"/>
                <a:t>vào</a:t>
              </a:r>
              <a:r>
                <a:rPr lang="en-US" sz="2800" dirty="0"/>
                <a:t> </a:t>
              </a:r>
              <a:r>
                <a:rPr lang="en-US" sz="2800" dirty="0" err="1"/>
                <a:t>ba</a:t>
              </a:r>
              <a:r>
                <a:rPr lang="en-US" sz="2800" dirty="0"/>
                <a:t> can </a:t>
              </a:r>
              <a:r>
                <a:rPr lang="en-US" sz="2800" dirty="0" err="1"/>
                <a:t>nào</a:t>
              </a:r>
              <a:r>
                <a:rPr lang="en-US" sz="2800" dirty="0"/>
                <a:t> </a:t>
              </a:r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các</a:t>
              </a:r>
              <a:r>
                <a:rPr lang="en-US" sz="2800" dirty="0"/>
                <a:t> </a:t>
              </a:r>
              <a:r>
                <a:rPr lang="en-US" sz="2800" dirty="0" err="1"/>
                <a:t>phương</a:t>
              </a:r>
              <a:r>
                <a:rPr lang="en-US" sz="2800" dirty="0"/>
                <a:t> </a:t>
              </a:r>
              <a:r>
                <a:rPr lang="en-US" sz="2800" dirty="0" err="1"/>
                <a:t>án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?</a:t>
              </a:r>
              <a:endParaRPr lang="vi-VN" sz="28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295956" y="1927163"/>
            <a:ext cx="3258269" cy="1457183"/>
            <a:chOff x="7144072" y="2067318"/>
            <a:chExt cx="3258269" cy="1457183"/>
          </a:xfrm>
        </p:grpSpPr>
        <p:sp>
          <p:nvSpPr>
            <p:cNvPr id="7" name="Rounded Rectangle 6"/>
            <p:cNvSpPr/>
            <p:nvPr/>
          </p:nvSpPr>
          <p:spPr>
            <a:xfrm>
              <a:off x="7144072" y="2122909"/>
              <a:ext cx="3258269" cy="1380698"/>
            </a:xfrm>
            <a:custGeom>
              <a:avLst/>
              <a:gdLst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501166"/>
                <a:gd name="connsiteX1" fmla="*/ 239188 w 3340100"/>
                <a:gd name="connsiteY1" fmla="*/ 35586 h 1501166"/>
                <a:gd name="connsiteX2" fmla="*/ 3100912 w 3340100"/>
                <a:gd name="connsiteY2" fmla="*/ 35586 h 1501166"/>
                <a:gd name="connsiteX3" fmla="*/ 3340100 w 3340100"/>
                <a:gd name="connsiteY3" fmla="*/ 274774 h 1501166"/>
                <a:gd name="connsiteX4" fmla="*/ 3340100 w 3340100"/>
                <a:gd name="connsiteY4" fmla="*/ 1231498 h 1501166"/>
                <a:gd name="connsiteX5" fmla="*/ 3100912 w 3340100"/>
                <a:gd name="connsiteY5" fmla="*/ 1470686 h 1501166"/>
                <a:gd name="connsiteX6" fmla="*/ 239188 w 3340100"/>
                <a:gd name="connsiteY6" fmla="*/ 1470686 h 1501166"/>
                <a:gd name="connsiteX7" fmla="*/ 0 w 3340100"/>
                <a:gd name="connsiteY7" fmla="*/ 1231498 h 1501166"/>
                <a:gd name="connsiteX8" fmla="*/ 0 w 3340100"/>
                <a:gd name="connsiteY8" fmla="*/ 274774 h 1501166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0100" h="1527978">
                  <a:moveTo>
                    <a:pt x="0" y="274774"/>
                  </a:moveTo>
                  <a:cubicBezTo>
                    <a:pt x="0" y="142674"/>
                    <a:pt x="107088" y="35586"/>
                    <a:pt x="239188" y="35586"/>
                  </a:cubicBezTo>
                  <a:cubicBezTo>
                    <a:pt x="431096" y="127026"/>
                    <a:pt x="2162244" y="-78714"/>
                    <a:pt x="3100912" y="35586"/>
                  </a:cubicBezTo>
                  <a:cubicBezTo>
                    <a:pt x="3233012" y="35586"/>
                    <a:pt x="3340100" y="142674"/>
                    <a:pt x="3340100" y="274774"/>
                  </a:cubicBezTo>
                  <a:cubicBezTo>
                    <a:pt x="3218180" y="502242"/>
                    <a:pt x="3340100" y="912590"/>
                    <a:pt x="3340100" y="1231498"/>
                  </a:cubicBezTo>
                  <a:cubicBezTo>
                    <a:pt x="3340100" y="1363598"/>
                    <a:pt x="3233012" y="1470686"/>
                    <a:pt x="3100912" y="1470686"/>
                  </a:cubicBezTo>
                  <a:cubicBezTo>
                    <a:pt x="2185104" y="1539266"/>
                    <a:pt x="1193096" y="1554506"/>
                    <a:pt x="239188" y="1470686"/>
                  </a:cubicBezTo>
                  <a:cubicBezTo>
                    <a:pt x="107088" y="1470686"/>
                    <a:pt x="0" y="1363598"/>
                    <a:pt x="0" y="1231498"/>
                  </a:cubicBezTo>
                  <a:cubicBezTo>
                    <a:pt x="60960" y="767810"/>
                    <a:pt x="45720" y="723222"/>
                    <a:pt x="0" y="274774"/>
                  </a:cubicBezTo>
                  <a:close/>
                </a:path>
              </a:pathLst>
            </a:custGeom>
            <a:solidFill>
              <a:srgbClr val="FBDC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1500" b="48063" l="73860" r="81404">
                          <a14:foregroundMark x1="74474" y1="42750" x2="74474" y2="43563"/>
                          <a14:foregroundMark x1="77895" y1="41750" x2="79474" y2="41938"/>
                          <a14:foregroundMark x1="78509" y1="41813" x2="79737" y2="41813"/>
                          <a14:foregroundMark x1="80877" y1="42875" x2="80965" y2="45625"/>
                          <a14:foregroundMark x1="80877" y1="43063" x2="81053" y2="43438"/>
                          <a14:foregroundMark x1="80877" y1="44063" x2="80877" y2="47313"/>
                          <a14:foregroundMark x1="80965" y1="45313" x2="80965" y2="47250"/>
                          <a14:foregroundMark x1="75263" y1="47875" x2="80263" y2="47813"/>
                          <a14:foregroundMark x1="77105" y1="47875" x2="80175" y2="47813"/>
                          <a14:foregroundMark x1="75789" y1="41813" x2="76228" y2="41813"/>
                          <a14:foregroundMark x1="75175" y1="41813" x2="75088" y2="42313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9" t="41219" r="17847" b="51447"/>
            <a:stretch/>
          </p:blipFill>
          <p:spPr bwMode="auto">
            <a:xfrm>
              <a:off x="9451040" y="2342026"/>
              <a:ext cx="850056" cy="1010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1" t="61699" r="18654" b="29125"/>
            <a:stretch/>
          </p:blipFill>
          <p:spPr bwMode="auto">
            <a:xfrm>
              <a:off x="7273831" y="2067318"/>
              <a:ext cx="743176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19" t="61699" r="34840" b="29125"/>
            <a:stretch/>
          </p:blipFill>
          <p:spPr bwMode="auto">
            <a:xfrm>
              <a:off x="8214140" y="2238916"/>
              <a:ext cx="1032275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5295956" y="3419043"/>
            <a:ext cx="3258269" cy="1548569"/>
            <a:chOff x="7144072" y="3715761"/>
            <a:chExt cx="3258269" cy="1548569"/>
          </a:xfrm>
        </p:grpSpPr>
        <p:sp>
          <p:nvSpPr>
            <p:cNvPr id="20" name="Rounded Rectangle 6"/>
            <p:cNvSpPr/>
            <p:nvPr/>
          </p:nvSpPr>
          <p:spPr>
            <a:xfrm>
              <a:off x="7144072" y="3715761"/>
              <a:ext cx="3258269" cy="1548569"/>
            </a:xfrm>
            <a:custGeom>
              <a:avLst/>
              <a:gdLst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501166"/>
                <a:gd name="connsiteX1" fmla="*/ 239188 w 3340100"/>
                <a:gd name="connsiteY1" fmla="*/ 35586 h 1501166"/>
                <a:gd name="connsiteX2" fmla="*/ 3100912 w 3340100"/>
                <a:gd name="connsiteY2" fmla="*/ 35586 h 1501166"/>
                <a:gd name="connsiteX3" fmla="*/ 3340100 w 3340100"/>
                <a:gd name="connsiteY3" fmla="*/ 274774 h 1501166"/>
                <a:gd name="connsiteX4" fmla="*/ 3340100 w 3340100"/>
                <a:gd name="connsiteY4" fmla="*/ 1231498 h 1501166"/>
                <a:gd name="connsiteX5" fmla="*/ 3100912 w 3340100"/>
                <a:gd name="connsiteY5" fmla="*/ 1470686 h 1501166"/>
                <a:gd name="connsiteX6" fmla="*/ 239188 w 3340100"/>
                <a:gd name="connsiteY6" fmla="*/ 1470686 h 1501166"/>
                <a:gd name="connsiteX7" fmla="*/ 0 w 3340100"/>
                <a:gd name="connsiteY7" fmla="*/ 1231498 h 1501166"/>
                <a:gd name="connsiteX8" fmla="*/ 0 w 3340100"/>
                <a:gd name="connsiteY8" fmla="*/ 274774 h 1501166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0100" h="1527978">
                  <a:moveTo>
                    <a:pt x="0" y="274774"/>
                  </a:moveTo>
                  <a:cubicBezTo>
                    <a:pt x="0" y="142674"/>
                    <a:pt x="107088" y="35586"/>
                    <a:pt x="239188" y="35586"/>
                  </a:cubicBezTo>
                  <a:cubicBezTo>
                    <a:pt x="431096" y="127026"/>
                    <a:pt x="2162244" y="-78714"/>
                    <a:pt x="3100912" y="35586"/>
                  </a:cubicBezTo>
                  <a:cubicBezTo>
                    <a:pt x="3233012" y="35586"/>
                    <a:pt x="3340100" y="142674"/>
                    <a:pt x="3340100" y="274774"/>
                  </a:cubicBezTo>
                  <a:cubicBezTo>
                    <a:pt x="3218180" y="502242"/>
                    <a:pt x="3340100" y="912590"/>
                    <a:pt x="3340100" y="1231498"/>
                  </a:cubicBezTo>
                  <a:cubicBezTo>
                    <a:pt x="3340100" y="1363598"/>
                    <a:pt x="3233012" y="1470686"/>
                    <a:pt x="3100912" y="1470686"/>
                  </a:cubicBezTo>
                  <a:cubicBezTo>
                    <a:pt x="2185104" y="1539266"/>
                    <a:pt x="1193096" y="1554506"/>
                    <a:pt x="239188" y="1470686"/>
                  </a:cubicBezTo>
                  <a:cubicBezTo>
                    <a:pt x="107088" y="1470686"/>
                    <a:pt x="0" y="1363598"/>
                    <a:pt x="0" y="1231498"/>
                  </a:cubicBezTo>
                  <a:cubicBezTo>
                    <a:pt x="60960" y="767810"/>
                    <a:pt x="45720" y="723222"/>
                    <a:pt x="0" y="274774"/>
                  </a:cubicBezTo>
                  <a:close/>
                </a:path>
              </a:pathLst>
            </a:custGeom>
            <a:solidFill>
              <a:srgbClr val="D1E9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0125" b="59625" l="71930" r="82544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90" t="50014" r="16170" b="39924"/>
            <a:stretch/>
          </p:blipFill>
          <p:spPr bwMode="auto">
            <a:xfrm>
              <a:off x="9122342" y="3785193"/>
              <a:ext cx="1221853" cy="1409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64" t="61699" r="27669" b="29125"/>
            <a:stretch/>
          </p:blipFill>
          <p:spPr bwMode="auto">
            <a:xfrm>
              <a:off x="7201270" y="3847250"/>
              <a:ext cx="705395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1500" b="48063" l="73860" r="81404">
                          <a14:foregroundMark x1="74474" y1="42750" x2="74474" y2="43563"/>
                          <a14:foregroundMark x1="77895" y1="41750" x2="79474" y2="41938"/>
                          <a14:foregroundMark x1="78509" y1="41813" x2="79737" y2="41813"/>
                          <a14:foregroundMark x1="80877" y1="42875" x2="80965" y2="45625"/>
                          <a14:foregroundMark x1="80877" y1="43063" x2="81053" y2="43438"/>
                          <a14:foregroundMark x1="80877" y1="44063" x2="80877" y2="47313"/>
                          <a14:foregroundMark x1="80965" y1="45313" x2="80965" y2="47250"/>
                          <a14:foregroundMark x1="75263" y1="47875" x2="80263" y2="47813"/>
                          <a14:foregroundMark x1="77105" y1="47875" x2="80175" y2="47813"/>
                          <a14:foregroundMark x1="75789" y1="41813" x2="76228" y2="41813"/>
                          <a14:foregroundMark x1="75175" y1="41813" x2="75088" y2="42313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9" t="41219" r="17847" b="51447"/>
            <a:stretch/>
          </p:blipFill>
          <p:spPr bwMode="auto">
            <a:xfrm>
              <a:off x="8072983" y="4031333"/>
              <a:ext cx="850056" cy="1010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 26"/>
          <p:cNvGrpSpPr/>
          <p:nvPr/>
        </p:nvGrpSpPr>
        <p:grpSpPr>
          <a:xfrm>
            <a:off x="5295956" y="5032496"/>
            <a:ext cx="3258269" cy="1380698"/>
            <a:chOff x="7144072" y="5042021"/>
            <a:chExt cx="3258269" cy="1380698"/>
          </a:xfrm>
        </p:grpSpPr>
        <p:sp>
          <p:nvSpPr>
            <p:cNvPr id="23" name="Rounded Rectangle 6"/>
            <p:cNvSpPr/>
            <p:nvPr/>
          </p:nvSpPr>
          <p:spPr>
            <a:xfrm>
              <a:off x="7144072" y="5042021"/>
              <a:ext cx="3258269" cy="1380698"/>
            </a:xfrm>
            <a:custGeom>
              <a:avLst/>
              <a:gdLst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39188 h 1435100"/>
                <a:gd name="connsiteX1" fmla="*/ 239188 w 3340100"/>
                <a:gd name="connsiteY1" fmla="*/ 0 h 1435100"/>
                <a:gd name="connsiteX2" fmla="*/ 3100912 w 3340100"/>
                <a:gd name="connsiteY2" fmla="*/ 0 h 1435100"/>
                <a:gd name="connsiteX3" fmla="*/ 3340100 w 3340100"/>
                <a:gd name="connsiteY3" fmla="*/ 239188 h 1435100"/>
                <a:gd name="connsiteX4" fmla="*/ 3340100 w 3340100"/>
                <a:gd name="connsiteY4" fmla="*/ 1195912 h 1435100"/>
                <a:gd name="connsiteX5" fmla="*/ 3100912 w 3340100"/>
                <a:gd name="connsiteY5" fmla="*/ 1435100 h 1435100"/>
                <a:gd name="connsiteX6" fmla="*/ 239188 w 3340100"/>
                <a:gd name="connsiteY6" fmla="*/ 1435100 h 1435100"/>
                <a:gd name="connsiteX7" fmla="*/ 0 w 3340100"/>
                <a:gd name="connsiteY7" fmla="*/ 1195912 h 1435100"/>
                <a:gd name="connsiteX8" fmla="*/ 0 w 3340100"/>
                <a:gd name="connsiteY8" fmla="*/ 239188 h 1435100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470686"/>
                <a:gd name="connsiteX1" fmla="*/ 239188 w 3340100"/>
                <a:gd name="connsiteY1" fmla="*/ 35586 h 1470686"/>
                <a:gd name="connsiteX2" fmla="*/ 3100912 w 3340100"/>
                <a:gd name="connsiteY2" fmla="*/ 35586 h 1470686"/>
                <a:gd name="connsiteX3" fmla="*/ 3340100 w 3340100"/>
                <a:gd name="connsiteY3" fmla="*/ 274774 h 1470686"/>
                <a:gd name="connsiteX4" fmla="*/ 3340100 w 3340100"/>
                <a:gd name="connsiteY4" fmla="*/ 1231498 h 1470686"/>
                <a:gd name="connsiteX5" fmla="*/ 3100912 w 3340100"/>
                <a:gd name="connsiteY5" fmla="*/ 1470686 h 1470686"/>
                <a:gd name="connsiteX6" fmla="*/ 239188 w 3340100"/>
                <a:gd name="connsiteY6" fmla="*/ 1470686 h 1470686"/>
                <a:gd name="connsiteX7" fmla="*/ 0 w 3340100"/>
                <a:gd name="connsiteY7" fmla="*/ 1231498 h 1470686"/>
                <a:gd name="connsiteX8" fmla="*/ 0 w 3340100"/>
                <a:gd name="connsiteY8" fmla="*/ 274774 h 1470686"/>
                <a:gd name="connsiteX0" fmla="*/ 0 w 3340100"/>
                <a:gd name="connsiteY0" fmla="*/ 274774 h 1501166"/>
                <a:gd name="connsiteX1" fmla="*/ 239188 w 3340100"/>
                <a:gd name="connsiteY1" fmla="*/ 35586 h 1501166"/>
                <a:gd name="connsiteX2" fmla="*/ 3100912 w 3340100"/>
                <a:gd name="connsiteY2" fmla="*/ 35586 h 1501166"/>
                <a:gd name="connsiteX3" fmla="*/ 3340100 w 3340100"/>
                <a:gd name="connsiteY3" fmla="*/ 274774 h 1501166"/>
                <a:gd name="connsiteX4" fmla="*/ 3340100 w 3340100"/>
                <a:gd name="connsiteY4" fmla="*/ 1231498 h 1501166"/>
                <a:gd name="connsiteX5" fmla="*/ 3100912 w 3340100"/>
                <a:gd name="connsiteY5" fmla="*/ 1470686 h 1501166"/>
                <a:gd name="connsiteX6" fmla="*/ 239188 w 3340100"/>
                <a:gd name="connsiteY6" fmla="*/ 1470686 h 1501166"/>
                <a:gd name="connsiteX7" fmla="*/ 0 w 3340100"/>
                <a:gd name="connsiteY7" fmla="*/ 1231498 h 1501166"/>
                <a:gd name="connsiteX8" fmla="*/ 0 w 3340100"/>
                <a:gd name="connsiteY8" fmla="*/ 274774 h 1501166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  <a:gd name="connsiteX0" fmla="*/ 0 w 3340100"/>
                <a:gd name="connsiteY0" fmla="*/ 274774 h 1527978"/>
                <a:gd name="connsiteX1" fmla="*/ 239188 w 3340100"/>
                <a:gd name="connsiteY1" fmla="*/ 35586 h 1527978"/>
                <a:gd name="connsiteX2" fmla="*/ 3100912 w 3340100"/>
                <a:gd name="connsiteY2" fmla="*/ 35586 h 1527978"/>
                <a:gd name="connsiteX3" fmla="*/ 3340100 w 3340100"/>
                <a:gd name="connsiteY3" fmla="*/ 274774 h 1527978"/>
                <a:gd name="connsiteX4" fmla="*/ 3340100 w 3340100"/>
                <a:gd name="connsiteY4" fmla="*/ 1231498 h 1527978"/>
                <a:gd name="connsiteX5" fmla="*/ 3100912 w 3340100"/>
                <a:gd name="connsiteY5" fmla="*/ 1470686 h 1527978"/>
                <a:gd name="connsiteX6" fmla="*/ 239188 w 3340100"/>
                <a:gd name="connsiteY6" fmla="*/ 1470686 h 1527978"/>
                <a:gd name="connsiteX7" fmla="*/ 0 w 3340100"/>
                <a:gd name="connsiteY7" fmla="*/ 1231498 h 1527978"/>
                <a:gd name="connsiteX8" fmla="*/ 0 w 3340100"/>
                <a:gd name="connsiteY8" fmla="*/ 274774 h 1527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0100" h="1527978">
                  <a:moveTo>
                    <a:pt x="0" y="274774"/>
                  </a:moveTo>
                  <a:cubicBezTo>
                    <a:pt x="0" y="142674"/>
                    <a:pt x="107088" y="35586"/>
                    <a:pt x="239188" y="35586"/>
                  </a:cubicBezTo>
                  <a:cubicBezTo>
                    <a:pt x="431096" y="127026"/>
                    <a:pt x="2162244" y="-78714"/>
                    <a:pt x="3100912" y="35586"/>
                  </a:cubicBezTo>
                  <a:cubicBezTo>
                    <a:pt x="3233012" y="35586"/>
                    <a:pt x="3340100" y="142674"/>
                    <a:pt x="3340100" y="274774"/>
                  </a:cubicBezTo>
                  <a:cubicBezTo>
                    <a:pt x="3218180" y="502242"/>
                    <a:pt x="3340100" y="912590"/>
                    <a:pt x="3340100" y="1231498"/>
                  </a:cubicBezTo>
                  <a:cubicBezTo>
                    <a:pt x="3340100" y="1363598"/>
                    <a:pt x="3233012" y="1470686"/>
                    <a:pt x="3100912" y="1470686"/>
                  </a:cubicBezTo>
                  <a:cubicBezTo>
                    <a:pt x="2185104" y="1539266"/>
                    <a:pt x="1193096" y="1554506"/>
                    <a:pt x="239188" y="1470686"/>
                  </a:cubicBezTo>
                  <a:cubicBezTo>
                    <a:pt x="107088" y="1470686"/>
                    <a:pt x="0" y="1363598"/>
                    <a:pt x="0" y="1231498"/>
                  </a:cubicBezTo>
                  <a:cubicBezTo>
                    <a:pt x="60960" y="767810"/>
                    <a:pt x="45720" y="723222"/>
                    <a:pt x="0" y="274774"/>
                  </a:cubicBezTo>
                  <a:close/>
                </a:path>
              </a:pathLst>
            </a:custGeom>
            <a:solidFill>
              <a:srgbClr val="FDEA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19" t="61699" r="34840" b="29125"/>
            <a:stretch/>
          </p:blipFill>
          <p:spPr bwMode="auto">
            <a:xfrm>
              <a:off x="7266244" y="5137134"/>
              <a:ext cx="1032275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64" t="61699" r="27669" b="29125"/>
            <a:stretch/>
          </p:blipFill>
          <p:spPr bwMode="auto">
            <a:xfrm>
              <a:off x="8548054" y="5137134"/>
              <a:ext cx="705395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1938" b="69938" l="55175" r="80526">
                          <a14:foregroundMark x1="67544" y1="64938" x2="70439" y2="68625"/>
                          <a14:foregroundMark x1="76404" y1="64813" x2="79825" y2="69000"/>
                          <a14:foregroundMark x1="67105" y1="68875" x2="70526" y2="68875"/>
                          <a14:foregroundMark x1="75789" y1="69375" x2="79561" y2="69250"/>
                          <a14:foregroundMark x1="75088" y1="65375" x2="75175" y2="68625"/>
                          <a14:foregroundMark x1="80175" y1="65500" x2="80175" y2="68813"/>
                          <a14:foregroundMark x1="77807" y1="64688" x2="79298" y2="64688"/>
                          <a14:foregroundMark x1="68860" y1="64813" x2="70263" y2="64813"/>
                          <a14:foregroundMark x1="66667" y1="65438" x2="66579" y2="68438"/>
                          <a14:foregroundMark x1="66667" y1="68438" x2="67018" y2="68813"/>
                          <a14:foregroundMark x1="67281" y1="65125" x2="66667" y2="654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01" t="61699" r="18654" b="29125"/>
            <a:stretch/>
          </p:blipFill>
          <p:spPr bwMode="auto">
            <a:xfrm>
              <a:off x="9504480" y="5042021"/>
              <a:ext cx="743176" cy="1285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4" descr="20210409041757_wm_shs-toan-2-tap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38" b="69938" l="55175" r="80526">
                        <a14:foregroundMark x1="67544" y1="64938" x2="70439" y2="68625"/>
                        <a14:foregroundMark x1="76404" y1="64813" x2="79825" y2="69000"/>
                        <a14:foregroundMark x1="67105" y1="68875" x2="70526" y2="68875"/>
                        <a14:foregroundMark x1="75789" y1="69375" x2="79561" y2="69250"/>
                        <a14:foregroundMark x1="75088" y1="65375" x2="75175" y2="68625"/>
                        <a14:foregroundMark x1="80175" y1="65500" x2="80175" y2="68813"/>
                        <a14:foregroundMark x1="77807" y1="64688" x2="79298" y2="64688"/>
                        <a14:foregroundMark x1="68860" y1="64813" x2="70263" y2="64813"/>
                        <a14:foregroundMark x1="66667" y1="65438" x2="66579" y2="68438"/>
                        <a14:foregroundMark x1="66667" y1="68438" x2="67018" y2="68813"/>
                        <a14:foregroundMark x1="67281" y1="65125" x2="66667" y2="65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64" t="61699" r="27669" b="29125"/>
          <a:stretch/>
        </p:blipFill>
        <p:spPr bwMode="auto">
          <a:xfrm>
            <a:off x="10376860" y="8127815"/>
            <a:ext cx="705395" cy="128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1292056" y="2594848"/>
            <a:ext cx="3321311" cy="3465129"/>
            <a:chOff x="730347" y="2594848"/>
            <a:chExt cx="3321311" cy="3465129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347" y="2594848"/>
              <a:ext cx="3276122" cy="3465129"/>
            </a:xfrm>
            <a:prstGeom prst="rect">
              <a:avLst/>
            </a:prstGeom>
          </p:spPr>
        </p:pic>
        <p:sp>
          <p:nvSpPr>
            <p:cNvPr id="29" name="Freeform 28"/>
            <p:cNvSpPr/>
            <p:nvPr/>
          </p:nvSpPr>
          <p:spPr>
            <a:xfrm>
              <a:off x="3120866" y="4720281"/>
              <a:ext cx="674886" cy="614361"/>
            </a:xfrm>
            <a:custGeom>
              <a:avLst/>
              <a:gdLst>
                <a:gd name="connsiteX0" fmla="*/ 47625 w 523875"/>
                <a:gd name="connsiteY0" fmla="*/ 0 h 495300"/>
                <a:gd name="connsiteX1" fmla="*/ 47625 w 523875"/>
                <a:gd name="connsiteY1" fmla="*/ 0 h 495300"/>
                <a:gd name="connsiteX2" fmla="*/ 28575 w 523875"/>
                <a:gd name="connsiteY2" fmla="*/ 85725 h 495300"/>
                <a:gd name="connsiteX3" fmla="*/ 9525 w 523875"/>
                <a:gd name="connsiteY3" fmla="*/ 114300 h 495300"/>
                <a:gd name="connsiteX4" fmla="*/ 38100 w 523875"/>
                <a:gd name="connsiteY4" fmla="*/ 133350 h 495300"/>
                <a:gd name="connsiteX5" fmla="*/ 57150 w 523875"/>
                <a:gd name="connsiteY5" fmla="*/ 104775 h 495300"/>
                <a:gd name="connsiteX6" fmla="*/ 28575 w 523875"/>
                <a:gd name="connsiteY6" fmla="*/ 180975 h 495300"/>
                <a:gd name="connsiteX7" fmla="*/ 0 w 523875"/>
                <a:gd name="connsiteY7" fmla="*/ 352425 h 495300"/>
                <a:gd name="connsiteX8" fmla="*/ 0 w 523875"/>
                <a:gd name="connsiteY8" fmla="*/ 495300 h 495300"/>
                <a:gd name="connsiteX9" fmla="*/ 466725 w 523875"/>
                <a:gd name="connsiteY9" fmla="*/ 495300 h 495300"/>
                <a:gd name="connsiteX10" fmla="*/ 514350 w 523875"/>
                <a:gd name="connsiteY10" fmla="*/ 266700 h 495300"/>
                <a:gd name="connsiteX11" fmla="*/ 523875 w 523875"/>
                <a:gd name="connsiteY11" fmla="*/ 57150 h 495300"/>
                <a:gd name="connsiteX12" fmla="*/ 47625 w 523875"/>
                <a:gd name="connsiteY12" fmla="*/ 0 h 495300"/>
                <a:gd name="connsiteX0" fmla="*/ 47625 w 514350"/>
                <a:gd name="connsiteY0" fmla="*/ 0 h 495300"/>
                <a:gd name="connsiteX1" fmla="*/ 47625 w 514350"/>
                <a:gd name="connsiteY1" fmla="*/ 0 h 495300"/>
                <a:gd name="connsiteX2" fmla="*/ 28575 w 514350"/>
                <a:gd name="connsiteY2" fmla="*/ 85725 h 495300"/>
                <a:gd name="connsiteX3" fmla="*/ 9525 w 514350"/>
                <a:gd name="connsiteY3" fmla="*/ 114300 h 495300"/>
                <a:gd name="connsiteX4" fmla="*/ 38100 w 514350"/>
                <a:gd name="connsiteY4" fmla="*/ 133350 h 495300"/>
                <a:gd name="connsiteX5" fmla="*/ 57150 w 514350"/>
                <a:gd name="connsiteY5" fmla="*/ 104775 h 495300"/>
                <a:gd name="connsiteX6" fmla="*/ 28575 w 514350"/>
                <a:gd name="connsiteY6" fmla="*/ 180975 h 495300"/>
                <a:gd name="connsiteX7" fmla="*/ 0 w 514350"/>
                <a:gd name="connsiteY7" fmla="*/ 352425 h 495300"/>
                <a:gd name="connsiteX8" fmla="*/ 0 w 514350"/>
                <a:gd name="connsiteY8" fmla="*/ 495300 h 495300"/>
                <a:gd name="connsiteX9" fmla="*/ 466725 w 514350"/>
                <a:gd name="connsiteY9" fmla="*/ 495300 h 495300"/>
                <a:gd name="connsiteX10" fmla="*/ 514350 w 514350"/>
                <a:gd name="connsiteY10" fmla="*/ 266700 h 495300"/>
                <a:gd name="connsiteX11" fmla="*/ 394360 w 514350"/>
                <a:gd name="connsiteY11" fmla="*/ 79328 h 495300"/>
                <a:gd name="connsiteX12" fmla="*/ 47625 w 514350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246079 w 548887"/>
                <a:gd name="connsiteY12" fmla="*/ 18482 h 495300"/>
                <a:gd name="connsiteX13" fmla="*/ 47625 w 548887"/>
                <a:gd name="connsiteY13" fmla="*/ 0 h 495300"/>
                <a:gd name="connsiteX0" fmla="*/ 30356 w 548887"/>
                <a:gd name="connsiteY0" fmla="*/ 18266 h 498781"/>
                <a:gd name="connsiteX1" fmla="*/ 47625 w 548887"/>
                <a:gd name="connsiteY1" fmla="*/ 3481 h 498781"/>
                <a:gd name="connsiteX2" fmla="*/ 28575 w 548887"/>
                <a:gd name="connsiteY2" fmla="*/ 89206 h 498781"/>
                <a:gd name="connsiteX3" fmla="*/ 9525 w 548887"/>
                <a:gd name="connsiteY3" fmla="*/ 117781 h 498781"/>
                <a:gd name="connsiteX4" fmla="*/ 38100 w 548887"/>
                <a:gd name="connsiteY4" fmla="*/ 136831 h 498781"/>
                <a:gd name="connsiteX5" fmla="*/ 57150 w 548887"/>
                <a:gd name="connsiteY5" fmla="*/ 108256 h 498781"/>
                <a:gd name="connsiteX6" fmla="*/ 28575 w 548887"/>
                <a:gd name="connsiteY6" fmla="*/ 184456 h 498781"/>
                <a:gd name="connsiteX7" fmla="*/ 0 w 548887"/>
                <a:gd name="connsiteY7" fmla="*/ 355906 h 498781"/>
                <a:gd name="connsiteX8" fmla="*/ 0 w 548887"/>
                <a:gd name="connsiteY8" fmla="*/ 498781 h 498781"/>
                <a:gd name="connsiteX9" fmla="*/ 466725 w 548887"/>
                <a:gd name="connsiteY9" fmla="*/ 498781 h 498781"/>
                <a:gd name="connsiteX10" fmla="*/ 548887 w 548887"/>
                <a:gd name="connsiteY10" fmla="*/ 255396 h 498781"/>
                <a:gd name="connsiteX11" fmla="*/ 394360 w 548887"/>
                <a:gd name="connsiteY11" fmla="*/ 82809 h 498781"/>
                <a:gd name="connsiteX12" fmla="*/ 246079 w 548887"/>
                <a:gd name="connsiteY12" fmla="*/ 21963 h 498781"/>
                <a:gd name="connsiteX13" fmla="*/ 30356 w 548887"/>
                <a:gd name="connsiteY13" fmla="*/ 18266 h 498781"/>
                <a:gd name="connsiteX0" fmla="*/ 64893 w 548887"/>
                <a:gd name="connsiteY0" fmla="*/ 55768 h 495624"/>
                <a:gd name="connsiteX1" fmla="*/ 47625 w 548887"/>
                <a:gd name="connsiteY1" fmla="*/ 324 h 495624"/>
                <a:gd name="connsiteX2" fmla="*/ 28575 w 548887"/>
                <a:gd name="connsiteY2" fmla="*/ 86049 h 495624"/>
                <a:gd name="connsiteX3" fmla="*/ 9525 w 548887"/>
                <a:gd name="connsiteY3" fmla="*/ 114624 h 495624"/>
                <a:gd name="connsiteX4" fmla="*/ 38100 w 548887"/>
                <a:gd name="connsiteY4" fmla="*/ 133674 h 495624"/>
                <a:gd name="connsiteX5" fmla="*/ 57150 w 548887"/>
                <a:gd name="connsiteY5" fmla="*/ 105099 h 495624"/>
                <a:gd name="connsiteX6" fmla="*/ 28575 w 548887"/>
                <a:gd name="connsiteY6" fmla="*/ 181299 h 495624"/>
                <a:gd name="connsiteX7" fmla="*/ 0 w 548887"/>
                <a:gd name="connsiteY7" fmla="*/ 352749 h 495624"/>
                <a:gd name="connsiteX8" fmla="*/ 0 w 548887"/>
                <a:gd name="connsiteY8" fmla="*/ 495624 h 495624"/>
                <a:gd name="connsiteX9" fmla="*/ 466725 w 548887"/>
                <a:gd name="connsiteY9" fmla="*/ 495624 h 495624"/>
                <a:gd name="connsiteX10" fmla="*/ 548887 w 548887"/>
                <a:gd name="connsiteY10" fmla="*/ 252239 h 495624"/>
                <a:gd name="connsiteX11" fmla="*/ 394360 w 548887"/>
                <a:gd name="connsiteY11" fmla="*/ 79652 h 495624"/>
                <a:gd name="connsiteX12" fmla="*/ 246079 w 548887"/>
                <a:gd name="connsiteY12" fmla="*/ 18806 h 495624"/>
                <a:gd name="connsiteX13" fmla="*/ 64893 w 548887"/>
                <a:gd name="connsiteY13" fmla="*/ 55768 h 495624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57150 w 548887"/>
                <a:gd name="connsiteY5" fmla="*/ 86293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76954 w 548887"/>
                <a:gd name="connsiteY4" fmla="*/ 137046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8887" h="476818">
                  <a:moveTo>
                    <a:pt x="64893" y="36962"/>
                  </a:moveTo>
                  <a:cubicBezTo>
                    <a:pt x="70649" y="32034"/>
                    <a:pt x="70227" y="62718"/>
                    <a:pt x="73528" y="73925"/>
                  </a:cubicBezTo>
                  <a:cubicBezTo>
                    <a:pt x="76829" y="85132"/>
                    <a:pt x="95365" y="100557"/>
                    <a:pt x="84698" y="104206"/>
                  </a:cubicBezTo>
                  <a:cubicBezTo>
                    <a:pt x="74031" y="107855"/>
                    <a:pt x="10816" y="90345"/>
                    <a:pt x="9525" y="95818"/>
                  </a:cubicBezTo>
                  <a:cubicBezTo>
                    <a:pt x="8234" y="101291"/>
                    <a:pt x="67429" y="130696"/>
                    <a:pt x="76954" y="137046"/>
                  </a:cubicBezTo>
                  <a:cubicBezTo>
                    <a:pt x="87483" y="105459"/>
                    <a:pt x="50536" y="112166"/>
                    <a:pt x="70101" y="112166"/>
                  </a:cubicBezTo>
                  <a:lnTo>
                    <a:pt x="28575" y="162493"/>
                  </a:lnTo>
                  <a:lnTo>
                    <a:pt x="0" y="333943"/>
                  </a:lnTo>
                  <a:lnTo>
                    <a:pt x="0" y="476818"/>
                  </a:lnTo>
                  <a:lnTo>
                    <a:pt x="466725" y="476818"/>
                  </a:lnTo>
                  <a:lnTo>
                    <a:pt x="548887" y="233433"/>
                  </a:lnTo>
                  <a:cubicBezTo>
                    <a:pt x="510330" y="164816"/>
                    <a:pt x="445869" y="118375"/>
                    <a:pt x="394360" y="60846"/>
                  </a:cubicBezTo>
                  <a:cubicBezTo>
                    <a:pt x="336299" y="47956"/>
                    <a:pt x="304140" y="12890"/>
                    <a:pt x="246079" y="0"/>
                  </a:cubicBezTo>
                  <a:lnTo>
                    <a:pt x="64893" y="36962"/>
                  </a:lnTo>
                  <a:close/>
                </a:path>
              </a:pathLst>
            </a:custGeom>
            <a:solidFill>
              <a:srgbClr val="E5EBAA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3168101" y="4660431"/>
              <a:ext cx="674886" cy="614361"/>
            </a:xfrm>
            <a:custGeom>
              <a:avLst/>
              <a:gdLst>
                <a:gd name="connsiteX0" fmla="*/ 47625 w 523875"/>
                <a:gd name="connsiteY0" fmla="*/ 0 h 495300"/>
                <a:gd name="connsiteX1" fmla="*/ 47625 w 523875"/>
                <a:gd name="connsiteY1" fmla="*/ 0 h 495300"/>
                <a:gd name="connsiteX2" fmla="*/ 28575 w 523875"/>
                <a:gd name="connsiteY2" fmla="*/ 85725 h 495300"/>
                <a:gd name="connsiteX3" fmla="*/ 9525 w 523875"/>
                <a:gd name="connsiteY3" fmla="*/ 114300 h 495300"/>
                <a:gd name="connsiteX4" fmla="*/ 38100 w 523875"/>
                <a:gd name="connsiteY4" fmla="*/ 133350 h 495300"/>
                <a:gd name="connsiteX5" fmla="*/ 57150 w 523875"/>
                <a:gd name="connsiteY5" fmla="*/ 104775 h 495300"/>
                <a:gd name="connsiteX6" fmla="*/ 28575 w 523875"/>
                <a:gd name="connsiteY6" fmla="*/ 180975 h 495300"/>
                <a:gd name="connsiteX7" fmla="*/ 0 w 523875"/>
                <a:gd name="connsiteY7" fmla="*/ 352425 h 495300"/>
                <a:gd name="connsiteX8" fmla="*/ 0 w 523875"/>
                <a:gd name="connsiteY8" fmla="*/ 495300 h 495300"/>
                <a:gd name="connsiteX9" fmla="*/ 466725 w 523875"/>
                <a:gd name="connsiteY9" fmla="*/ 495300 h 495300"/>
                <a:gd name="connsiteX10" fmla="*/ 514350 w 523875"/>
                <a:gd name="connsiteY10" fmla="*/ 266700 h 495300"/>
                <a:gd name="connsiteX11" fmla="*/ 523875 w 523875"/>
                <a:gd name="connsiteY11" fmla="*/ 57150 h 495300"/>
                <a:gd name="connsiteX12" fmla="*/ 47625 w 523875"/>
                <a:gd name="connsiteY12" fmla="*/ 0 h 495300"/>
                <a:gd name="connsiteX0" fmla="*/ 47625 w 514350"/>
                <a:gd name="connsiteY0" fmla="*/ 0 h 495300"/>
                <a:gd name="connsiteX1" fmla="*/ 47625 w 514350"/>
                <a:gd name="connsiteY1" fmla="*/ 0 h 495300"/>
                <a:gd name="connsiteX2" fmla="*/ 28575 w 514350"/>
                <a:gd name="connsiteY2" fmla="*/ 85725 h 495300"/>
                <a:gd name="connsiteX3" fmla="*/ 9525 w 514350"/>
                <a:gd name="connsiteY3" fmla="*/ 114300 h 495300"/>
                <a:gd name="connsiteX4" fmla="*/ 38100 w 514350"/>
                <a:gd name="connsiteY4" fmla="*/ 133350 h 495300"/>
                <a:gd name="connsiteX5" fmla="*/ 57150 w 514350"/>
                <a:gd name="connsiteY5" fmla="*/ 104775 h 495300"/>
                <a:gd name="connsiteX6" fmla="*/ 28575 w 514350"/>
                <a:gd name="connsiteY6" fmla="*/ 180975 h 495300"/>
                <a:gd name="connsiteX7" fmla="*/ 0 w 514350"/>
                <a:gd name="connsiteY7" fmla="*/ 352425 h 495300"/>
                <a:gd name="connsiteX8" fmla="*/ 0 w 514350"/>
                <a:gd name="connsiteY8" fmla="*/ 495300 h 495300"/>
                <a:gd name="connsiteX9" fmla="*/ 466725 w 514350"/>
                <a:gd name="connsiteY9" fmla="*/ 495300 h 495300"/>
                <a:gd name="connsiteX10" fmla="*/ 514350 w 514350"/>
                <a:gd name="connsiteY10" fmla="*/ 266700 h 495300"/>
                <a:gd name="connsiteX11" fmla="*/ 394360 w 514350"/>
                <a:gd name="connsiteY11" fmla="*/ 79328 h 495300"/>
                <a:gd name="connsiteX12" fmla="*/ 47625 w 514350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246079 w 548887"/>
                <a:gd name="connsiteY12" fmla="*/ 18482 h 495300"/>
                <a:gd name="connsiteX13" fmla="*/ 47625 w 548887"/>
                <a:gd name="connsiteY13" fmla="*/ 0 h 495300"/>
                <a:gd name="connsiteX0" fmla="*/ 30356 w 548887"/>
                <a:gd name="connsiteY0" fmla="*/ 18266 h 498781"/>
                <a:gd name="connsiteX1" fmla="*/ 47625 w 548887"/>
                <a:gd name="connsiteY1" fmla="*/ 3481 h 498781"/>
                <a:gd name="connsiteX2" fmla="*/ 28575 w 548887"/>
                <a:gd name="connsiteY2" fmla="*/ 89206 h 498781"/>
                <a:gd name="connsiteX3" fmla="*/ 9525 w 548887"/>
                <a:gd name="connsiteY3" fmla="*/ 117781 h 498781"/>
                <a:gd name="connsiteX4" fmla="*/ 38100 w 548887"/>
                <a:gd name="connsiteY4" fmla="*/ 136831 h 498781"/>
                <a:gd name="connsiteX5" fmla="*/ 57150 w 548887"/>
                <a:gd name="connsiteY5" fmla="*/ 108256 h 498781"/>
                <a:gd name="connsiteX6" fmla="*/ 28575 w 548887"/>
                <a:gd name="connsiteY6" fmla="*/ 184456 h 498781"/>
                <a:gd name="connsiteX7" fmla="*/ 0 w 548887"/>
                <a:gd name="connsiteY7" fmla="*/ 355906 h 498781"/>
                <a:gd name="connsiteX8" fmla="*/ 0 w 548887"/>
                <a:gd name="connsiteY8" fmla="*/ 498781 h 498781"/>
                <a:gd name="connsiteX9" fmla="*/ 466725 w 548887"/>
                <a:gd name="connsiteY9" fmla="*/ 498781 h 498781"/>
                <a:gd name="connsiteX10" fmla="*/ 548887 w 548887"/>
                <a:gd name="connsiteY10" fmla="*/ 255396 h 498781"/>
                <a:gd name="connsiteX11" fmla="*/ 394360 w 548887"/>
                <a:gd name="connsiteY11" fmla="*/ 82809 h 498781"/>
                <a:gd name="connsiteX12" fmla="*/ 246079 w 548887"/>
                <a:gd name="connsiteY12" fmla="*/ 21963 h 498781"/>
                <a:gd name="connsiteX13" fmla="*/ 30356 w 548887"/>
                <a:gd name="connsiteY13" fmla="*/ 18266 h 498781"/>
                <a:gd name="connsiteX0" fmla="*/ 64893 w 548887"/>
                <a:gd name="connsiteY0" fmla="*/ 55768 h 495624"/>
                <a:gd name="connsiteX1" fmla="*/ 47625 w 548887"/>
                <a:gd name="connsiteY1" fmla="*/ 324 h 495624"/>
                <a:gd name="connsiteX2" fmla="*/ 28575 w 548887"/>
                <a:gd name="connsiteY2" fmla="*/ 86049 h 495624"/>
                <a:gd name="connsiteX3" fmla="*/ 9525 w 548887"/>
                <a:gd name="connsiteY3" fmla="*/ 114624 h 495624"/>
                <a:gd name="connsiteX4" fmla="*/ 38100 w 548887"/>
                <a:gd name="connsiteY4" fmla="*/ 133674 h 495624"/>
                <a:gd name="connsiteX5" fmla="*/ 57150 w 548887"/>
                <a:gd name="connsiteY5" fmla="*/ 105099 h 495624"/>
                <a:gd name="connsiteX6" fmla="*/ 28575 w 548887"/>
                <a:gd name="connsiteY6" fmla="*/ 181299 h 495624"/>
                <a:gd name="connsiteX7" fmla="*/ 0 w 548887"/>
                <a:gd name="connsiteY7" fmla="*/ 352749 h 495624"/>
                <a:gd name="connsiteX8" fmla="*/ 0 w 548887"/>
                <a:gd name="connsiteY8" fmla="*/ 495624 h 495624"/>
                <a:gd name="connsiteX9" fmla="*/ 466725 w 548887"/>
                <a:gd name="connsiteY9" fmla="*/ 495624 h 495624"/>
                <a:gd name="connsiteX10" fmla="*/ 548887 w 548887"/>
                <a:gd name="connsiteY10" fmla="*/ 252239 h 495624"/>
                <a:gd name="connsiteX11" fmla="*/ 394360 w 548887"/>
                <a:gd name="connsiteY11" fmla="*/ 79652 h 495624"/>
                <a:gd name="connsiteX12" fmla="*/ 246079 w 548887"/>
                <a:gd name="connsiteY12" fmla="*/ 18806 h 495624"/>
                <a:gd name="connsiteX13" fmla="*/ 64893 w 548887"/>
                <a:gd name="connsiteY13" fmla="*/ 55768 h 495624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57150 w 548887"/>
                <a:gd name="connsiteY5" fmla="*/ 86293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76954 w 548887"/>
                <a:gd name="connsiteY4" fmla="*/ 137046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8887" h="476818">
                  <a:moveTo>
                    <a:pt x="64893" y="36962"/>
                  </a:moveTo>
                  <a:cubicBezTo>
                    <a:pt x="70649" y="32034"/>
                    <a:pt x="70227" y="62718"/>
                    <a:pt x="73528" y="73925"/>
                  </a:cubicBezTo>
                  <a:cubicBezTo>
                    <a:pt x="76829" y="85132"/>
                    <a:pt x="95365" y="100557"/>
                    <a:pt x="84698" y="104206"/>
                  </a:cubicBezTo>
                  <a:cubicBezTo>
                    <a:pt x="74031" y="107855"/>
                    <a:pt x="10816" y="90345"/>
                    <a:pt x="9525" y="95818"/>
                  </a:cubicBezTo>
                  <a:cubicBezTo>
                    <a:pt x="8234" y="101291"/>
                    <a:pt x="67429" y="130696"/>
                    <a:pt x="76954" y="137046"/>
                  </a:cubicBezTo>
                  <a:cubicBezTo>
                    <a:pt x="87483" y="105459"/>
                    <a:pt x="50536" y="112166"/>
                    <a:pt x="70101" y="112166"/>
                  </a:cubicBezTo>
                  <a:lnTo>
                    <a:pt x="28575" y="162493"/>
                  </a:lnTo>
                  <a:lnTo>
                    <a:pt x="0" y="333943"/>
                  </a:lnTo>
                  <a:lnTo>
                    <a:pt x="0" y="476818"/>
                  </a:lnTo>
                  <a:lnTo>
                    <a:pt x="466725" y="476818"/>
                  </a:lnTo>
                  <a:lnTo>
                    <a:pt x="548887" y="233433"/>
                  </a:lnTo>
                  <a:cubicBezTo>
                    <a:pt x="510330" y="164816"/>
                    <a:pt x="445869" y="118375"/>
                    <a:pt x="394360" y="60846"/>
                  </a:cubicBezTo>
                  <a:cubicBezTo>
                    <a:pt x="336299" y="47956"/>
                    <a:pt x="304140" y="12890"/>
                    <a:pt x="246079" y="0"/>
                  </a:cubicBezTo>
                  <a:lnTo>
                    <a:pt x="64893" y="36962"/>
                  </a:lnTo>
                  <a:close/>
                </a:path>
              </a:pathLst>
            </a:custGeom>
            <a:solidFill>
              <a:srgbClr val="E5EBAA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41937" y="4775768"/>
              <a:ext cx="674886" cy="614361"/>
            </a:xfrm>
            <a:custGeom>
              <a:avLst/>
              <a:gdLst>
                <a:gd name="connsiteX0" fmla="*/ 47625 w 523875"/>
                <a:gd name="connsiteY0" fmla="*/ 0 h 495300"/>
                <a:gd name="connsiteX1" fmla="*/ 47625 w 523875"/>
                <a:gd name="connsiteY1" fmla="*/ 0 h 495300"/>
                <a:gd name="connsiteX2" fmla="*/ 28575 w 523875"/>
                <a:gd name="connsiteY2" fmla="*/ 85725 h 495300"/>
                <a:gd name="connsiteX3" fmla="*/ 9525 w 523875"/>
                <a:gd name="connsiteY3" fmla="*/ 114300 h 495300"/>
                <a:gd name="connsiteX4" fmla="*/ 38100 w 523875"/>
                <a:gd name="connsiteY4" fmla="*/ 133350 h 495300"/>
                <a:gd name="connsiteX5" fmla="*/ 57150 w 523875"/>
                <a:gd name="connsiteY5" fmla="*/ 104775 h 495300"/>
                <a:gd name="connsiteX6" fmla="*/ 28575 w 523875"/>
                <a:gd name="connsiteY6" fmla="*/ 180975 h 495300"/>
                <a:gd name="connsiteX7" fmla="*/ 0 w 523875"/>
                <a:gd name="connsiteY7" fmla="*/ 352425 h 495300"/>
                <a:gd name="connsiteX8" fmla="*/ 0 w 523875"/>
                <a:gd name="connsiteY8" fmla="*/ 495300 h 495300"/>
                <a:gd name="connsiteX9" fmla="*/ 466725 w 523875"/>
                <a:gd name="connsiteY9" fmla="*/ 495300 h 495300"/>
                <a:gd name="connsiteX10" fmla="*/ 514350 w 523875"/>
                <a:gd name="connsiteY10" fmla="*/ 266700 h 495300"/>
                <a:gd name="connsiteX11" fmla="*/ 523875 w 523875"/>
                <a:gd name="connsiteY11" fmla="*/ 57150 h 495300"/>
                <a:gd name="connsiteX12" fmla="*/ 47625 w 523875"/>
                <a:gd name="connsiteY12" fmla="*/ 0 h 495300"/>
                <a:gd name="connsiteX0" fmla="*/ 47625 w 514350"/>
                <a:gd name="connsiteY0" fmla="*/ 0 h 495300"/>
                <a:gd name="connsiteX1" fmla="*/ 47625 w 514350"/>
                <a:gd name="connsiteY1" fmla="*/ 0 h 495300"/>
                <a:gd name="connsiteX2" fmla="*/ 28575 w 514350"/>
                <a:gd name="connsiteY2" fmla="*/ 85725 h 495300"/>
                <a:gd name="connsiteX3" fmla="*/ 9525 w 514350"/>
                <a:gd name="connsiteY3" fmla="*/ 114300 h 495300"/>
                <a:gd name="connsiteX4" fmla="*/ 38100 w 514350"/>
                <a:gd name="connsiteY4" fmla="*/ 133350 h 495300"/>
                <a:gd name="connsiteX5" fmla="*/ 57150 w 514350"/>
                <a:gd name="connsiteY5" fmla="*/ 104775 h 495300"/>
                <a:gd name="connsiteX6" fmla="*/ 28575 w 514350"/>
                <a:gd name="connsiteY6" fmla="*/ 180975 h 495300"/>
                <a:gd name="connsiteX7" fmla="*/ 0 w 514350"/>
                <a:gd name="connsiteY7" fmla="*/ 352425 h 495300"/>
                <a:gd name="connsiteX8" fmla="*/ 0 w 514350"/>
                <a:gd name="connsiteY8" fmla="*/ 495300 h 495300"/>
                <a:gd name="connsiteX9" fmla="*/ 466725 w 514350"/>
                <a:gd name="connsiteY9" fmla="*/ 495300 h 495300"/>
                <a:gd name="connsiteX10" fmla="*/ 514350 w 514350"/>
                <a:gd name="connsiteY10" fmla="*/ 266700 h 495300"/>
                <a:gd name="connsiteX11" fmla="*/ 394360 w 514350"/>
                <a:gd name="connsiteY11" fmla="*/ 79328 h 495300"/>
                <a:gd name="connsiteX12" fmla="*/ 47625 w 514350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246079 w 548887"/>
                <a:gd name="connsiteY12" fmla="*/ 18482 h 495300"/>
                <a:gd name="connsiteX13" fmla="*/ 47625 w 548887"/>
                <a:gd name="connsiteY13" fmla="*/ 0 h 495300"/>
                <a:gd name="connsiteX0" fmla="*/ 30356 w 548887"/>
                <a:gd name="connsiteY0" fmla="*/ 18266 h 498781"/>
                <a:gd name="connsiteX1" fmla="*/ 47625 w 548887"/>
                <a:gd name="connsiteY1" fmla="*/ 3481 h 498781"/>
                <a:gd name="connsiteX2" fmla="*/ 28575 w 548887"/>
                <a:gd name="connsiteY2" fmla="*/ 89206 h 498781"/>
                <a:gd name="connsiteX3" fmla="*/ 9525 w 548887"/>
                <a:gd name="connsiteY3" fmla="*/ 117781 h 498781"/>
                <a:gd name="connsiteX4" fmla="*/ 38100 w 548887"/>
                <a:gd name="connsiteY4" fmla="*/ 136831 h 498781"/>
                <a:gd name="connsiteX5" fmla="*/ 57150 w 548887"/>
                <a:gd name="connsiteY5" fmla="*/ 108256 h 498781"/>
                <a:gd name="connsiteX6" fmla="*/ 28575 w 548887"/>
                <a:gd name="connsiteY6" fmla="*/ 184456 h 498781"/>
                <a:gd name="connsiteX7" fmla="*/ 0 w 548887"/>
                <a:gd name="connsiteY7" fmla="*/ 355906 h 498781"/>
                <a:gd name="connsiteX8" fmla="*/ 0 w 548887"/>
                <a:gd name="connsiteY8" fmla="*/ 498781 h 498781"/>
                <a:gd name="connsiteX9" fmla="*/ 466725 w 548887"/>
                <a:gd name="connsiteY9" fmla="*/ 498781 h 498781"/>
                <a:gd name="connsiteX10" fmla="*/ 548887 w 548887"/>
                <a:gd name="connsiteY10" fmla="*/ 255396 h 498781"/>
                <a:gd name="connsiteX11" fmla="*/ 394360 w 548887"/>
                <a:gd name="connsiteY11" fmla="*/ 82809 h 498781"/>
                <a:gd name="connsiteX12" fmla="*/ 246079 w 548887"/>
                <a:gd name="connsiteY12" fmla="*/ 21963 h 498781"/>
                <a:gd name="connsiteX13" fmla="*/ 30356 w 548887"/>
                <a:gd name="connsiteY13" fmla="*/ 18266 h 498781"/>
                <a:gd name="connsiteX0" fmla="*/ 64893 w 548887"/>
                <a:gd name="connsiteY0" fmla="*/ 55768 h 495624"/>
                <a:gd name="connsiteX1" fmla="*/ 47625 w 548887"/>
                <a:gd name="connsiteY1" fmla="*/ 324 h 495624"/>
                <a:gd name="connsiteX2" fmla="*/ 28575 w 548887"/>
                <a:gd name="connsiteY2" fmla="*/ 86049 h 495624"/>
                <a:gd name="connsiteX3" fmla="*/ 9525 w 548887"/>
                <a:gd name="connsiteY3" fmla="*/ 114624 h 495624"/>
                <a:gd name="connsiteX4" fmla="*/ 38100 w 548887"/>
                <a:gd name="connsiteY4" fmla="*/ 133674 h 495624"/>
                <a:gd name="connsiteX5" fmla="*/ 57150 w 548887"/>
                <a:gd name="connsiteY5" fmla="*/ 105099 h 495624"/>
                <a:gd name="connsiteX6" fmla="*/ 28575 w 548887"/>
                <a:gd name="connsiteY6" fmla="*/ 181299 h 495624"/>
                <a:gd name="connsiteX7" fmla="*/ 0 w 548887"/>
                <a:gd name="connsiteY7" fmla="*/ 352749 h 495624"/>
                <a:gd name="connsiteX8" fmla="*/ 0 w 548887"/>
                <a:gd name="connsiteY8" fmla="*/ 495624 h 495624"/>
                <a:gd name="connsiteX9" fmla="*/ 466725 w 548887"/>
                <a:gd name="connsiteY9" fmla="*/ 495624 h 495624"/>
                <a:gd name="connsiteX10" fmla="*/ 548887 w 548887"/>
                <a:gd name="connsiteY10" fmla="*/ 252239 h 495624"/>
                <a:gd name="connsiteX11" fmla="*/ 394360 w 548887"/>
                <a:gd name="connsiteY11" fmla="*/ 79652 h 495624"/>
                <a:gd name="connsiteX12" fmla="*/ 246079 w 548887"/>
                <a:gd name="connsiteY12" fmla="*/ 18806 h 495624"/>
                <a:gd name="connsiteX13" fmla="*/ 64893 w 548887"/>
                <a:gd name="connsiteY13" fmla="*/ 55768 h 495624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57150 w 548887"/>
                <a:gd name="connsiteY5" fmla="*/ 86293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76954 w 548887"/>
                <a:gd name="connsiteY4" fmla="*/ 137046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8887" h="476818">
                  <a:moveTo>
                    <a:pt x="64893" y="36962"/>
                  </a:moveTo>
                  <a:cubicBezTo>
                    <a:pt x="70649" y="32034"/>
                    <a:pt x="70227" y="62718"/>
                    <a:pt x="73528" y="73925"/>
                  </a:cubicBezTo>
                  <a:cubicBezTo>
                    <a:pt x="76829" y="85132"/>
                    <a:pt x="95365" y="100557"/>
                    <a:pt x="84698" y="104206"/>
                  </a:cubicBezTo>
                  <a:cubicBezTo>
                    <a:pt x="74031" y="107855"/>
                    <a:pt x="10816" y="90345"/>
                    <a:pt x="9525" y="95818"/>
                  </a:cubicBezTo>
                  <a:cubicBezTo>
                    <a:pt x="8234" y="101291"/>
                    <a:pt x="67429" y="130696"/>
                    <a:pt x="76954" y="137046"/>
                  </a:cubicBezTo>
                  <a:cubicBezTo>
                    <a:pt x="87483" y="105459"/>
                    <a:pt x="50536" y="112166"/>
                    <a:pt x="70101" y="112166"/>
                  </a:cubicBezTo>
                  <a:lnTo>
                    <a:pt x="28575" y="162493"/>
                  </a:lnTo>
                  <a:lnTo>
                    <a:pt x="0" y="333943"/>
                  </a:lnTo>
                  <a:lnTo>
                    <a:pt x="0" y="476818"/>
                  </a:lnTo>
                  <a:lnTo>
                    <a:pt x="466725" y="476818"/>
                  </a:lnTo>
                  <a:lnTo>
                    <a:pt x="548887" y="233433"/>
                  </a:lnTo>
                  <a:cubicBezTo>
                    <a:pt x="510330" y="164816"/>
                    <a:pt x="445869" y="118375"/>
                    <a:pt x="394360" y="60846"/>
                  </a:cubicBezTo>
                  <a:cubicBezTo>
                    <a:pt x="336299" y="47956"/>
                    <a:pt x="304140" y="12890"/>
                    <a:pt x="246079" y="0"/>
                  </a:cubicBezTo>
                  <a:lnTo>
                    <a:pt x="64893" y="36962"/>
                  </a:lnTo>
                  <a:close/>
                </a:path>
              </a:pathLst>
            </a:custGeom>
            <a:solidFill>
              <a:srgbClr val="E5EBAA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3376772" y="4652251"/>
              <a:ext cx="674886" cy="614361"/>
            </a:xfrm>
            <a:custGeom>
              <a:avLst/>
              <a:gdLst>
                <a:gd name="connsiteX0" fmla="*/ 47625 w 523875"/>
                <a:gd name="connsiteY0" fmla="*/ 0 h 495300"/>
                <a:gd name="connsiteX1" fmla="*/ 47625 w 523875"/>
                <a:gd name="connsiteY1" fmla="*/ 0 h 495300"/>
                <a:gd name="connsiteX2" fmla="*/ 28575 w 523875"/>
                <a:gd name="connsiteY2" fmla="*/ 85725 h 495300"/>
                <a:gd name="connsiteX3" fmla="*/ 9525 w 523875"/>
                <a:gd name="connsiteY3" fmla="*/ 114300 h 495300"/>
                <a:gd name="connsiteX4" fmla="*/ 38100 w 523875"/>
                <a:gd name="connsiteY4" fmla="*/ 133350 h 495300"/>
                <a:gd name="connsiteX5" fmla="*/ 57150 w 523875"/>
                <a:gd name="connsiteY5" fmla="*/ 104775 h 495300"/>
                <a:gd name="connsiteX6" fmla="*/ 28575 w 523875"/>
                <a:gd name="connsiteY6" fmla="*/ 180975 h 495300"/>
                <a:gd name="connsiteX7" fmla="*/ 0 w 523875"/>
                <a:gd name="connsiteY7" fmla="*/ 352425 h 495300"/>
                <a:gd name="connsiteX8" fmla="*/ 0 w 523875"/>
                <a:gd name="connsiteY8" fmla="*/ 495300 h 495300"/>
                <a:gd name="connsiteX9" fmla="*/ 466725 w 523875"/>
                <a:gd name="connsiteY9" fmla="*/ 495300 h 495300"/>
                <a:gd name="connsiteX10" fmla="*/ 514350 w 523875"/>
                <a:gd name="connsiteY10" fmla="*/ 266700 h 495300"/>
                <a:gd name="connsiteX11" fmla="*/ 523875 w 523875"/>
                <a:gd name="connsiteY11" fmla="*/ 57150 h 495300"/>
                <a:gd name="connsiteX12" fmla="*/ 47625 w 523875"/>
                <a:gd name="connsiteY12" fmla="*/ 0 h 495300"/>
                <a:gd name="connsiteX0" fmla="*/ 47625 w 514350"/>
                <a:gd name="connsiteY0" fmla="*/ 0 h 495300"/>
                <a:gd name="connsiteX1" fmla="*/ 47625 w 514350"/>
                <a:gd name="connsiteY1" fmla="*/ 0 h 495300"/>
                <a:gd name="connsiteX2" fmla="*/ 28575 w 514350"/>
                <a:gd name="connsiteY2" fmla="*/ 85725 h 495300"/>
                <a:gd name="connsiteX3" fmla="*/ 9525 w 514350"/>
                <a:gd name="connsiteY3" fmla="*/ 114300 h 495300"/>
                <a:gd name="connsiteX4" fmla="*/ 38100 w 514350"/>
                <a:gd name="connsiteY4" fmla="*/ 133350 h 495300"/>
                <a:gd name="connsiteX5" fmla="*/ 57150 w 514350"/>
                <a:gd name="connsiteY5" fmla="*/ 104775 h 495300"/>
                <a:gd name="connsiteX6" fmla="*/ 28575 w 514350"/>
                <a:gd name="connsiteY6" fmla="*/ 180975 h 495300"/>
                <a:gd name="connsiteX7" fmla="*/ 0 w 514350"/>
                <a:gd name="connsiteY7" fmla="*/ 352425 h 495300"/>
                <a:gd name="connsiteX8" fmla="*/ 0 w 514350"/>
                <a:gd name="connsiteY8" fmla="*/ 495300 h 495300"/>
                <a:gd name="connsiteX9" fmla="*/ 466725 w 514350"/>
                <a:gd name="connsiteY9" fmla="*/ 495300 h 495300"/>
                <a:gd name="connsiteX10" fmla="*/ 514350 w 514350"/>
                <a:gd name="connsiteY10" fmla="*/ 266700 h 495300"/>
                <a:gd name="connsiteX11" fmla="*/ 394360 w 514350"/>
                <a:gd name="connsiteY11" fmla="*/ 79328 h 495300"/>
                <a:gd name="connsiteX12" fmla="*/ 47625 w 514350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246079 w 548887"/>
                <a:gd name="connsiteY12" fmla="*/ 18482 h 495300"/>
                <a:gd name="connsiteX13" fmla="*/ 47625 w 548887"/>
                <a:gd name="connsiteY13" fmla="*/ 0 h 495300"/>
                <a:gd name="connsiteX0" fmla="*/ 30356 w 548887"/>
                <a:gd name="connsiteY0" fmla="*/ 18266 h 498781"/>
                <a:gd name="connsiteX1" fmla="*/ 47625 w 548887"/>
                <a:gd name="connsiteY1" fmla="*/ 3481 h 498781"/>
                <a:gd name="connsiteX2" fmla="*/ 28575 w 548887"/>
                <a:gd name="connsiteY2" fmla="*/ 89206 h 498781"/>
                <a:gd name="connsiteX3" fmla="*/ 9525 w 548887"/>
                <a:gd name="connsiteY3" fmla="*/ 117781 h 498781"/>
                <a:gd name="connsiteX4" fmla="*/ 38100 w 548887"/>
                <a:gd name="connsiteY4" fmla="*/ 136831 h 498781"/>
                <a:gd name="connsiteX5" fmla="*/ 57150 w 548887"/>
                <a:gd name="connsiteY5" fmla="*/ 108256 h 498781"/>
                <a:gd name="connsiteX6" fmla="*/ 28575 w 548887"/>
                <a:gd name="connsiteY6" fmla="*/ 184456 h 498781"/>
                <a:gd name="connsiteX7" fmla="*/ 0 w 548887"/>
                <a:gd name="connsiteY7" fmla="*/ 355906 h 498781"/>
                <a:gd name="connsiteX8" fmla="*/ 0 w 548887"/>
                <a:gd name="connsiteY8" fmla="*/ 498781 h 498781"/>
                <a:gd name="connsiteX9" fmla="*/ 466725 w 548887"/>
                <a:gd name="connsiteY9" fmla="*/ 498781 h 498781"/>
                <a:gd name="connsiteX10" fmla="*/ 548887 w 548887"/>
                <a:gd name="connsiteY10" fmla="*/ 255396 h 498781"/>
                <a:gd name="connsiteX11" fmla="*/ 394360 w 548887"/>
                <a:gd name="connsiteY11" fmla="*/ 82809 h 498781"/>
                <a:gd name="connsiteX12" fmla="*/ 246079 w 548887"/>
                <a:gd name="connsiteY12" fmla="*/ 21963 h 498781"/>
                <a:gd name="connsiteX13" fmla="*/ 30356 w 548887"/>
                <a:gd name="connsiteY13" fmla="*/ 18266 h 498781"/>
                <a:gd name="connsiteX0" fmla="*/ 64893 w 548887"/>
                <a:gd name="connsiteY0" fmla="*/ 55768 h 495624"/>
                <a:gd name="connsiteX1" fmla="*/ 47625 w 548887"/>
                <a:gd name="connsiteY1" fmla="*/ 324 h 495624"/>
                <a:gd name="connsiteX2" fmla="*/ 28575 w 548887"/>
                <a:gd name="connsiteY2" fmla="*/ 86049 h 495624"/>
                <a:gd name="connsiteX3" fmla="*/ 9525 w 548887"/>
                <a:gd name="connsiteY3" fmla="*/ 114624 h 495624"/>
                <a:gd name="connsiteX4" fmla="*/ 38100 w 548887"/>
                <a:gd name="connsiteY4" fmla="*/ 133674 h 495624"/>
                <a:gd name="connsiteX5" fmla="*/ 57150 w 548887"/>
                <a:gd name="connsiteY5" fmla="*/ 105099 h 495624"/>
                <a:gd name="connsiteX6" fmla="*/ 28575 w 548887"/>
                <a:gd name="connsiteY6" fmla="*/ 181299 h 495624"/>
                <a:gd name="connsiteX7" fmla="*/ 0 w 548887"/>
                <a:gd name="connsiteY7" fmla="*/ 352749 h 495624"/>
                <a:gd name="connsiteX8" fmla="*/ 0 w 548887"/>
                <a:gd name="connsiteY8" fmla="*/ 495624 h 495624"/>
                <a:gd name="connsiteX9" fmla="*/ 466725 w 548887"/>
                <a:gd name="connsiteY9" fmla="*/ 495624 h 495624"/>
                <a:gd name="connsiteX10" fmla="*/ 548887 w 548887"/>
                <a:gd name="connsiteY10" fmla="*/ 252239 h 495624"/>
                <a:gd name="connsiteX11" fmla="*/ 394360 w 548887"/>
                <a:gd name="connsiteY11" fmla="*/ 79652 h 495624"/>
                <a:gd name="connsiteX12" fmla="*/ 246079 w 548887"/>
                <a:gd name="connsiteY12" fmla="*/ 18806 h 495624"/>
                <a:gd name="connsiteX13" fmla="*/ 64893 w 548887"/>
                <a:gd name="connsiteY13" fmla="*/ 55768 h 495624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57150 w 548887"/>
                <a:gd name="connsiteY5" fmla="*/ 86293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76954 w 548887"/>
                <a:gd name="connsiteY4" fmla="*/ 137046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8887" h="476818">
                  <a:moveTo>
                    <a:pt x="64893" y="36962"/>
                  </a:moveTo>
                  <a:cubicBezTo>
                    <a:pt x="70649" y="32034"/>
                    <a:pt x="70227" y="62718"/>
                    <a:pt x="73528" y="73925"/>
                  </a:cubicBezTo>
                  <a:cubicBezTo>
                    <a:pt x="76829" y="85132"/>
                    <a:pt x="95365" y="100557"/>
                    <a:pt x="84698" y="104206"/>
                  </a:cubicBezTo>
                  <a:cubicBezTo>
                    <a:pt x="74031" y="107855"/>
                    <a:pt x="10816" y="90345"/>
                    <a:pt x="9525" y="95818"/>
                  </a:cubicBezTo>
                  <a:cubicBezTo>
                    <a:pt x="8234" y="101291"/>
                    <a:pt x="67429" y="130696"/>
                    <a:pt x="76954" y="137046"/>
                  </a:cubicBezTo>
                  <a:cubicBezTo>
                    <a:pt x="87483" y="105459"/>
                    <a:pt x="50536" y="112166"/>
                    <a:pt x="70101" y="112166"/>
                  </a:cubicBezTo>
                  <a:lnTo>
                    <a:pt x="28575" y="162493"/>
                  </a:lnTo>
                  <a:lnTo>
                    <a:pt x="0" y="333943"/>
                  </a:lnTo>
                  <a:lnTo>
                    <a:pt x="0" y="476818"/>
                  </a:lnTo>
                  <a:lnTo>
                    <a:pt x="466725" y="476818"/>
                  </a:lnTo>
                  <a:lnTo>
                    <a:pt x="548887" y="233433"/>
                  </a:lnTo>
                  <a:cubicBezTo>
                    <a:pt x="510330" y="164816"/>
                    <a:pt x="445869" y="118375"/>
                    <a:pt x="394360" y="60846"/>
                  </a:cubicBezTo>
                  <a:cubicBezTo>
                    <a:pt x="336299" y="47956"/>
                    <a:pt x="304140" y="12890"/>
                    <a:pt x="246079" y="0"/>
                  </a:cubicBezTo>
                  <a:lnTo>
                    <a:pt x="64893" y="36962"/>
                  </a:lnTo>
                  <a:close/>
                </a:path>
              </a:pathLst>
            </a:custGeom>
            <a:solidFill>
              <a:srgbClr val="E5EBAA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3262314" y="4652250"/>
              <a:ext cx="674886" cy="614361"/>
            </a:xfrm>
            <a:custGeom>
              <a:avLst/>
              <a:gdLst>
                <a:gd name="connsiteX0" fmla="*/ 47625 w 523875"/>
                <a:gd name="connsiteY0" fmla="*/ 0 h 495300"/>
                <a:gd name="connsiteX1" fmla="*/ 47625 w 523875"/>
                <a:gd name="connsiteY1" fmla="*/ 0 h 495300"/>
                <a:gd name="connsiteX2" fmla="*/ 28575 w 523875"/>
                <a:gd name="connsiteY2" fmla="*/ 85725 h 495300"/>
                <a:gd name="connsiteX3" fmla="*/ 9525 w 523875"/>
                <a:gd name="connsiteY3" fmla="*/ 114300 h 495300"/>
                <a:gd name="connsiteX4" fmla="*/ 38100 w 523875"/>
                <a:gd name="connsiteY4" fmla="*/ 133350 h 495300"/>
                <a:gd name="connsiteX5" fmla="*/ 57150 w 523875"/>
                <a:gd name="connsiteY5" fmla="*/ 104775 h 495300"/>
                <a:gd name="connsiteX6" fmla="*/ 28575 w 523875"/>
                <a:gd name="connsiteY6" fmla="*/ 180975 h 495300"/>
                <a:gd name="connsiteX7" fmla="*/ 0 w 523875"/>
                <a:gd name="connsiteY7" fmla="*/ 352425 h 495300"/>
                <a:gd name="connsiteX8" fmla="*/ 0 w 523875"/>
                <a:gd name="connsiteY8" fmla="*/ 495300 h 495300"/>
                <a:gd name="connsiteX9" fmla="*/ 466725 w 523875"/>
                <a:gd name="connsiteY9" fmla="*/ 495300 h 495300"/>
                <a:gd name="connsiteX10" fmla="*/ 514350 w 523875"/>
                <a:gd name="connsiteY10" fmla="*/ 266700 h 495300"/>
                <a:gd name="connsiteX11" fmla="*/ 523875 w 523875"/>
                <a:gd name="connsiteY11" fmla="*/ 57150 h 495300"/>
                <a:gd name="connsiteX12" fmla="*/ 47625 w 523875"/>
                <a:gd name="connsiteY12" fmla="*/ 0 h 495300"/>
                <a:gd name="connsiteX0" fmla="*/ 47625 w 514350"/>
                <a:gd name="connsiteY0" fmla="*/ 0 h 495300"/>
                <a:gd name="connsiteX1" fmla="*/ 47625 w 514350"/>
                <a:gd name="connsiteY1" fmla="*/ 0 h 495300"/>
                <a:gd name="connsiteX2" fmla="*/ 28575 w 514350"/>
                <a:gd name="connsiteY2" fmla="*/ 85725 h 495300"/>
                <a:gd name="connsiteX3" fmla="*/ 9525 w 514350"/>
                <a:gd name="connsiteY3" fmla="*/ 114300 h 495300"/>
                <a:gd name="connsiteX4" fmla="*/ 38100 w 514350"/>
                <a:gd name="connsiteY4" fmla="*/ 133350 h 495300"/>
                <a:gd name="connsiteX5" fmla="*/ 57150 w 514350"/>
                <a:gd name="connsiteY5" fmla="*/ 104775 h 495300"/>
                <a:gd name="connsiteX6" fmla="*/ 28575 w 514350"/>
                <a:gd name="connsiteY6" fmla="*/ 180975 h 495300"/>
                <a:gd name="connsiteX7" fmla="*/ 0 w 514350"/>
                <a:gd name="connsiteY7" fmla="*/ 352425 h 495300"/>
                <a:gd name="connsiteX8" fmla="*/ 0 w 514350"/>
                <a:gd name="connsiteY8" fmla="*/ 495300 h 495300"/>
                <a:gd name="connsiteX9" fmla="*/ 466725 w 514350"/>
                <a:gd name="connsiteY9" fmla="*/ 495300 h 495300"/>
                <a:gd name="connsiteX10" fmla="*/ 514350 w 514350"/>
                <a:gd name="connsiteY10" fmla="*/ 266700 h 495300"/>
                <a:gd name="connsiteX11" fmla="*/ 394360 w 514350"/>
                <a:gd name="connsiteY11" fmla="*/ 79328 h 495300"/>
                <a:gd name="connsiteX12" fmla="*/ 47625 w 514350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47625 w 548887"/>
                <a:gd name="connsiteY12" fmla="*/ 0 h 495300"/>
                <a:gd name="connsiteX0" fmla="*/ 47625 w 548887"/>
                <a:gd name="connsiteY0" fmla="*/ 0 h 495300"/>
                <a:gd name="connsiteX1" fmla="*/ 47625 w 548887"/>
                <a:gd name="connsiteY1" fmla="*/ 0 h 495300"/>
                <a:gd name="connsiteX2" fmla="*/ 28575 w 548887"/>
                <a:gd name="connsiteY2" fmla="*/ 85725 h 495300"/>
                <a:gd name="connsiteX3" fmla="*/ 9525 w 548887"/>
                <a:gd name="connsiteY3" fmla="*/ 114300 h 495300"/>
                <a:gd name="connsiteX4" fmla="*/ 38100 w 548887"/>
                <a:gd name="connsiteY4" fmla="*/ 133350 h 495300"/>
                <a:gd name="connsiteX5" fmla="*/ 57150 w 548887"/>
                <a:gd name="connsiteY5" fmla="*/ 104775 h 495300"/>
                <a:gd name="connsiteX6" fmla="*/ 28575 w 548887"/>
                <a:gd name="connsiteY6" fmla="*/ 180975 h 495300"/>
                <a:gd name="connsiteX7" fmla="*/ 0 w 548887"/>
                <a:gd name="connsiteY7" fmla="*/ 352425 h 495300"/>
                <a:gd name="connsiteX8" fmla="*/ 0 w 548887"/>
                <a:gd name="connsiteY8" fmla="*/ 495300 h 495300"/>
                <a:gd name="connsiteX9" fmla="*/ 466725 w 548887"/>
                <a:gd name="connsiteY9" fmla="*/ 495300 h 495300"/>
                <a:gd name="connsiteX10" fmla="*/ 548887 w 548887"/>
                <a:gd name="connsiteY10" fmla="*/ 251915 h 495300"/>
                <a:gd name="connsiteX11" fmla="*/ 394360 w 548887"/>
                <a:gd name="connsiteY11" fmla="*/ 79328 h 495300"/>
                <a:gd name="connsiteX12" fmla="*/ 246079 w 548887"/>
                <a:gd name="connsiteY12" fmla="*/ 18482 h 495300"/>
                <a:gd name="connsiteX13" fmla="*/ 47625 w 548887"/>
                <a:gd name="connsiteY13" fmla="*/ 0 h 495300"/>
                <a:gd name="connsiteX0" fmla="*/ 30356 w 548887"/>
                <a:gd name="connsiteY0" fmla="*/ 18266 h 498781"/>
                <a:gd name="connsiteX1" fmla="*/ 47625 w 548887"/>
                <a:gd name="connsiteY1" fmla="*/ 3481 h 498781"/>
                <a:gd name="connsiteX2" fmla="*/ 28575 w 548887"/>
                <a:gd name="connsiteY2" fmla="*/ 89206 h 498781"/>
                <a:gd name="connsiteX3" fmla="*/ 9525 w 548887"/>
                <a:gd name="connsiteY3" fmla="*/ 117781 h 498781"/>
                <a:gd name="connsiteX4" fmla="*/ 38100 w 548887"/>
                <a:gd name="connsiteY4" fmla="*/ 136831 h 498781"/>
                <a:gd name="connsiteX5" fmla="*/ 57150 w 548887"/>
                <a:gd name="connsiteY5" fmla="*/ 108256 h 498781"/>
                <a:gd name="connsiteX6" fmla="*/ 28575 w 548887"/>
                <a:gd name="connsiteY6" fmla="*/ 184456 h 498781"/>
                <a:gd name="connsiteX7" fmla="*/ 0 w 548887"/>
                <a:gd name="connsiteY7" fmla="*/ 355906 h 498781"/>
                <a:gd name="connsiteX8" fmla="*/ 0 w 548887"/>
                <a:gd name="connsiteY8" fmla="*/ 498781 h 498781"/>
                <a:gd name="connsiteX9" fmla="*/ 466725 w 548887"/>
                <a:gd name="connsiteY9" fmla="*/ 498781 h 498781"/>
                <a:gd name="connsiteX10" fmla="*/ 548887 w 548887"/>
                <a:gd name="connsiteY10" fmla="*/ 255396 h 498781"/>
                <a:gd name="connsiteX11" fmla="*/ 394360 w 548887"/>
                <a:gd name="connsiteY11" fmla="*/ 82809 h 498781"/>
                <a:gd name="connsiteX12" fmla="*/ 246079 w 548887"/>
                <a:gd name="connsiteY12" fmla="*/ 21963 h 498781"/>
                <a:gd name="connsiteX13" fmla="*/ 30356 w 548887"/>
                <a:gd name="connsiteY13" fmla="*/ 18266 h 498781"/>
                <a:gd name="connsiteX0" fmla="*/ 64893 w 548887"/>
                <a:gd name="connsiteY0" fmla="*/ 55768 h 495624"/>
                <a:gd name="connsiteX1" fmla="*/ 47625 w 548887"/>
                <a:gd name="connsiteY1" fmla="*/ 324 h 495624"/>
                <a:gd name="connsiteX2" fmla="*/ 28575 w 548887"/>
                <a:gd name="connsiteY2" fmla="*/ 86049 h 495624"/>
                <a:gd name="connsiteX3" fmla="*/ 9525 w 548887"/>
                <a:gd name="connsiteY3" fmla="*/ 114624 h 495624"/>
                <a:gd name="connsiteX4" fmla="*/ 38100 w 548887"/>
                <a:gd name="connsiteY4" fmla="*/ 133674 h 495624"/>
                <a:gd name="connsiteX5" fmla="*/ 57150 w 548887"/>
                <a:gd name="connsiteY5" fmla="*/ 105099 h 495624"/>
                <a:gd name="connsiteX6" fmla="*/ 28575 w 548887"/>
                <a:gd name="connsiteY6" fmla="*/ 181299 h 495624"/>
                <a:gd name="connsiteX7" fmla="*/ 0 w 548887"/>
                <a:gd name="connsiteY7" fmla="*/ 352749 h 495624"/>
                <a:gd name="connsiteX8" fmla="*/ 0 w 548887"/>
                <a:gd name="connsiteY8" fmla="*/ 495624 h 495624"/>
                <a:gd name="connsiteX9" fmla="*/ 466725 w 548887"/>
                <a:gd name="connsiteY9" fmla="*/ 495624 h 495624"/>
                <a:gd name="connsiteX10" fmla="*/ 548887 w 548887"/>
                <a:gd name="connsiteY10" fmla="*/ 252239 h 495624"/>
                <a:gd name="connsiteX11" fmla="*/ 394360 w 548887"/>
                <a:gd name="connsiteY11" fmla="*/ 79652 h 495624"/>
                <a:gd name="connsiteX12" fmla="*/ 246079 w 548887"/>
                <a:gd name="connsiteY12" fmla="*/ 18806 h 495624"/>
                <a:gd name="connsiteX13" fmla="*/ 64893 w 548887"/>
                <a:gd name="connsiteY13" fmla="*/ 55768 h 495624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57150 w 548887"/>
                <a:gd name="connsiteY5" fmla="*/ 86293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28575 w 548887"/>
                <a:gd name="connsiteY2" fmla="*/ 67243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38100 w 548887"/>
                <a:gd name="connsiteY4" fmla="*/ 114868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  <a:gd name="connsiteX0" fmla="*/ 64893 w 548887"/>
                <a:gd name="connsiteY0" fmla="*/ 36962 h 476818"/>
                <a:gd name="connsiteX1" fmla="*/ 73528 w 548887"/>
                <a:gd name="connsiteY1" fmla="*/ 73925 h 476818"/>
                <a:gd name="connsiteX2" fmla="*/ 84698 w 548887"/>
                <a:gd name="connsiteY2" fmla="*/ 104206 h 476818"/>
                <a:gd name="connsiteX3" fmla="*/ 9525 w 548887"/>
                <a:gd name="connsiteY3" fmla="*/ 95818 h 476818"/>
                <a:gd name="connsiteX4" fmla="*/ 76954 w 548887"/>
                <a:gd name="connsiteY4" fmla="*/ 137046 h 476818"/>
                <a:gd name="connsiteX5" fmla="*/ 70101 w 548887"/>
                <a:gd name="connsiteY5" fmla="*/ 112166 h 476818"/>
                <a:gd name="connsiteX6" fmla="*/ 28575 w 548887"/>
                <a:gd name="connsiteY6" fmla="*/ 162493 h 476818"/>
                <a:gd name="connsiteX7" fmla="*/ 0 w 548887"/>
                <a:gd name="connsiteY7" fmla="*/ 333943 h 476818"/>
                <a:gd name="connsiteX8" fmla="*/ 0 w 548887"/>
                <a:gd name="connsiteY8" fmla="*/ 476818 h 476818"/>
                <a:gd name="connsiteX9" fmla="*/ 466725 w 548887"/>
                <a:gd name="connsiteY9" fmla="*/ 476818 h 476818"/>
                <a:gd name="connsiteX10" fmla="*/ 548887 w 548887"/>
                <a:gd name="connsiteY10" fmla="*/ 233433 h 476818"/>
                <a:gd name="connsiteX11" fmla="*/ 394360 w 548887"/>
                <a:gd name="connsiteY11" fmla="*/ 60846 h 476818"/>
                <a:gd name="connsiteX12" fmla="*/ 246079 w 548887"/>
                <a:gd name="connsiteY12" fmla="*/ 0 h 476818"/>
                <a:gd name="connsiteX13" fmla="*/ 64893 w 548887"/>
                <a:gd name="connsiteY13" fmla="*/ 36962 h 47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8887" h="476818">
                  <a:moveTo>
                    <a:pt x="64893" y="36962"/>
                  </a:moveTo>
                  <a:cubicBezTo>
                    <a:pt x="70649" y="32034"/>
                    <a:pt x="70227" y="62718"/>
                    <a:pt x="73528" y="73925"/>
                  </a:cubicBezTo>
                  <a:cubicBezTo>
                    <a:pt x="76829" y="85132"/>
                    <a:pt x="95365" y="100557"/>
                    <a:pt x="84698" y="104206"/>
                  </a:cubicBezTo>
                  <a:cubicBezTo>
                    <a:pt x="74031" y="107855"/>
                    <a:pt x="10816" y="90345"/>
                    <a:pt x="9525" y="95818"/>
                  </a:cubicBezTo>
                  <a:cubicBezTo>
                    <a:pt x="8234" y="101291"/>
                    <a:pt x="67429" y="130696"/>
                    <a:pt x="76954" y="137046"/>
                  </a:cubicBezTo>
                  <a:cubicBezTo>
                    <a:pt x="87483" y="105459"/>
                    <a:pt x="50536" y="112166"/>
                    <a:pt x="70101" y="112166"/>
                  </a:cubicBezTo>
                  <a:lnTo>
                    <a:pt x="28575" y="162493"/>
                  </a:lnTo>
                  <a:lnTo>
                    <a:pt x="0" y="333943"/>
                  </a:lnTo>
                  <a:lnTo>
                    <a:pt x="0" y="476818"/>
                  </a:lnTo>
                  <a:lnTo>
                    <a:pt x="466725" y="476818"/>
                  </a:lnTo>
                  <a:lnTo>
                    <a:pt x="548887" y="233433"/>
                  </a:lnTo>
                  <a:cubicBezTo>
                    <a:pt x="510330" y="164816"/>
                    <a:pt x="445869" y="118375"/>
                    <a:pt x="394360" y="60846"/>
                  </a:cubicBezTo>
                  <a:cubicBezTo>
                    <a:pt x="336299" y="47956"/>
                    <a:pt x="304140" y="12890"/>
                    <a:pt x="246079" y="0"/>
                  </a:cubicBezTo>
                  <a:lnTo>
                    <a:pt x="64893" y="36962"/>
                  </a:lnTo>
                  <a:close/>
                </a:path>
              </a:pathLst>
            </a:custGeom>
            <a:solidFill>
              <a:srgbClr val="E5EBAA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ounded Rectangle 30"/>
          <p:cNvSpPr/>
          <p:nvPr/>
        </p:nvSpPr>
        <p:spPr>
          <a:xfrm>
            <a:off x="2601408" y="4724621"/>
            <a:ext cx="914400" cy="4859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15 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4770364" y="2351796"/>
            <a:ext cx="777904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E75B42"/>
                </a:solidFill>
              </a:rPr>
              <a:t>A.</a:t>
            </a:r>
          </a:p>
          <a:p>
            <a:pPr>
              <a:lnSpc>
                <a:spcPts val="4000"/>
              </a:lnSpc>
            </a:pPr>
            <a:endParaRPr lang="en-US" sz="2800" dirty="0">
              <a:solidFill>
                <a:srgbClr val="E75B42"/>
              </a:solidFill>
            </a:endParaRPr>
          </a:p>
          <a:p>
            <a:pPr>
              <a:lnSpc>
                <a:spcPts val="4000"/>
              </a:lnSpc>
            </a:pPr>
            <a:endParaRPr lang="en-US" sz="2800" dirty="0">
              <a:solidFill>
                <a:srgbClr val="E75B42"/>
              </a:solidFill>
            </a:endParaRP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E75B42"/>
                </a:solidFill>
              </a:rPr>
              <a:t>B.</a:t>
            </a:r>
          </a:p>
          <a:p>
            <a:pPr>
              <a:lnSpc>
                <a:spcPts val="4000"/>
              </a:lnSpc>
            </a:pPr>
            <a:endParaRPr lang="en-US" sz="2800" dirty="0">
              <a:solidFill>
                <a:srgbClr val="E75B42"/>
              </a:solidFill>
            </a:endParaRPr>
          </a:p>
          <a:p>
            <a:pPr>
              <a:lnSpc>
                <a:spcPts val="4000"/>
              </a:lnSpc>
            </a:pPr>
            <a:endParaRPr lang="en-US" sz="2800" dirty="0">
              <a:solidFill>
                <a:srgbClr val="E75B42"/>
              </a:solidFill>
            </a:endParaRP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E75B42"/>
                </a:solidFill>
              </a:rPr>
              <a:t>C. </a:t>
            </a:r>
            <a:endParaRPr lang="vi-VN" sz="2800" dirty="0">
              <a:solidFill>
                <a:srgbClr val="E75B4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73860" y="2453786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86694" y="2453786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683984" y="2453786"/>
            <a:ext cx="450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79817" y="2453786"/>
            <a:ext cx="1646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18 </a:t>
            </a:r>
            <a:r>
              <a:rPr lang="en-US" sz="2800" b="1" i="1" dirty="0">
                <a:solidFill>
                  <a:srgbClr val="E75B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898600" y="4071722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89514" y="4071722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683984" y="4071722"/>
            <a:ext cx="450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=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079817" y="4071722"/>
            <a:ext cx="1646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22 </a:t>
            </a:r>
            <a:r>
              <a:rPr lang="en-US" sz="2800" b="1" i="1" dirty="0">
                <a:solidFill>
                  <a:srgbClr val="E75B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82178" y="5620373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18112" y="5620373"/>
            <a:ext cx="632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+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683984" y="5620373"/>
            <a:ext cx="450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=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079817" y="5620373"/>
            <a:ext cx="1646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75B42"/>
                </a:solidFill>
              </a:rPr>
              <a:t>15 </a:t>
            </a:r>
            <a:r>
              <a:rPr lang="en-US" sz="2800" b="1" i="1" dirty="0">
                <a:solidFill>
                  <a:srgbClr val="E75B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37" name="Oval 36"/>
          <p:cNvSpPr/>
          <p:nvPr/>
        </p:nvSpPr>
        <p:spPr>
          <a:xfrm>
            <a:off x="4647801" y="5384494"/>
            <a:ext cx="671164" cy="671164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4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/>
      <p:bldP spid="32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7" t="75633" r="7336" b="7484"/>
          <a:stretch/>
        </p:blipFill>
        <p:spPr bwMode="auto">
          <a:xfrm>
            <a:off x="5541077" y="1112749"/>
            <a:ext cx="5588477" cy="289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870497" y="575544"/>
            <a:ext cx="10259057" cy="551191"/>
            <a:chOff x="974415" y="1351128"/>
            <a:chExt cx="10259057" cy="55119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3EA1F3E-5853-47D1-BC70-F3C5656E2117}"/>
                </a:ext>
              </a:extLst>
            </p:cNvPr>
            <p:cNvSpPr/>
            <p:nvPr/>
          </p:nvSpPr>
          <p:spPr>
            <a:xfrm>
              <a:off x="974415" y="1351128"/>
              <a:ext cx="551191" cy="551191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/>
                <a:t>4</a:t>
              </a:r>
              <a:endParaRPr lang="vi-VN" sz="3200" b="1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9392C6-494A-4B59-A6A2-4DDD7D22A582}"/>
                </a:ext>
              </a:extLst>
            </p:cNvPr>
            <p:cNvSpPr txBox="1"/>
            <p:nvPr/>
          </p:nvSpPr>
          <p:spPr>
            <a:xfrm>
              <a:off x="1525606" y="1365113"/>
              <a:ext cx="97078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Giải</a:t>
              </a:r>
              <a:r>
                <a:rPr lang="en-US" sz="2800" dirty="0"/>
                <a:t> </a:t>
              </a:r>
              <a:r>
                <a:rPr lang="en-US" sz="2800" dirty="0" err="1"/>
                <a:t>bài</a:t>
              </a:r>
              <a:r>
                <a:rPr lang="en-US" sz="2800" dirty="0"/>
                <a:t> </a:t>
              </a:r>
              <a:r>
                <a:rPr lang="en-US" sz="2800" dirty="0" err="1"/>
                <a:t>toán</a:t>
              </a:r>
              <a:r>
                <a:rPr lang="en-US" sz="2800" dirty="0"/>
                <a:t> </a:t>
              </a:r>
              <a:r>
                <a:rPr lang="en-US" sz="2800" dirty="0" err="1"/>
                <a:t>theo</a:t>
              </a:r>
              <a:r>
                <a:rPr lang="en-US" sz="2800" dirty="0"/>
                <a:t> </a:t>
              </a:r>
              <a:r>
                <a:rPr lang="en-US" sz="2800" dirty="0" err="1"/>
                <a:t>tóm</a:t>
              </a:r>
              <a:r>
                <a:rPr lang="en-US" sz="2800" dirty="0"/>
                <a:t> </a:t>
              </a:r>
              <a:r>
                <a:rPr lang="en-US" sz="2800" dirty="0" err="1"/>
                <a:t>tắt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870497" y="1347046"/>
            <a:ext cx="54496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i="1" dirty="0" err="1"/>
              <a:t>Tóm</a:t>
            </a:r>
            <a:r>
              <a:rPr lang="en-US" sz="2800" i="1" dirty="0"/>
              <a:t> </a:t>
            </a:r>
            <a:r>
              <a:rPr lang="en-US" sz="2800" i="1" dirty="0" err="1"/>
              <a:t>tắt</a:t>
            </a:r>
            <a:endParaRPr lang="en-US" sz="2800" i="1" dirty="0"/>
          </a:p>
          <a:p>
            <a:pPr>
              <a:lnSpc>
                <a:spcPct val="150000"/>
              </a:lnSpc>
            </a:pPr>
            <a:r>
              <a:rPr lang="en-US" sz="2800" dirty="0" err="1"/>
              <a:t>Có</a:t>
            </a:r>
            <a:r>
              <a:rPr lang="en-US" sz="2800" dirty="0"/>
              <a:t>: 18 </a:t>
            </a:r>
            <a:r>
              <a:rPr lang="en-US" sz="2800" dirty="0" err="1"/>
              <a:t>thùng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mắm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Thêm</a:t>
            </a:r>
            <a:r>
              <a:rPr lang="en-US" sz="2800" dirty="0"/>
              <a:t>: 4 </a:t>
            </a:r>
            <a:r>
              <a:rPr lang="en-US" sz="2800" dirty="0" err="1"/>
              <a:t>thùng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mắm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: … </a:t>
            </a:r>
            <a:r>
              <a:rPr lang="en-US" sz="2800" dirty="0" err="1"/>
              <a:t>thùng</a:t>
            </a:r>
            <a:r>
              <a:rPr lang="en-US" sz="2800" dirty="0"/>
              <a:t> </a:t>
            </a:r>
            <a:r>
              <a:rPr lang="en-US" sz="2800" dirty="0" err="1"/>
              <a:t>nước</a:t>
            </a:r>
            <a:r>
              <a:rPr lang="en-US" sz="2800" dirty="0"/>
              <a:t> </a:t>
            </a:r>
            <a:r>
              <a:rPr lang="en-US" sz="2800" dirty="0" err="1"/>
              <a:t>mắ</a:t>
            </a:r>
            <a:r>
              <a:rPr lang="en-US" sz="2400" dirty="0" err="1"/>
              <a:t>m</a:t>
            </a:r>
            <a:r>
              <a:rPr lang="en-US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0849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781630" y="363905"/>
            <a:ext cx="376361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 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</a:t>
            </a: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134)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89334" y="964676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304" y="3861615"/>
            <a:ext cx="478403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5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5/1/2022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8298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72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77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617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130 + 131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88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9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402</Words>
  <Application>Microsoft Office PowerPoint</Application>
  <PresentationFormat>Widescreen</PresentationFormat>
  <Paragraphs>85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HP001 4 hàng</vt:lpstr>
      <vt:lpstr>HP001 4H</vt:lpstr>
      <vt:lpstr>HP001 5 hàng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81</cp:revision>
  <dcterms:created xsi:type="dcterms:W3CDTF">2021-06-02T01:34:28Z</dcterms:created>
  <dcterms:modified xsi:type="dcterms:W3CDTF">2023-01-04T03:50:41Z</dcterms:modified>
</cp:coreProperties>
</file>