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1" r:id="rId2"/>
    <p:sldMasterId id="2147483713" r:id="rId3"/>
    <p:sldMasterId id="2147483756" r:id="rId4"/>
  </p:sldMasterIdLst>
  <p:notesMasterIdLst>
    <p:notesMasterId r:id="rId15"/>
  </p:notesMasterIdLst>
  <p:sldIdLst>
    <p:sldId id="303" r:id="rId5"/>
    <p:sldId id="268" r:id="rId6"/>
    <p:sldId id="326" r:id="rId7"/>
    <p:sldId id="327" r:id="rId8"/>
    <p:sldId id="328" r:id="rId9"/>
    <p:sldId id="330" r:id="rId10"/>
    <p:sldId id="329" r:id="rId11"/>
    <p:sldId id="408" r:id="rId12"/>
    <p:sldId id="409" r:id="rId13"/>
    <p:sldId id="266" r:id="rId1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F3F"/>
    <a:srgbClr val="E46C0A"/>
    <a:srgbClr val="72CFFB"/>
    <a:srgbClr val="F9F398"/>
    <a:srgbClr val="D6E391"/>
    <a:srgbClr val="FFFAC2"/>
    <a:srgbClr val="C0504D"/>
    <a:srgbClr val="03ABEE"/>
    <a:srgbClr val="F8B1A9"/>
    <a:srgbClr val="FECE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3" autoAdjust="0"/>
    <p:restoredTop sz="94364" autoAdjust="0"/>
  </p:normalViewPr>
  <p:slideViewPr>
    <p:cSldViewPr snapToGrid="0">
      <p:cViewPr>
        <p:scale>
          <a:sx n="66" d="100"/>
          <a:sy n="66" d="100"/>
        </p:scale>
        <p:origin x="-35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3587F-0731-499B-B006-3FD64A3073FB}" type="datetimeFigureOut">
              <a:rPr lang="vi-VN" smtClean="0"/>
              <a:t>07/12/2022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0B0585-8085-43B9-ABA9-A64BBCEF6A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89662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010" y="21226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61091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1683254" y="345750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117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0287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2452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68093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28392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50777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49369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91014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1219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8630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26924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2419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30169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89841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9958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2894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8770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7972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6069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59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284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887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1248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458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5030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" y="4"/>
            <a:ext cx="12192000" cy="5758149"/>
          </a:xfrm>
          <a:prstGeom prst="rect">
            <a:avLst/>
          </a:prstGeom>
          <a:solidFill>
            <a:srgbClr val="B1DE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3" y="3349128"/>
            <a:ext cx="12192000" cy="2305624"/>
          </a:xfrm>
          <a:prstGeom prst="rect">
            <a:avLst/>
          </a:prstGeom>
          <a:solidFill>
            <a:srgbClr val="7FC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8644" y="3676183"/>
            <a:ext cx="1367967" cy="8184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8830" y="2907955"/>
            <a:ext cx="2435276" cy="1457061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3" y="5654752"/>
            <a:ext cx="12192000" cy="1203248"/>
          </a:xfrm>
          <a:prstGeom prst="rect">
            <a:avLst/>
          </a:prstGeom>
          <a:solidFill>
            <a:srgbClr val="CED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3" y="5372104"/>
            <a:ext cx="12192000" cy="532941"/>
          </a:xfrm>
          <a:prstGeom prst="rect">
            <a:avLst/>
          </a:prstGeom>
          <a:solidFill>
            <a:srgbClr val="80B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2629" y="220338"/>
            <a:ext cx="7725907" cy="603724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800" y="5654758"/>
            <a:ext cx="3727652" cy="7191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0361" y="5654757"/>
            <a:ext cx="3727652" cy="71911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145" y="448795"/>
            <a:ext cx="2665930" cy="159506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400" y="5377069"/>
            <a:ext cx="1977089" cy="132761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4053" y="4648054"/>
            <a:ext cx="932800" cy="191602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634" y="4523516"/>
            <a:ext cx="1533823" cy="217524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BF15E-3D69-4198-ACBA-4CF21DCC890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2022/12/7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F8E3B-1BA1-4539-B149-7B70547C67F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5459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976140-567E-412A-9450-DF8B304B15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570AF23-D14F-4DB4-8177-A9C3B05282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CA4E61-619B-4985-B8B2-181F21DD0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F3B896-F3E1-4724-9B11-E185B99D3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D9BB91-E1CC-4BF0-86DB-B68B2AAB4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4784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70C009-DF87-4EB8-8BD2-AEBD9E35E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5360F75-864F-4A40-B242-D3132AC86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8DA356-97A3-4FFB-B80E-C35C16B69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F6D07E-1CBD-4727-8948-2B455DC71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54C5D29-2D61-4C67-A915-3962F8A4B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4772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9ECAFF-C52D-4504-8D6E-DACE93398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764CAE6-0DCD-46FB-B424-163314AE8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BA2AB6-228B-4A44-B855-1070801B6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698F435-A2D8-43B7-89DA-D8D18D926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86ADF4-8060-4F6E-B434-86C65DB43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616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AC4C1A-C33C-4EDE-BA20-FFF64968C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B2F9C0-C2DC-4971-8644-3F80CBB38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232EB29-0C3A-44B7-95DB-E41AB36604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8B5F12-2D9A-4F10-AAD2-1CF158ACC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4C7C22D-E873-420A-ABD8-7D70D94A1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328D1A7-84C2-4BB6-8DB4-9405FB4DE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99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25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26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4527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E64F5F-7DEC-4CEA-B011-4BE5A5B8B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523D67B-7C61-4ADE-9D4F-BC27E28FF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6650BB6-4008-4267-BB2D-423DA4FD5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771B308-47FA-4524-8A1B-20826460DA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166F9F1-D177-4F6D-B683-78E1D6802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796E11B-DE3B-4938-83CD-FDE5C9CBD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231FFCE-1702-42B4-B205-420A79126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E34D4DF-6550-4122-85A8-8D7E84A9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0262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ADC2F0-670F-4560-B24B-33BDBA3DC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27CCDF3-2166-476E-93F9-14140C8F1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B238942-D6C0-4518-8187-C254D23B9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2F9908A-831E-42FA-818A-DCEB19E3C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716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80F1C6A-9A0F-4585-9249-60D870EEC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FEF40FE-EF57-4ECC-BCA5-EB82655E2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F0682AB-8C3D-4EBD-ACBF-C4BCBCDE8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560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49A699-03FD-45E2-8384-3B97EC378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7FAEFD5-803D-44AE-9357-1CBDCC16B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8BBAA60-9C03-488E-BD97-5D8652DF52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3DEFF5-F8F5-47BF-AA16-04DD24B6A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AB72E53-AB57-445E-8BF2-E3457D4FF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68F7078-43EF-4155-B116-8F21BBFDA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534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05A9D5-F54D-49E8-8560-45F78D2A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31C5D8E-CC4E-450B-9CB1-A88587555B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D96186C-315F-48AB-9667-1DFF23DA5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8D9A1A5-1DCC-451F-937F-19D956B32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41CC482-2CD1-4529-9E41-451A3FE8D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BD4880B-A366-4AB1-892A-049242340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43825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A2736E-6B16-4359-98C8-39D101591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F2A0F38-4BCF-4C61-A533-25F38ADB09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1D88CA-E948-4FA8-9DBA-F488AB48A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CE2692-C769-476E-8BE8-89637FD31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0D131B-5036-4452-9FB0-6C39C8327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16630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F4A1B3D-098D-4294-BC68-B2CD6FD971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EA9B055-41B3-4C07-BE79-EAB9B01FED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8C1C98-E102-40DA-A38D-02890BA6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F8E890B-07CC-4C03-8F7A-169851A19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D739DA-16F2-40AA-A8D7-D1859FCF5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271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010" y="21226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61091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1683254" y="345750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4461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99" r:id="rId5"/>
    <p:sldLayoutId id="2147483675" r:id="rId6"/>
    <p:sldLayoutId id="2147483692" r:id="rId7"/>
    <p:sldLayoutId id="2147483694" r:id="rId8"/>
    <p:sldLayoutId id="2147483693" r:id="rId9"/>
    <p:sldLayoutId id="2147483691" r:id="rId10"/>
    <p:sldLayoutId id="2147483676" r:id="rId11"/>
    <p:sldLayoutId id="2147483677" r:id="rId12"/>
    <p:sldLayoutId id="2147483678" r:id="rId13"/>
    <p:sldLayoutId id="2147483679" r:id="rId14"/>
    <p:sldLayoutId id="2147483700" r:id="rId15"/>
    <p:sldLayoutId id="2147483680" r:id="rId16"/>
    <p:sldLayoutId id="2147483695" r:id="rId17"/>
    <p:sldLayoutId id="2147483696" r:id="rId18"/>
    <p:sldLayoutId id="2147483697" r:id="rId19"/>
    <p:sldLayoutId id="2147483698" r:id="rId20"/>
    <p:sldLayoutId id="2147483726" r:id="rId21"/>
    <p:sldLayoutId id="214748376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695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22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3D12017-9018-4D4B-B9EE-36CF517A0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D59ECB6-2CA6-41CF-9102-A726D48C4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83F572-6373-427C-A89D-E3C0A8D1FE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7C5D787-D982-44AB-8272-AD445C054A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87F465-EF28-46D2-B70B-5DA2AC607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54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6" Type="http://schemas.microsoft.com/office/2007/relationships/hdphoto" Target="../media/hdphoto5.wdp"/><Relationship Id="rId5" Type="http://schemas.openxmlformats.org/officeDocument/2006/relationships/image" Target="../media/image22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FC6E5B"/>
                  </a:solidFill>
                  <a:prstDash val="solid"/>
                </a:ln>
                <a:pattFill prst="pct50">
                  <a:fgClr>
                    <a:srgbClr val="FC6E5B"/>
                  </a:fgClr>
                  <a:bgClr>
                    <a:srgbClr val="FC6E5B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FC6E5B"/>
                  </a:outerShdw>
                </a:effectLst>
                <a:uLnTx/>
                <a:uFillTx/>
                <a:latin typeface="Arial"/>
                <a:ea typeface="字魂17号-萌趣果冻体"/>
                <a:cs typeface="Arial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FC6E5B"/>
                  </a:solidFill>
                  <a:prstDash val="solid"/>
                </a:ln>
                <a:pattFill prst="pct50">
                  <a:fgClr>
                    <a:srgbClr val="FC6E5B"/>
                  </a:fgClr>
                  <a:bgClr>
                    <a:srgbClr val="FC6E5B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FC6E5B"/>
                  </a:outerShdw>
                </a:effectLst>
                <a:uLnTx/>
                <a:uFillTx/>
                <a:latin typeface="Arial"/>
                <a:ea typeface="字魂17号-萌趣果冻体"/>
                <a:cs typeface="Arial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FC6E5B"/>
                </a:solidFill>
                <a:prstDash val="solid"/>
              </a:ln>
              <a:pattFill prst="pct50">
                <a:fgClr>
                  <a:srgbClr val="FC6E5B"/>
                </a:fgClr>
                <a:bgClr>
                  <a:srgbClr val="FC6E5B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FC6E5B"/>
                </a:outerShdw>
              </a:effectLst>
              <a:uLnTx/>
              <a:uFillTx/>
              <a:latin typeface="Arial"/>
              <a:ea typeface="字魂17号-萌趣果冻体"/>
              <a:cs typeface="Arial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A985934-4C0B-47FE-9263-F1822EE27F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321" y1="97656" x2="94436" y2="97917"/>
                        <a14:foregroundMark x1="4539" y1="1823" x2="97950" y2="1823"/>
                        <a14:foregroundMark x1="1318" y1="2865" x2="4246" y2="1302"/>
                        <a14:foregroundMark x1="586" y1="98438" x2="11713" y2="98698"/>
                        <a14:backgroundMark x1="1464" y1="5469" x2="97804" y2="9896"/>
                        <a14:backgroundMark x1="98829" y1="13281" x2="96193" y2="85417"/>
                        <a14:backgroundMark x1="96193" y1="85417" x2="9224" y2="87500"/>
                        <a14:backgroundMark x1="9224" y1="87500" x2="5271" y2="12240"/>
                        <a14:backgroundMark x1="5710" y1="12760" x2="83748" y2="35156"/>
                        <a14:backgroundMark x1="3514" y1="68229" x2="6442" y2="89583"/>
                        <a14:backgroundMark x1="21523" y1="41667" x2="59297" y2="69792"/>
                        <a14:backgroundMark x1="82723" y1="34635" x2="98243" y2="51302"/>
                        <a14:backgroundMark x1="18009" y1="32292" x2="35286" y2="41406"/>
                        <a14:backgroundMark x1="14934" y1="46615" x2="36457" y2="70573"/>
                      </a14:backgroundRemoval>
                    </a14:imgEffect>
                  </a14:imgLayer>
                </a14:imgProps>
              </a:ext>
            </a:extLst>
          </a:blip>
          <a:srcRect t="94227"/>
          <a:stretch/>
        </p:blipFill>
        <p:spPr>
          <a:xfrm>
            <a:off x="0" y="6460136"/>
            <a:ext cx="12192000" cy="397864"/>
          </a:xfrm>
          <a:prstGeom prst="rect">
            <a:avLst/>
          </a:prstGeom>
        </p:spPr>
      </p:pic>
      <p:pic>
        <p:nvPicPr>
          <p:cNvPr id="6" name="图片 7">
            <a:extLst>
              <a:ext uri="{FF2B5EF4-FFF2-40B4-BE49-F238E27FC236}">
                <a16:creationId xmlns:a16="http://schemas.microsoft.com/office/drawing/2014/main" xmlns="" id="{789A4B02-83E1-41DE-9367-4E1357B516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206" t="51297" r="-1170" b="-4757"/>
          <a:stretch/>
        </p:blipFill>
        <p:spPr>
          <a:xfrm rot="17860501" flipH="1">
            <a:off x="387548" y="1875139"/>
            <a:ext cx="1586549" cy="2047231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xmlns="" id="{452D41F7-37DD-4577-B0F3-59D5EF80A2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3893" r="85748"/>
          <a:stretch/>
        </p:blipFill>
        <p:spPr>
          <a:xfrm rot="17758331">
            <a:off x="10333371" y="4843792"/>
            <a:ext cx="1772966" cy="1514004"/>
          </a:xfrm>
          <a:prstGeom prst="rect">
            <a:avLst/>
          </a:prstGeom>
        </p:spPr>
      </p:pic>
      <p:pic>
        <p:nvPicPr>
          <p:cNvPr id="22" name="图片 7">
            <a:extLst>
              <a:ext uri="{FF2B5EF4-FFF2-40B4-BE49-F238E27FC236}">
                <a16:creationId xmlns:a16="http://schemas.microsoft.com/office/drawing/2014/main" xmlns="" id="{AC84ED0C-71D2-4BDA-92D7-6A97FE8A45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905" t="48165" r="-1170" b="-4757"/>
          <a:stretch/>
        </p:blipFill>
        <p:spPr>
          <a:xfrm flipH="1">
            <a:off x="7224656" y="4893350"/>
            <a:ext cx="1790699" cy="1964650"/>
          </a:xfrm>
          <a:prstGeom prst="rect">
            <a:avLst/>
          </a:prstGeom>
        </p:spPr>
      </p:pic>
      <p:pic>
        <p:nvPicPr>
          <p:cNvPr id="23" name="图片 7">
            <a:extLst>
              <a:ext uri="{FF2B5EF4-FFF2-40B4-BE49-F238E27FC236}">
                <a16:creationId xmlns:a16="http://schemas.microsoft.com/office/drawing/2014/main" xmlns="" id="{7E21CC16-F51F-4939-8C94-2C27ECED99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546" t="472" r="34513" b="63484"/>
          <a:stretch/>
        </p:blipFill>
        <p:spPr>
          <a:xfrm flipH="1">
            <a:off x="3025690" y="5990601"/>
            <a:ext cx="2133601" cy="1734797"/>
          </a:xfrm>
          <a:prstGeom prst="rect">
            <a:avLst/>
          </a:prstGeom>
        </p:spPr>
      </p:pic>
      <p:pic>
        <p:nvPicPr>
          <p:cNvPr id="24" name="图片 7">
            <a:extLst>
              <a:ext uri="{FF2B5EF4-FFF2-40B4-BE49-F238E27FC236}">
                <a16:creationId xmlns:a16="http://schemas.microsoft.com/office/drawing/2014/main" xmlns="" id="{A13EFF7A-6323-4973-A8E1-72DD661D12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162" t="5712" r="64708" b="50189"/>
          <a:stretch/>
        </p:blipFill>
        <p:spPr>
          <a:xfrm flipH="1">
            <a:off x="-96626" y="4102660"/>
            <a:ext cx="3190554" cy="2478981"/>
          </a:xfrm>
          <a:prstGeom prst="rect">
            <a:avLst/>
          </a:prstGeom>
        </p:spPr>
      </p:pic>
      <p:pic>
        <p:nvPicPr>
          <p:cNvPr id="25" name="图片 7">
            <a:extLst>
              <a:ext uri="{FF2B5EF4-FFF2-40B4-BE49-F238E27FC236}">
                <a16:creationId xmlns:a16="http://schemas.microsoft.com/office/drawing/2014/main" xmlns="" id="{0104D1AD-19B3-47C1-A370-A7225A567C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209" t="11266" r="10549" b="48066"/>
          <a:stretch/>
        </p:blipFill>
        <p:spPr>
          <a:xfrm rot="14945965" flipH="1">
            <a:off x="10149150" y="1779170"/>
            <a:ext cx="2351823" cy="198483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F4D64CF5-CC31-46FE-864E-1398D05C3E2C}"/>
              </a:ext>
            </a:extLst>
          </p:cNvPr>
          <p:cNvGrpSpPr/>
          <p:nvPr/>
        </p:nvGrpSpPr>
        <p:grpSpPr>
          <a:xfrm>
            <a:off x="0" y="-1"/>
            <a:ext cx="12333834" cy="1454069"/>
            <a:chOff x="0" y="-1"/>
            <a:chExt cx="12333834" cy="1454069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214A04D3-8C91-4DBC-8BEA-F1A2238383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7321" y1="97656" x2="94436" y2="97917"/>
                          <a14:foregroundMark x1="4539" y1="1823" x2="97950" y2="1823"/>
                          <a14:foregroundMark x1="1318" y1="2865" x2="4246" y2="1302"/>
                          <a14:foregroundMark x1="586" y1="98438" x2="11713" y2="98698"/>
                          <a14:backgroundMark x1="1464" y1="5469" x2="97804" y2="9896"/>
                          <a14:backgroundMark x1="98829" y1="13281" x2="96193" y2="85417"/>
                          <a14:backgroundMark x1="96193" y1="85417" x2="9224" y2="87500"/>
                          <a14:backgroundMark x1="9224" y1="87500" x2="5271" y2="12240"/>
                          <a14:backgroundMark x1="5710" y1="12760" x2="83748" y2="35156"/>
                          <a14:backgroundMark x1="3514" y1="68229" x2="6442" y2="89583"/>
                          <a14:backgroundMark x1="21523" y1="41667" x2="59297" y2="69792"/>
                          <a14:backgroundMark x1="82723" y1="34635" x2="98243" y2="51302"/>
                          <a14:backgroundMark x1="18009" y1="32292" x2="35286" y2="41406"/>
                          <a14:backgroundMark x1="14934" y1="46615" x2="36457" y2="70573"/>
                        </a14:backgroundRemoval>
                      </a14:imgEffect>
                    </a14:imgLayer>
                  </a14:imgProps>
                </a:ext>
              </a:extLst>
            </a:blip>
            <a:srcRect t="94227"/>
            <a:stretch/>
          </p:blipFill>
          <p:spPr>
            <a:xfrm rot="10800000">
              <a:off x="0" y="0"/>
              <a:ext cx="12192000" cy="397864"/>
            </a:xfrm>
            <a:prstGeom prst="rect">
              <a:avLst/>
            </a:prstGeom>
          </p:spPr>
        </p:pic>
        <p:pic>
          <p:nvPicPr>
            <p:cNvPr id="28" name="图片 2">
              <a:extLst>
                <a:ext uri="{FF2B5EF4-FFF2-40B4-BE49-F238E27FC236}">
                  <a16:creationId xmlns:a16="http://schemas.microsoft.com/office/drawing/2014/main" xmlns="" id="{D2FA1984-079D-489B-9842-C44CEEE457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8913" t="-5528" r="62396" b="71295"/>
            <a:stretch/>
          </p:blipFill>
          <p:spPr>
            <a:xfrm rot="10800000">
              <a:off x="9978442" y="-1"/>
              <a:ext cx="2355392" cy="1454069"/>
            </a:xfrm>
            <a:prstGeom prst="rect">
              <a:avLst/>
            </a:prstGeom>
          </p:spPr>
        </p:pic>
      </p:grpSp>
      <p:pic>
        <p:nvPicPr>
          <p:cNvPr id="29" name="图片 7">
            <a:extLst>
              <a:ext uri="{FF2B5EF4-FFF2-40B4-BE49-F238E27FC236}">
                <a16:creationId xmlns:a16="http://schemas.microsoft.com/office/drawing/2014/main" xmlns="" id="{3DD81825-EF25-4220-8D4D-2455B6216F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209" t="11266" r="10549" b="48066"/>
          <a:stretch/>
        </p:blipFill>
        <p:spPr>
          <a:xfrm flipH="1">
            <a:off x="1092465" y="-220411"/>
            <a:ext cx="2351823" cy="1984831"/>
          </a:xfrm>
          <a:prstGeom prst="rect">
            <a:avLst/>
          </a:prstGeom>
        </p:spPr>
      </p:pic>
      <p:pic>
        <p:nvPicPr>
          <p:cNvPr id="30" name="图片 7">
            <a:extLst>
              <a:ext uri="{FF2B5EF4-FFF2-40B4-BE49-F238E27FC236}">
                <a16:creationId xmlns:a16="http://schemas.microsoft.com/office/drawing/2014/main" xmlns="" id="{5E2A3F28-0CD5-4819-BD78-B40E0F42E7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546" t="472" r="34513" b="63484"/>
          <a:stretch/>
        </p:blipFill>
        <p:spPr>
          <a:xfrm flipH="1">
            <a:off x="5256117" y="-491633"/>
            <a:ext cx="2133601" cy="173479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2ADC7DAD-FC0F-405D-B5FE-484750A9A0D6}"/>
              </a:ext>
            </a:extLst>
          </p:cNvPr>
          <p:cNvSpPr txBox="1"/>
          <p:nvPr/>
        </p:nvSpPr>
        <p:spPr>
          <a:xfrm>
            <a:off x="2154145" y="2453765"/>
            <a:ext cx="7633146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Tạm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biệt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hẹn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gặp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3709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6777" y="801877"/>
            <a:ext cx="3281613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98080" y="1598729"/>
            <a:ext cx="66460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28: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tập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chung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444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59"/>
          <p:cNvGrpSpPr/>
          <p:nvPr/>
        </p:nvGrpSpPr>
        <p:grpSpPr>
          <a:xfrm>
            <a:off x="193866" y="529448"/>
            <a:ext cx="2169930" cy="658835"/>
            <a:chOff x="2956549" y="635539"/>
            <a:chExt cx="2169930" cy="658835"/>
          </a:xfrm>
        </p:grpSpPr>
        <p:sp>
          <p:nvSpPr>
            <p:cNvPr id="59" name="Rounded Rectangle 58"/>
            <p:cNvSpPr/>
            <p:nvPr/>
          </p:nvSpPr>
          <p:spPr>
            <a:xfrm>
              <a:off x="3687050" y="761999"/>
              <a:ext cx="868189" cy="49081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2956549" y="635539"/>
              <a:ext cx="2169930" cy="658835"/>
              <a:chOff x="857087" y="446662"/>
              <a:chExt cx="2169930" cy="658835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1559452" y="446662"/>
                <a:ext cx="1467565" cy="658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en-US" sz="2800" dirty="0"/>
                  <a:t>Đ, </a:t>
                </a:r>
                <a:r>
                  <a:rPr lang="en-US" sz="2800"/>
                  <a:t>S  ?</a:t>
                </a:r>
                <a:endParaRPr lang="en-US" sz="2800" dirty="0"/>
              </a:p>
            </p:txBody>
          </p:sp>
          <p:sp>
            <p:nvSpPr>
              <p:cNvPr id="4" name="Oval 3"/>
              <p:cNvSpPr/>
              <p:nvPr/>
            </p:nvSpPr>
            <p:spPr>
              <a:xfrm>
                <a:off x="857087" y="487540"/>
                <a:ext cx="617957" cy="617957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000" b="1" dirty="0"/>
                  <a:t>1</a:t>
                </a:r>
              </a:p>
            </p:txBody>
          </p:sp>
        </p:grpSp>
      </p:grpSp>
      <p:grpSp>
        <p:nvGrpSpPr>
          <p:cNvPr id="47" name="Group 46"/>
          <p:cNvGrpSpPr/>
          <p:nvPr/>
        </p:nvGrpSpPr>
        <p:grpSpPr>
          <a:xfrm>
            <a:off x="1758008" y="985395"/>
            <a:ext cx="7937535" cy="2980080"/>
            <a:chOff x="1438694" y="953286"/>
            <a:chExt cx="8781929" cy="3355545"/>
          </a:xfrm>
        </p:grpSpPr>
        <p:grpSp>
          <p:nvGrpSpPr>
            <p:cNvPr id="9" name="Group 8"/>
            <p:cNvGrpSpPr/>
            <p:nvPr/>
          </p:nvGrpSpPr>
          <p:grpSpPr>
            <a:xfrm>
              <a:off x="1438694" y="985395"/>
              <a:ext cx="437633" cy="1363554"/>
              <a:chOff x="2455582" y="2547149"/>
              <a:chExt cx="437633" cy="1363554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2482834" y="2547149"/>
                <a:ext cx="410381" cy="1105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455582" y="3408196"/>
                <a:ext cx="424338" cy="5025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B</a:t>
                </a: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1650451" y="1597702"/>
              <a:ext cx="8570172" cy="2402460"/>
              <a:chOff x="3416300" y="894139"/>
              <a:chExt cx="7636706" cy="2140782"/>
            </a:xfrm>
          </p:grpSpPr>
          <p:cxnSp>
            <p:nvCxnSpPr>
              <p:cNvPr id="6" name="Straight Connector 5"/>
              <p:cNvCxnSpPr/>
              <p:nvPr/>
            </p:nvCxnSpPr>
            <p:spPr>
              <a:xfrm>
                <a:off x="3416300" y="1054100"/>
                <a:ext cx="2273300" cy="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4591050" y="1731300"/>
                <a:ext cx="2178050" cy="130362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8886178" y="1541981"/>
                <a:ext cx="2166828" cy="130362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Freeform 23"/>
              <p:cNvSpPr/>
              <p:nvPr/>
            </p:nvSpPr>
            <p:spPr>
              <a:xfrm>
                <a:off x="7191504" y="894139"/>
                <a:ext cx="1766887" cy="449574"/>
              </a:xfrm>
              <a:custGeom>
                <a:avLst/>
                <a:gdLst>
                  <a:gd name="connsiteX0" fmla="*/ 0 w 1766887"/>
                  <a:gd name="connsiteY0" fmla="*/ 256903 h 449574"/>
                  <a:gd name="connsiteX1" fmla="*/ 390525 w 1766887"/>
                  <a:gd name="connsiteY1" fmla="*/ 4491 h 449574"/>
                  <a:gd name="connsiteX2" fmla="*/ 1285875 w 1766887"/>
                  <a:gd name="connsiteY2" fmla="*/ 447403 h 449574"/>
                  <a:gd name="connsiteX3" fmla="*/ 1766887 w 1766887"/>
                  <a:gd name="connsiteY3" fmla="*/ 142603 h 44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6887" h="449574">
                    <a:moveTo>
                      <a:pt x="0" y="256903"/>
                    </a:moveTo>
                    <a:cubicBezTo>
                      <a:pt x="88106" y="114822"/>
                      <a:pt x="176213" y="-27259"/>
                      <a:pt x="390525" y="4491"/>
                    </a:cubicBezTo>
                    <a:cubicBezTo>
                      <a:pt x="604837" y="36241"/>
                      <a:pt x="1056481" y="424384"/>
                      <a:pt x="1285875" y="447403"/>
                    </a:cubicBezTo>
                    <a:cubicBezTo>
                      <a:pt x="1515269" y="470422"/>
                      <a:pt x="1641078" y="306512"/>
                      <a:pt x="1766887" y="142603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3965445" y="953286"/>
              <a:ext cx="451367" cy="1348893"/>
              <a:chOff x="2441847" y="2547149"/>
              <a:chExt cx="451367" cy="1348893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2482834" y="2547149"/>
                <a:ext cx="410380" cy="1105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2441847" y="3393535"/>
                <a:ext cx="443533" cy="5025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C</a:t>
                </a:r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3153207" y="2954718"/>
              <a:ext cx="443532" cy="1354113"/>
              <a:chOff x="2457797" y="2122231"/>
              <a:chExt cx="443532" cy="1354113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2482834" y="2122231"/>
                <a:ext cx="410380" cy="11055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457797" y="2973837"/>
                <a:ext cx="443532" cy="5025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D</a:t>
                </a:r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4843052" y="1821005"/>
              <a:ext cx="2068107" cy="1513328"/>
              <a:chOff x="2482834" y="1989071"/>
              <a:chExt cx="2068107" cy="1513328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2482834" y="2122231"/>
                <a:ext cx="410379" cy="1105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517843" y="2999893"/>
                <a:ext cx="424339" cy="502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E</a:t>
                </a: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4201628" y="1989071"/>
                <a:ext cx="349313" cy="502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1891699" y="1815664"/>
              <a:ext cx="627607" cy="1128817"/>
              <a:chOff x="2265607" y="2547149"/>
              <a:chExt cx="627607" cy="1128817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2482834" y="2547149"/>
                <a:ext cx="410380" cy="1105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2265607" y="3173459"/>
                <a:ext cx="424339" cy="5025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A</a:t>
                </a: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7810721" y="1785248"/>
              <a:ext cx="656601" cy="1260792"/>
              <a:chOff x="2236613" y="1909772"/>
              <a:chExt cx="656601" cy="1260792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2482835" y="1909772"/>
                <a:ext cx="410379" cy="11055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236613" y="2668055"/>
                <a:ext cx="443533" cy="502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N</a:t>
                </a: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9314966" y="2742259"/>
              <a:ext cx="750173" cy="1265812"/>
              <a:chOff x="2143041" y="1909772"/>
              <a:chExt cx="750173" cy="1265812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2482835" y="1909772"/>
                <a:ext cx="410379" cy="1105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2143041" y="2673076"/>
                <a:ext cx="480173" cy="5025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M</a:t>
                </a:r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7978665" y="2794606"/>
              <a:ext cx="488657" cy="1332852"/>
              <a:chOff x="2404557" y="1909772"/>
              <a:chExt cx="488657" cy="1332852"/>
            </a:xfrm>
          </p:grpSpPr>
          <p:sp>
            <p:nvSpPr>
              <p:cNvPr id="45" name="TextBox 44"/>
              <p:cNvSpPr txBox="1"/>
              <p:nvPr/>
            </p:nvSpPr>
            <p:spPr>
              <a:xfrm>
                <a:off x="2482834" y="1909772"/>
                <a:ext cx="410380" cy="1105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2404557" y="2740116"/>
                <a:ext cx="424338" cy="5025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P</a:t>
                </a:r>
              </a:p>
            </p:txBody>
          </p:sp>
        </p:grpSp>
      </p:grpSp>
      <p:sp>
        <p:nvSpPr>
          <p:cNvPr id="49" name="TextBox 48"/>
          <p:cNvSpPr txBox="1"/>
          <p:nvPr/>
        </p:nvSpPr>
        <p:spPr>
          <a:xfrm>
            <a:off x="957942" y="3865263"/>
            <a:ext cx="9869714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vẽ</a:t>
            </a:r>
            <a:r>
              <a:rPr lang="en-US" sz="2800" dirty="0"/>
              <a:t>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:</a:t>
            </a:r>
          </a:p>
          <a:p>
            <a:pPr marL="342900" indent="-342900">
              <a:lnSpc>
                <a:spcPts val="4000"/>
              </a:lnSpc>
              <a:buAutoNum type="alphaLcParenR"/>
            </a:pPr>
            <a:r>
              <a:rPr lang="en-US" sz="2800" dirty="0" err="1"/>
              <a:t>Đoạn</a:t>
            </a:r>
            <a:r>
              <a:rPr lang="en-US" sz="2800" dirty="0"/>
              <a:t> </a:t>
            </a:r>
            <a:r>
              <a:rPr lang="en-US" sz="2800" dirty="0" err="1"/>
              <a:t>thẳng</a:t>
            </a:r>
            <a:r>
              <a:rPr lang="en-US" sz="2800" dirty="0"/>
              <a:t> BC.</a:t>
            </a:r>
          </a:p>
          <a:p>
            <a:pPr>
              <a:lnSpc>
                <a:spcPts val="4000"/>
              </a:lnSpc>
            </a:pPr>
            <a:r>
              <a:rPr lang="en-US" sz="2800" dirty="0"/>
              <a:t>b) </a:t>
            </a:r>
            <a:r>
              <a:rPr lang="en-US" sz="2800" dirty="0" err="1"/>
              <a:t>Đường</a:t>
            </a:r>
            <a:r>
              <a:rPr lang="en-US" sz="2800" dirty="0"/>
              <a:t> </a:t>
            </a:r>
            <a:r>
              <a:rPr lang="en-US" sz="2800" dirty="0" err="1"/>
              <a:t>thẳng</a:t>
            </a:r>
            <a:r>
              <a:rPr lang="en-US" sz="2800" dirty="0"/>
              <a:t> DE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đường</a:t>
            </a:r>
            <a:r>
              <a:rPr lang="en-US" sz="2800" dirty="0"/>
              <a:t> </a:t>
            </a:r>
            <a:r>
              <a:rPr lang="en-US" sz="2800" dirty="0" err="1"/>
              <a:t>thẳng</a:t>
            </a:r>
            <a:r>
              <a:rPr lang="en-US" sz="2800" dirty="0"/>
              <a:t> MN</a:t>
            </a:r>
          </a:p>
          <a:p>
            <a:pPr>
              <a:lnSpc>
                <a:spcPts val="4000"/>
              </a:lnSpc>
            </a:pPr>
            <a:r>
              <a:rPr lang="en-US" sz="2800" dirty="0"/>
              <a:t>c) Ba </a:t>
            </a:r>
            <a:r>
              <a:rPr lang="en-US" sz="2800" dirty="0" err="1"/>
              <a:t>điểm</a:t>
            </a:r>
            <a:r>
              <a:rPr lang="en-US" sz="2800" dirty="0"/>
              <a:t> M, N, P </a:t>
            </a:r>
            <a:r>
              <a:rPr lang="en-US" sz="2800" dirty="0" err="1"/>
              <a:t>thẳng</a:t>
            </a:r>
            <a:r>
              <a:rPr lang="en-US" sz="2800" dirty="0"/>
              <a:t> </a:t>
            </a:r>
            <a:r>
              <a:rPr lang="en-US" sz="2800" dirty="0" err="1"/>
              <a:t>hàng</a:t>
            </a:r>
            <a:r>
              <a:rPr lang="en-US" sz="2800" dirty="0"/>
              <a:t>.</a:t>
            </a:r>
          </a:p>
          <a:p>
            <a:pPr>
              <a:lnSpc>
                <a:spcPts val="4000"/>
              </a:lnSpc>
            </a:pPr>
            <a:r>
              <a:rPr lang="en-US" sz="2800" dirty="0"/>
              <a:t>d) </a:t>
            </a:r>
            <a:r>
              <a:rPr lang="en-US" sz="2800" dirty="0" err="1"/>
              <a:t>Đường</a:t>
            </a:r>
            <a:r>
              <a:rPr lang="en-US" sz="2800" dirty="0"/>
              <a:t> </a:t>
            </a:r>
            <a:r>
              <a:rPr lang="en-US" sz="2800" dirty="0" err="1"/>
              <a:t>cong</a:t>
            </a:r>
            <a:r>
              <a:rPr lang="en-US" sz="2800" dirty="0"/>
              <a:t> </a:t>
            </a:r>
            <a:r>
              <a:rPr lang="en-US" sz="2800" b="1" dirty="0">
                <a:latin typeface="HP001 4 hàng" pitchFamily="34" charset="0"/>
              </a:rPr>
              <a:t>x</a:t>
            </a:r>
            <a:r>
              <a:rPr lang="en-US" sz="2800" dirty="0"/>
              <a:t>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1696" y="4389410"/>
            <a:ext cx="434104" cy="43410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8115476" y="4884380"/>
            <a:ext cx="434104" cy="43410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8114811" y="5379350"/>
            <a:ext cx="434104" cy="43410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8114811" y="5874320"/>
            <a:ext cx="434104" cy="43410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197131" y="4406407"/>
            <a:ext cx="258472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197131" y="4901377"/>
            <a:ext cx="258472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201893" y="5396347"/>
            <a:ext cx="258472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199512" y="5891317"/>
            <a:ext cx="258472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81033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76332" y="481282"/>
            <a:ext cx="9958959" cy="1384995"/>
            <a:chOff x="857087" y="446662"/>
            <a:chExt cx="9958959" cy="1384995"/>
          </a:xfrm>
        </p:grpSpPr>
        <p:sp>
          <p:nvSpPr>
            <p:cNvPr id="3" name="TextBox 2"/>
            <p:cNvSpPr txBox="1"/>
            <p:nvPr/>
          </p:nvSpPr>
          <p:spPr>
            <a:xfrm>
              <a:off x="1475044" y="446662"/>
              <a:ext cx="934100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/>
                <a:t>Cho 3 </a:t>
              </a:r>
              <a:r>
                <a:rPr lang="en-US" sz="2800" dirty="0" err="1"/>
                <a:t>điểm</a:t>
              </a:r>
              <a:r>
                <a:rPr lang="en-US" sz="2800" dirty="0"/>
                <a:t> M, N, P </a:t>
              </a:r>
              <a:r>
                <a:rPr lang="en-US" sz="2800" dirty="0" err="1"/>
                <a:t>thẳng</a:t>
              </a:r>
              <a:r>
                <a:rPr lang="en-US" sz="2800" dirty="0"/>
                <a:t> </a:t>
              </a:r>
              <a:r>
                <a:rPr lang="en-US" sz="2800" dirty="0" err="1"/>
                <a:t>hàng</a:t>
              </a:r>
              <a:r>
                <a:rPr lang="en-US" sz="2800" dirty="0"/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sz="2800" dirty="0" err="1"/>
                <a:t>Kể</a:t>
              </a:r>
              <a:r>
                <a:rPr lang="en-US" sz="2800" dirty="0"/>
                <a:t> </a:t>
              </a:r>
              <a:r>
                <a:rPr lang="en-US" sz="2800" dirty="0" err="1"/>
                <a:t>tên</a:t>
              </a:r>
              <a:r>
                <a:rPr lang="en-US" sz="2800" dirty="0"/>
                <a:t> </a:t>
              </a:r>
              <a:r>
                <a:rPr lang="en-US" sz="2800" dirty="0" err="1"/>
                <a:t>các</a:t>
              </a:r>
              <a:r>
                <a:rPr lang="en-US" sz="2800" dirty="0"/>
                <a:t> </a:t>
              </a:r>
              <a:r>
                <a:rPr lang="en-US" sz="2800" dirty="0" err="1"/>
                <a:t>đoạn</a:t>
              </a:r>
              <a:r>
                <a:rPr lang="en-US" sz="2800" dirty="0"/>
                <a:t> </a:t>
              </a:r>
              <a:r>
                <a:rPr lang="en-US" sz="2800" dirty="0" err="1"/>
                <a:t>thẳng</a:t>
              </a:r>
              <a:r>
                <a:rPr lang="en-US" sz="2800" dirty="0"/>
                <a:t> </a:t>
              </a:r>
              <a:r>
                <a:rPr lang="en-US" sz="2800" dirty="0" err="1"/>
                <a:t>trong</a:t>
              </a:r>
              <a:r>
                <a:rPr lang="en-US" sz="2800" dirty="0"/>
                <a:t> </a:t>
              </a:r>
              <a:r>
                <a:rPr lang="en-US" sz="2800" dirty="0" err="1"/>
                <a:t>hình</a:t>
              </a:r>
              <a:r>
                <a:rPr lang="en-US" sz="2800" dirty="0"/>
                <a:t> </a:t>
              </a:r>
              <a:r>
                <a:rPr lang="en-US" sz="2800" dirty="0" err="1"/>
                <a:t>vẽ</a:t>
              </a:r>
              <a:r>
                <a:rPr lang="en-US" sz="2800" dirty="0"/>
                <a:t> </a:t>
              </a:r>
              <a:r>
                <a:rPr lang="en-US" sz="2800" dirty="0" err="1"/>
                <a:t>sau</a:t>
              </a:r>
              <a:r>
                <a:rPr lang="en-US" sz="2800" dirty="0"/>
                <a:t>.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857087" y="487540"/>
              <a:ext cx="617957" cy="61795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b="1" dirty="0"/>
                <a:t>2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285310" y="2580409"/>
            <a:ext cx="9129470" cy="2656608"/>
            <a:chOff x="1285310" y="2580409"/>
            <a:chExt cx="9129470" cy="2656608"/>
          </a:xfrm>
        </p:grpSpPr>
        <p:grpSp>
          <p:nvGrpSpPr>
            <p:cNvPr id="10" name="Group 9"/>
            <p:cNvGrpSpPr/>
            <p:nvPr/>
          </p:nvGrpSpPr>
          <p:grpSpPr>
            <a:xfrm>
              <a:off x="1285310" y="2580409"/>
              <a:ext cx="9129470" cy="2656608"/>
              <a:chOff x="1594289" y="2552700"/>
              <a:chExt cx="8445061" cy="2457450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25000"/>
                        </a14:imgEffect>
                      </a14:imgLayer>
                    </a14:imgProps>
                  </a:ext>
                </a:extLst>
              </a:blip>
              <a:srcRect l="37781" t="49181" r="48876" b="17542"/>
              <a:stretch/>
            </p:blipFill>
            <p:spPr>
              <a:xfrm>
                <a:off x="8286750" y="2552700"/>
                <a:ext cx="1752600" cy="2457450"/>
              </a:xfrm>
              <a:prstGeom prst="rect">
                <a:avLst/>
              </a:prstGeom>
              <a:ln>
                <a:noFill/>
              </a:ln>
              <a:effectLst>
                <a:softEdge rad="63500"/>
              </a:effectLst>
            </p:spPr>
          </p:pic>
          <p:sp>
            <p:nvSpPr>
              <p:cNvPr id="9" name="Rectangle 8"/>
              <p:cNvSpPr/>
              <p:nvPr/>
            </p:nvSpPr>
            <p:spPr>
              <a:xfrm>
                <a:off x="1594289" y="2552700"/>
                <a:ext cx="6898547" cy="2457450"/>
              </a:xfrm>
              <a:prstGeom prst="rect">
                <a:avLst/>
              </a:prstGeom>
              <a:solidFill>
                <a:srgbClr val="FFFAC2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948892" y="2884274"/>
              <a:ext cx="370922" cy="9818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62485" y="3123525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M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2133600" y="3587495"/>
              <a:ext cx="610985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4688455" y="2855758"/>
              <a:ext cx="370921" cy="9818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651892" y="3123525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N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56018" y="2855758"/>
              <a:ext cx="370921" cy="9818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19455" y="3123525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P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777014" y="4105340"/>
            <a:ext cx="656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accent1"/>
                </a:solidFill>
              </a:rPr>
              <a:t>Đoạn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dirty="0" err="1">
                <a:solidFill>
                  <a:schemeClr val="accent1"/>
                </a:solidFill>
              </a:rPr>
              <a:t>thẳng</a:t>
            </a:r>
            <a:r>
              <a:rPr lang="en-US" sz="2800" dirty="0">
                <a:solidFill>
                  <a:schemeClr val="accent1"/>
                </a:solidFill>
              </a:rPr>
              <a:t> MN , NP , MP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47289" y="4136117"/>
            <a:ext cx="731838" cy="461665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/>
        </p:nvCxnSpPr>
        <p:spPr>
          <a:xfrm>
            <a:off x="2133600" y="3599045"/>
            <a:ext cx="272203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873915" y="3599045"/>
            <a:ext cx="334046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106824" y="3599045"/>
            <a:ext cx="613663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6251879" y="4136117"/>
            <a:ext cx="731838" cy="461665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54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6" presetClass="emph" presetSubtype="0" repeatCount="3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6" presetClass="emph" presetSubtype="0" repeatCount="3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6" presetClass="emph" presetSubtype="0" repeatCount="3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1" grpId="1" animBg="1"/>
      <p:bldP spid="30" grpId="0" animBg="1"/>
      <p:bldP spid="3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>
            <a:off x="8064362" y="1863312"/>
            <a:ext cx="2044559" cy="2400301"/>
            <a:chOff x="8064362" y="1863312"/>
            <a:chExt cx="2044559" cy="2400301"/>
          </a:xfrm>
        </p:grpSpPr>
        <p:sp>
          <p:nvSpPr>
            <p:cNvPr id="17" name="Flowchart: Manual Input 15"/>
            <p:cNvSpPr/>
            <p:nvPr/>
          </p:nvSpPr>
          <p:spPr>
            <a:xfrm rot="16200000">
              <a:off x="7886491" y="2041183"/>
              <a:ext cx="2400301" cy="2044559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3481 h 11481"/>
                <a:gd name="connsiteX1" fmla="*/ 9974 w 10000"/>
                <a:gd name="connsiteY1" fmla="*/ 0 h 11481"/>
                <a:gd name="connsiteX2" fmla="*/ 10000 w 10000"/>
                <a:gd name="connsiteY2" fmla="*/ 11481 h 11481"/>
                <a:gd name="connsiteX3" fmla="*/ 0 w 10000"/>
                <a:gd name="connsiteY3" fmla="*/ 11481 h 11481"/>
                <a:gd name="connsiteX4" fmla="*/ 0 w 10000"/>
                <a:gd name="connsiteY4" fmla="*/ 3481 h 11481"/>
                <a:gd name="connsiteX0" fmla="*/ 0 w 10000"/>
                <a:gd name="connsiteY0" fmla="*/ 2976 h 10976"/>
                <a:gd name="connsiteX1" fmla="*/ 9974 w 10000"/>
                <a:gd name="connsiteY1" fmla="*/ 0 h 10976"/>
                <a:gd name="connsiteX2" fmla="*/ 10000 w 10000"/>
                <a:gd name="connsiteY2" fmla="*/ 10976 h 10976"/>
                <a:gd name="connsiteX3" fmla="*/ 0 w 10000"/>
                <a:gd name="connsiteY3" fmla="*/ 10976 h 10976"/>
                <a:gd name="connsiteX4" fmla="*/ 0 w 10000"/>
                <a:gd name="connsiteY4" fmla="*/ 2976 h 10976"/>
                <a:gd name="connsiteX0" fmla="*/ 0 w 10000"/>
                <a:gd name="connsiteY0" fmla="*/ 2572 h 10572"/>
                <a:gd name="connsiteX1" fmla="*/ 9974 w 10000"/>
                <a:gd name="connsiteY1" fmla="*/ 0 h 10572"/>
                <a:gd name="connsiteX2" fmla="*/ 10000 w 10000"/>
                <a:gd name="connsiteY2" fmla="*/ 10572 h 10572"/>
                <a:gd name="connsiteX3" fmla="*/ 0 w 10000"/>
                <a:gd name="connsiteY3" fmla="*/ 10572 h 10572"/>
                <a:gd name="connsiteX4" fmla="*/ 0 w 10000"/>
                <a:gd name="connsiteY4" fmla="*/ 2572 h 10572"/>
                <a:gd name="connsiteX0" fmla="*/ 0 w 10000"/>
                <a:gd name="connsiteY0" fmla="*/ 2841 h 10841"/>
                <a:gd name="connsiteX1" fmla="*/ 9974 w 10000"/>
                <a:gd name="connsiteY1" fmla="*/ 0 h 10841"/>
                <a:gd name="connsiteX2" fmla="*/ 10000 w 10000"/>
                <a:gd name="connsiteY2" fmla="*/ 10841 h 10841"/>
                <a:gd name="connsiteX3" fmla="*/ 0 w 10000"/>
                <a:gd name="connsiteY3" fmla="*/ 10841 h 10841"/>
                <a:gd name="connsiteX4" fmla="*/ 0 w 10000"/>
                <a:gd name="connsiteY4" fmla="*/ 2841 h 10841"/>
                <a:gd name="connsiteX0" fmla="*/ 0 w 10000"/>
                <a:gd name="connsiteY0" fmla="*/ 3009 h 10841"/>
                <a:gd name="connsiteX1" fmla="*/ 9974 w 10000"/>
                <a:gd name="connsiteY1" fmla="*/ 0 h 10841"/>
                <a:gd name="connsiteX2" fmla="*/ 10000 w 10000"/>
                <a:gd name="connsiteY2" fmla="*/ 10841 h 10841"/>
                <a:gd name="connsiteX3" fmla="*/ 0 w 10000"/>
                <a:gd name="connsiteY3" fmla="*/ 10841 h 10841"/>
                <a:gd name="connsiteX4" fmla="*/ 0 w 10000"/>
                <a:gd name="connsiteY4" fmla="*/ 3009 h 10841"/>
                <a:gd name="connsiteX0" fmla="*/ 0 w 10000"/>
                <a:gd name="connsiteY0" fmla="*/ 3346 h 10841"/>
                <a:gd name="connsiteX1" fmla="*/ 9974 w 10000"/>
                <a:gd name="connsiteY1" fmla="*/ 0 h 10841"/>
                <a:gd name="connsiteX2" fmla="*/ 10000 w 10000"/>
                <a:gd name="connsiteY2" fmla="*/ 10841 h 10841"/>
                <a:gd name="connsiteX3" fmla="*/ 0 w 10000"/>
                <a:gd name="connsiteY3" fmla="*/ 10841 h 10841"/>
                <a:gd name="connsiteX4" fmla="*/ 0 w 10000"/>
                <a:gd name="connsiteY4" fmla="*/ 3346 h 10841"/>
                <a:gd name="connsiteX0" fmla="*/ 0 w 10000"/>
                <a:gd name="connsiteY0" fmla="*/ 3548 h 10841"/>
                <a:gd name="connsiteX1" fmla="*/ 9974 w 10000"/>
                <a:gd name="connsiteY1" fmla="*/ 0 h 10841"/>
                <a:gd name="connsiteX2" fmla="*/ 10000 w 10000"/>
                <a:gd name="connsiteY2" fmla="*/ 10841 h 10841"/>
                <a:gd name="connsiteX3" fmla="*/ 0 w 10000"/>
                <a:gd name="connsiteY3" fmla="*/ 10841 h 10841"/>
                <a:gd name="connsiteX4" fmla="*/ 0 w 10000"/>
                <a:gd name="connsiteY4" fmla="*/ 3548 h 10841"/>
                <a:gd name="connsiteX0" fmla="*/ 0 w 10000"/>
                <a:gd name="connsiteY0" fmla="*/ 3413 h 10841"/>
                <a:gd name="connsiteX1" fmla="*/ 9974 w 10000"/>
                <a:gd name="connsiteY1" fmla="*/ 0 h 10841"/>
                <a:gd name="connsiteX2" fmla="*/ 10000 w 10000"/>
                <a:gd name="connsiteY2" fmla="*/ 10841 h 10841"/>
                <a:gd name="connsiteX3" fmla="*/ 0 w 10000"/>
                <a:gd name="connsiteY3" fmla="*/ 10841 h 10841"/>
                <a:gd name="connsiteX4" fmla="*/ 0 w 10000"/>
                <a:gd name="connsiteY4" fmla="*/ 3413 h 10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841">
                  <a:moveTo>
                    <a:pt x="0" y="3413"/>
                  </a:moveTo>
                  <a:lnTo>
                    <a:pt x="9974" y="0"/>
                  </a:lnTo>
                  <a:cubicBezTo>
                    <a:pt x="9983" y="3827"/>
                    <a:pt x="9991" y="7014"/>
                    <a:pt x="10000" y="10841"/>
                  </a:cubicBezTo>
                  <a:lnTo>
                    <a:pt x="0" y="10841"/>
                  </a:lnTo>
                  <a:lnTo>
                    <a:pt x="0" y="3413"/>
                  </a:lnTo>
                  <a:close/>
                </a:path>
              </a:pathLst>
            </a:custGeom>
            <a:solidFill>
              <a:srgbClr val="F9F398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886759" y="2554487"/>
              <a:ext cx="414727" cy="65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/>
                <a:t>2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649738" y="1876069"/>
            <a:ext cx="2044559" cy="2391076"/>
            <a:chOff x="6649738" y="1876069"/>
            <a:chExt cx="2044559" cy="2391076"/>
          </a:xfrm>
        </p:grpSpPr>
        <p:sp>
          <p:nvSpPr>
            <p:cNvPr id="16" name="Flowchart: Manual Input 15"/>
            <p:cNvSpPr/>
            <p:nvPr/>
          </p:nvSpPr>
          <p:spPr>
            <a:xfrm rot="5400000">
              <a:off x="6476480" y="2049327"/>
              <a:ext cx="2391076" cy="2044559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3481 h 11481"/>
                <a:gd name="connsiteX1" fmla="*/ 9974 w 10000"/>
                <a:gd name="connsiteY1" fmla="*/ 0 h 11481"/>
                <a:gd name="connsiteX2" fmla="*/ 10000 w 10000"/>
                <a:gd name="connsiteY2" fmla="*/ 11481 h 11481"/>
                <a:gd name="connsiteX3" fmla="*/ 0 w 10000"/>
                <a:gd name="connsiteY3" fmla="*/ 11481 h 11481"/>
                <a:gd name="connsiteX4" fmla="*/ 0 w 10000"/>
                <a:gd name="connsiteY4" fmla="*/ 3481 h 11481"/>
                <a:gd name="connsiteX0" fmla="*/ 0 w 10000"/>
                <a:gd name="connsiteY0" fmla="*/ 2976 h 10976"/>
                <a:gd name="connsiteX1" fmla="*/ 9974 w 10000"/>
                <a:gd name="connsiteY1" fmla="*/ 0 h 10976"/>
                <a:gd name="connsiteX2" fmla="*/ 10000 w 10000"/>
                <a:gd name="connsiteY2" fmla="*/ 10976 h 10976"/>
                <a:gd name="connsiteX3" fmla="*/ 0 w 10000"/>
                <a:gd name="connsiteY3" fmla="*/ 10976 h 10976"/>
                <a:gd name="connsiteX4" fmla="*/ 0 w 10000"/>
                <a:gd name="connsiteY4" fmla="*/ 2976 h 10976"/>
                <a:gd name="connsiteX0" fmla="*/ 0 w 10000"/>
                <a:gd name="connsiteY0" fmla="*/ 2572 h 10572"/>
                <a:gd name="connsiteX1" fmla="*/ 9974 w 10000"/>
                <a:gd name="connsiteY1" fmla="*/ 0 h 10572"/>
                <a:gd name="connsiteX2" fmla="*/ 10000 w 10000"/>
                <a:gd name="connsiteY2" fmla="*/ 10572 h 10572"/>
                <a:gd name="connsiteX3" fmla="*/ 0 w 10000"/>
                <a:gd name="connsiteY3" fmla="*/ 10572 h 10572"/>
                <a:gd name="connsiteX4" fmla="*/ 0 w 10000"/>
                <a:gd name="connsiteY4" fmla="*/ 2572 h 10572"/>
                <a:gd name="connsiteX0" fmla="*/ 0 w 10000"/>
                <a:gd name="connsiteY0" fmla="*/ 2841 h 10841"/>
                <a:gd name="connsiteX1" fmla="*/ 9974 w 10000"/>
                <a:gd name="connsiteY1" fmla="*/ 0 h 10841"/>
                <a:gd name="connsiteX2" fmla="*/ 10000 w 10000"/>
                <a:gd name="connsiteY2" fmla="*/ 10841 h 10841"/>
                <a:gd name="connsiteX3" fmla="*/ 0 w 10000"/>
                <a:gd name="connsiteY3" fmla="*/ 10841 h 10841"/>
                <a:gd name="connsiteX4" fmla="*/ 0 w 10000"/>
                <a:gd name="connsiteY4" fmla="*/ 2841 h 10841"/>
                <a:gd name="connsiteX0" fmla="*/ 0 w 10000"/>
                <a:gd name="connsiteY0" fmla="*/ 3009 h 10841"/>
                <a:gd name="connsiteX1" fmla="*/ 9974 w 10000"/>
                <a:gd name="connsiteY1" fmla="*/ 0 h 10841"/>
                <a:gd name="connsiteX2" fmla="*/ 10000 w 10000"/>
                <a:gd name="connsiteY2" fmla="*/ 10841 h 10841"/>
                <a:gd name="connsiteX3" fmla="*/ 0 w 10000"/>
                <a:gd name="connsiteY3" fmla="*/ 10841 h 10841"/>
                <a:gd name="connsiteX4" fmla="*/ 0 w 10000"/>
                <a:gd name="connsiteY4" fmla="*/ 3009 h 10841"/>
                <a:gd name="connsiteX0" fmla="*/ 0 w 10000"/>
                <a:gd name="connsiteY0" fmla="*/ 3346 h 10841"/>
                <a:gd name="connsiteX1" fmla="*/ 9974 w 10000"/>
                <a:gd name="connsiteY1" fmla="*/ 0 h 10841"/>
                <a:gd name="connsiteX2" fmla="*/ 10000 w 10000"/>
                <a:gd name="connsiteY2" fmla="*/ 10841 h 10841"/>
                <a:gd name="connsiteX3" fmla="*/ 0 w 10000"/>
                <a:gd name="connsiteY3" fmla="*/ 10841 h 10841"/>
                <a:gd name="connsiteX4" fmla="*/ 0 w 10000"/>
                <a:gd name="connsiteY4" fmla="*/ 3346 h 10841"/>
                <a:gd name="connsiteX0" fmla="*/ 0 w 10000"/>
                <a:gd name="connsiteY0" fmla="*/ 3548 h 10841"/>
                <a:gd name="connsiteX1" fmla="*/ 9974 w 10000"/>
                <a:gd name="connsiteY1" fmla="*/ 0 h 10841"/>
                <a:gd name="connsiteX2" fmla="*/ 10000 w 10000"/>
                <a:gd name="connsiteY2" fmla="*/ 10841 h 10841"/>
                <a:gd name="connsiteX3" fmla="*/ 0 w 10000"/>
                <a:gd name="connsiteY3" fmla="*/ 10841 h 10841"/>
                <a:gd name="connsiteX4" fmla="*/ 0 w 10000"/>
                <a:gd name="connsiteY4" fmla="*/ 3548 h 10841"/>
                <a:gd name="connsiteX0" fmla="*/ 0 w 10000"/>
                <a:gd name="connsiteY0" fmla="*/ 3413 h 10841"/>
                <a:gd name="connsiteX1" fmla="*/ 9974 w 10000"/>
                <a:gd name="connsiteY1" fmla="*/ 0 h 10841"/>
                <a:gd name="connsiteX2" fmla="*/ 10000 w 10000"/>
                <a:gd name="connsiteY2" fmla="*/ 10841 h 10841"/>
                <a:gd name="connsiteX3" fmla="*/ 0 w 10000"/>
                <a:gd name="connsiteY3" fmla="*/ 10841 h 10841"/>
                <a:gd name="connsiteX4" fmla="*/ 0 w 10000"/>
                <a:gd name="connsiteY4" fmla="*/ 3413 h 10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841">
                  <a:moveTo>
                    <a:pt x="0" y="3413"/>
                  </a:moveTo>
                  <a:lnTo>
                    <a:pt x="9974" y="0"/>
                  </a:lnTo>
                  <a:cubicBezTo>
                    <a:pt x="9983" y="3827"/>
                    <a:pt x="9991" y="7014"/>
                    <a:pt x="10000" y="10841"/>
                  </a:cubicBezTo>
                  <a:lnTo>
                    <a:pt x="0" y="10841"/>
                  </a:lnTo>
                  <a:lnTo>
                    <a:pt x="0" y="3413"/>
                  </a:lnTo>
                  <a:close/>
                </a:path>
              </a:pathLst>
            </a:custGeom>
            <a:solidFill>
              <a:srgbClr val="D6E39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297973" y="2648160"/>
              <a:ext cx="41472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/>
                <a:t>1</a:t>
              </a:r>
            </a:p>
          </p:txBody>
        </p:sp>
      </p:grpSp>
      <p:cxnSp>
        <p:nvCxnSpPr>
          <p:cNvPr id="32" name="Straight Connector 31"/>
          <p:cNvCxnSpPr/>
          <p:nvPr/>
        </p:nvCxnSpPr>
        <p:spPr>
          <a:xfrm flipV="1">
            <a:off x="1773056" y="2923819"/>
            <a:ext cx="2413000" cy="13525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1770544" y="1876069"/>
            <a:ext cx="1346200" cy="24003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1741305" y="1879545"/>
            <a:ext cx="2430463" cy="2374900"/>
            <a:chOff x="4556209" y="184898"/>
            <a:chExt cx="2430463" cy="2374900"/>
          </a:xfrm>
        </p:grpSpPr>
        <p:sp>
          <p:nvSpPr>
            <p:cNvPr id="13" name="Freeform 12"/>
            <p:cNvSpPr/>
            <p:nvPr/>
          </p:nvSpPr>
          <p:spPr>
            <a:xfrm>
              <a:off x="4556209" y="184898"/>
              <a:ext cx="2430463" cy="2374900"/>
            </a:xfrm>
            <a:custGeom>
              <a:avLst/>
              <a:gdLst>
                <a:gd name="connsiteX0" fmla="*/ 0 w 2444750"/>
                <a:gd name="connsiteY0" fmla="*/ 520700 h 2413000"/>
                <a:gd name="connsiteX1" fmla="*/ 1371600 w 2444750"/>
                <a:gd name="connsiteY1" fmla="*/ 0 h 2413000"/>
                <a:gd name="connsiteX2" fmla="*/ 2444750 w 2444750"/>
                <a:gd name="connsiteY2" fmla="*/ 1047750 h 2413000"/>
                <a:gd name="connsiteX3" fmla="*/ 12700 w 2444750"/>
                <a:gd name="connsiteY3" fmla="*/ 2413000 h 2413000"/>
                <a:gd name="connsiteX4" fmla="*/ 0 w 2444750"/>
                <a:gd name="connsiteY4" fmla="*/ 520700 h 2413000"/>
                <a:gd name="connsiteX0" fmla="*/ 0 w 2430463"/>
                <a:gd name="connsiteY0" fmla="*/ 520700 h 2413000"/>
                <a:gd name="connsiteX1" fmla="*/ 1371600 w 2430463"/>
                <a:gd name="connsiteY1" fmla="*/ 0 h 2413000"/>
                <a:gd name="connsiteX2" fmla="*/ 2430463 w 2430463"/>
                <a:gd name="connsiteY2" fmla="*/ 1033462 h 2413000"/>
                <a:gd name="connsiteX3" fmla="*/ 12700 w 2430463"/>
                <a:gd name="connsiteY3" fmla="*/ 2413000 h 2413000"/>
                <a:gd name="connsiteX4" fmla="*/ 0 w 2430463"/>
                <a:gd name="connsiteY4" fmla="*/ 520700 h 2413000"/>
                <a:gd name="connsiteX0" fmla="*/ 0 w 2430463"/>
                <a:gd name="connsiteY0" fmla="*/ 520700 h 2389187"/>
                <a:gd name="connsiteX1" fmla="*/ 1371600 w 2430463"/>
                <a:gd name="connsiteY1" fmla="*/ 0 h 2389187"/>
                <a:gd name="connsiteX2" fmla="*/ 2430463 w 2430463"/>
                <a:gd name="connsiteY2" fmla="*/ 1033462 h 2389187"/>
                <a:gd name="connsiteX3" fmla="*/ 22225 w 2430463"/>
                <a:gd name="connsiteY3" fmla="*/ 2389187 h 2389187"/>
                <a:gd name="connsiteX4" fmla="*/ 0 w 2430463"/>
                <a:gd name="connsiteY4" fmla="*/ 520700 h 2389187"/>
                <a:gd name="connsiteX0" fmla="*/ 0 w 2430463"/>
                <a:gd name="connsiteY0" fmla="*/ 520700 h 2374900"/>
                <a:gd name="connsiteX1" fmla="*/ 1371600 w 2430463"/>
                <a:gd name="connsiteY1" fmla="*/ 0 h 2374900"/>
                <a:gd name="connsiteX2" fmla="*/ 2430463 w 2430463"/>
                <a:gd name="connsiteY2" fmla="*/ 1033462 h 2374900"/>
                <a:gd name="connsiteX3" fmla="*/ 22225 w 2430463"/>
                <a:gd name="connsiteY3" fmla="*/ 2374900 h 2374900"/>
                <a:gd name="connsiteX4" fmla="*/ 0 w 2430463"/>
                <a:gd name="connsiteY4" fmla="*/ 520700 h 237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0463" h="2374900">
                  <a:moveTo>
                    <a:pt x="0" y="520700"/>
                  </a:moveTo>
                  <a:lnTo>
                    <a:pt x="1371600" y="0"/>
                  </a:lnTo>
                  <a:lnTo>
                    <a:pt x="2430463" y="1033462"/>
                  </a:lnTo>
                  <a:lnTo>
                    <a:pt x="22225" y="2374900"/>
                  </a:lnTo>
                  <a:cubicBezTo>
                    <a:pt x="24342" y="1744133"/>
                    <a:pt x="16933" y="1151467"/>
                    <a:pt x="0" y="52070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875745" y="776115"/>
              <a:ext cx="41472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/>
                <a:t>1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791923" y="1883040"/>
            <a:ext cx="2386013" cy="2403475"/>
            <a:chOff x="5162473" y="804690"/>
            <a:chExt cx="2386013" cy="2403475"/>
          </a:xfrm>
        </p:grpSpPr>
        <p:sp>
          <p:nvSpPr>
            <p:cNvPr id="14" name="Freeform 13"/>
            <p:cNvSpPr/>
            <p:nvPr/>
          </p:nvSpPr>
          <p:spPr>
            <a:xfrm>
              <a:off x="5162473" y="804690"/>
              <a:ext cx="2386013" cy="2403475"/>
            </a:xfrm>
            <a:custGeom>
              <a:avLst/>
              <a:gdLst>
                <a:gd name="connsiteX0" fmla="*/ 1371600 w 2438400"/>
                <a:gd name="connsiteY0" fmla="*/ 0 h 2432050"/>
                <a:gd name="connsiteX1" fmla="*/ 2438400 w 2438400"/>
                <a:gd name="connsiteY1" fmla="*/ 1066800 h 2432050"/>
                <a:gd name="connsiteX2" fmla="*/ 1968500 w 2438400"/>
                <a:gd name="connsiteY2" fmla="*/ 2432050 h 2432050"/>
                <a:gd name="connsiteX3" fmla="*/ 0 w 2438400"/>
                <a:gd name="connsiteY3" fmla="*/ 2432050 h 2432050"/>
                <a:gd name="connsiteX4" fmla="*/ 1371600 w 2438400"/>
                <a:gd name="connsiteY4" fmla="*/ 0 h 2432050"/>
                <a:gd name="connsiteX0" fmla="*/ 1385887 w 2438400"/>
                <a:gd name="connsiteY0" fmla="*/ 0 h 2403475"/>
                <a:gd name="connsiteX1" fmla="*/ 2438400 w 2438400"/>
                <a:gd name="connsiteY1" fmla="*/ 1038225 h 2403475"/>
                <a:gd name="connsiteX2" fmla="*/ 1968500 w 2438400"/>
                <a:gd name="connsiteY2" fmla="*/ 2403475 h 2403475"/>
                <a:gd name="connsiteX3" fmla="*/ 0 w 2438400"/>
                <a:gd name="connsiteY3" fmla="*/ 2403475 h 2403475"/>
                <a:gd name="connsiteX4" fmla="*/ 1385887 w 2438400"/>
                <a:gd name="connsiteY4" fmla="*/ 0 h 2403475"/>
                <a:gd name="connsiteX0" fmla="*/ 1343025 w 2395538"/>
                <a:gd name="connsiteY0" fmla="*/ 0 h 2403475"/>
                <a:gd name="connsiteX1" fmla="*/ 2395538 w 2395538"/>
                <a:gd name="connsiteY1" fmla="*/ 1038225 h 2403475"/>
                <a:gd name="connsiteX2" fmla="*/ 1925638 w 2395538"/>
                <a:gd name="connsiteY2" fmla="*/ 2403475 h 2403475"/>
                <a:gd name="connsiteX3" fmla="*/ 0 w 2395538"/>
                <a:gd name="connsiteY3" fmla="*/ 2389188 h 2403475"/>
                <a:gd name="connsiteX4" fmla="*/ 1343025 w 2395538"/>
                <a:gd name="connsiteY4" fmla="*/ 0 h 2403475"/>
                <a:gd name="connsiteX0" fmla="*/ 1323975 w 2376488"/>
                <a:gd name="connsiteY0" fmla="*/ 0 h 2403475"/>
                <a:gd name="connsiteX1" fmla="*/ 2376488 w 2376488"/>
                <a:gd name="connsiteY1" fmla="*/ 1038225 h 2403475"/>
                <a:gd name="connsiteX2" fmla="*/ 1906588 w 2376488"/>
                <a:gd name="connsiteY2" fmla="*/ 2403475 h 2403475"/>
                <a:gd name="connsiteX3" fmla="*/ 0 w 2376488"/>
                <a:gd name="connsiteY3" fmla="*/ 2389188 h 2403475"/>
                <a:gd name="connsiteX4" fmla="*/ 1323975 w 2376488"/>
                <a:gd name="connsiteY4" fmla="*/ 0 h 2403475"/>
                <a:gd name="connsiteX0" fmla="*/ 1333500 w 2386013"/>
                <a:gd name="connsiteY0" fmla="*/ 0 h 2403475"/>
                <a:gd name="connsiteX1" fmla="*/ 2386013 w 2386013"/>
                <a:gd name="connsiteY1" fmla="*/ 1038225 h 2403475"/>
                <a:gd name="connsiteX2" fmla="*/ 1916113 w 2386013"/>
                <a:gd name="connsiteY2" fmla="*/ 2403475 h 2403475"/>
                <a:gd name="connsiteX3" fmla="*/ 0 w 2386013"/>
                <a:gd name="connsiteY3" fmla="*/ 2389188 h 2403475"/>
                <a:gd name="connsiteX4" fmla="*/ 1333500 w 2386013"/>
                <a:gd name="connsiteY4" fmla="*/ 0 h 2403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6013" h="2403475">
                  <a:moveTo>
                    <a:pt x="1333500" y="0"/>
                  </a:moveTo>
                  <a:lnTo>
                    <a:pt x="2386013" y="1038225"/>
                  </a:lnTo>
                  <a:lnTo>
                    <a:pt x="1916113" y="2403475"/>
                  </a:lnTo>
                  <a:lnTo>
                    <a:pt x="0" y="2389188"/>
                  </a:lnTo>
                  <a:lnTo>
                    <a:pt x="133350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257935" y="1678278"/>
              <a:ext cx="414727" cy="65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/>
                <a:t>2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961495" y="621684"/>
            <a:ext cx="1684727" cy="658835"/>
            <a:chOff x="2956549" y="635539"/>
            <a:chExt cx="1684727" cy="658835"/>
          </a:xfrm>
        </p:grpSpPr>
        <p:sp>
          <p:nvSpPr>
            <p:cNvPr id="6" name="Rounded Rectangle 5"/>
            <p:cNvSpPr/>
            <p:nvPr/>
          </p:nvSpPr>
          <p:spPr>
            <a:xfrm>
              <a:off x="3671492" y="761999"/>
              <a:ext cx="637276" cy="49081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2956549" y="635539"/>
              <a:ext cx="1684727" cy="658835"/>
              <a:chOff x="857087" y="446662"/>
              <a:chExt cx="1684727" cy="658835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1599739" y="446662"/>
                <a:ext cx="942075" cy="658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en-US" sz="2800" dirty="0" err="1"/>
                  <a:t>Số</a:t>
                </a:r>
                <a:r>
                  <a:rPr lang="en-US" sz="2800" dirty="0"/>
                  <a:t> ?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857087" y="487540"/>
                <a:ext cx="617957" cy="617957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000" b="1" dirty="0"/>
                  <a:t>3</a:t>
                </a:r>
              </a:p>
            </p:txBody>
          </p:sp>
        </p:grpSp>
      </p:grpSp>
      <p:grpSp>
        <p:nvGrpSpPr>
          <p:cNvPr id="24" name="Group 23"/>
          <p:cNvGrpSpPr/>
          <p:nvPr/>
        </p:nvGrpSpPr>
        <p:grpSpPr>
          <a:xfrm>
            <a:off x="1259917" y="1614459"/>
            <a:ext cx="9699028" cy="3447564"/>
            <a:chOff x="1259917" y="1614459"/>
            <a:chExt cx="9699028" cy="3447564"/>
          </a:xfrm>
        </p:grpSpPr>
        <p:grpSp>
          <p:nvGrpSpPr>
            <p:cNvPr id="22" name="Group 21"/>
            <p:cNvGrpSpPr/>
            <p:nvPr/>
          </p:nvGrpSpPr>
          <p:grpSpPr>
            <a:xfrm>
              <a:off x="1760356" y="1876069"/>
              <a:ext cx="8370771" cy="2400300"/>
              <a:chOff x="1906076" y="1831305"/>
              <a:chExt cx="8370771" cy="2400300"/>
            </a:xfrm>
          </p:grpSpPr>
          <p:sp>
            <p:nvSpPr>
              <p:cNvPr id="12" name="Freeform 11"/>
              <p:cNvSpPr/>
              <p:nvPr/>
            </p:nvSpPr>
            <p:spPr>
              <a:xfrm>
                <a:off x="1906076" y="1831305"/>
                <a:ext cx="2419350" cy="2400300"/>
              </a:xfrm>
              <a:custGeom>
                <a:avLst/>
                <a:gdLst>
                  <a:gd name="connsiteX0" fmla="*/ 0 w 2419350"/>
                  <a:gd name="connsiteY0" fmla="*/ 520700 h 2400300"/>
                  <a:gd name="connsiteX1" fmla="*/ 1352550 w 2419350"/>
                  <a:gd name="connsiteY1" fmla="*/ 0 h 2400300"/>
                  <a:gd name="connsiteX2" fmla="*/ 2419350 w 2419350"/>
                  <a:gd name="connsiteY2" fmla="*/ 1047750 h 2400300"/>
                  <a:gd name="connsiteX3" fmla="*/ 1943100 w 2419350"/>
                  <a:gd name="connsiteY3" fmla="*/ 2400300 h 2400300"/>
                  <a:gd name="connsiteX4" fmla="*/ 6350 w 2419350"/>
                  <a:gd name="connsiteY4" fmla="*/ 2400300 h 2400300"/>
                  <a:gd name="connsiteX5" fmla="*/ 0 w 2419350"/>
                  <a:gd name="connsiteY5" fmla="*/ 520700 h 240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19350" h="2400300">
                    <a:moveTo>
                      <a:pt x="0" y="520700"/>
                    </a:moveTo>
                    <a:lnTo>
                      <a:pt x="1352550" y="0"/>
                    </a:lnTo>
                    <a:lnTo>
                      <a:pt x="2419350" y="1047750"/>
                    </a:lnTo>
                    <a:lnTo>
                      <a:pt x="1943100" y="2400300"/>
                    </a:lnTo>
                    <a:lnTo>
                      <a:pt x="6350" y="2400300"/>
                    </a:lnTo>
                    <a:cubicBezTo>
                      <a:pt x="4233" y="1773767"/>
                      <a:pt x="2117" y="1147233"/>
                      <a:pt x="0" y="520700"/>
                    </a:cubicBez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6803397" y="1831305"/>
                <a:ext cx="3473450" cy="24003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259917" y="1614459"/>
              <a:ext cx="75061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a)                                            b)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370753" y="4538803"/>
              <a:ext cx="95881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Có</a:t>
              </a:r>
              <a:r>
                <a:rPr lang="en-US" sz="2800" dirty="0"/>
                <a:t>        </a:t>
              </a:r>
              <a:r>
                <a:rPr lang="en-US" sz="2800" dirty="0" err="1"/>
                <a:t>hình</a:t>
              </a:r>
              <a:r>
                <a:rPr lang="en-US" sz="2800" dirty="0"/>
                <a:t> </a:t>
              </a:r>
              <a:r>
                <a:rPr lang="en-US" sz="2800" dirty="0" err="1"/>
                <a:t>tứ</a:t>
              </a:r>
              <a:r>
                <a:rPr lang="en-US" sz="2800" dirty="0"/>
                <a:t> </a:t>
              </a:r>
              <a:r>
                <a:rPr lang="en-US" sz="2800" dirty="0" err="1"/>
                <a:t>giác</a:t>
              </a:r>
              <a:r>
                <a:rPr lang="en-US" sz="2800" dirty="0"/>
                <a:t>                      </a:t>
              </a:r>
              <a:r>
                <a:rPr lang="en-US" sz="2800" dirty="0" err="1"/>
                <a:t>Có</a:t>
              </a:r>
              <a:r>
                <a:rPr lang="en-US" sz="2800" dirty="0"/>
                <a:t>         </a:t>
              </a:r>
              <a:r>
                <a:rPr lang="en-US" sz="2800" dirty="0" err="1"/>
                <a:t>hình</a:t>
              </a:r>
              <a:r>
                <a:rPr lang="en-US" sz="2800" dirty="0"/>
                <a:t> </a:t>
              </a:r>
              <a:r>
                <a:rPr lang="en-US" sz="2800" dirty="0" err="1"/>
                <a:t>tứ</a:t>
              </a:r>
              <a:r>
                <a:rPr lang="en-US" sz="2800" dirty="0"/>
                <a:t> </a:t>
              </a:r>
              <a:r>
                <a:rPr lang="en-US" sz="2800" dirty="0" err="1"/>
                <a:t>giác</a:t>
              </a:r>
              <a:endParaRPr lang="en-US" sz="2800" dirty="0"/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2026440" y="4462394"/>
            <a:ext cx="574548" cy="5745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376379" y="4462394"/>
            <a:ext cx="574548" cy="5745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189492" y="4537979"/>
            <a:ext cx="336600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2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8039100" y="1876068"/>
            <a:ext cx="655198" cy="24003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571897" y="4541677"/>
            <a:ext cx="336600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" name="Rectangle 1"/>
          <p:cNvSpPr/>
          <p:nvPr/>
        </p:nvSpPr>
        <p:spPr>
          <a:xfrm>
            <a:off x="6649738" y="1863312"/>
            <a:ext cx="3481389" cy="2400301"/>
          </a:xfrm>
          <a:prstGeom prst="rect">
            <a:avLst/>
          </a:prstGeom>
          <a:noFill/>
          <a:ln w="76200">
            <a:solidFill>
              <a:srgbClr val="FF3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49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4" grpId="0" animBg="1"/>
      <p:bldP spid="41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57282" y="614632"/>
            <a:ext cx="9958959" cy="1071768"/>
            <a:chOff x="857087" y="446662"/>
            <a:chExt cx="9958959" cy="1071768"/>
          </a:xfrm>
        </p:grpSpPr>
        <p:sp>
          <p:nvSpPr>
            <p:cNvPr id="8" name="TextBox 7"/>
            <p:cNvSpPr txBox="1"/>
            <p:nvPr/>
          </p:nvSpPr>
          <p:spPr>
            <a:xfrm>
              <a:off x="1475044" y="446662"/>
              <a:ext cx="9341002" cy="1071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4000"/>
                </a:lnSpc>
              </a:pPr>
              <a:r>
                <a:rPr lang="en-US" sz="2800"/>
                <a:t>Kể tên các nhóm ba bạn đứng thẳng hàng trong hình vẽ dưới đây.</a:t>
              </a:r>
              <a:endParaRPr lang="en-US" sz="2800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857087" y="487540"/>
              <a:ext cx="617957" cy="61795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b="1" dirty="0"/>
                <a:t>5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8773" t="22826" r="16508" b="13511"/>
          <a:stretch/>
        </p:blipFill>
        <p:spPr>
          <a:xfrm>
            <a:off x="895350" y="2173032"/>
            <a:ext cx="6438900" cy="356101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790700" y="3733800"/>
            <a:ext cx="5010150" cy="106680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152698" y="3987796"/>
            <a:ext cx="9341002" cy="558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000"/>
              </a:lnSpc>
            </a:pPr>
            <a:r>
              <a:rPr lang="en-US" sz="2800" dirty="0" err="1">
                <a:solidFill>
                  <a:srgbClr val="FF0000"/>
                </a:solidFill>
              </a:rPr>
              <a:t>Nhóm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 err="1">
                <a:solidFill>
                  <a:srgbClr val="FF0000"/>
                </a:solidFill>
              </a:rPr>
              <a:t>Rô-bốt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Mi</a:t>
            </a:r>
            <a:r>
              <a:rPr lang="en-US" sz="2800" dirty="0">
                <a:solidFill>
                  <a:srgbClr val="FF0000"/>
                </a:solidFill>
              </a:rPr>
              <a:t>, Mai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52698" y="2580937"/>
            <a:ext cx="9341002" cy="558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000"/>
              </a:lnSpc>
            </a:pPr>
            <a:r>
              <a:rPr lang="en-US" sz="2800" dirty="0" err="1">
                <a:solidFill>
                  <a:srgbClr val="FF0000"/>
                </a:solidFill>
              </a:rPr>
              <a:t>Nhóm</a:t>
            </a:r>
            <a:r>
              <a:rPr lang="en-US" sz="2800" dirty="0">
                <a:solidFill>
                  <a:srgbClr val="FF0000"/>
                </a:solidFill>
              </a:rPr>
              <a:t>: Nam, </a:t>
            </a:r>
            <a:r>
              <a:rPr lang="en-US" sz="2800" dirty="0" err="1">
                <a:solidFill>
                  <a:srgbClr val="FF0000"/>
                </a:solidFill>
              </a:rPr>
              <a:t>Việt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Mi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4" name="Parallelogram 13"/>
          <p:cNvSpPr/>
          <p:nvPr/>
        </p:nvSpPr>
        <p:spPr>
          <a:xfrm flipH="1">
            <a:off x="2982941" y="2286000"/>
            <a:ext cx="2082166" cy="2514600"/>
          </a:xfrm>
          <a:prstGeom prst="parallelogram">
            <a:avLst>
              <a:gd name="adj" fmla="val 37419"/>
            </a:avLst>
          </a:prstGeom>
          <a:noFill/>
          <a:ln w="57150">
            <a:solidFill>
              <a:srgbClr val="FF3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7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3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976332" y="2831916"/>
            <a:ext cx="7059304" cy="3315424"/>
            <a:chOff x="976332" y="2582526"/>
            <a:chExt cx="7059304" cy="331542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16671" t="23958" r="9643" b="14489"/>
            <a:stretch/>
          </p:blipFill>
          <p:spPr>
            <a:xfrm>
              <a:off x="976332" y="2582526"/>
              <a:ext cx="7059304" cy="3315424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 rot="19384263">
              <a:off x="1892300" y="4018157"/>
              <a:ext cx="787400" cy="279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 rot="2297240">
              <a:off x="3716705" y="4100537"/>
              <a:ext cx="787400" cy="279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 rot="801627">
              <a:off x="6178721" y="5341509"/>
              <a:ext cx="370944" cy="2190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 rot="801627">
              <a:off x="6122249" y="5552976"/>
              <a:ext cx="370944" cy="101278"/>
            </a:xfrm>
            <a:prstGeom prst="rect">
              <a:avLst/>
            </a:prstGeom>
            <a:solidFill>
              <a:srgbClr val="72CF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 rot="1055801">
              <a:off x="5475511" y="5609513"/>
              <a:ext cx="787400" cy="279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90532" y="414899"/>
            <a:ext cx="11787168" cy="1631216"/>
            <a:chOff x="857087" y="446662"/>
            <a:chExt cx="9958959" cy="1631216"/>
          </a:xfrm>
        </p:grpSpPr>
        <p:sp>
          <p:nvSpPr>
            <p:cNvPr id="3" name="TextBox 2"/>
            <p:cNvSpPr txBox="1"/>
            <p:nvPr/>
          </p:nvSpPr>
          <p:spPr>
            <a:xfrm>
              <a:off x="1475044" y="446662"/>
              <a:ext cx="9341002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4000"/>
                </a:lnSpc>
              </a:pPr>
              <a:r>
                <a:rPr lang="en-US" sz="3600" dirty="0" err="1"/>
                <a:t>Hôm</a:t>
              </a:r>
              <a:r>
                <a:rPr lang="en-US" sz="3600" dirty="0"/>
                <a:t> nay, </a:t>
              </a:r>
              <a:r>
                <a:rPr lang="en-US" sz="3600" dirty="0" err="1"/>
                <a:t>chú</a:t>
              </a:r>
              <a:r>
                <a:rPr lang="en-US" sz="3600" dirty="0"/>
                <a:t> </a:t>
              </a:r>
              <a:r>
                <a:rPr lang="en-US" sz="3600" dirty="0" err="1"/>
                <a:t>ốc</a:t>
              </a:r>
              <a:r>
                <a:rPr lang="en-US" sz="3600" dirty="0"/>
                <a:t> </a:t>
              </a:r>
              <a:r>
                <a:rPr lang="en-US" sz="3600" dirty="0" err="1"/>
                <a:t>sên</a:t>
              </a:r>
              <a:r>
                <a:rPr lang="en-US" sz="3600" dirty="0"/>
                <a:t> </a:t>
              </a:r>
              <a:r>
                <a:rPr lang="en-US" sz="3600" dirty="0" err="1"/>
                <a:t>bò</a:t>
              </a:r>
              <a:r>
                <a:rPr lang="en-US" sz="3600" dirty="0"/>
                <a:t> </a:t>
              </a:r>
              <a:r>
                <a:rPr lang="en-US" sz="3600" dirty="0" err="1"/>
                <a:t>từ</a:t>
              </a:r>
              <a:r>
                <a:rPr lang="en-US" sz="3600" dirty="0"/>
                <a:t> </a:t>
              </a:r>
              <a:r>
                <a:rPr lang="en-US" sz="3600" dirty="0" err="1"/>
                <a:t>trường</a:t>
              </a:r>
              <a:r>
                <a:rPr lang="en-US" sz="3600" dirty="0"/>
                <a:t> </a:t>
              </a:r>
              <a:r>
                <a:rPr lang="en-US" sz="3600" dirty="0" err="1"/>
                <a:t>học</a:t>
              </a:r>
              <a:r>
                <a:rPr lang="en-US" sz="3600" dirty="0"/>
                <a:t> </a:t>
              </a:r>
              <a:r>
                <a:rPr lang="en-US" sz="3600" dirty="0" err="1"/>
                <a:t>đến</a:t>
              </a:r>
              <a:r>
                <a:rPr lang="en-US" sz="3600" dirty="0"/>
                <a:t> </a:t>
              </a:r>
              <a:r>
                <a:rPr lang="en-US" sz="3600" dirty="0" err="1"/>
                <a:t>sân</a:t>
              </a:r>
              <a:r>
                <a:rPr lang="en-US" sz="3600" dirty="0"/>
                <a:t> </a:t>
              </a:r>
              <a:r>
                <a:rPr lang="en-US" sz="3600" dirty="0" err="1"/>
                <a:t>bóng</a:t>
              </a:r>
              <a:r>
                <a:rPr lang="en-US" sz="3600" dirty="0"/>
                <a:t>, </a:t>
              </a:r>
              <a:r>
                <a:rPr lang="en-US" sz="3600" dirty="0" err="1"/>
                <a:t>rồi</a:t>
              </a:r>
              <a:r>
                <a:rPr lang="en-US" sz="3600" dirty="0"/>
                <a:t> </a:t>
              </a:r>
              <a:r>
                <a:rPr lang="en-US" sz="3600" dirty="0" err="1"/>
                <a:t>ghé</a:t>
              </a:r>
              <a:r>
                <a:rPr lang="en-US" sz="3600" dirty="0"/>
                <a:t> qua </a:t>
              </a:r>
              <a:r>
                <a:rPr lang="en-US" sz="3600" dirty="0" err="1"/>
                <a:t>thư</a:t>
              </a:r>
              <a:r>
                <a:rPr lang="en-US" sz="3600" dirty="0"/>
                <a:t> </a:t>
              </a:r>
              <a:r>
                <a:rPr lang="en-US" sz="3600" dirty="0" err="1"/>
                <a:t>viện</a:t>
              </a:r>
              <a:r>
                <a:rPr lang="en-US" sz="3600" dirty="0"/>
                <a:t> </a:t>
              </a:r>
              <a:r>
                <a:rPr lang="en-US" sz="3600" dirty="0" err="1"/>
                <a:t>và</a:t>
              </a:r>
              <a:r>
                <a:rPr lang="en-US" sz="3600" dirty="0"/>
                <a:t> </a:t>
              </a:r>
              <a:r>
                <a:rPr lang="en-US" sz="3600" dirty="0" err="1"/>
                <a:t>trở</a:t>
              </a:r>
              <a:r>
                <a:rPr lang="en-US" sz="3600" dirty="0"/>
                <a:t> </a:t>
              </a:r>
              <a:r>
                <a:rPr lang="en-US" sz="3600" dirty="0" err="1"/>
                <a:t>về</a:t>
              </a:r>
              <a:r>
                <a:rPr lang="en-US" sz="3600" dirty="0"/>
                <a:t> </a:t>
              </a:r>
              <a:r>
                <a:rPr lang="en-US" sz="3600" dirty="0" err="1"/>
                <a:t>nhà</a:t>
              </a:r>
              <a:r>
                <a:rPr lang="en-US" sz="3600" dirty="0"/>
                <a:t>. </a:t>
              </a:r>
              <a:r>
                <a:rPr lang="en-US" sz="3600" dirty="0" err="1"/>
                <a:t>Tính</a:t>
              </a:r>
              <a:r>
                <a:rPr lang="en-US" sz="3600" dirty="0"/>
                <a:t> </a:t>
              </a:r>
              <a:r>
                <a:rPr lang="en-US" sz="3600" dirty="0" err="1"/>
                <a:t>độ</a:t>
              </a:r>
              <a:r>
                <a:rPr lang="en-US" sz="3600" dirty="0"/>
                <a:t> </a:t>
              </a:r>
              <a:r>
                <a:rPr lang="en-US" sz="3600" dirty="0" err="1"/>
                <a:t>dài</a:t>
              </a:r>
              <a:r>
                <a:rPr lang="en-US" sz="3600" dirty="0"/>
                <a:t> </a:t>
              </a:r>
              <a:r>
                <a:rPr lang="en-US" sz="3600" dirty="0" err="1"/>
                <a:t>quãng</a:t>
              </a:r>
              <a:r>
                <a:rPr lang="en-US" sz="3600" dirty="0"/>
                <a:t> </a:t>
              </a:r>
              <a:r>
                <a:rPr lang="en-US" sz="3600" dirty="0" err="1"/>
                <a:t>đường</a:t>
              </a:r>
              <a:r>
                <a:rPr lang="en-US" sz="3600" dirty="0"/>
                <a:t> </a:t>
              </a:r>
              <a:r>
                <a:rPr lang="en-US" sz="3600" dirty="0" err="1"/>
                <a:t>mà</a:t>
              </a:r>
              <a:r>
                <a:rPr lang="en-US" sz="3600" dirty="0"/>
                <a:t> </a:t>
              </a:r>
              <a:r>
                <a:rPr lang="en-US" sz="3600" dirty="0" err="1"/>
                <a:t>ốc</a:t>
              </a:r>
              <a:r>
                <a:rPr lang="en-US" sz="3600" dirty="0"/>
                <a:t> </a:t>
              </a:r>
              <a:r>
                <a:rPr lang="en-US" sz="3600" dirty="0" err="1"/>
                <a:t>sên</a:t>
              </a:r>
              <a:r>
                <a:rPr lang="en-US" sz="3600" dirty="0"/>
                <a:t> </a:t>
              </a:r>
              <a:r>
                <a:rPr lang="en-US" sz="3600" dirty="0" err="1"/>
                <a:t>đã</a:t>
              </a:r>
              <a:r>
                <a:rPr lang="en-US" sz="3600" dirty="0"/>
                <a:t> </a:t>
              </a:r>
              <a:r>
                <a:rPr lang="en-US" sz="3600" dirty="0" err="1"/>
                <a:t>bò</a:t>
              </a:r>
              <a:r>
                <a:rPr lang="en-US" sz="3600" dirty="0"/>
                <a:t>. 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857087" y="487540"/>
              <a:ext cx="617957" cy="61795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b="1" dirty="0"/>
                <a:t>5</a:t>
              </a:r>
            </a:p>
          </p:txBody>
        </p:sp>
      </p:grpSp>
      <p:pic>
        <p:nvPicPr>
          <p:cNvPr id="1026" name="Picture 2" descr="Cartoon snail Royalty Free Vector Image - VectorStoc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184" l="0" r="100000">
                        <a14:backgroundMark x1="85400" y1="10020" x2="85400" y2="10020"/>
                        <a14:backgroundMark x1="86900" y1="11523" x2="57900" y2="9519"/>
                        <a14:backgroundMark x1="10500" y1="5411" x2="14100" y2="12525"/>
                        <a14:backgroundMark x1="4400" y1="50501" x2="1900" y2="72044"/>
                        <a14:backgroundMark x1="95000" y1="88377" x2="85400" y2="88878"/>
                        <a14:backgroundMark x1="29008" y1="8730" x2="29008" y2="8730"/>
                        <a14:backgroundMark x1="15267" y1="15873" x2="65649" y2="3175"/>
                        <a14:backgroundMark x1="93893" y1="18254" x2="93130" y2="69841"/>
                        <a14:backgroundMark x1="6870" y1="11905" x2="6870" y2="11905"/>
                        <a14:backgroundMark x1="64885" y1="89683" x2="64885" y2="89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3250">
            <a:off x="6403585" y="5619170"/>
            <a:ext cx="363696" cy="34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 rot="707376">
            <a:off x="5576975" y="5835500"/>
            <a:ext cx="1162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10cm</a:t>
            </a:r>
          </a:p>
        </p:txBody>
      </p:sp>
      <p:sp>
        <p:nvSpPr>
          <p:cNvPr id="16" name="TextBox 15"/>
          <p:cNvSpPr txBox="1"/>
          <p:nvPr/>
        </p:nvSpPr>
        <p:spPr>
          <a:xfrm rot="1892194">
            <a:off x="3769714" y="5033221"/>
            <a:ext cx="1162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30cm</a:t>
            </a:r>
          </a:p>
        </p:txBody>
      </p:sp>
      <p:sp>
        <p:nvSpPr>
          <p:cNvPr id="17" name="TextBox 16"/>
          <p:cNvSpPr txBox="1"/>
          <p:nvPr/>
        </p:nvSpPr>
        <p:spPr>
          <a:xfrm rot="19422466">
            <a:off x="2139326" y="4498840"/>
            <a:ext cx="1162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20cm</a:t>
            </a:r>
          </a:p>
        </p:txBody>
      </p:sp>
    </p:spTree>
    <p:extLst>
      <p:ext uri="{BB962C8B-B14F-4D97-AF65-F5344CB8AC3E}">
        <p14:creationId xmlns:p14="http://schemas.microsoft.com/office/powerpoint/2010/main" val="358285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07407E-6 L -4.16667E-6 0.00023 C -0.00247 -0.00093 -0.00494 -0.00232 -0.00729 -0.00278 C -0.01041 -0.00371 -0.0108 -0.00371 -0.01354 -0.00463 C -0.01432 -0.0051 -0.01497 -0.00533 -0.01562 -0.00556 C -0.01679 -0.00625 -0.0177 -0.00695 -0.01875 -0.00741 L -0.02187 -0.00926 C -0.02239 -0.00973 -0.02291 -0.00996 -0.02343 -0.01019 C -0.02421 -0.01065 -0.02487 -0.01088 -0.02552 -0.01112 C -0.02617 -0.01158 -0.02656 -0.01181 -0.02708 -0.01204 C -0.02799 -0.0125 -0.0289 -0.01274 -0.02968 -0.01297 C -0.03086 -0.01366 -0.03177 -0.01436 -0.03281 -0.01482 C -0.03359 -0.01528 -0.03424 -0.01551 -0.03489 -0.01574 C -0.03554 -0.01621 -0.03593 -0.01667 -0.03645 -0.01667 C -0.03932 -0.01737 -0.04205 -0.01737 -0.04479 -0.0176 C -0.04531 -0.01806 -0.04583 -0.01829 -0.04635 -0.01852 C -0.04713 -0.01899 -0.04778 -0.01899 -0.04843 -0.01945 C -0.04908 -0.01991 -0.04947 -0.02107 -0.05 -0.0213 C -0.05104 -0.02223 -0.05221 -0.02223 -0.05312 -0.02315 C -0.05768 -0.02848 -0.05195 -0.02223 -0.05625 -0.02593 C -0.0569 -0.02662 -0.05729 -0.02732 -0.05781 -0.02778 C -0.05833 -0.02824 -0.05898 -0.02848 -0.05937 -0.02871 C -0.06445 -0.03334 -0.05612 -0.02778 -0.06406 -0.03241 C -0.06458 -0.03287 -0.0651 -0.03334 -0.06562 -0.03334 C -0.07226 -0.03473 -0.06875 -0.03403 -0.07604 -0.03519 C -0.0776 -0.03612 -0.07812 -0.03658 -0.07968 -0.03704 C -0.08307 -0.03843 -0.08359 -0.03797 -0.08697 -0.03982 C -0.09557 -0.04491 -0.08489 -0.03889 -0.09322 -0.0426 C -0.0944 -0.04329 -0.09531 -0.04445 -0.09635 -0.04445 L -0.10104 -0.04445 L -0.10104 -0.04422 " pathEditMode="relative" rAng="0" ptsTypes="AAAAAAAAAAAAAAAAAAAAAAAAAAAAAAA">
                                      <p:cBhvr>
                                        <p:cTn id="1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2" y="-222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840000">
                                      <p:cBhvr>
                                        <p:cTn id="23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104 -0.04422 L -0.10104 -0.04399 C -0.10234 -0.04653 -0.10351 -0.04885 -0.10468 -0.0507 C -0.1052 -0.05162 -0.10586 -0.05186 -0.10625 -0.05255 C -0.10976 -0.0588 -0.10468 -0.05232 -0.10885 -0.05718 C -0.11028 -0.06667 -0.1082 -0.05695 -0.11093 -0.06181 C -0.11132 -0.0625 -0.11119 -0.06412 -0.11145 -0.06459 C -0.11237 -0.06621 -0.11406 -0.06667 -0.1151 -0.06737 C -0.11966 -0.07084 -0.1151 -0.06806 -0.11875 -0.07014 C -0.12018 -0.07269 -0.12161 -0.0757 -0.12343 -0.07662 C -0.12395 -0.07709 -0.12461 -0.07732 -0.125 -0.07755 C -0.12565 -0.07824 -0.12604 -0.07894 -0.12656 -0.0794 C -0.12708 -0.07987 -0.1276 -0.0801 -0.12812 -0.08033 C -0.13463 -0.08357 -0.13033 -0.08102 -0.13385 -0.08311 C -0.13671 -0.09074 -0.13307 -0.08218 -0.13645 -0.08681 C -0.13763 -0.08843 -0.13854 -0.09051 -0.13958 -0.09237 C -0.1401 -0.09329 -0.14023 -0.09445 -0.14062 -0.09514 C -0.14114 -0.09584 -0.14179 -0.09584 -0.14218 -0.09607 C -0.14283 -0.09676 -0.14322 -0.09769 -0.14375 -0.09792 C -0.14479 -0.09885 -0.14583 -0.09931 -0.14687 -0.09977 L -0.14843 -0.1007 L -0.15 -0.10162 C -0.15026 -0.10255 -0.15013 -0.10394 -0.15052 -0.1044 C -0.15143 -0.10556 -0.15273 -0.10533 -0.15364 -0.10625 C -0.15729 -0.11065 -0.15559 -0.10926 -0.15833 -0.11088 C -0.16015 -0.11574 -0.15846 -0.1125 -0.16093 -0.11459 C -0.16158 -0.11528 -0.16197 -0.11621 -0.1625 -0.11644 C -0.16354 -0.11737 -0.16562 -0.11829 -0.16562 -0.11806 L -0.1677 -0.12199 L -0.17187 -0.12755 L -0.1802 -0.13588 C -0.18099 -0.13843 -0.18138 -0.14121 -0.18229 -0.14329 C -0.18268 -0.14422 -0.18346 -0.14399 -0.18385 -0.14422 C -0.18841 -0.14769 -0.18385 -0.14491 -0.1875 -0.14699 C -0.18789 -0.14792 -0.18815 -0.14908 -0.18854 -0.14977 C -0.18958 -0.15139 -0.19062 -0.15232 -0.19166 -0.15348 L -0.19322 -0.15533 C -0.19375 -0.15602 -0.19427 -0.15718 -0.19479 -0.15718 L -0.19843 -0.15811 C -0.19961 -0.15857 -0.20195 -0.15903 -0.20312 -0.15996 C -0.20507 -0.16181 -0.20455 -0.16204 -0.20625 -0.16459 C -0.20677 -0.16551 -0.20742 -0.16574 -0.20781 -0.16644 C -0.20846 -0.16737 -0.20885 -0.16852 -0.20937 -0.16922 C -0.21041 -0.17061 -0.21132 -0.17223 -0.2125 -0.17292 C -0.2164 -0.17524 -0.21458 -0.17431 -0.2177 -0.1757 C -0.22148 -0.18033 -0.21979 -0.17848 -0.22291 -0.18125 C -0.22539 -0.18774 -0.22382 -0.18612 -0.22656 -0.18774 C -0.22773 -0.19399 -0.22617 -0.18797 -0.22864 -0.19144 C -0.22916 -0.19213 -0.22929 -0.19352 -0.22968 -0.19422 C -0.23046 -0.19561 -0.23281 -0.20047 -0.23437 -0.20162 C -0.23515 -0.20232 -0.2358 -0.20232 -0.23645 -0.20255 C -0.23763 -0.20324 -0.23867 -0.20348 -0.23958 -0.2044 L -0.2427 -0.20811 C -0.24309 -0.20903 -0.24336 -0.21019 -0.24375 -0.21088 C -0.24505 -0.2132 -0.2457 -0.21297 -0.24739 -0.21366 C -0.25377 -0.21713 -0.24791 -0.21436 -0.2526 -0.21644 C -0.25429 -0.21852 -0.25442 -0.21875 -0.25625 -0.22014 C -0.25677 -0.22061 -0.25729 -0.22084 -0.25781 -0.22107 C -0.25872 -0.2257 -0.25781 -0.22269 -0.25989 -0.2257 C -0.26054 -0.22662 -0.26093 -0.22778 -0.26145 -0.22848 C -0.26197 -0.2294 -0.26263 -0.22987 -0.26302 -0.23033 C -0.26588 -0.23403 -0.26419 -0.23264 -0.26666 -0.23403 C -0.26744 -0.23588 -0.2677 -0.23843 -0.26875 -0.23959 C -0.26927 -0.24028 -0.26992 -0.24074 -0.27031 -0.24144 C -0.27434 -0.24746 -0.26966 -0.24167 -0.27343 -0.24607 C -0.27382 -0.24699 -0.27408 -0.24815 -0.27447 -0.24885 C -0.27526 -0.25047 -0.27656 -0.25278 -0.2776 -0.25348 C -0.27838 -0.25417 -0.27903 -0.25417 -0.27968 -0.2544 C -0.28177 -0.25556 -0.28072 -0.25533 -0.28177 -0.25533 L -0.28177 -0.2551 " pathEditMode="relative" rAng="0" ptsTypes="AAAAAAAAAAAAAAAAAAAAAAAAAAAAAAAAAAAAAAAAAAAAAAAAAAAAAAAAAAAAAAAAAAAAAA">
                                      <p:cBhvr>
                                        <p:cTn id="26" dur="4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36" y="-1055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250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3000000">
                                      <p:cBhvr>
                                        <p:cTn id="32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281 -0.25695 L -0.28281 -0.25672 C -0.28684 -0.24885 -0.28463 -0.25209 -0.28906 -0.24676 C -0.28958 -0.2463 -0.2901 -0.24537 -0.29062 -0.24491 L -0.29375 -0.24306 L -0.29531 -0.24213 C -0.29557 -0.24121 -0.29557 -0.24005 -0.29583 -0.23936 C -0.29622 -0.23889 -0.297 -0.23889 -0.29739 -0.23843 C -0.30104 -0.23542 -0.29674 -0.23774 -0.30104 -0.23565 C -0.30494 -0.23125 -0.30026 -0.23704 -0.30416 -0.23102 C -0.30468 -0.23033 -0.3052 -0.22987 -0.30572 -0.22917 C -0.30612 -0.22824 -0.30638 -0.22732 -0.30677 -0.22639 C -0.30781 -0.22477 -0.3125 -0.22107 -0.3125 -0.22084 C -0.31302 -0.22061 -0.31367 -0.22037 -0.31406 -0.21991 C -0.31471 -0.21945 -0.3151 -0.21875 -0.31562 -0.21806 C -0.31614 -0.21783 -0.31679 -0.2176 -0.31718 -0.21713 C -0.31796 -0.21667 -0.32057 -0.2132 -0.32083 -0.2125 C -0.32148 -0.21181 -0.32187 -0.21065 -0.32239 -0.20973 C -0.32343 -0.20857 -0.32447 -0.20741 -0.32552 -0.20602 C -0.32604 -0.20556 -0.32669 -0.2051 -0.32708 -0.20417 C -0.3276 -0.20324 -0.32812 -0.20232 -0.32864 -0.20139 C -0.32916 -0.20093 -0.32981 -0.20093 -0.3302 -0.20047 C -0.33385 -0.19746 -0.32955 -0.19977 -0.33385 -0.19769 C -0.33437 -0.19723 -0.33489 -0.19653 -0.33541 -0.19584 C -0.33593 -0.19561 -0.33658 -0.19561 -0.33697 -0.19491 C -0.33815 -0.19399 -0.3401 -0.19121 -0.3401 -0.19098 C -0.34049 -0.19028 -0.34075 -0.18936 -0.34114 -0.18843 C -0.34257 -0.18612 -0.34349 -0.18635 -0.34531 -0.18565 C -0.34987 -0.18056 -0.34414 -0.18681 -0.34843 -0.18287 C -0.34908 -0.18241 -0.34947 -0.18172 -0.35 -0.18102 C -0.35039 -0.1801 -0.35065 -0.17917 -0.35104 -0.17824 C -0.35156 -0.17732 -0.35221 -0.17662 -0.3526 -0.17547 C -0.35299 -0.17477 -0.35286 -0.17338 -0.35312 -0.17269 C -0.35351 -0.17223 -0.35429 -0.17223 -0.35468 -0.17176 C -0.35533 -0.1713 -0.35572 -0.17061 -0.35625 -0.16991 C -0.35833 -0.16482 -0.35625 -0.16968 -0.35937 -0.16436 C -0.36054 -0.16274 -0.36158 -0.16088 -0.3625 -0.1588 C -0.36302 -0.15811 -0.36315 -0.15695 -0.36354 -0.15602 C -0.36458 -0.1544 -0.36549 -0.15394 -0.36666 -0.15324 C -0.36744 -0.15301 -0.36809 -0.15278 -0.36875 -0.15232 C -0.36927 -0.15186 -0.36979 -0.15093 -0.37031 -0.15047 C -0.37135 -0.14977 -0.37252 -0.14977 -0.37343 -0.14862 C -0.37395 -0.14815 -0.37447 -0.14723 -0.375 -0.14676 C -0.37604 -0.14607 -0.37708 -0.14561 -0.37812 -0.14491 L -0.37968 -0.14399 C -0.38177 -0.13889 -0.37968 -0.14306 -0.38229 -0.14028 C -0.38307 -0.13959 -0.38372 -0.1382 -0.38437 -0.1375 C -0.38502 -0.13704 -0.3858 -0.13704 -0.38645 -0.13658 C -0.38841 -0.13565 -0.38789 -0.13588 -0.38958 -0.1338 C -0.38997 -0.13287 -0.39049 -0.13218 -0.39062 -0.13102 L -0.39218 -0.12269 C -0.39257 -0.12107 -0.39283 -0.11852 -0.39375 -0.11713 C -0.39427 -0.11667 -0.39492 -0.11667 -0.39531 -0.11621 C -0.39947 -0.11274 -0.39453 -0.11598 -0.39843 -0.11343 C -0.3983 -0.11436 -0.39817 -0.11551 -0.39791 -0.11621 C -0.39765 -0.11737 -0.39687 -0.11899 -0.39687 -0.11875 L -0.39687 -0.11899 " pathEditMode="relative" rAng="0" ptsTypes="AAAAAAAAAAAAAAAAAAAAAAAAAAAAAAAAAAAAAAAAAAAAAAAAAAAAAAAAA">
                                      <p:cBhvr>
                                        <p:cTn id="35" dur="3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1" y="7176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4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35EB596-FC9C-4D36-817B-BD704FE629A4}"/>
              </a:ext>
            </a:extLst>
          </p:cNvPr>
          <p:cNvSpPr txBox="1"/>
          <p:nvPr/>
        </p:nvSpPr>
        <p:spPr>
          <a:xfrm>
            <a:off x="352709" y="268249"/>
            <a:ext cx="3717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5 ( tr 111)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A89BFE3-605B-4AD9-B916-58022D119AF8}"/>
              </a:ext>
            </a:extLst>
          </p:cNvPr>
          <p:cNvSpPr txBox="1"/>
          <p:nvPr/>
        </p:nvSpPr>
        <p:spPr>
          <a:xfrm>
            <a:off x="4972609" y="834955"/>
            <a:ext cx="2281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giải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29175" y="2057085"/>
            <a:ext cx="7059304" cy="3315424"/>
            <a:chOff x="976332" y="2582526"/>
            <a:chExt cx="7059304" cy="3315424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16671" t="23958" r="9643" b="14489"/>
            <a:stretch/>
          </p:blipFill>
          <p:spPr>
            <a:xfrm>
              <a:off x="976332" y="2582526"/>
              <a:ext cx="7059304" cy="3315424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 rot="19384263">
              <a:off x="1892300" y="4018157"/>
              <a:ext cx="787400" cy="279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 rot="2297240">
              <a:off x="3716705" y="4100537"/>
              <a:ext cx="787400" cy="279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 rot="801627">
              <a:off x="6178721" y="5341509"/>
              <a:ext cx="370944" cy="2190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 rot="801627">
              <a:off x="6122249" y="5552976"/>
              <a:ext cx="370944" cy="101278"/>
            </a:xfrm>
            <a:prstGeom prst="rect">
              <a:avLst/>
            </a:prstGeom>
            <a:solidFill>
              <a:srgbClr val="72CF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 rot="1055801">
              <a:off x="5475511" y="5609513"/>
              <a:ext cx="787400" cy="279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A89BFE3-605B-4AD9-B916-58022D119AF8}"/>
              </a:ext>
            </a:extLst>
          </p:cNvPr>
          <p:cNvSpPr txBox="1"/>
          <p:nvPr/>
        </p:nvSpPr>
        <p:spPr>
          <a:xfrm>
            <a:off x="1718047" y="5815386"/>
            <a:ext cx="93563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smtClean="0">
                <a:solidFill>
                  <a:srgbClr val="FF0000"/>
                </a:solidFill>
                <a:latin typeface="HP001 4 hàng" panose="020B0603050302020204" pitchFamily="34" charset="0"/>
              </a:rPr>
              <a:t>Tính độ dài quãng đường ốc sên đã bò.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707376">
            <a:off x="4783975" y="4988112"/>
            <a:ext cx="1162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10cm</a:t>
            </a:r>
          </a:p>
        </p:txBody>
      </p:sp>
      <p:sp>
        <p:nvSpPr>
          <p:cNvPr id="19" name="TextBox 18"/>
          <p:cNvSpPr txBox="1"/>
          <p:nvPr/>
        </p:nvSpPr>
        <p:spPr>
          <a:xfrm rot="1892194">
            <a:off x="3004426" y="4111758"/>
            <a:ext cx="1162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30cm</a:t>
            </a:r>
          </a:p>
        </p:txBody>
      </p:sp>
      <p:sp>
        <p:nvSpPr>
          <p:cNvPr id="21" name="TextBox 20"/>
          <p:cNvSpPr txBox="1"/>
          <p:nvPr/>
        </p:nvSpPr>
        <p:spPr>
          <a:xfrm rot="19422466">
            <a:off x="1356042" y="3678604"/>
            <a:ext cx="1162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20cm</a:t>
            </a:r>
          </a:p>
        </p:txBody>
      </p:sp>
    </p:spTree>
    <p:extLst>
      <p:ext uri="{BB962C8B-B14F-4D97-AF65-F5344CB8AC3E}">
        <p14:creationId xmlns:p14="http://schemas.microsoft.com/office/powerpoint/2010/main" val="378786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7" grpId="0"/>
      <p:bldP spid="18" grpId="0"/>
      <p:bldP spid="19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64742" y="23480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5729755" y="3261870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757" y="1108096"/>
            <a:ext cx="12003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/>
              <a:t>- </a:t>
            </a:r>
            <a:r>
              <a:rPr lang="en-US" sz="4400" smtClean="0"/>
              <a:t>Vở BT TV làm bài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85799" y="223053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Toán làm bài </a:t>
            </a:r>
          </a:p>
        </p:txBody>
      </p:sp>
    </p:spTree>
    <p:extLst>
      <p:ext uri="{BB962C8B-B14F-4D97-AF65-F5344CB8AC3E}">
        <p14:creationId xmlns:p14="http://schemas.microsoft.com/office/powerpoint/2010/main" val="227487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四色华丽色系">
      <a:dk1>
        <a:sysClr val="windowText" lastClr="1F1F1F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2142</TotalTime>
  <Words>266</Words>
  <Application>Microsoft Office PowerPoint</Application>
  <PresentationFormat>Custom</PresentationFormat>
  <Paragraphs>81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Office Theme</vt:lpstr>
      <vt:lpstr>Office 主题​​</vt:lpstr>
      <vt:lpstr>9_Office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131</cp:revision>
  <dcterms:created xsi:type="dcterms:W3CDTF">2021-06-02T01:34:28Z</dcterms:created>
  <dcterms:modified xsi:type="dcterms:W3CDTF">2022-12-07T09:27:40Z</dcterms:modified>
</cp:coreProperties>
</file>