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87" r:id="rId2"/>
    <p:sldId id="312" r:id="rId3"/>
    <p:sldId id="313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258" r:id="rId12"/>
    <p:sldId id="321" r:id="rId13"/>
    <p:sldId id="322" r:id="rId14"/>
    <p:sldId id="323" r:id="rId15"/>
    <p:sldId id="268" r:id="rId16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6DC"/>
    <a:srgbClr val="32A4A4"/>
    <a:srgbClr val="E675C4"/>
    <a:srgbClr val="FCA5E8"/>
    <a:srgbClr val="60CACE"/>
    <a:srgbClr val="00B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0" autoAdjust="0"/>
    <p:restoredTop sz="93979" autoAdjust="0"/>
  </p:normalViewPr>
  <p:slideViewPr>
    <p:cSldViewPr snapToGrid="0" showGuides="1">
      <p:cViewPr>
        <p:scale>
          <a:sx n="50" d="100"/>
          <a:sy n="50" d="100"/>
        </p:scale>
        <p:origin x="1374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1753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5848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pitchFamily="34" charset="-122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135310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Nhấn vào mũi tên góc phải quay lại trò chơi Treasure Hunt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760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7231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từng hạt ngọc trai có đánh số để đến câu hỏi.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4581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hạt ngọc trai về lại trò chơi Săn Ngọc Trai.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0686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3930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3678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4265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hòm</a:t>
            </a:r>
            <a:r>
              <a:rPr lang="en-US" dirty="0"/>
              <a:t> </a:t>
            </a:r>
            <a:r>
              <a:rPr lang="en-US" dirty="0" err="1"/>
              <a:t>kho</a:t>
            </a:r>
            <a:r>
              <a:rPr lang="en-US" dirty="0"/>
              <a:t> </a:t>
            </a:r>
            <a:r>
              <a:rPr lang="en-US" dirty="0" err="1"/>
              <a:t>báu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0E338D-16E0-4AE8-BFC6-4E8BF331085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83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mũi tên góc phải quay lại trò chơi Treasure Hunt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268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mũi tên góc phải quay lại trò chơi Treasure Hunt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1414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Nhấn vào mũi tên góc phải quay lại trò chơi Treasure Hunt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4823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Nhấn vào mũi tên góc phải quay lại trò chơi Treasure Hunt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4621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Nhấn vào mũi tên góc phải quay lại trò chơi Treasure Hunt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095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71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6609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821" r:id="rId4"/>
    <p:sldLayoutId id="2147483822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jpeg"/><Relationship Id="rId9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audio" Target="../media/audio1.wav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33.gif"/><Relationship Id="rId4" Type="http://schemas.openxmlformats.org/officeDocument/2006/relationships/image" Target="../media/image38.jpg"/><Relationship Id="rId9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image" Target="../media/image1.jpe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59.png"/><Relationship Id="rId5" Type="http://schemas.openxmlformats.org/officeDocument/2006/relationships/image" Target="../media/image2.png"/><Relationship Id="rId10" Type="http://schemas.microsoft.com/office/2007/relationships/hdphoto" Target="../media/hdphoto10.wdp"/><Relationship Id="rId4" Type="http://schemas.openxmlformats.org/officeDocument/2006/relationships/image" Target="../media/image54.png"/><Relationship Id="rId9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openxmlformats.org/officeDocument/2006/relationships/image" Target="../media/image64.png"/><Relationship Id="rId18" Type="http://schemas.openxmlformats.org/officeDocument/2006/relationships/image" Target="../media/image32.png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12" Type="http://schemas.openxmlformats.org/officeDocument/2006/relationships/slide" Target="slide13.xml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microsoft.com/office/2007/relationships/hdphoto" Target="../media/hdphoto11.wdp"/><Relationship Id="rId11" Type="http://schemas.openxmlformats.org/officeDocument/2006/relationships/image" Target="../media/image33.gif"/><Relationship Id="rId5" Type="http://schemas.openxmlformats.org/officeDocument/2006/relationships/image" Target="../media/image61.png"/><Relationship Id="rId15" Type="http://schemas.openxmlformats.org/officeDocument/2006/relationships/image" Target="../media/image65.png"/><Relationship Id="rId10" Type="http://schemas.microsoft.com/office/2007/relationships/hdphoto" Target="../media/hdphoto13.wdp"/><Relationship Id="rId4" Type="http://schemas.openxmlformats.org/officeDocument/2006/relationships/image" Target="../media/image19.png"/><Relationship Id="rId9" Type="http://schemas.openxmlformats.org/officeDocument/2006/relationships/image" Target="../media/image63.png"/><Relationship Id="rId1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68.png"/><Relationship Id="rId3" Type="http://schemas.openxmlformats.org/officeDocument/2006/relationships/audio" Target="../media/audio2.wav"/><Relationship Id="rId7" Type="http://schemas.openxmlformats.org/officeDocument/2006/relationships/image" Target="../media/image66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5.wav"/><Relationship Id="rId11" Type="http://schemas.microsoft.com/office/2007/relationships/hdphoto" Target="../media/hdphoto14.wdp"/><Relationship Id="rId5" Type="http://schemas.openxmlformats.org/officeDocument/2006/relationships/audio" Target="../media/audio4.wav"/><Relationship Id="rId15" Type="http://schemas.openxmlformats.org/officeDocument/2006/relationships/image" Target="../media/image70.png"/><Relationship Id="rId10" Type="http://schemas.openxmlformats.org/officeDocument/2006/relationships/image" Target="../media/image67.png"/><Relationship Id="rId4" Type="http://schemas.openxmlformats.org/officeDocument/2006/relationships/audio" Target="../media/audio3.wav"/><Relationship Id="rId9" Type="http://schemas.openxmlformats.org/officeDocument/2006/relationships/slide" Target="slide12.xml"/><Relationship Id="rId1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70.png"/><Relationship Id="rId3" Type="http://schemas.openxmlformats.org/officeDocument/2006/relationships/audio" Target="../media/audio4.wav"/><Relationship Id="rId7" Type="http://schemas.openxmlformats.org/officeDocument/2006/relationships/image" Target="../media/image33.gif"/><Relationship Id="rId12" Type="http://schemas.openxmlformats.org/officeDocument/2006/relationships/image" Target="../media/image6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11" Type="http://schemas.openxmlformats.org/officeDocument/2006/relationships/image" Target="../media/image47.png"/><Relationship Id="rId5" Type="http://schemas.openxmlformats.org/officeDocument/2006/relationships/audio" Target="../media/audio3.wav"/><Relationship Id="rId10" Type="http://schemas.microsoft.com/office/2007/relationships/hdphoto" Target="../media/hdphoto14.wdp"/><Relationship Id="rId4" Type="http://schemas.openxmlformats.org/officeDocument/2006/relationships/audio" Target="../media/audio2.wav"/><Relationship Id="rId9" Type="http://schemas.openxmlformats.org/officeDocument/2006/relationships/image" Target="../media/image67.png"/><Relationship Id="rId14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26" Type="http://schemas.openxmlformats.org/officeDocument/2006/relationships/image" Target="../media/image30.png"/><Relationship Id="rId3" Type="http://schemas.openxmlformats.org/officeDocument/2006/relationships/slideLayout" Target="../slideLayouts/slideLayout4.xml"/><Relationship Id="rId21" Type="http://schemas.microsoft.com/office/2007/relationships/hdphoto" Target="../media/hdphoto2.wdp"/><Relationship Id="rId34" Type="http://schemas.microsoft.com/office/2007/relationships/hdphoto" Target="../media/hdphoto4.wdp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5" Type="http://schemas.openxmlformats.org/officeDocument/2006/relationships/image" Target="../media/image29.png"/><Relationship Id="rId33" Type="http://schemas.openxmlformats.org/officeDocument/2006/relationships/image" Target="../media/image36.png"/><Relationship Id="rId2" Type="http://schemas.openxmlformats.org/officeDocument/2006/relationships/audio" Target="../media/media1.wav"/><Relationship Id="rId16" Type="http://schemas.microsoft.com/office/2007/relationships/hdphoto" Target="../media/hdphoto1.wdp"/><Relationship Id="rId20" Type="http://schemas.openxmlformats.org/officeDocument/2006/relationships/image" Target="../media/image25.png"/><Relationship Id="rId29" Type="http://schemas.microsoft.com/office/2007/relationships/hdphoto" Target="../media/hdphoto3.wdp"/><Relationship Id="rId1" Type="http://schemas.microsoft.com/office/2007/relationships/media" Target="../media/media1.wav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28.png"/><Relationship Id="rId32" Type="http://schemas.openxmlformats.org/officeDocument/2006/relationships/image" Target="../media/image35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10" Type="http://schemas.openxmlformats.org/officeDocument/2006/relationships/image" Target="../media/image16.png"/><Relationship Id="rId19" Type="http://schemas.openxmlformats.org/officeDocument/2006/relationships/image" Target="../media/image24.png"/><Relationship Id="rId31" Type="http://schemas.openxmlformats.org/officeDocument/2006/relationships/image" Target="../media/image34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33.gif"/><Relationship Id="rId35" Type="http://schemas.openxmlformats.org/officeDocument/2006/relationships/image" Target="../media/image37.png"/><Relationship Id="rId8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hdphoto" Target="../media/hdphoto2.wdp"/><Relationship Id="rId18" Type="http://schemas.openxmlformats.org/officeDocument/2006/relationships/image" Target="../media/image37.png"/><Relationship Id="rId26" Type="http://schemas.openxmlformats.org/officeDocument/2006/relationships/slide" Target="slide8.xml"/><Relationship Id="rId3" Type="http://schemas.openxmlformats.org/officeDocument/2006/relationships/image" Target="../media/image38.jpg"/><Relationship Id="rId21" Type="http://schemas.openxmlformats.org/officeDocument/2006/relationships/image" Target="../media/image40.png"/><Relationship Id="rId7" Type="http://schemas.openxmlformats.org/officeDocument/2006/relationships/image" Target="../media/image12.png"/><Relationship Id="rId12" Type="http://schemas.openxmlformats.org/officeDocument/2006/relationships/image" Target="../media/image25.png"/><Relationship Id="rId17" Type="http://schemas.openxmlformats.org/officeDocument/2006/relationships/image" Target="../media/image33.gif"/><Relationship Id="rId25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1.png"/><Relationship Id="rId20" Type="http://schemas.openxmlformats.org/officeDocument/2006/relationships/slide" Target="slide5.xml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11" Type="http://schemas.openxmlformats.org/officeDocument/2006/relationships/image" Target="../media/image24.png"/><Relationship Id="rId24" Type="http://schemas.openxmlformats.org/officeDocument/2006/relationships/slide" Target="slide7.xml"/><Relationship Id="rId32" Type="http://schemas.openxmlformats.org/officeDocument/2006/relationships/slide" Target="slide11.xml"/><Relationship Id="rId5" Type="http://schemas.openxmlformats.org/officeDocument/2006/relationships/image" Target="../media/image15.png"/><Relationship Id="rId15" Type="http://schemas.openxmlformats.org/officeDocument/2006/relationships/image" Target="../media/image29.png"/><Relationship Id="rId23" Type="http://schemas.openxmlformats.org/officeDocument/2006/relationships/image" Target="../media/image41.png"/><Relationship Id="rId28" Type="http://schemas.openxmlformats.org/officeDocument/2006/relationships/slide" Target="slide9.xml"/><Relationship Id="rId10" Type="http://schemas.openxmlformats.org/officeDocument/2006/relationships/image" Target="../media/image23.png"/><Relationship Id="rId19" Type="http://schemas.openxmlformats.org/officeDocument/2006/relationships/image" Target="../media/image39.png"/><Relationship Id="rId31" Type="http://schemas.openxmlformats.org/officeDocument/2006/relationships/image" Target="../media/image45.png"/><Relationship Id="rId4" Type="http://schemas.openxmlformats.org/officeDocument/2006/relationships/image" Target="../media/image13.png"/><Relationship Id="rId9" Type="http://schemas.microsoft.com/office/2007/relationships/hdphoto" Target="../media/hdphoto1.wdp"/><Relationship Id="rId14" Type="http://schemas.openxmlformats.org/officeDocument/2006/relationships/image" Target="../media/image27.png"/><Relationship Id="rId22" Type="http://schemas.openxmlformats.org/officeDocument/2006/relationships/slide" Target="slide6.xml"/><Relationship Id="rId27" Type="http://schemas.openxmlformats.org/officeDocument/2006/relationships/image" Target="../media/image43.png"/><Relationship Id="rId30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audio" Target="../media/audio1.wav"/><Relationship Id="rId7" Type="http://schemas.openxmlformats.org/officeDocument/2006/relationships/image" Target="../media/image47.png"/><Relationship Id="rId12" Type="http://schemas.openxmlformats.org/officeDocument/2006/relationships/image" Target="../media/image3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5.wdp"/><Relationship Id="rId11" Type="http://schemas.openxmlformats.org/officeDocument/2006/relationships/slide" Target="slide4.xml"/><Relationship Id="rId5" Type="http://schemas.openxmlformats.org/officeDocument/2006/relationships/image" Target="../media/image46.png"/><Relationship Id="rId10" Type="http://schemas.microsoft.com/office/2007/relationships/hdphoto" Target="../media/hdphoto7.wdp"/><Relationship Id="rId4" Type="http://schemas.openxmlformats.org/officeDocument/2006/relationships/image" Target="../media/image38.jpg"/><Relationship Id="rId9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1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8.jpg"/><Relationship Id="rId9" Type="http://schemas.openxmlformats.org/officeDocument/2006/relationships/image" Target="../media/image33.gif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audio" Target="../media/audio1.wav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33.gif"/><Relationship Id="rId4" Type="http://schemas.openxmlformats.org/officeDocument/2006/relationships/image" Target="../media/image38.jpg"/><Relationship Id="rId9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1.wav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5" Type="http://schemas.openxmlformats.org/officeDocument/2006/relationships/image" Target="../media/image51.png"/><Relationship Id="rId4" Type="http://schemas.openxmlformats.org/officeDocument/2006/relationships/image" Target="../media/image38.jpg"/><Relationship Id="rId9" Type="http://schemas.openxmlformats.org/officeDocument/2006/relationships/image" Target="../media/image3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1.wav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5" Type="http://schemas.openxmlformats.org/officeDocument/2006/relationships/image" Target="../media/image52.png"/><Relationship Id="rId4" Type="http://schemas.openxmlformats.org/officeDocument/2006/relationships/image" Target="../media/image38.jpg"/><Relationship Id="rId9" Type="http://schemas.openxmlformats.org/officeDocument/2006/relationships/image" Target="../media/image3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背背景景"/>
          <p:cNvPicPr>
            <a:picLocks noChangeAspect="1"/>
          </p:cNvPicPr>
          <p:nvPr/>
        </p:nvPicPr>
        <p:blipFill>
          <a:blip r:embed="rId5"/>
          <a:srcRect b="83485"/>
          <a:stretch>
            <a:fillRect/>
          </a:stretch>
        </p:blipFill>
        <p:spPr>
          <a:xfrm>
            <a:off x="56515" y="-141605"/>
            <a:ext cx="12135485" cy="830580"/>
          </a:xfrm>
          <a:prstGeom prst="rect">
            <a:avLst/>
          </a:prstGeom>
        </p:spPr>
      </p:pic>
      <p:pic>
        <p:nvPicPr>
          <p:cNvPr id="9" name="图片 8" descr="鹿"/>
          <p:cNvPicPr>
            <a:picLocks noChangeAspect="1"/>
          </p:cNvPicPr>
          <p:nvPr/>
        </p:nvPicPr>
        <p:blipFill>
          <a:blip r:embed="rId6"/>
          <a:srcRect l="72633" t="-290" r="448" b="290"/>
          <a:stretch>
            <a:fillRect/>
          </a:stretch>
        </p:blipFill>
        <p:spPr>
          <a:xfrm>
            <a:off x="8491220" y="316865"/>
            <a:ext cx="3693160" cy="6498590"/>
          </a:xfrm>
          <a:prstGeom prst="rect">
            <a:avLst/>
          </a:prstGeom>
        </p:spPr>
      </p:pic>
      <p:pic>
        <p:nvPicPr>
          <p:cNvPr id="10" name="图片 9" descr="游乐场"/>
          <p:cNvPicPr>
            <a:picLocks noChangeAspect="1"/>
          </p:cNvPicPr>
          <p:nvPr/>
        </p:nvPicPr>
        <p:blipFill>
          <a:blip r:embed="rId7"/>
          <a:srcRect t="45455" r="63725"/>
          <a:stretch>
            <a:fillRect/>
          </a:stretch>
        </p:blipFill>
        <p:spPr>
          <a:xfrm>
            <a:off x="36195" y="3917950"/>
            <a:ext cx="3648710" cy="2743200"/>
          </a:xfrm>
          <a:prstGeom prst="rect">
            <a:avLst/>
          </a:prstGeom>
        </p:spPr>
      </p:pic>
      <p:pic>
        <p:nvPicPr>
          <p:cNvPr id="11" name="图片 10" descr="气球"/>
          <p:cNvPicPr>
            <a:picLocks noChangeAspect="1"/>
          </p:cNvPicPr>
          <p:nvPr/>
        </p:nvPicPr>
        <p:blipFill>
          <a:blip r:embed="rId8"/>
          <a:srcRect r="74419" b="31780"/>
          <a:stretch>
            <a:fillRect/>
          </a:stretch>
        </p:blipFill>
        <p:spPr>
          <a:xfrm>
            <a:off x="-158115" y="-141605"/>
            <a:ext cx="4037330" cy="538353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5BEDD47-F52C-4CC9-8EA0-02EE40C0485A}"/>
              </a:ext>
            </a:extLst>
          </p:cNvPr>
          <p:cNvGrpSpPr/>
          <p:nvPr/>
        </p:nvGrpSpPr>
        <p:grpSpPr>
          <a:xfrm>
            <a:off x="2477278" y="2004810"/>
            <a:ext cx="8355255" cy="3494809"/>
            <a:chOff x="2106811" y="2472829"/>
            <a:chExt cx="8355255" cy="3494809"/>
          </a:xfrm>
        </p:grpSpPr>
        <p:sp>
          <p:nvSpPr>
            <p:cNvPr id="7" name="Rectangles 3">
              <a:extLst>
                <a:ext uri="{FF2B5EF4-FFF2-40B4-BE49-F238E27FC236}">
                  <a16:creationId xmlns:a16="http://schemas.microsoft.com/office/drawing/2014/main" id="{45D7FF09-3836-4764-9040-84CC938073B5}"/>
                </a:ext>
              </a:extLst>
            </p:cNvPr>
            <p:cNvSpPr/>
            <p:nvPr/>
          </p:nvSpPr>
          <p:spPr>
            <a:xfrm>
              <a:off x="2106811" y="2489763"/>
              <a:ext cx="8355255" cy="3477875"/>
            </a:xfrm>
            <a:custGeom>
              <a:avLst/>
              <a:gdLst>
                <a:gd name="connsiteX0" fmla="*/ 0 w 8355255"/>
                <a:gd name="connsiteY0" fmla="*/ 0 h 3477875"/>
                <a:gd name="connsiteX1" fmla="*/ 513251 w 8355255"/>
                <a:gd name="connsiteY1" fmla="*/ 0 h 3477875"/>
                <a:gd name="connsiteX2" fmla="*/ 859398 w 8355255"/>
                <a:gd name="connsiteY2" fmla="*/ 0 h 3477875"/>
                <a:gd name="connsiteX3" fmla="*/ 1623307 w 8355255"/>
                <a:gd name="connsiteY3" fmla="*/ 0 h 3477875"/>
                <a:gd name="connsiteX4" fmla="*/ 2136558 w 8355255"/>
                <a:gd name="connsiteY4" fmla="*/ 0 h 3477875"/>
                <a:gd name="connsiteX5" fmla="*/ 2649809 w 8355255"/>
                <a:gd name="connsiteY5" fmla="*/ 0 h 3477875"/>
                <a:gd name="connsiteX6" fmla="*/ 3413718 w 8355255"/>
                <a:gd name="connsiteY6" fmla="*/ 0 h 3477875"/>
                <a:gd name="connsiteX7" fmla="*/ 3843417 w 8355255"/>
                <a:gd name="connsiteY7" fmla="*/ 0 h 3477875"/>
                <a:gd name="connsiteX8" fmla="*/ 4607326 w 8355255"/>
                <a:gd name="connsiteY8" fmla="*/ 0 h 3477875"/>
                <a:gd name="connsiteX9" fmla="*/ 5371235 w 8355255"/>
                <a:gd name="connsiteY9" fmla="*/ 0 h 3477875"/>
                <a:gd name="connsiteX10" fmla="*/ 5968039 w 8355255"/>
                <a:gd name="connsiteY10" fmla="*/ 0 h 3477875"/>
                <a:gd name="connsiteX11" fmla="*/ 6731948 w 8355255"/>
                <a:gd name="connsiteY11" fmla="*/ 0 h 3477875"/>
                <a:gd name="connsiteX12" fmla="*/ 7245200 w 8355255"/>
                <a:gd name="connsiteY12" fmla="*/ 0 h 3477875"/>
                <a:gd name="connsiteX13" fmla="*/ 7758451 w 8355255"/>
                <a:gd name="connsiteY13" fmla="*/ 0 h 3477875"/>
                <a:gd name="connsiteX14" fmla="*/ 8355255 w 8355255"/>
                <a:gd name="connsiteY14" fmla="*/ 0 h 3477875"/>
                <a:gd name="connsiteX15" fmla="*/ 8355255 w 8355255"/>
                <a:gd name="connsiteY15" fmla="*/ 544867 h 3477875"/>
                <a:gd name="connsiteX16" fmla="*/ 8355255 w 8355255"/>
                <a:gd name="connsiteY16" fmla="*/ 1124513 h 3477875"/>
                <a:gd name="connsiteX17" fmla="*/ 8355255 w 8355255"/>
                <a:gd name="connsiteY17" fmla="*/ 1738938 h 3477875"/>
                <a:gd name="connsiteX18" fmla="*/ 8355255 w 8355255"/>
                <a:gd name="connsiteY18" fmla="*/ 2353362 h 3477875"/>
                <a:gd name="connsiteX19" fmla="*/ 8355255 w 8355255"/>
                <a:gd name="connsiteY19" fmla="*/ 2967787 h 3477875"/>
                <a:gd name="connsiteX20" fmla="*/ 8355255 w 8355255"/>
                <a:gd name="connsiteY20" fmla="*/ 3477875 h 3477875"/>
                <a:gd name="connsiteX21" fmla="*/ 7925556 w 8355255"/>
                <a:gd name="connsiteY21" fmla="*/ 3477875 h 3477875"/>
                <a:gd name="connsiteX22" fmla="*/ 7328752 w 8355255"/>
                <a:gd name="connsiteY22" fmla="*/ 3477875 h 3477875"/>
                <a:gd name="connsiteX23" fmla="*/ 6899053 w 8355255"/>
                <a:gd name="connsiteY23" fmla="*/ 3477875 h 3477875"/>
                <a:gd name="connsiteX24" fmla="*/ 6302249 w 8355255"/>
                <a:gd name="connsiteY24" fmla="*/ 3477875 h 3477875"/>
                <a:gd name="connsiteX25" fmla="*/ 5956103 w 8355255"/>
                <a:gd name="connsiteY25" fmla="*/ 3477875 h 3477875"/>
                <a:gd name="connsiteX26" fmla="*/ 5609957 w 8355255"/>
                <a:gd name="connsiteY26" fmla="*/ 3477875 h 3477875"/>
                <a:gd name="connsiteX27" fmla="*/ 5013153 w 8355255"/>
                <a:gd name="connsiteY27" fmla="*/ 3477875 h 3477875"/>
                <a:gd name="connsiteX28" fmla="*/ 4583454 w 8355255"/>
                <a:gd name="connsiteY28" fmla="*/ 3477875 h 3477875"/>
                <a:gd name="connsiteX29" fmla="*/ 3903098 w 8355255"/>
                <a:gd name="connsiteY29" fmla="*/ 3477875 h 3477875"/>
                <a:gd name="connsiteX30" fmla="*/ 3473399 w 8355255"/>
                <a:gd name="connsiteY30" fmla="*/ 3477875 h 3477875"/>
                <a:gd name="connsiteX31" fmla="*/ 2793042 w 8355255"/>
                <a:gd name="connsiteY31" fmla="*/ 3477875 h 3477875"/>
                <a:gd name="connsiteX32" fmla="*/ 2446896 w 8355255"/>
                <a:gd name="connsiteY32" fmla="*/ 3477875 h 3477875"/>
                <a:gd name="connsiteX33" fmla="*/ 1766540 w 8355255"/>
                <a:gd name="connsiteY33" fmla="*/ 3477875 h 3477875"/>
                <a:gd name="connsiteX34" fmla="*/ 1336841 w 8355255"/>
                <a:gd name="connsiteY34" fmla="*/ 3477875 h 3477875"/>
                <a:gd name="connsiteX35" fmla="*/ 990695 w 8355255"/>
                <a:gd name="connsiteY35" fmla="*/ 3477875 h 3477875"/>
                <a:gd name="connsiteX36" fmla="*/ 560996 w 8355255"/>
                <a:gd name="connsiteY36" fmla="*/ 3477875 h 3477875"/>
                <a:gd name="connsiteX37" fmla="*/ 0 w 8355255"/>
                <a:gd name="connsiteY37" fmla="*/ 3477875 h 3477875"/>
                <a:gd name="connsiteX38" fmla="*/ 0 w 8355255"/>
                <a:gd name="connsiteY38" fmla="*/ 2967787 h 3477875"/>
                <a:gd name="connsiteX39" fmla="*/ 0 w 8355255"/>
                <a:gd name="connsiteY39" fmla="*/ 2492477 h 3477875"/>
                <a:gd name="connsiteX40" fmla="*/ 0 w 8355255"/>
                <a:gd name="connsiteY40" fmla="*/ 2017168 h 3477875"/>
                <a:gd name="connsiteX41" fmla="*/ 0 w 8355255"/>
                <a:gd name="connsiteY41" fmla="*/ 1402743 h 3477875"/>
                <a:gd name="connsiteX42" fmla="*/ 0 w 8355255"/>
                <a:gd name="connsiteY42" fmla="*/ 927433 h 3477875"/>
                <a:gd name="connsiteX43" fmla="*/ 0 w 8355255"/>
                <a:gd name="connsiteY43" fmla="*/ 0 h 347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355255" h="3477875" extrusionOk="0">
                  <a:moveTo>
                    <a:pt x="0" y="0"/>
                  </a:moveTo>
                  <a:cubicBezTo>
                    <a:pt x="181336" y="-32774"/>
                    <a:pt x="311725" y="21311"/>
                    <a:pt x="513251" y="0"/>
                  </a:cubicBezTo>
                  <a:cubicBezTo>
                    <a:pt x="714777" y="-21311"/>
                    <a:pt x="732350" y="8679"/>
                    <a:pt x="859398" y="0"/>
                  </a:cubicBezTo>
                  <a:cubicBezTo>
                    <a:pt x="986446" y="-8679"/>
                    <a:pt x="1305610" y="87712"/>
                    <a:pt x="1623307" y="0"/>
                  </a:cubicBezTo>
                  <a:cubicBezTo>
                    <a:pt x="1941004" y="-87712"/>
                    <a:pt x="1887912" y="34722"/>
                    <a:pt x="2136558" y="0"/>
                  </a:cubicBezTo>
                  <a:cubicBezTo>
                    <a:pt x="2385204" y="-34722"/>
                    <a:pt x="2445906" y="55720"/>
                    <a:pt x="2649809" y="0"/>
                  </a:cubicBezTo>
                  <a:cubicBezTo>
                    <a:pt x="2853712" y="-55720"/>
                    <a:pt x="3228581" y="11452"/>
                    <a:pt x="3413718" y="0"/>
                  </a:cubicBezTo>
                  <a:cubicBezTo>
                    <a:pt x="3598855" y="-11452"/>
                    <a:pt x="3659819" y="47243"/>
                    <a:pt x="3843417" y="0"/>
                  </a:cubicBezTo>
                  <a:cubicBezTo>
                    <a:pt x="4027015" y="-47243"/>
                    <a:pt x="4409793" y="60585"/>
                    <a:pt x="4607326" y="0"/>
                  </a:cubicBezTo>
                  <a:cubicBezTo>
                    <a:pt x="4804859" y="-60585"/>
                    <a:pt x="5077788" y="38206"/>
                    <a:pt x="5371235" y="0"/>
                  </a:cubicBezTo>
                  <a:cubicBezTo>
                    <a:pt x="5664682" y="-38206"/>
                    <a:pt x="5747137" y="46325"/>
                    <a:pt x="5968039" y="0"/>
                  </a:cubicBezTo>
                  <a:cubicBezTo>
                    <a:pt x="6188941" y="-46325"/>
                    <a:pt x="6368141" y="33730"/>
                    <a:pt x="6731948" y="0"/>
                  </a:cubicBezTo>
                  <a:cubicBezTo>
                    <a:pt x="7095755" y="-33730"/>
                    <a:pt x="7007905" y="7078"/>
                    <a:pt x="7245200" y="0"/>
                  </a:cubicBezTo>
                  <a:cubicBezTo>
                    <a:pt x="7482495" y="-7078"/>
                    <a:pt x="7512184" y="16893"/>
                    <a:pt x="7758451" y="0"/>
                  </a:cubicBezTo>
                  <a:cubicBezTo>
                    <a:pt x="8004718" y="-16893"/>
                    <a:pt x="8230974" y="4773"/>
                    <a:pt x="8355255" y="0"/>
                  </a:cubicBezTo>
                  <a:cubicBezTo>
                    <a:pt x="8390017" y="122226"/>
                    <a:pt x="8331799" y="423494"/>
                    <a:pt x="8355255" y="544867"/>
                  </a:cubicBezTo>
                  <a:cubicBezTo>
                    <a:pt x="8378711" y="666240"/>
                    <a:pt x="8332859" y="874116"/>
                    <a:pt x="8355255" y="1124513"/>
                  </a:cubicBezTo>
                  <a:cubicBezTo>
                    <a:pt x="8377651" y="1374910"/>
                    <a:pt x="8320090" y="1440995"/>
                    <a:pt x="8355255" y="1738938"/>
                  </a:cubicBezTo>
                  <a:cubicBezTo>
                    <a:pt x="8390420" y="2036881"/>
                    <a:pt x="8349170" y="2089718"/>
                    <a:pt x="8355255" y="2353362"/>
                  </a:cubicBezTo>
                  <a:cubicBezTo>
                    <a:pt x="8361340" y="2617006"/>
                    <a:pt x="8288184" y="2782768"/>
                    <a:pt x="8355255" y="2967787"/>
                  </a:cubicBezTo>
                  <a:cubicBezTo>
                    <a:pt x="8422326" y="3152807"/>
                    <a:pt x="8313724" y="3289257"/>
                    <a:pt x="8355255" y="3477875"/>
                  </a:cubicBezTo>
                  <a:cubicBezTo>
                    <a:pt x="8176698" y="3493745"/>
                    <a:pt x="8136045" y="3439045"/>
                    <a:pt x="7925556" y="3477875"/>
                  </a:cubicBezTo>
                  <a:cubicBezTo>
                    <a:pt x="7715067" y="3516705"/>
                    <a:pt x="7488775" y="3415794"/>
                    <a:pt x="7328752" y="3477875"/>
                  </a:cubicBezTo>
                  <a:cubicBezTo>
                    <a:pt x="7168729" y="3539956"/>
                    <a:pt x="7035863" y="3450061"/>
                    <a:pt x="6899053" y="3477875"/>
                  </a:cubicBezTo>
                  <a:cubicBezTo>
                    <a:pt x="6762243" y="3505689"/>
                    <a:pt x="6541139" y="3472899"/>
                    <a:pt x="6302249" y="3477875"/>
                  </a:cubicBezTo>
                  <a:cubicBezTo>
                    <a:pt x="6063359" y="3482851"/>
                    <a:pt x="6026773" y="3471517"/>
                    <a:pt x="5956103" y="3477875"/>
                  </a:cubicBezTo>
                  <a:cubicBezTo>
                    <a:pt x="5885433" y="3484233"/>
                    <a:pt x="5765719" y="3459541"/>
                    <a:pt x="5609957" y="3477875"/>
                  </a:cubicBezTo>
                  <a:cubicBezTo>
                    <a:pt x="5454195" y="3496209"/>
                    <a:pt x="5300749" y="3465033"/>
                    <a:pt x="5013153" y="3477875"/>
                  </a:cubicBezTo>
                  <a:cubicBezTo>
                    <a:pt x="4725557" y="3490717"/>
                    <a:pt x="4693537" y="3468722"/>
                    <a:pt x="4583454" y="3477875"/>
                  </a:cubicBezTo>
                  <a:cubicBezTo>
                    <a:pt x="4473371" y="3487028"/>
                    <a:pt x="4113806" y="3464783"/>
                    <a:pt x="3903098" y="3477875"/>
                  </a:cubicBezTo>
                  <a:cubicBezTo>
                    <a:pt x="3692390" y="3490967"/>
                    <a:pt x="3648180" y="3467618"/>
                    <a:pt x="3473399" y="3477875"/>
                  </a:cubicBezTo>
                  <a:cubicBezTo>
                    <a:pt x="3298618" y="3488132"/>
                    <a:pt x="2978981" y="3417296"/>
                    <a:pt x="2793042" y="3477875"/>
                  </a:cubicBezTo>
                  <a:cubicBezTo>
                    <a:pt x="2607103" y="3538454"/>
                    <a:pt x="2579268" y="3462054"/>
                    <a:pt x="2446896" y="3477875"/>
                  </a:cubicBezTo>
                  <a:cubicBezTo>
                    <a:pt x="2314524" y="3493696"/>
                    <a:pt x="2098235" y="3427448"/>
                    <a:pt x="1766540" y="3477875"/>
                  </a:cubicBezTo>
                  <a:cubicBezTo>
                    <a:pt x="1434845" y="3528302"/>
                    <a:pt x="1524612" y="3454898"/>
                    <a:pt x="1336841" y="3477875"/>
                  </a:cubicBezTo>
                  <a:cubicBezTo>
                    <a:pt x="1149070" y="3500852"/>
                    <a:pt x="1129078" y="3443153"/>
                    <a:pt x="990695" y="3477875"/>
                  </a:cubicBezTo>
                  <a:cubicBezTo>
                    <a:pt x="852312" y="3512597"/>
                    <a:pt x="729260" y="3454986"/>
                    <a:pt x="560996" y="3477875"/>
                  </a:cubicBezTo>
                  <a:cubicBezTo>
                    <a:pt x="392732" y="3500764"/>
                    <a:pt x="169049" y="3463585"/>
                    <a:pt x="0" y="3477875"/>
                  </a:cubicBezTo>
                  <a:cubicBezTo>
                    <a:pt x="-38669" y="3300809"/>
                    <a:pt x="33666" y="3135569"/>
                    <a:pt x="0" y="2967787"/>
                  </a:cubicBezTo>
                  <a:cubicBezTo>
                    <a:pt x="-33666" y="2800005"/>
                    <a:pt x="4905" y="2673977"/>
                    <a:pt x="0" y="2492477"/>
                  </a:cubicBezTo>
                  <a:cubicBezTo>
                    <a:pt x="-4905" y="2310977"/>
                    <a:pt x="19605" y="2211228"/>
                    <a:pt x="0" y="2017168"/>
                  </a:cubicBezTo>
                  <a:cubicBezTo>
                    <a:pt x="-19605" y="1823108"/>
                    <a:pt x="28278" y="1658223"/>
                    <a:pt x="0" y="1402743"/>
                  </a:cubicBezTo>
                  <a:cubicBezTo>
                    <a:pt x="-28278" y="1147264"/>
                    <a:pt x="35510" y="1096083"/>
                    <a:pt x="0" y="927433"/>
                  </a:cubicBezTo>
                  <a:cubicBezTo>
                    <a:pt x="-35510" y="758783"/>
                    <a:pt x="64845" y="260385"/>
                    <a:pt x="0" y="0"/>
                  </a:cubicBezTo>
                  <a:close/>
                </a:path>
              </a:pathLst>
            </a:custGeom>
            <a:noFill/>
            <a:ln w="38100"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11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LuyệN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11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tập</a:t>
              </a:r>
              <a:endParaRPr kumimoji="0" lang="en-US" altLang="zh-CN" sz="11000" b="1" i="0" u="none" strike="noStrike" kern="1200" cap="none" spc="0" normalizeH="0" baseline="0" noProof="0" dirty="0">
                <a:ln w="2540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B21D664-F074-43EE-9937-CFB0C86E11BC}"/>
                </a:ext>
              </a:extLst>
            </p:cNvPr>
            <p:cNvSpPr txBox="1"/>
            <p:nvPr/>
          </p:nvSpPr>
          <p:spPr>
            <a:xfrm>
              <a:off x="2687535" y="2472829"/>
              <a:ext cx="7193806" cy="34778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110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LUYỆN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110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TẬP</a:t>
              </a:r>
              <a:endParaRPr kumimoji="0" lang="en-US" altLang="zh-CN" sz="110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</p:grpSp>
      <p:sp>
        <p:nvSpPr>
          <p:cNvPr id="13" name="Rectangles 10">
            <a:extLst>
              <a:ext uri="{FF2B5EF4-FFF2-40B4-BE49-F238E27FC236}">
                <a16:creationId xmlns:a16="http://schemas.microsoft.com/office/drawing/2014/main" id="{97363D51-E54B-478C-A530-C554CC96680D}"/>
              </a:ext>
            </a:extLst>
          </p:cNvPr>
          <p:cNvSpPr/>
          <p:nvPr/>
        </p:nvSpPr>
        <p:spPr>
          <a:xfrm rot="20194367">
            <a:off x="2609780" y="1687545"/>
            <a:ext cx="4767444" cy="2510213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prstTxWarp prst="textArchUp">
              <a:avLst>
                <a:gd name="adj" fmla="val 10617195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15000" b="1" dirty="0">
                <a:ln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FF00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5 Yen Tu" panose="02040603050506020204" pitchFamily="18" charset="0"/>
                <a:ea typeface="等线" panose="020B0604020202020204" charset="-122"/>
                <a:cs typeface="UTM ViceroyJF" panose="02040603050506020204" charset="0"/>
              </a:rPr>
              <a:t>Toán</a:t>
            </a:r>
            <a:endParaRPr kumimoji="0" lang="en-US" altLang="zh-CN" sz="15000" b="1" i="0" u="none" strike="noStrike" kern="1200" cap="none" spc="0" normalizeH="0" baseline="0" noProof="0" dirty="0">
              <a:ln>
                <a:solidFill>
                  <a:srgbClr val="ED7D31">
                    <a:lumMod val="50000"/>
                  </a:srgbClr>
                </a:solidFill>
              </a:ln>
              <a:solidFill>
                <a:srgbClr val="FFFF00"/>
              </a:solidFill>
              <a:effectLst>
                <a:glow rad="101600">
                  <a:srgbClr val="FFC000">
                    <a:satMod val="175000"/>
                    <a:alpha val="40000"/>
                  </a:srgb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#9Slide05 Yen Tu" panose="02040603050506020204" pitchFamily="18" charset="0"/>
              <a:ea typeface="等线" panose="020B0604020202020204" charset="-122"/>
              <a:cs typeface="UTM ViceroyJF" panose="02040603050506020204" charset="0"/>
            </a:endParaRPr>
          </a:p>
        </p:txBody>
      </p:sp>
      <p:pic>
        <p:nvPicPr>
          <p:cNvPr id="14" name="图片 32">
            <a:extLst>
              <a:ext uri="{FF2B5EF4-FFF2-40B4-BE49-F238E27FC236}">
                <a16:creationId xmlns:a16="http://schemas.microsoft.com/office/drawing/2014/main" id="{4C03E79A-F21B-48B6-BCA3-B327B14A4A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98871" y="74833"/>
            <a:ext cx="1496939" cy="1485753"/>
          </a:xfrm>
          <a:prstGeom prst="rect">
            <a:avLst/>
          </a:prstGeom>
        </p:spPr>
      </p:pic>
      <p:pic>
        <p:nvPicPr>
          <p:cNvPr id="15" name="图片 4" descr="图片包含 动物, 无脊椎动物&#10;&#10;已生成高可信度的说明">
            <a:extLst>
              <a:ext uri="{FF2B5EF4-FFF2-40B4-BE49-F238E27FC236}">
                <a16:creationId xmlns:a16="http://schemas.microsoft.com/office/drawing/2014/main" id="{5A380C39-1059-40DF-B7B7-71D285F50D9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37016" y="4415770"/>
            <a:ext cx="947889" cy="946535"/>
          </a:xfrm>
          <a:prstGeom prst="rect">
            <a:avLst/>
          </a:prstGeom>
        </p:spPr>
      </p:pic>
      <p:pic>
        <p:nvPicPr>
          <p:cNvPr id="16" name="图片 4" descr="图片包含 动物, 无脊椎动物&#10;&#10;已生成高可信度的说明">
            <a:extLst>
              <a:ext uri="{FF2B5EF4-FFF2-40B4-BE49-F238E27FC236}">
                <a16:creationId xmlns:a16="http://schemas.microsoft.com/office/drawing/2014/main" id="{2C151379-DF52-4CA7-934B-E272B994DC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929" y="5135807"/>
            <a:ext cx="1834204" cy="1491090"/>
          </a:xfrm>
          <a:prstGeom prst="rect">
            <a:avLst/>
          </a:prstGeom>
        </p:spPr>
      </p:pic>
      <p:pic>
        <p:nvPicPr>
          <p:cNvPr id="17" name="图片 9" descr="d778c19fc16a4fd02a3b81a9c6f16f6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48809" y="3547533"/>
            <a:ext cx="2825202" cy="3062818"/>
          </a:xfrm>
          <a:prstGeom prst="rect">
            <a:avLst/>
          </a:prstGeom>
        </p:spPr>
      </p:pic>
      <p:pic>
        <p:nvPicPr>
          <p:cNvPr id="18" name="图片 13" descr="ca7ba006774f0e5fab4a7a3888d53d4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57827" y="2921441"/>
            <a:ext cx="2003002" cy="2003002"/>
          </a:xfrm>
          <a:prstGeom prst="rect">
            <a:avLst/>
          </a:prstGeom>
        </p:spPr>
      </p:pic>
      <p:pic>
        <p:nvPicPr>
          <p:cNvPr id="19" name="图片 15" descr="e6b6486424cc4c3572550eb71105394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92537" y="-141605"/>
            <a:ext cx="2915920" cy="29159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15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1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2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996792" y="237047"/>
            <a:ext cx="9056191" cy="202662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188141" y="566324"/>
            <a:ext cx="87395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Số 1 000</a:t>
            </a:r>
            <a:r>
              <a:rPr kumimoji="0" lang="vi-VN" sz="6000" b="1" i="0" u="none" strike="noStrike" kern="1200" cap="none" spc="0" normalizeH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001 đọc là: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D41E09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149321" y="1466525"/>
            <a:ext cx="7467596" cy="5588000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296062" y="4024129"/>
              <a:ext cx="4077212" cy="1134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+mn-cs"/>
                </a:rPr>
                <a:t>Một triệu không nghìn không trăm linh một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94" b="64054" l="0" r="32353">
                        <a14:backgroundMark x1="77294" y1="42866" x2="77294" y2="42866"/>
                        <a14:backgroundMark x1="91647" y1="54317" x2="91647" y2="54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861" t="-2230" r="68256" b="68919"/>
          <a:stretch/>
        </p:blipFill>
        <p:spPr>
          <a:xfrm>
            <a:off x="8339666" y="2971799"/>
            <a:ext cx="3744411" cy="3604459"/>
          </a:xfrm>
          <a:prstGeom prst="rect">
            <a:avLst/>
          </a:prstGeom>
        </p:spPr>
      </p:pic>
      <p:sp>
        <p:nvSpPr>
          <p:cNvPr id="9" name="Arrow: Striped Right 8">
            <a:hlinkClick r:id="rId9" action="ppaction://hlinksldjump"/>
            <a:extLst>
              <a:ext uri="{FF2B5EF4-FFF2-40B4-BE49-F238E27FC236}">
                <a16:creationId xmlns:a16="http://schemas.microsoft.com/office/drawing/2014/main" id="{F1BD03FE-2BB9-45FD-B39E-F00AEE8F9D17}"/>
              </a:ext>
            </a:extLst>
          </p:cNvPr>
          <p:cNvSpPr/>
          <p:nvPr/>
        </p:nvSpPr>
        <p:spPr>
          <a:xfrm>
            <a:off x="11317818" y="6109855"/>
            <a:ext cx="766261" cy="609600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0B98AC-76E3-4BCB-A237-EB09A910A9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813" y="934158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186EE2-E3A0-4445-8A41-B815A6032B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46C245-B1CC-4E79-91D4-608A650BC0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56603BF-C486-416B-94B5-FCA9774E533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33" y="3498939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BCFB40-5493-4BEA-A7D8-6AE97BF649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91" y="-417606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2A2D05-D62A-478A-BC06-4D04625B79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677" y="3938005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8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">
            <a:extLst>
              <a:ext uri="{FF2B5EF4-FFF2-40B4-BE49-F238E27FC236}">
                <a16:creationId xmlns:a16="http://schemas.microsoft.com/office/drawing/2014/main" id="{06281BEF-D5CA-4067-8B4C-6146637E1F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" t="1778" r="3560" b="1866"/>
          <a:stretch/>
        </p:blipFill>
        <p:spPr>
          <a:xfrm>
            <a:off x="2988734" y="572360"/>
            <a:ext cx="9146752" cy="5220817"/>
          </a:xfrm>
          <a:prstGeom prst="rect">
            <a:avLst/>
          </a:prstGeom>
        </p:spPr>
      </p:pic>
      <p:pic>
        <p:nvPicPr>
          <p:cNvPr id="3" name="图片 2" descr="背背景景"/>
          <p:cNvPicPr>
            <a:picLocks noChangeAspect="1"/>
          </p:cNvPicPr>
          <p:nvPr/>
        </p:nvPicPr>
        <p:blipFill>
          <a:blip r:embed="rId5"/>
          <a:srcRect b="83485"/>
          <a:stretch>
            <a:fillRect/>
          </a:stretch>
        </p:blipFill>
        <p:spPr>
          <a:xfrm>
            <a:off x="0" y="20471"/>
            <a:ext cx="12135485" cy="830580"/>
          </a:xfrm>
          <a:prstGeom prst="rect">
            <a:avLst/>
          </a:prstGeom>
        </p:spPr>
      </p:pic>
      <p:pic>
        <p:nvPicPr>
          <p:cNvPr id="4" name="图片 3" descr="159e1e6b31dbdf740029d13bb0aea655_看图王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26336" y="31289"/>
            <a:ext cx="4069144" cy="4069144"/>
          </a:xfrm>
          <a:prstGeom prst="rect">
            <a:avLst/>
          </a:prstGeom>
        </p:spPr>
      </p:pic>
      <p:pic>
        <p:nvPicPr>
          <p:cNvPr id="10" name="图片 10" descr="6ccb8bc6dbe83c6ae811819d70909b6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65955" y="4514201"/>
            <a:ext cx="12738776" cy="2384101"/>
          </a:xfrm>
          <a:prstGeom prst="rect">
            <a:avLst/>
          </a:prstGeom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4171944" y="725832"/>
            <a:ext cx="471674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251200" y="1286466"/>
            <a:ext cx="8305800" cy="558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buFontTx/>
              <a:buAutoNum type="alphaLcParenR"/>
              <a:defRPr/>
            </a:pP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triệu; </a:t>
            </a:r>
            <a:endParaRPr lang="en-US" sz="3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defRPr/>
            </a:pPr>
            <a:endParaRPr lang="en-US" sz="3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mốt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3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>
              <a:defRPr/>
            </a:pPr>
            <a:endParaRPr lang="en-US" sz="35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5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>
              <a:defRPr/>
            </a:pP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AutoNum type="alphaLcPeriod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AutoNum type="alphaLcPeriod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982" y="644777"/>
            <a:ext cx="660400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5487" y="289607"/>
            <a:ext cx="660400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733" y="4466128"/>
            <a:ext cx="2802806" cy="2146949"/>
          </a:xfrm>
          <a:prstGeom prst="rect">
            <a:avLst/>
          </a:prstGeom>
        </p:spPr>
      </p:pic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9008407" y="1327291"/>
            <a:ext cx="242887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613 000 000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9278283" y="2877084"/>
            <a:ext cx="242887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131 405 000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9553881" y="4910942"/>
            <a:ext cx="242887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512 326 103</a:t>
            </a:r>
          </a:p>
        </p:txBody>
      </p:sp>
      <p:pic>
        <p:nvPicPr>
          <p:cNvPr id="23" name="图片 1" descr="84d3c202bbf1e9126b5a6bcf621472e1"/>
          <p:cNvPicPr>
            <a:picLocks noChangeAspect="1"/>
          </p:cNvPicPr>
          <p:nvPr/>
        </p:nvPicPr>
        <p:blipFill>
          <a:blip r:embed="rId11"/>
          <a:srcRect t="33607" b="27072"/>
          <a:stretch>
            <a:fillRect/>
          </a:stretch>
        </p:blipFill>
        <p:spPr>
          <a:xfrm rot="20890452">
            <a:off x="1986590" y="-63238"/>
            <a:ext cx="2660411" cy="15920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2AE57B-98E7-4CAD-9E6C-B2E623597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26205D-4A3F-4A85-B464-8F4E8B19CC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88761">
            <a:off x="5308468" y="5694483"/>
            <a:ext cx="1279687" cy="7917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EBE4AC5-CD14-44F8-86A1-3F066D3A57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408" y="3463692"/>
            <a:ext cx="1846385" cy="1038470"/>
          </a:xfrm>
          <a:prstGeom prst="rect">
            <a:avLst/>
          </a:prstGeom>
        </p:spPr>
      </p:pic>
      <p:pic>
        <p:nvPicPr>
          <p:cNvPr id="15" name="Picture 2" descr="Краб Мультяшный Псд, HD Png Download , Transparent Png Image - PNGitem">
            <a:extLst>
              <a:ext uri="{FF2B5EF4-FFF2-40B4-BE49-F238E27FC236}">
                <a16:creationId xmlns:a16="http://schemas.microsoft.com/office/drawing/2014/main" id="{88BC8921-C1FE-492C-B405-01C9ED191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77" b="91508" l="10000" r="90000">
                        <a14:foregroundMark x1="61279" y1="5830" x2="61279" y2="5830"/>
                        <a14:foregroundMark x1="69767" y1="91508" x2="69767" y2="91508"/>
                        <a14:foregroundMark x1="73953" y1="91508" x2="73953" y2="91508"/>
                        <a14:foregroundMark x1="66628" y1="37516" x2="66628" y2="37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569" y="5316691"/>
            <a:ext cx="1559956" cy="143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ình ảnh Tôm Hùm, Tôm Hùm Clipart, Con Tôm, Tôm Hoạt Hình miễn phí tải tập  tin PNG PSDComment và Vector">
            <a:extLst>
              <a:ext uri="{FF2B5EF4-FFF2-40B4-BE49-F238E27FC236}">
                <a16:creationId xmlns:a16="http://schemas.microsoft.com/office/drawing/2014/main" id="{C1D665FF-4C7D-4542-BE64-BA11442A9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32031" y1="49375" x2="32031" y2="49375"/>
                        <a14:foregroundMark x1="64219" y1="40000" x2="64219" y2="40000"/>
                        <a14:foregroundMark x1="60625" y1="45000" x2="60625" y2="45000"/>
                        <a14:foregroundMark x1="58594" y1="43125" x2="60625" y2="51094"/>
                        <a14:foregroundMark x1="59531" y1="46406" x2="62656" y2="48750"/>
                        <a14:foregroundMark x1="56563" y1="46875" x2="57344" y2="50000"/>
                        <a14:foregroundMark x1="45156" y1="38125" x2="50156" y2="414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3521">
            <a:off x="977156" y="5197170"/>
            <a:ext cx="1608032" cy="160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65A6820-8094-4DB0-9400-C7D89DA7027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2" y="1213832"/>
            <a:ext cx="354649" cy="33263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592C931-61C8-49B8-9C98-2CF77932B6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603" y="18437"/>
            <a:ext cx="354649" cy="33263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FD5ECB7-BDA6-4EA7-B116-FBFEF13A15F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852" y="1169190"/>
            <a:ext cx="354649" cy="33263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9EE7157-71FC-435F-AD6E-50055ADD8B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444" y="3016837"/>
            <a:ext cx="354649" cy="3326367"/>
          </a:xfrm>
          <a:prstGeom prst="rect">
            <a:avLst/>
          </a:prstGeom>
        </p:spPr>
      </p:pic>
      <p:pic>
        <p:nvPicPr>
          <p:cNvPr id="4" name="Picture 3">
            <a:hlinkClick r:id="rId12" action="ppaction://hlinksldjump"/>
            <a:extLst>
              <a:ext uri="{FF2B5EF4-FFF2-40B4-BE49-F238E27FC236}">
                <a16:creationId xmlns:a16="http://schemas.microsoft.com/office/drawing/2014/main" id="{CE7A0A7F-DF49-4AEE-A4F2-83D17DEB77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6799" y="2106279"/>
            <a:ext cx="2798307" cy="2798307"/>
          </a:xfrm>
          <a:prstGeom prst="rect">
            <a:avLst/>
          </a:prstGeom>
        </p:spPr>
      </p:pic>
      <p:pic>
        <p:nvPicPr>
          <p:cNvPr id="30" name="Picture 29">
            <a:hlinkClick r:id="rId14" action="ppaction://hlinksldjump"/>
            <a:extLst>
              <a:ext uri="{FF2B5EF4-FFF2-40B4-BE49-F238E27FC236}">
                <a16:creationId xmlns:a16="http://schemas.microsoft.com/office/drawing/2014/main" id="{2594B1E1-426E-4C1B-AF37-413C8A7CEA9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25903" y="3825509"/>
            <a:ext cx="2481143" cy="2481143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2CDFDC23-3E7E-410F-AEA0-8B4C21545159}"/>
              </a:ext>
            </a:extLst>
          </p:cNvPr>
          <p:cNvGrpSpPr/>
          <p:nvPr/>
        </p:nvGrpSpPr>
        <p:grpSpPr>
          <a:xfrm>
            <a:off x="1215016" y="538948"/>
            <a:ext cx="10897401" cy="1594655"/>
            <a:chOff x="2652344" y="808297"/>
            <a:chExt cx="8154838" cy="159465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79AEDB6-6961-4FE0-B96C-2BF255F6BD9E}"/>
                </a:ext>
              </a:extLst>
            </p:cNvPr>
            <p:cNvSpPr txBox="1"/>
            <p:nvPr/>
          </p:nvSpPr>
          <p:spPr>
            <a:xfrm>
              <a:off x="2652344" y="808297"/>
              <a:ext cx="815483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>
                  <a:ln w="14605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63500">
                      <a:srgbClr val="5B9BD5">
                        <a:satMod val="175000"/>
                        <a:alpha val="40000"/>
                      </a:srgbClr>
                    </a:glow>
                    <a:reflection blurRad="6350" stA="55000" endA="300" endPos="45500" dir="5400000" sy="-100000" algn="bl" rotWithShape="0"/>
                  </a:effectLst>
                  <a:uLnTx/>
                  <a:uFillTx/>
                  <a:latin typeface="#9Slide07 IcielStormtrooper" panose="020B0500000000000000" pitchFamily="34" charset="0"/>
                  <a:ea typeface="+mn-ea"/>
                  <a:cs typeface="+mn-cs"/>
                </a:rPr>
                <a:t>SĂN NGỌC TRAI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EF055FE-2EF4-451E-BFC9-24AFEF59C502}"/>
                </a:ext>
              </a:extLst>
            </p:cNvPr>
            <p:cNvSpPr txBox="1"/>
            <p:nvPr/>
          </p:nvSpPr>
          <p:spPr>
            <a:xfrm>
              <a:off x="2652344" y="833292"/>
              <a:ext cx="76459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>
                  <a:ln>
                    <a:solidFill>
                      <a:srgbClr val="4472C4">
                        <a:lumMod val="50000"/>
                      </a:srgbClr>
                    </a:solidFill>
                  </a:ln>
                  <a:gradFill>
                    <a:gsLst>
                      <a:gs pos="0">
                        <a:srgbClr val="5B9BD5">
                          <a:lumMod val="5000"/>
                          <a:lumOff val="95000"/>
                        </a:srgbClr>
                      </a:gs>
                      <a:gs pos="25000">
                        <a:srgbClr val="E686A1"/>
                      </a:gs>
                      <a:gs pos="46000">
                        <a:srgbClr val="D63A75"/>
                      </a:gs>
                      <a:gs pos="70000">
                        <a:srgbClr val="EB7D3B"/>
                      </a:gs>
                      <a:gs pos="90000">
                        <a:srgbClr val="FFC000"/>
                      </a:gs>
                    </a:gsLst>
                    <a:lin ang="5400000" scaled="1"/>
                  </a:gradFill>
                  <a:effectLst>
                    <a:glow rad="63500">
                      <a:srgbClr val="5B9BD5">
                        <a:satMod val="175000"/>
                        <a:alpha val="40000"/>
                      </a:srgbClr>
                    </a:glow>
                    <a:reflection blurRad="6350" stA="55000" endA="300" endPos="45500" dir="5400000" sy="-100000" algn="bl" rotWithShape="0"/>
                  </a:effectLst>
                  <a:uLnTx/>
                  <a:uFillTx/>
                  <a:latin typeface="#9Slide07 IcielStormtrooper" panose="020B0500000000000000" pitchFamily="34" charset="0"/>
                  <a:ea typeface="+mn-ea"/>
                  <a:cs typeface="+mn-cs"/>
                </a:rPr>
                <a:t>SĂN NGỌC TRAI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92679158-EF28-4DC4-B26A-4D1AA01D659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88376" y="5650440"/>
            <a:ext cx="1410532" cy="8797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F1DC14-6577-42CC-8459-9EA347F4D5E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03299" y="2134901"/>
            <a:ext cx="1189793" cy="74211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2FD5C39-95B9-457F-8F61-E7D62703BB1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726" y="4233238"/>
            <a:ext cx="3242521" cy="102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2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7 L -1.27956 3.7037E-7 " pathEditMode="relative" rAng="0" ptsTypes="AA">
                                      <p:cBhvr>
                                        <p:cTn id="6" dur="27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98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3FBE182-1BC6-4E19-B7D3-DC1E062A9E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74E3C4-FF70-46C6-A4CB-6DFD3BC9A8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87" y="1038169"/>
            <a:ext cx="354649" cy="33263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1DEFDE-55B8-44FB-BCDF-53C6A3BBEB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299BB8-3C3E-4677-868F-D249403B73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5229DD-5941-4844-802A-C76892678E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57" y="3615645"/>
            <a:ext cx="354649" cy="3326367"/>
          </a:xfrm>
          <a:prstGeom prst="rect">
            <a:avLst/>
          </a:prstGeom>
        </p:spPr>
      </p:pic>
      <p:pic>
        <p:nvPicPr>
          <p:cNvPr id="10" name="Picture 9">
            <a:hlinkClick r:id="rId9" action="ppaction://hlinksldjump"/>
            <a:extLst>
              <a:ext uri="{FF2B5EF4-FFF2-40B4-BE49-F238E27FC236}">
                <a16:creationId xmlns:a16="http://schemas.microsoft.com/office/drawing/2014/main" id="{0C6E3B12-D15D-43E1-B81D-8240B8EBE6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91" b="94000" l="2242" r="957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163" y="3867930"/>
            <a:ext cx="2225686" cy="222568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2C94EE8-4567-4567-8B64-403283428570}"/>
              </a:ext>
            </a:extLst>
          </p:cNvPr>
          <p:cNvGrpSpPr/>
          <p:nvPr/>
        </p:nvGrpSpPr>
        <p:grpSpPr>
          <a:xfrm>
            <a:off x="593538" y="-495289"/>
            <a:ext cx="10870645" cy="3455304"/>
            <a:chOff x="3716168" y="2849957"/>
            <a:chExt cx="5280112" cy="367320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5218BE5-63BF-4B60-B8F2-1D4F298C2C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4" t="40855" r="61153" b="2042"/>
            <a:stretch/>
          </p:blipFill>
          <p:spPr>
            <a:xfrm rot="16200000">
              <a:off x="4519620" y="2046505"/>
              <a:ext cx="3673208" cy="528011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A5E6A6-B032-46BA-946A-458D8EA6240B}"/>
                </a:ext>
              </a:extLst>
            </p:cNvPr>
            <p:cNvSpPr txBox="1"/>
            <p:nvPr/>
          </p:nvSpPr>
          <p:spPr>
            <a:xfrm>
              <a:off x="5093899" y="4307757"/>
              <a:ext cx="1735016" cy="1788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3D5425B-4C4F-4024-BC1E-2993E74B793D}"/>
              </a:ext>
            </a:extLst>
          </p:cNvPr>
          <p:cNvSpPr/>
          <p:nvPr/>
        </p:nvSpPr>
        <p:spPr>
          <a:xfrm>
            <a:off x="2950616" y="4453224"/>
            <a:ext cx="6290766" cy="987362"/>
          </a:xfrm>
          <a:custGeom>
            <a:avLst/>
            <a:gdLst>
              <a:gd name="connsiteX0" fmla="*/ 0 w 6290766"/>
              <a:gd name="connsiteY0" fmla="*/ 0 h 987362"/>
              <a:gd name="connsiteX1" fmla="*/ 446072 w 6290766"/>
              <a:gd name="connsiteY1" fmla="*/ 0 h 987362"/>
              <a:gd name="connsiteX2" fmla="*/ 1080868 w 6290766"/>
              <a:gd name="connsiteY2" fmla="*/ 0 h 987362"/>
              <a:gd name="connsiteX3" fmla="*/ 1652756 w 6290766"/>
              <a:gd name="connsiteY3" fmla="*/ 0 h 987362"/>
              <a:gd name="connsiteX4" fmla="*/ 2098828 w 6290766"/>
              <a:gd name="connsiteY4" fmla="*/ 0 h 987362"/>
              <a:gd name="connsiteX5" fmla="*/ 2607808 w 6290766"/>
              <a:gd name="connsiteY5" fmla="*/ 0 h 987362"/>
              <a:gd name="connsiteX6" fmla="*/ 3179696 w 6290766"/>
              <a:gd name="connsiteY6" fmla="*/ 0 h 987362"/>
              <a:gd name="connsiteX7" fmla="*/ 3688676 w 6290766"/>
              <a:gd name="connsiteY7" fmla="*/ 0 h 987362"/>
              <a:gd name="connsiteX8" fmla="*/ 4071841 w 6290766"/>
              <a:gd name="connsiteY8" fmla="*/ 0 h 987362"/>
              <a:gd name="connsiteX9" fmla="*/ 4517914 w 6290766"/>
              <a:gd name="connsiteY9" fmla="*/ 0 h 987362"/>
              <a:gd name="connsiteX10" fmla="*/ 5089802 w 6290766"/>
              <a:gd name="connsiteY10" fmla="*/ 0 h 987362"/>
              <a:gd name="connsiteX11" fmla="*/ 5598782 w 6290766"/>
              <a:gd name="connsiteY11" fmla="*/ 0 h 987362"/>
              <a:gd name="connsiteX12" fmla="*/ 6290766 w 6290766"/>
              <a:gd name="connsiteY12" fmla="*/ 0 h 987362"/>
              <a:gd name="connsiteX13" fmla="*/ 6290766 w 6290766"/>
              <a:gd name="connsiteY13" fmla="*/ 473934 h 987362"/>
              <a:gd name="connsiteX14" fmla="*/ 6290766 w 6290766"/>
              <a:gd name="connsiteY14" fmla="*/ 987362 h 987362"/>
              <a:gd name="connsiteX15" fmla="*/ 5655971 w 6290766"/>
              <a:gd name="connsiteY15" fmla="*/ 987362 h 987362"/>
              <a:gd name="connsiteX16" fmla="*/ 5272806 w 6290766"/>
              <a:gd name="connsiteY16" fmla="*/ 987362 h 987362"/>
              <a:gd name="connsiteX17" fmla="*/ 4700918 w 6290766"/>
              <a:gd name="connsiteY17" fmla="*/ 987362 h 987362"/>
              <a:gd name="connsiteX18" fmla="*/ 4254845 w 6290766"/>
              <a:gd name="connsiteY18" fmla="*/ 987362 h 987362"/>
              <a:gd name="connsiteX19" fmla="*/ 3745865 w 6290766"/>
              <a:gd name="connsiteY19" fmla="*/ 987362 h 987362"/>
              <a:gd name="connsiteX20" fmla="*/ 3111070 w 6290766"/>
              <a:gd name="connsiteY20" fmla="*/ 987362 h 987362"/>
              <a:gd name="connsiteX21" fmla="*/ 2539182 w 6290766"/>
              <a:gd name="connsiteY21" fmla="*/ 987362 h 987362"/>
              <a:gd name="connsiteX22" fmla="*/ 1967294 w 6290766"/>
              <a:gd name="connsiteY22" fmla="*/ 987362 h 987362"/>
              <a:gd name="connsiteX23" fmla="*/ 1458314 w 6290766"/>
              <a:gd name="connsiteY23" fmla="*/ 987362 h 987362"/>
              <a:gd name="connsiteX24" fmla="*/ 1012241 w 6290766"/>
              <a:gd name="connsiteY24" fmla="*/ 987362 h 987362"/>
              <a:gd name="connsiteX25" fmla="*/ 566169 w 6290766"/>
              <a:gd name="connsiteY25" fmla="*/ 987362 h 987362"/>
              <a:gd name="connsiteX26" fmla="*/ 0 w 6290766"/>
              <a:gd name="connsiteY26" fmla="*/ 987362 h 987362"/>
              <a:gd name="connsiteX27" fmla="*/ 0 w 6290766"/>
              <a:gd name="connsiteY27" fmla="*/ 483807 h 987362"/>
              <a:gd name="connsiteX28" fmla="*/ 0 w 6290766"/>
              <a:gd name="connsiteY28" fmla="*/ 0 h 98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90766" h="987362" fill="none" extrusionOk="0">
                <a:moveTo>
                  <a:pt x="0" y="0"/>
                </a:moveTo>
                <a:cubicBezTo>
                  <a:pt x="220722" y="-9142"/>
                  <a:pt x="272505" y="8463"/>
                  <a:pt x="446072" y="0"/>
                </a:cubicBezTo>
                <a:cubicBezTo>
                  <a:pt x="619639" y="-8463"/>
                  <a:pt x="945587" y="63852"/>
                  <a:pt x="1080868" y="0"/>
                </a:cubicBezTo>
                <a:cubicBezTo>
                  <a:pt x="1216149" y="-63852"/>
                  <a:pt x="1524817" y="15231"/>
                  <a:pt x="1652756" y="0"/>
                </a:cubicBezTo>
                <a:cubicBezTo>
                  <a:pt x="1780695" y="-15231"/>
                  <a:pt x="1997653" y="35618"/>
                  <a:pt x="2098828" y="0"/>
                </a:cubicBezTo>
                <a:cubicBezTo>
                  <a:pt x="2200003" y="-35618"/>
                  <a:pt x="2490837" y="7375"/>
                  <a:pt x="2607808" y="0"/>
                </a:cubicBezTo>
                <a:cubicBezTo>
                  <a:pt x="2724779" y="-7375"/>
                  <a:pt x="2972199" y="51798"/>
                  <a:pt x="3179696" y="0"/>
                </a:cubicBezTo>
                <a:cubicBezTo>
                  <a:pt x="3387193" y="-51798"/>
                  <a:pt x="3517259" y="13453"/>
                  <a:pt x="3688676" y="0"/>
                </a:cubicBezTo>
                <a:cubicBezTo>
                  <a:pt x="3860093" y="-13453"/>
                  <a:pt x="3940164" y="22362"/>
                  <a:pt x="4071841" y="0"/>
                </a:cubicBezTo>
                <a:cubicBezTo>
                  <a:pt x="4203519" y="-22362"/>
                  <a:pt x="4364781" y="2811"/>
                  <a:pt x="4517914" y="0"/>
                </a:cubicBezTo>
                <a:cubicBezTo>
                  <a:pt x="4671047" y="-2811"/>
                  <a:pt x="4939893" y="19321"/>
                  <a:pt x="5089802" y="0"/>
                </a:cubicBezTo>
                <a:cubicBezTo>
                  <a:pt x="5239711" y="-19321"/>
                  <a:pt x="5470092" y="15442"/>
                  <a:pt x="5598782" y="0"/>
                </a:cubicBezTo>
                <a:cubicBezTo>
                  <a:pt x="5727472" y="-15442"/>
                  <a:pt x="5960986" y="63097"/>
                  <a:pt x="6290766" y="0"/>
                </a:cubicBezTo>
                <a:cubicBezTo>
                  <a:pt x="6294750" y="207971"/>
                  <a:pt x="6249613" y="329593"/>
                  <a:pt x="6290766" y="473934"/>
                </a:cubicBezTo>
                <a:cubicBezTo>
                  <a:pt x="6331919" y="618275"/>
                  <a:pt x="6268619" y="823017"/>
                  <a:pt x="6290766" y="987362"/>
                </a:cubicBezTo>
                <a:cubicBezTo>
                  <a:pt x="6123477" y="996701"/>
                  <a:pt x="5971645" y="977935"/>
                  <a:pt x="5655971" y="987362"/>
                </a:cubicBezTo>
                <a:cubicBezTo>
                  <a:pt x="5340297" y="996789"/>
                  <a:pt x="5356782" y="948983"/>
                  <a:pt x="5272806" y="987362"/>
                </a:cubicBezTo>
                <a:cubicBezTo>
                  <a:pt x="5188831" y="1025741"/>
                  <a:pt x="4876761" y="968862"/>
                  <a:pt x="4700918" y="987362"/>
                </a:cubicBezTo>
                <a:cubicBezTo>
                  <a:pt x="4525075" y="1005862"/>
                  <a:pt x="4427004" y="984554"/>
                  <a:pt x="4254845" y="987362"/>
                </a:cubicBezTo>
                <a:cubicBezTo>
                  <a:pt x="4082686" y="990170"/>
                  <a:pt x="3855166" y="958902"/>
                  <a:pt x="3745865" y="987362"/>
                </a:cubicBezTo>
                <a:cubicBezTo>
                  <a:pt x="3636564" y="1015822"/>
                  <a:pt x="3365154" y="954477"/>
                  <a:pt x="3111070" y="987362"/>
                </a:cubicBezTo>
                <a:cubicBezTo>
                  <a:pt x="2856987" y="1020247"/>
                  <a:pt x="2701860" y="969719"/>
                  <a:pt x="2539182" y="987362"/>
                </a:cubicBezTo>
                <a:cubicBezTo>
                  <a:pt x="2376504" y="1005005"/>
                  <a:pt x="2213568" y="968704"/>
                  <a:pt x="1967294" y="987362"/>
                </a:cubicBezTo>
                <a:cubicBezTo>
                  <a:pt x="1721020" y="1006020"/>
                  <a:pt x="1601344" y="972201"/>
                  <a:pt x="1458314" y="987362"/>
                </a:cubicBezTo>
                <a:cubicBezTo>
                  <a:pt x="1315284" y="1002523"/>
                  <a:pt x="1153072" y="985408"/>
                  <a:pt x="1012241" y="987362"/>
                </a:cubicBezTo>
                <a:cubicBezTo>
                  <a:pt x="871410" y="989316"/>
                  <a:pt x="781294" y="964285"/>
                  <a:pt x="566169" y="987362"/>
                </a:cubicBezTo>
                <a:cubicBezTo>
                  <a:pt x="351044" y="1010439"/>
                  <a:pt x="138951" y="933855"/>
                  <a:pt x="0" y="987362"/>
                </a:cubicBezTo>
                <a:cubicBezTo>
                  <a:pt x="-59080" y="809176"/>
                  <a:pt x="47784" y="731691"/>
                  <a:pt x="0" y="483807"/>
                </a:cubicBezTo>
                <a:cubicBezTo>
                  <a:pt x="-47784" y="235923"/>
                  <a:pt x="24624" y="128340"/>
                  <a:pt x="0" y="0"/>
                </a:cubicBezTo>
                <a:close/>
              </a:path>
              <a:path w="6290766" h="987362" stroke="0" extrusionOk="0">
                <a:moveTo>
                  <a:pt x="0" y="0"/>
                </a:moveTo>
                <a:cubicBezTo>
                  <a:pt x="111005" y="-46554"/>
                  <a:pt x="371787" y="7609"/>
                  <a:pt x="508980" y="0"/>
                </a:cubicBezTo>
                <a:cubicBezTo>
                  <a:pt x="646173" y="-7609"/>
                  <a:pt x="1029473" y="18251"/>
                  <a:pt x="1206683" y="0"/>
                </a:cubicBezTo>
                <a:cubicBezTo>
                  <a:pt x="1383893" y="-18251"/>
                  <a:pt x="1509698" y="29838"/>
                  <a:pt x="1778571" y="0"/>
                </a:cubicBezTo>
                <a:cubicBezTo>
                  <a:pt x="2047444" y="-29838"/>
                  <a:pt x="1999243" y="35891"/>
                  <a:pt x="2161736" y="0"/>
                </a:cubicBezTo>
                <a:cubicBezTo>
                  <a:pt x="2324229" y="-35891"/>
                  <a:pt x="2437445" y="191"/>
                  <a:pt x="2544901" y="0"/>
                </a:cubicBezTo>
                <a:cubicBezTo>
                  <a:pt x="2652357" y="-191"/>
                  <a:pt x="2878090" y="6085"/>
                  <a:pt x="3053881" y="0"/>
                </a:cubicBezTo>
                <a:cubicBezTo>
                  <a:pt x="3229672" y="-6085"/>
                  <a:pt x="3556043" y="17030"/>
                  <a:pt x="3688676" y="0"/>
                </a:cubicBezTo>
                <a:cubicBezTo>
                  <a:pt x="3821310" y="-17030"/>
                  <a:pt x="4030518" y="25263"/>
                  <a:pt x="4134749" y="0"/>
                </a:cubicBezTo>
                <a:cubicBezTo>
                  <a:pt x="4238980" y="-25263"/>
                  <a:pt x="4450692" y="5299"/>
                  <a:pt x="4580821" y="0"/>
                </a:cubicBezTo>
                <a:cubicBezTo>
                  <a:pt x="4710950" y="-5299"/>
                  <a:pt x="4966336" y="27253"/>
                  <a:pt x="5089802" y="0"/>
                </a:cubicBezTo>
                <a:cubicBezTo>
                  <a:pt x="5213268" y="-27253"/>
                  <a:pt x="5440859" y="32430"/>
                  <a:pt x="5535874" y="0"/>
                </a:cubicBezTo>
                <a:cubicBezTo>
                  <a:pt x="5630889" y="-32430"/>
                  <a:pt x="6009697" y="9523"/>
                  <a:pt x="6290766" y="0"/>
                </a:cubicBezTo>
                <a:cubicBezTo>
                  <a:pt x="6342997" y="128801"/>
                  <a:pt x="6255401" y="284152"/>
                  <a:pt x="6290766" y="493681"/>
                </a:cubicBezTo>
                <a:cubicBezTo>
                  <a:pt x="6326131" y="703210"/>
                  <a:pt x="6260029" y="780285"/>
                  <a:pt x="6290766" y="987362"/>
                </a:cubicBezTo>
                <a:cubicBezTo>
                  <a:pt x="6108079" y="1006479"/>
                  <a:pt x="6026781" y="949948"/>
                  <a:pt x="5781786" y="987362"/>
                </a:cubicBezTo>
                <a:cubicBezTo>
                  <a:pt x="5536791" y="1024776"/>
                  <a:pt x="5369646" y="986634"/>
                  <a:pt x="5084083" y="987362"/>
                </a:cubicBezTo>
                <a:cubicBezTo>
                  <a:pt x="4798520" y="988090"/>
                  <a:pt x="4860598" y="984672"/>
                  <a:pt x="4700918" y="987362"/>
                </a:cubicBezTo>
                <a:cubicBezTo>
                  <a:pt x="4541239" y="990052"/>
                  <a:pt x="4152789" y="931222"/>
                  <a:pt x="4003215" y="987362"/>
                </a:cubicBezTo>
                <a:cubicBezTo>
                  <a:pt x="3853641" y="1043502"/>
                  <a:pt x="3468568" y="953169"/>
                  <a:pt x="3305512" y="987362"/>
                </a:cubicBezTo>
                <a:cubicBezTo>
                  <a:pt x="3142456" y="1021555"/>
                  <a:pt x="3081540" y="972594"/>
                  <a:pt x="2859439" y="987362"/>
                </a:cubicBezTo>
                <a:cubicBezTo>
                  <a:pt x="2637338" y="1002130"/>
                  <a:pt x="2580344" y="956037"/>
                  <a:pt x="2476274" y="987362"/>
                </a:cubicBezTo>
                <a:cubicBezTo>
                  <a:pt x="2372204" y="1018687"/>
                  <a:pt x="2250818" y="980388"/>
                  <a:pt x="2030202" y="987362"/>
                </a:cubicBezTo>
                <a:cubicBezTo>
                  <a:pt x="1809586" y="994336"/>
                  <a:pt x="1753619" y="980633"/>
                  <a:pt x="1647037" y="987362"/>
                </a:cubicBezTo>
                <a:cubicBezTo>
                  <a:pt x="1540456" y="994091"/>
                  <a:pt x="1301829" y="937245"/>
                  <a:pt x="1200964" y="987362"/>
                </a:cubicBezTo>
                <a:cubicBezTo>
                  <a:pt x="1100099" y="1037479"/>
                  <a:pt x="947955" y="980762"/>
                  <a:pt x="817800" y="987362"/>
                </a:cubicBezTo>
                <a:cubicBezTo>
                  <a:pt x="687645" y="993962"/>
                  <a:pt x="294752" y="923157"/>
                  <a:pt x="0" y="987362"/>
                </a:cubicBezTo>
                <a:cubicBezTo>
                  <a:pt x="-47649" y="829846"/>
                  <a:pt x="22113" y="659035"/>
                  <a:pt x="0" y="523302"/>
                </a:cubicBezTo>
                <a:cubicBezTo>
                  <a:pt x="-22113" y="387569"/>
                  <a:pt x="3556" y="156817"/>
                  <a:pt x="0" y="0"/>
                </a:cubicBezTo>
                <a:close/>
              </a:path>
            </a:pathLst>
          </a:custGeom>
          <a:solidFill>
            <a:srgbClr val="00B0F0">
              <a:alpha val="72000"/>
            </a:srgb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100935138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B. 5 000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EFD049-D2F8-4466-B4B1-82D47539FC42}"/>
              </a:ext>
            </a:extLst>
          </p:cNvPr>
          <p:cNvSpPr/>
          <p:nvPr/>
        </p:nvSpPr>
        <p:spPr>
          <a:xfrm>
            <a:off x="2950616" y="5717080"/>
            <a:ext cx="6290765" cy="987362"/>
          </a:xfrm>
          <a:custGeom>
            <a:avLst/>
            <a:gdLst>
              <a:gd name="connsiteX0" fmla="*/ 0 w 6290765"/>
              <a:gd name="connsiteY0" fmla="*/ 0 h 987362"/>
              <a:gd name="connsiteX1" fmla="*/ 508980 w 6290765"/>
              <a:gd name="connsiteY1" fmla="*/ 0 h 987362"/>
              <a:gd name="connsiteX2" fmla="*/ 955053 w 6290765"/>
              <a:gd name="connsiteY2" fmla="*/ 0 h 987362"/>
              <a:gd name="connsiteX3" fmla="*/ 1526940 w 6290765"/>
              <a:gd name="connsiteY3" fmla="*/ 0 h 987362"/>
              <a:gd name="connsiteX4" fmla="*/ 2161736 w 6290765"/>
              <a:gd name="connsiteY4" fmla="*/ 0 h 987362"/>
              <a:gd name="connsiteX5" fmla="*/ 2859439 w 6290765"/>
              <a:gd name="connsiteY5" fmla="*/ 0 h 987362"/>
              <a:gd name="connsiteX6" fmla="*/ 3431326 w 6290765"/>
              <a:gd name="connsiteY6" fmla="*/ 0 h 987362"/>
              <a:gd name="connsiteX7" fmla="*/ 4003214 w 6290765"/>
              <a:gd name="connsiteY7" fmla="*/ 0 h 987362"/>
              <a:gd name="connsiteX8" fmla="*/ 4386379 w 6290765"/>
              <a:gd name="connsiteY8" fmla="*/ 0 h 987362"/>
              <a:gd name="connsiteX9" fmla="*/ 4769544 w 6290765"/>
              <a:gd name="connsiteY9" fmla="*/ 0 h 987362"/>
              <a:gd name="connsiteX10" fmla="*/ 5404339 w 6290765"/>
              <a:gd name="connsiteY10" fmla="*/ 0 h 987362"/>
              <a:gd name="connsiteX11" fmla="*/ 6290765 w 6290765"/>
              <a:gd name="connsiteY11" fmla="*/ 0 h 987362"/>
              <a:gd name="connsiteX12" fmla="*/ 6290765 w 6290765"/>
              <a:gd name="connsiteY12" fmla="*/ 483807 h 987362"/>
              <a:gd name="connsiteX13" fmla="*/ 6290765 w 6290765"/>
              <a:gd name="connsiteY13" fmla="*/ 987362 h 987362"/>
              <a:gd name="connsiteX14" fmla="*/ 5718877 w 6290765"/>
              <a:gd name="connsiteY14" fmla="*/ 987362 h 987362"/>
              <a:gd name="connsiteX15" fmla="*/ 5021174 w 6290765"/>
              <a:gd name="connsiteY15" fmla="*/ 987362 h 987362"/>
              <a:gd name="connsiteX16" fmla="*/ 4386379 w 6290765"/>
              <a:gd name="connsiteY16" fmla="*/ 987362 h 987362"/>
              <a:gd name="connsiteX17" fmla="*/ 3940306 w 6290765"/>
              <a:gd name="connsiteY17" fmla="*/ 987362 h 987362"/>
              <a:gd name="connsiteX18" fmla="*/ 3305511 w 6290765"/>
              <a:gd name="connsiteY18" fmla="*/ 987362 h 987362"/>
              <a:gd name="connsiteX19" fmla="*/ 2607808 w 6290765"/>
              <a:gd name="connsiteY19" fmla="*/ 987362 h 987362"/>
              <a:gd name="connsiteX20" fmla="*/ 1910105 w 6290765"/>
              <a:gd name="connsiteY20" fmla="*/ 987362 h 987362"/>
              <a:gd name="connsiteX21" fmla="*/ 1275310 w 6290765"/>
              <a:gd name="connsiteY21" fmla="*/ 987362 h 987362"/>
              <a:gd name="connsiteX22" fmla="*/ 892145 w 6290765"/>
              <a:gd name="connsiteY22" fmla="*/ 987362 h 987362"/>
              <a:gd name="connsiteX23" fmla="*/ 0 w 6290765"/>
              <a:gd name="connsiteY23" fmla="*/ 987362 h 987362"/>
              <a:gd name="connsiteX24" fmla="*/ 0 w 6290765"/>
              <a:gd name="connsiteY24" fmla="*/ 483807 h 987362"/>
              <a:gd name="connsiteX25" fmla="*/ 0 w 6290765"/>
              <a:gd name="connsiteY25" fmla="*/ 0 h 98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90765" h="987362" fill="none" extrusionOk="0">
                <a:moveTo>
                  <a:pt x="0" y="0"/>
                </a:moveTo>
                <a:cubicBezTo>
                  <a:pt x="174846" y="-37109"/>
                  <a:pt x="402727" y="27184"/>
                  <a:pt x="508980" y="0"/>
                </a:cubicBezTo>
                <a:cubicBezTo>
                  <a:pt x="615233" y="-27184"/>
                  <a:pt x="840941" y="21938"/>
                  <a:pt x="955053" y="0"/>
                </a:cubicBezTo>
                <a:cubicBezTo>
                  <a:pt x="1069165" y="-21938"/>
                  <a:pt x="1396300" y="55346"/>
                  <a:pt x="1526940" y="0"/>
                </a:cubicBezTo>
                <a:cubicBezTo>
                  <a:pt x="1657580" y="-55346"/>
                  <a:pt x="1969110" y="46738"/>
                  <a:pt x="2161736" y="0"/>
                </a:cubicBezTo>
                <a:cubicBezTo>
                  <a:pt x="2354362" y="-46738"/>
                  <a:pt x="2697621" y="56561"/>
                  <a:pt x="2859439" y="0"/>
                </a:cubicBezTo>
                <a:cubicBezTo>
                  <a:pt x="3021257" y="-56561"/>
                  <a:pt x="3251097" y="60407"/>
                  <a:pt x="3431326" y="0"/>
                </a:cubicBezTo>
                <a:cubicBezTo>
                  <a:pt x="3611555" y="-60407"/>
                  <a:pt x="3871378" y="35206"/>
                  <a:pt x="4003214" y="0"/>
                </a:cubicBezTo>
                <a:cubicBezTo>
                  <a:pt x="4135050" y="-35206"/>
                  <a:pt x="4267428" y="24820"/>
                  <a:pt x="4386379" y="0"/>
                </a:cubicBezTo>
                <a:cubicBezTo>
                  <a:pt x="4505331" y="-24820"/>
                  <a:pt x="4690417" y="42363"/>
                  <a:pt x="4769544" y="0"/>
                </a:cubicBezTo>
                <a:cubicBezTo>
                  <a:pt x="4848672" y="-42363"/>
                  <a:pt x="5121756" y="11702"/>
                  <a:pt x="5404339" y="0"/>
                </a:cubicBezTo>
                <a:cubicBezTo>
                  <a:pt x="5686922" y="-11702"/>
                  <a:pt x="5906724" y="23289"/>
                  <a:pt x="6290765" y="0"/>
                </a:cubicBezTo>
                <a:cubicBezTo>
                  <a:pt x="6317840" y="167774"/>
                  <a:pt x="6249814" y="370651"/>
                  <a:pt x="6290765" y="483807"/>
                </a:cubicBezTo>
                <a:cubicBezTo>
                  <a:pt x="6331716" y="596963"/>
                  <a:pt x="6281280" y="766988"/>
                  <a:pt x="6290765" y="987362"/>
                </a:cubicBezTo>
                <a:cubicBezTo>
                  <a:pt x="6011708" y="1019128"/>
                  <a:pt x="5895587" y="984007"/>
                  <a:pt x="5718877" y="987362"/>
                </a:cubicBezTo>
                <a:cubicBezTo>
                  <a:pt x="5542167" y="990717"/>
                  <a:pt x="5281723" y="926565"/>
                  <a:pt x="5021174" y="987362"/>
                </a:cubicBezTo>
                <a:cubicBezTo>
                  <a:pt x="4760625" y="1048159"/>
                  <a:pt x="4645146" y="927322"/>
                  <a:pt x="4386379" y="987362"/>
                </a:cubicBezTo>
                <a:cubicBezTo>
                  <a:pt x="4127612" y="1047402"/>
                  <a:pt x="4084478" y="984946"/>
                  <a:pt x="3940306" y="987362"/>
                </a:cubicBezTo>
                <a:cubicBezTo>
                  <a:pt x="3796134" y="989778"/>
                  <a:pt x="3606590" y="953804"/>
                  <a:pt x="3305511" y="987362"/>
                </a:cubicBezTo>
                <a:cubicBezTo>
                  <a:pt x="3004433" y="1020920"/>
                  <a:pt x="2938490" y="911175"/>
                  <a:pt x="2607808" y="987362"/>
                </a:cubicBezTo>
                <a:cubicBezTo>
                  <a:pt x="2277126" y="1063549"/>
                  <a:pt x="2236449" y="918530"/>
                  <a:pt x="1910105" y="987362"/>
                </a:cubicBezTo>
                <a:cubicBezTo>
                  <a:pt x="1583761" y="1056194"/>
                  <a:pt x="1509566" y="934827"/>
                  <a:pt x="1275310" y="987362"/>
                </a:cubicBezTo>
                <a:cubicBezTo>
                  <a:pt x="1041055" y="1039897"/>
                  <a:pt x="987615" y="968027"/>
                  <a:pt x="892145" y="987362"/>
                </a:cubicBezTo>
                <a:cubicBezTo>
                  <a:pt x="796675" y="1006697"/>
                  <a:pt x="389951" y="922190"/>
                  <a:pt x="0" y="987362"/>
                </a:cubicBezTo>
                <a:cubicBezTo>
                  <a:pt x="-6945" y="882679"/>
                  <a:pt x="37316" y="641417"/>
                  <a:pt x="0" y="483807"/>
                </a:cubicBezTo>
                <a:cubicBezTo>
                  <a:pt x="-37316" y="326198"/>
                  <a:pt x="5249" y="161455"/>
                  <a:pt x="0" y="0"/>
                </a:cubicBezTo>
                <a:close/>
              </a:path>
              <a:path w="6290765" h="987362" stroke="0" extrusionOk="0">
                <a:moveTo>
                  <a:pt x="0" y="0"/>
                </a:moveTo>
                <a:cubicBezTo>
                  <a:pt x="161848" y="-47513"/>
                  <a:pt x="420475" y="57106"/>
                  <a:pt x="571888" y="0"/>
                </a:cubicBezTo>
                <a:cubicBezTo>
                  <a:pt x="723301" y="-57106"/>
                  <a:pt x="902248" y="35986"/>
                  <a:pt x="1017960" y="0"/>
                </a:cubicBezTo>
                <a:cubicBezTo>
                  <a:pt x="1133672" y="-35986"/>
                  <a:pt x="1296024" y="9888"/>
                  <a:pt x="1401125" y="0"/>
                </a:cubicBezTo>
                <a:cubicBezTo>
                  <a:pt x="1506226" y="-9888"/>
                  <a:pt x="1726058" y="38779"/>
                  <a:pt x="1910105" y="0"/>
                </a:cubicBezTo>
                <a:cubicBezTo>
                  <a:pt x="2094152" y="-38779"/>
                  <a:pt x="2215372" y="2421"/>
                  <a:pt x="2419085" y="0"/>
                </a:cubicBezTo>
                <a:cubicBezTo>
                  <a:pt x="2622798" y="-2421"/>
                  <a:pt x="2775342" y="56634"/>
                  <a:pt x="3053880" y="0"/>
                </a:cubicBezTo>
                <a:cubicBezTo>
                  <a:pt x="3332419" y="-56634"/>
                  <a:pt x="3369763" y="22136"/>
                  <a:pt x="3625768" y="0"/>
                </a:cubicBezTo>
                <a:cubicBezTo>
                  <a:pt x="3881773" y="-22136"/>
                  <a:pt x="4029094" y="29174"/>
                  <a:pt x="4197656" y="0"/>
                </a:cubicBezTo>
                <a:cubicBezTo>
                  <a:pt x="4366218" y="-29174"/>
                  <a:pt x="4728426" y="27547"/>
                  <a:pt x="4895359" y="0"/>
                </a:cubicBezTo>
                <a:cubicBezTo>
                  <a:pt x="5062292" y="-27547"/>
                  <a:pt x="5168513" y="18372"/>
                  <a:pt x="5278524" y="0"/>
                </a:cubicBezTo>
                <a:cubicBezTo>
                  <a:pt x="5388535" y="-18372"/>
                  <a:pt x="5843800" y="83739"/>
                  <a:pt x="6290765" y="0"/>
                </a:cubicBezTo>
                <a:cubicBezTo>
                  <a:pt x="6336954" y="141556"/>
                  <a:pt x="6286099" y="241174"/>
                  <a:pt x="6290765" y="464060"/>
                </a:cubicBezTo>
                <a:cubicBezTo>
                  <a:pt x="6295431" y="686946"/>
                  <a:pt x="6256149" y="878863"/>
                  <a:pt x="6290765" y="987362"/>
                </a:cubicBezTo>
                <a:cubicBezTo>
                  <a:pt x="6117746" y="993111"/>
                  <a:pt x="6075637" y="987305"/>
                  <a:pt x="5907600" y="987362"/>
                </a:cubicBezTo>
                <a:cubicBezTo>
                  <a:pt x="5739564" y="987419"/>
                  <a:pt x="5510362" y="912678"/>
                  <a:pt x="5209897" y="987362"/>
                </a:cubicBezTo>
                <a:cubicBezTo>
                  <a:pt x="4909432" y="1062046"/>
                  <a:pt x="4889867" y="983532"/>
                  <a:pt x="4638009" y="987362"/>
                </a:cubicBezTo>
                <a:cubicBezTo>
                  <a:pt x="4386151" y="991192"/>
                  <a:pt x="4389741" y="956871"/>
                  <a:pt x="4254845" y="987362"/>
                </a:cubicBezTo>
                <a:cubicBezTo>
                  <a:pt x="4119949" y="1017853"/>
                  <a:pt x="3878567" y="946902"/>
                  <a:pt x="3682957" y="987362"/>
                </a:cubicBezTo>
                <a:cubicBezTo>
                  <a:pt x="3487347" y="1027822"/>
                  <a:pt x="3393993" y="963395"/>
                  <a:pt x="3299792" y="987362"/>
                </a:cubicBezTo>
                <a:cubicBezTo>
                  <a:pt x="3205592" y="1011329"/>
                  <a:pt x="2903053" y="963455"/>
                  <a:pt x="2602089" y="987362"/>
                </a:cubicBezTo>
                <a:cubicBezTo>
                  <a:pt x="2301125" y="1011269"/>
                  <a:pt x="2223978" y="959580"/>
                  <a:pt x="2030201" y="987362"/>
                </a:cubicBezTo>
                <a:cubicBezTo>
                  <a:pt x="1836424" y="1015144"/>
                  <a:pt x="1741558" y="927985"/>
                  <a:pt x="1521221" y="987362"/>
                </a:cubicBezTo>
                <a:cubicBezTo>
                  <a:pt x="1300884" y="1046739"/>
                  <a:pt x="1254246" y="968509"/>
                  <a:pt x="1138057" y="987362"/>
                </a:cubicBezTo>
                <a:cubicBezTo>
                  <a:pt x="1021868" y="1006215"/>
                  <a:pt x="882960" y="968821"/>
                  <a:pt x="691984" y="987362"/>
                </a:cubicBezTo>
                <a:cubicBezTo>
                  <a:pt x="501008" y="1005903"/>
                  <a:pt x="304193" y="950403"/>
                  <a:pt x="0" y="987362"/>
                </a:cubicBezTo>
                <a:cubicBezTo>
                  <a:pt x="-20960" y="850753"/>
                  <a:pt x="1075" y="668502"/>
                  <a:pt x="0" y="513428"/>
                </a:cubicBezTo>
                <a:cubicBezTo>
                  <a:pt x="-1075" y="358354"/>
                  <a:pt x="59381" y="205168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2000"/>
            </a:scheme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12933192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C. </a:t>
            </a:r>
            <a:r>
              <a:rPr lang="vi-VN" sz="36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500 000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CD8C934-2802-48BE-B746-D0AB29F3262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577" y="4555534"/>
            <a:ext cx="798097" cy="782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56EA890-9A06-4DA7-99EA-95B5576ED7E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577" y="5822880"/>
            <a:ext cx="804869" cy="775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B03E504-5F0B-4F19-9AFE-70EDF876E529}"/>
              </a:ext>
            </a:extLst>
          </p:cNvPr>
          <p:cNvSpPr/>
          <p:nvPr/>
        </p:nvSpPr>
        <p:spPr>
          <a:xfrm>
            <a:off x="2925559" y="3136601"/>
            <a:ext cx="6257311" cy="1098093"/>
          </a:xfrm>
          <a:custGeom>
            <a:avLst/>
            <a:gdLst>
              <a:gd name="connsiteX0" fmla="*/ 0 w 6257311"/>
              <a:gd name="connsiteY0" fmla="*/ 0 h 1098093"/>
              <a:gd name="connsiteX1" fmla="*/ 693993 w 6257311"/>
              <a:gd name="connsiteY1" fmla="*/ 0 h 1098093"/>
              <a:gd name="connsiteX2" fmla="*/ 1075120 w 6257311"/>
              <a:gd name="connsiteY2" fmla="*/ 0 h 1098093"/>
              <a:gd name="connsiteX3" fmla="*/ 1769112 w 6257311"/>
              <a:gd name="connsiteY3" fmla="*/ 0 h 1098093"/>
              <a:gd name="connsiteX4" fmla="*/ 2400532 w 6257311"/>
              <a:gd name="connsiteY4" fmla="*/ 0 h 1098093"/>
              <a:gd name="connsiteX5" fmla="*/ 3031952 w 6257311"/>
              <a:gd name="connsiteY5" fmla="*/ 0 h 1098093"/>
              <a:gd name="connsiteX6" fmla="*/ 3725944 w 6257311"/>
              <a:gd name="connsiteY6" fmla="*/ 0 h 1098093"/>
              <a:gd name="connsiteX7" fmla="*/ 4419937 w 6257311"/>
              <a:gd name="connsiteY7" fmla="*/ 0 h 1098093"/>
              <a:gd name="connsiteX8" fmla="*/ 5051357 w 6257311"/>
              <a:gd name="connsiteY8" fmla="*/ 0 h 1098093"/>
              <a:gd name="connsiteX9" fmla="*/ 5682776 w 6257311"/>
              <a:gd name="connsiteY9" fmla="*/ 0 h 1098093"/>
              <a:gd name="connsiteX10" fmla="*/ 6257311 w 6257311"/>
              <a:gd name="connsiteY10" fmla="*/ 0 h 1098093"/>
              <a:gd name="connsiteX11" fmla="*/ 6257311 w 6257311"/>
              <a:gd name="connsiteY11" fmla="*/ 527085 h 1098093"/>
              <a:gd name="connsiteX12" fmla="*/ 6257311 w 6257311"/>
              <a:gd name="connsiteY12" fmla="*/ 1098093 h 1098093"/>
              <a:gd name="connsiteX13" fmla="*/ 5813611 w 6257311"/>
              <a:gd name="connsiteY13" fmla="*/ 1098093 h 1098093"/>
              <a:gd name="connsiteX14" fmla="*/ 5307337 w 6257311"/>
              <a:gd name="connsiteY14" fmla="*/ 1098093 h 1098093"/>
              <a:gd name="connsiteX15" fmla="*/ 4675918 w 6257311"/>
              <a:gd name="connsiteY15" fmla="*/ 1098093 h 1098093"/>
              <a:gd name="connsiteX16" fmla="*/ 3981925 w 6257311"/>
              <a:gd name="connsiteY16" fmla="*/ 1098093 h 1098093"/>
              <a:gd name="connsiteX17" fmla="*/ 3600798 w 6257311"/>
              <a:gd name="connsiteY17" fmla="*/ 1098093 h 1098093"/>
              <a:gd name="connsiteX18" fmla="*/ 2906805 w 6257311"/>
              <a:gd name="connsiteY18" fmla="*/ 1098093 h 1098093"/>
              <a:gd name="connsiteX19" fmla="*/ 2525678 w 6257311"/>
              <a:gd name="connsiteY19" fmla="*/ 1098093 h 1098093"/>
              <a:gd name="connsiteX20" fmla="*/ 1956832 w 6257311"/>
              <a:gd name="connsiteY20" fmla="*/ 1098093 h 1098093"/>
              <a:gd name="connsiteX21" fmla="*/ 1262839 w 6257311"/>
              <a:gd name="connsiteY21" fmla="*/ 1098093 h 1098093"/>
              <a:gd name="connsiteX22" fmla="*/ 756566 w 6257311"/>
              <a:gd name="connsiteY22" fmla="*/ 1098093 h 1098093"/>
              <a:gd name="connsiteX23" fmla="*/ 0 w 6257311"/>
              <a:gd name="connsiteY23" fmla="*/ 1098093 h 1098093"/>
              <a:gd name="connsiteX24" fmla="*/ 0 w 6257311"/>
              <a:gd name="connsiteY24" fmla="*/ 571008 h 1098093"/>
              <a:gd name="connsiteX25" fmla="*/ 0 w 6257311"/>
              <a:gd name="connsiteY25" fmla="*/ 0 h 1098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57311" h="1098093" fill="none" extrusionOk="0">
                <a:moveTo>
                  <a:pt x="0" y="0"/>
                </a:moveTo>
                <a:cubicBezTo>
                  <a:pt x="274829" y="-48926"/>
                  <a:pt x="546522" y="43234"/>
                  <a:pt x="693993" y="0"/>
                </a:cubicBezTo>
                <a:cubicBezTo>
                  <a:pt x="841464" y="-43234"/>
                  <a:pt x="897428" y="41747"/>
                  <a:pt x="1075120" y="0"/>
                </a:cubicBezTo>
                <a:cubicBezTo>
                  <a:pt x="1252812" y="-41747"/>
                  <a:pt x="1577177" y="21535"/>
                  <a:pt x="1769112" y="0"/>
                </a:cubicBezTo>
                <a:cubicBezTo>
                  <a:pt x="1961047" y="-21535"/>
                  <a:pt x="2206503" y="29570"/>
                  <a:pt x="2400532" y="0"/>
                </a:cubicBezTo>
                <a:cubicBezTo>
                  <a:pt x="2594561" y="-29570"/>
                  <a:pt x="2830066" y="4485"/>
                  <a:pt x="3031952" y="0"/>
                </a:cubicBezTo>
                <a:cubicBezTo>
                  <a:pt x="3233838" y="-4485"/>
                  <a:pt x="3465901" y="58130"/>
                  <a:pt x="3725944" y="0"/>
                </a:cubicBezTo>
                <a:cubicBezTo>
                  <a:pt x="3985987" y="-58130"/>
                  <a:pt x="4257949" y="51312"/>
                  <a:pt x="4419937" y="0"/>
                </a:cubicBezTo>
                <a:cubicBezTo>
                  <a:pt x="4581925" y="-51312"/>
                  <a:pt x="4868431" y="10669"/>
                  <a:pt x="5051357" y="0"/>
                </a:cubicBezTo>
                <a:cubicBezTo>
                  <a:pt x="5234283" y="-10669"/>
                  <a:pt x="5367574" y="23112"/>
                  <a:pt x="5682776" y="0"/>
                </a:cubicBezTo>
                <a:cubicBezTo>
                  <a:pt x="5997978" y="-23112"/>
                  <a:pt x="6059515" y="28427"/>
                  <a:pt x="6257311" y="0"/>
                </a:cubicBezTo>
                <a:cubicBezTo>
                  <a:pt x="6268640" y="150876"/>
                  <a:pt x="6203809" y="270476"/>
                  <a:pt x="6257311" y="527085"/>
                </a:cubicBezTo>
                <a:cubicBezTo>
                  <a:pt x="6310813" y="783695"/>
                  <a:pt x="6204366" y="862915"/>
                  <a:pt x="6257311" y="1098093"/>
                </a:cubicBezTo>
                <a:cubicBezTo>
                  <a:pt x="6128888" y="1120172"/>
                  <a:pt x="5907814" y="1064971"/>
                  <a:pt x="5813611" y="1098093"/>
                </a:cubicBezTo>
                <a:cubicBezTo>
                  <a:pt x="5719408" y="1131215"/>
                  <a:pt x="5467535" y="1071035"/>
                  <a:pt x="5307337" y="1098093"/>
                </a:cubicBezTo>
                <a:cubicBezTo>
                  <a:pt x="5147139" y="1125151"/>
                  <a:pt x="4990012" y="1049300"/>
                  <a:pt x="4675918" y="1098093"/>
                </a:cubicBezTo>
                <a:cubicBezTo>
                  <a:pt x="4361824" y="1146886"/>
                  <a:pt x="4283868" y="1079133"/>
                  <a:pt x="3981925" y="1098093"/>
                </a:cubicBezTo>
                <a:cubicBezTo>
                  <a:pt x="3679982" y="1117053"/>
                  <a:pt x="3683213" y="1056980"/>
                  <a:pt x="3600798" y="1098093"/>
                </a:cubicBezTo>
                <a:cubicBezTo>
                  <a:pt x="3518383" y="1139206"/>
                  <a:pt x="3160575" y="1034417"/>
                  <a:pt x="2906805" y="1098093"/>
                </a:cubicBezTo>
                <a:cubicBezTo>
                  <a:pt x="2653035" y="1161769"/>
                  <a:pt x="2627897" y="1065516"/>
                  <a:pt x="2525678" y="1098093"/>
                </a:cubicBezTo>
                <a:cubicBezTo>
                  <a:pt x="2423459" y="1130670"/>
                  <a:pt x="2217741" y="1082863"/>
                  <a:pt x="1956832" y="1098093"/>
                </a:cubicBezTo>
                <a:cubicBezTo>
                  <a:pt x="1695923" y="1113323"/>
                  <a:pt x="1430247" y="1093124"/>
                  <a:pt x="1262839" y="1098093"/>
                </a:cubicBezTo>
                <a:cubicBezTo>
                  <a:pt x="1095431" y="1103062"/>
                  <a:pt x="862336" y="1063917"/>
                  <a:pt x="756566" y="1098093"/>
                </a:cubicBezTo>
                <a:cubicBezTo>
                  <a:pt x="650796" y="1132269"/>
                  <a:pt x="377195" y="1079006"/>
                  <a:pt x="0" y="1098093"/>
                </a:cubicBezTo>
                <a:cubicBezTo>
                  <a:pt x="-58890" y="953462"/>
                  <a:pt x="25156" y="767133"/>
                  <a:pt x="0" y="571008"/>
                </a:cubicBezTo>
                <a:cubicBezTo>
                  <a:pt x="-25156" y="374883"/>
                  <a:pt x="9169" y="273903"/>
                  <a:pt x="0" y="0"/>
                </a:cubicBezTo>
                <a:close/>
              </a:path>
              <a:path w="6257311" h="1098093" stroke="0" extrusionOk="0">
                <a:moveTo>
                  <a:pt x="0" y="0"/>
                </a:moveTo>
                <a:cubicBezTo>
                  <a:pt x="196232" y="-60924"/>
                  <a:pt x="474048" y="11723"/>
                  <a:pt x="631420" y="0"/>
                </a:cubicBezTo>
                <a:cubicBezTo>
                  <a:pt x="788792" y="-11723"/>
                  <a:pt x="1080456" y="37852"/>
                  <a:pt x="1200266" y="0"/>
                </a:cubicBezTo>
                <a:cubicBezTo>
                  <a:pt x="1320076" y="-37852"/>
                  <a:pt x="1482280" y="27459"/>
                  <a:pt x="1581393" y="0"/>
                </a:cubicBezTo>
                <a:cubicBezTo>
                  <a:pt x="1680506" y="-27459"/>
                  <a:pt x="1978102" y="74442"/>
                  <a:pt x="2212813" y="0"/>
                </a:cubicBezTo>
                <a:cubicBezTo>
                  <a:pt x="2447524" y="-74442"/>
                  <a:pt x="2561230" y="47535"/>
                  <a:pt x="2781659" y="0"/>
                </a:cubicBezTo>
                <a:cubicBezTo>
                  <a:pt x="3002088" y="-47535"/>
                  <a:pt x="3076004" y="53379"/>
                  <a:pt x="3287933" y="0"/>
                </a:cubicBezTo>
                <a:cubicBezTo>
                  <a:pt x="3499862" y="-53379"/>
                  <a:pt x="3586721" y="46956"/>
                  <a:pt x="3731633" y="0"/>
                </a:cubicBezTo>
                <a:cubicBezTo>
                  <a:pt x="3876545" y="-46956"/>
                  <a:pt x="4056438" y="52240"/>
                  <a:pt x="4237906" y="0"/>
                </a:cubicBezTo>
                <a:cubicBezTo>
                  <a:pt x="4419374" y="-52240"/>
                  <a:pt x="4744111" y="66942"/>
                  <a:pt x="4931899" y="0"/>
                </a:cubicBezTo>
                <a:cubicBezTo>
                  <a:pt x="5119687" y="-66942"/>
                  <a:pt x="5261962" y="30451"/>
                  <a:pt x="5500745" y="0"/>
                </a:cubicBezTo>
                <a:cubicBezTo>
                  <a:pt x="5739528" y="-30451"/>
                  <a:pt x="6064856" y="89929"/>
                  <a:pt x="6257311" y="0"/>
                </a:cubicBezTo>
                <a:cubicBezTo>
                  <a:pt x="6280901" y="154538"/>
                  <a:pt x="6221791" y="364233"/>
                  <a:pt x="6257311" y="560027"/>
                </a:cubicBezTo>
                <a:cubicBezTo>
                  <a:pt x="6292831" y="755821"/>
                  <a:pt x="6236735" y="877710"/>
                  <a:pt x="6257311" y="1098093"/>
                </a:cubicBezTo>
                <a:cubicBezTo>
                  <a:pt x="6084220" y="1151593"/>
                  <a:pt x="5895926" y="1041582"/>
                  <a:pt x="5751038" y="1098093"/>
                </a:cubicBezTo>
                <a:cubicBezTo>
                  <a:pt x="5606150" y="1154604"/>
                  <a:pt x="5453989" y="1050811"/>
                  <a:pt x="5307337" y="1098093"/>
                </a:cubicBezTo>
                <a:cubicBezTo>
                  <a:pt x="5160685" y="1145375"/>
                  <a:pt x="4945283" y="1089120"/>
                  <a:pt x="4675918" y="1098093"/>
                </a:cubicBezTo>
                <a:cubicBezTo>
                  <a:pt x="4406553" y="1107066"/>
                  <a:pt x="4240098" y="1078046"/>
                  <a:pt x="4107071" y="1098093"/>
                </a:cubicBezTo>
                <a:cubicBezTo>
                  <a:pt x="3974044" y="1118140"/>
                  <a:pt x="3894931" y="1087054"/>
                  <a:pt x="3725944" y="1098093"/>
                </a:cubicBezTo>
                <a:cubicBezTo>
                  <a:pt x="3556957" y="1109132"/>
                  <a:pt x="3508489" y="1082875"/>
                  <a:pt x="3344817" y="1098093"/>
                </a:cubicBezTo>
                <a:cubicBezTo>
                  <a:pt x="3181145" y="1113311"/>
                  <a:pt x="2955496" y="1072684"/>
                  <a:pt x="2650824" y="1098093"/>
                </a:cubicBezTo>
                <a:cubicBezTo>
                  <a:pt x="2346152" y="1123502"/>
                  <a:pt x="2322083" y="1057021"/>
                  <a:pt x="2019405" y="1098093"/>
                </a:cubicBezTo>
                <a:cubicBezTo>
                  <a:pt x="1716727" y="1139165"/>
                  <a:pt x="1745736" y="1078351"/>
                  <a:pt x="1638278" y="1098093"/>
                </a:cubicBezTo>
                <a:cubicBezTo>
                  <a:pt x="1530820" y="1117835"/>
                  <a:pt x="1409072" y="1046196"/>
                  <a:pt x="1194578" y="1098093"/>
                </a:cubicBezTo>
                <a:cubicBezTo>
                  <a:pt x="980084" y="1149990"/>
                  <a:pt x="809674" y="1085339"/>
                  <a:pt x="688304" y="1098093"/>
                </a:cubicBezTo>
                <a:cubicBezTo>
                  <a:pt x="566934" y="1110847"/>
                  <a:pt x="187925" y="1074493"/>
                  <a:pt x="0" y="1098093"/>
                </a:cubicBezTo>
                <a:cubicBezTo>
                  <a:pt x="-41732" y="951719"/>
                  <a:pt x="39809" y="706898"/>
                  <a:pt x="0" y="549047"/>
                </a:cubicBezTo>
                <a:cubicBezTo>
                  <a:pt x="-39809" y="391196"/>
                  <a:pt x="1349" y="158665"/>
                  <a:pt x="0" y="0"/>
                </a:cubicBezTo>
                <a:close/>
              </a:path>
            </a:pathLst>
          </a:custGeom>
          <a:solidFill>
            <a:srgbClr val="FFFF00">
              <a:alpha val="72000"/>
            </a:srgb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22669315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A.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50 000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EE4321E-9C93-4AA5-B296-57737CFBD51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402" y="3327091"/>
            <a:ext cx="807556" cy="77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F3F6197-9658-4EC1-BAE1-EDF0B5486445}"/>
              </a:ext>
            </a:extLst>
          </p:cNvPr>
          <p:cNvSpPr/>
          <p:nvPr/>
        </p:nvSpPr>
        <p:spPr>
          <a:xfrm>
            <a:off x="2222206" y="758593"/>
            <a:ext cx="7613309" cy="1538685"/>
          </a:xfrm>
          <a:prstGeom prst="rect">
            <a:avLst/>
          </a:prstGeom>
          <a:noFill/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Giá trị của chữ số 5 trong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số 715 638 là:</a:t>
            </a:r>
            <a:endParaRPr kumimoji="0" lang="en-US" sz="4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75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63A7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34838A0F-326D-49A3-A34E-79BBD30AEB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74E3C4-FF70-46C6-A4CB-6DFD3BC9A8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87" y="1038169"/>
            <a:ext cx="354649" cy="33263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1DEFDE-55B8-44FB-BCDF-53C6A3BBEB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299BB8-3C3E-4677-868F-D249403B73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5229DD-5941-4844-802A-C76892678E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57" y="3615645"/>
            <a:ext cx="354649" cy="3326367"/>
          </a:xfrm>
          <a:prstGeom prst="rect">
            <a:avLst/>
          </a:prstGeom>
        </p:spPr>
      </p:pic>
      <p:pic>
        <p:nvPicPr>
          <p:cNvPr id="10" name="Picture 9">
            <a:hlinkClick r:id="rId8" action="ppaction://hlinksldjump"/>
            <a:extLst>
              <a:ext uri="{FF2B5EF4-FFF2-40B4-BE49-F238E27FC236}">
                <a16:creationId xmlns:a16="http://schemas.microsoft.com/office/drawing/2014/main" id="{0C6E3B12-D15D-43E1-B81D-8240B8EBE6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91" b="94000" l="2242" r="957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671" y="2502802"/>
            <a:ext cx="2225686" cy="222568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2C94EE8-4567-4567-8B64-403283428570}"/>
              </a:ext>
            </a:extLst>
          </p:cNvPr>
          <p:cNvGrpSpPr/>
          <p:nvPr/>
        </p:nvGrpSpPr>
        <p:grpSpPr>
          <a:xfrm>
            <a:off x="519749" y="-641766"/>
            <a:ext cx="10870645" cy="3455304"/>
            <a:chOff x="3716168" y="2849957"/>
            <a:chExt cx="5280112" cy="367320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5218BE5-63BF-4B60-B8F2-1D4F298C2C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4" t="40855" r="61153" b="2042"/>
            <a:stretch/>
          </p:blipFill>
          <p:spPr>
            <a:xfrm rot="16200000">
              <a:off x="4519620" y="2046505"/>
              <a:ext cx="3673208" cy="528011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A5E6A6-B032-46BA-946A-458D8EA6240B}"/>
                </a:ext>
              </a:extLst>
            </p:cNvPr>
            <p:cNvSpPr txBox="1"/>
            <p:nvPr/>
          </p:nvSpPr>
          <p:spPr>
            <a:xfrm>
              <a:off x="5093899" y="4307757"/>
              <a:ext cx="1735016" cy="1788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3D5425B-4C4F-4024-BC1E-2993E74B793D}"/>
              </a:ext>
            </a:extLst>
          </p:cNvPr>
          <p:cNvSpPr/>
          <p:nvPr/>
        </p:nvSpPr>
        <p:spPr>
          <a:xfrm>
            <a:off x="2950616" y="4487092"/>
            <a:ext cx="6290766" cy="987362"/>
          </a:xfrm>
          <a:custGeom>
            <a:avLst/>
            <a:gdLst>
              <a:gd name="connsiteX0" fmla="*/ 0 w 6290766"/>
              <a:gd name="connsiteY0" fmla="*/ 0 h 987362"/>
              <a:gd name="connsiteX1" fmla="*/ 446072 w 6290766"/>
              <a:gd name="connsiteY1" fmla="*/ 0 h 987362"/>
              <a:gd name="connsiteX2" fmla="*/ 1080868 w 6290766"/>
              <a:gd name="connsiteY2" fmla="*/ 0 h 987362"/>
              <a:gd name="connsiteX3" fmla="*/ 1652756 w 6290766"/>
              <a:gd name="connsiteY3" fmla="*/ 0 h 987362"/>
              <a:gd name="connsiteX4" fmla="*/ 2098828 w 6290766"/>
              <a:gd name="connsiteY4" fmla="*/ 0 h 987362"/>
              <a:gd name="connsiteX5" fmla="*/ 2607808 w 6290766"/>
              <a:gd name="connsiteY5" fmla="*/ 0 h 987362"/>
              <a:gd name="connsiteX6" fmla="*/ 3179696 w 6290766"/>
              <a:gd name="connsiteY6" fmla="*/ 0 h 987362"/>
              <a:gd name="connsiteX7" fmla="*/ 3688676 w 6290766"/>
              <a:gd name="connsiteY7" fmla="*/ 0 h 987362"/>
              <a:gd name="connsiteX8" fmla="*/ 4071841 w 6290766"/>
              <a:gd name="connsiteY8" fmla="*/ 0 h 987362"/>
              <a:gd name="connsiteX9" fmla="*/ 4517914 w 6290766"/>
              <a:gd name="connsiteY9" fmla="*/ 0 h 987362"/>
              <a:gd name="connsiteX10" fmla="*/ 5089802 w 6290766"/>
              <a:gd name="connsiteY10" fmla="*/ 0 h 987362"/>
              <a:gd name="connsiteX11" fmla="*/ 5598782 w 6290766"/>
              <a:gd name="connsiteY11" fmla="*/ 0 h 987362"/>
              <a:gd name="connsiteX12" fmla="*/ 6290766 w 6290766"/>
              <a:gd name="connsiteY12" fmla="*/ 0 h 987362"/>
              <a:gd name="connsiteX13" fmla="*/ 6290766 w 6290766"/>
              <a:gd name="connsiteY13" fmla="*/ 473934 h 987362"/>
              <a:gd name="connsiteX14" fmla="*/ 6290766 w 6290766"/>
              <a:gd name="connsiteY14" fmla="*/ 987362 h 987362"/>
              <a:gd name="connsiteX15" fmla="*/ 5655971 w 6290766"/>
              <a:gd name="connsiteY15" fmla="*/ 987362 h 987362"/>
              <a:gd name="connsiteX16" fmla="*/ 5272806 w 6290766"/>
              <a:gd name="connsiteY16" fmla="*/ 987362 h 987362"/>
              <a:gd name="connsiteX17" fmla="*/ 4700918 w 6290766"/>
              <a:gd name="connsiteY17" fmla="*/ 987362 h 987362"/>
              <a:gd name="connsiteX18" fmla="*/ 4254845 w 6290766"/>
              <a:gd name="connsiteY18" fmla="*/ 987362 h 987362"/>
              <a:gd name="connsiteX19" fmla="*/ 3745865 w 6290766"/>
              <a:gd name="connsiteY19" fmla="*/ 987362 h 987362"/>
              <a:gd name="connsiteX20" fmla="*/ 3111070 w 6290766"/>
              <a:gd name="connsiteY20" fmla="*/ 987362 h 987362"/>
              <a:gd name="connsiteX21" fmla="*/ 2539182 w 6290766"/>
              <a:gd name="connsiteY21" fmla="*/ 987362 h 987362"/>
              <a:gd name="connsiteX22" fmla="*/ 1967294 w 6290766"/>
              <a:gd name="connsiteY22" fmla="*/ 987362 h 987362"/>
              <a:gd name="connsiteX23" fmla="*/ 1458314 w 6290766"/>
              <a:gd name="connsiteY23" fmla="*/ 987362 h 987362"/>
              <a:gd name="connsiteX24" fmla="*/ 1012241 w 6290766"/>
              <a:gd name="connsiteY24" fmla="*/ 987362 h 987362"/>
              <a:gd name="connsiteX25" fmla="*/ 566169 w 6290766"/>
              <a:gd name="connsiteY25" fmla="*/ 987362 h 987362"/>
              <a:gd name="connsiteX26" fmla="*/ 0 w 6290766"/>
              <a:gd name="connsiteY26" fmla="*/ 987362 h 987362"/>
              <a:gd name="connsiteX27" fmla="*/ 0 w 6290766"/>
              <a:gd name="connsiteY27" fmla="*/ 483807 h 987362"/>
              <a:gd name="connsiteX28" fmla="*/ 0 w 6290766"/>
              <a:gd name="connsiteY28" fmla="*/ 0 h 98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90766" h="987362" fill="none" extrusionOk="0">
                <a:moveTo>
                  <a:pt x="0" y="0"/>
                </a:moveTo>
                <a:cubicBezTo>
                  <a:pt x="220722" y="-9142"/>
                  <a:pt x="272505" y="8463"/>
                  <a:pt x="446072" y="0"/>
                </a:cubicBezTo>
                <a:cubicBezTo>
                  <a:pt x="619639" y="-8463"/>
                  <a:pt x="945587" y="63852"/>
                  <a:pt x="1080868" y="0"/>
                </a:cubicBezTo>
                <a:cubicBezTo>
                  <a:pt x="1216149" y="-63852"/>
                  <a:pt x="1524817" y="15231"/>
                  <a:pt x="1652756" y="0"/>
                </a:cubicBezTo>
                <a:cubicBezTo>
                  <a:pt x="1780695" y="-15231"/>
                  <a:pt x="1997653" y="35618"/>
                  <a:pt x="2098828" y="0"/>
                </a:cubicBezTo>
                <a:cubicBezTo>
                  <a:pt x="2200003" y="-35618"/>
                  <a:pt x="2490837" y="7375"/>
                  <a:pt x="2607808" y="0"/>
                </a:cubicBezTo>
                <a:cubicBezTo>
                  <a:pt x="2724779" y="-7375"/>
                  <a:pt x="2972199" y="51798"/>
                  <a:pt x="3179696" y="0"/>
                </a:cubicBezTo>
                <a:cubicBezTo>
                  <a:pt x="3387193" y="-51798"/>
                  <a:pt x="3517259" y="13453"/>
                  <a:pt x="3688676" y="0"/>
                </a:cubicBezTo>
                <a:cubicBezTo>
                  <a:pt x="3860093" y="-13453"/>
                  <a:pt x="3940164" y="22362"/>
                  <a:pt x="4071841" y="0"/>
                </a:cubicBezTo>
                <a:cubicBezTo>
                  <a:pt x="4203519" y="-22362"/>
                  <a:pt x="4364781" y="2811"/>
                  <a:pt x="4517914" y="0"/>
                </a:cubicBezTo>
                <a:cubicBezTo>
                  <a:pt x="4671047" y="-2811"/>
                  <a:pt x="4939893" y="19321"/>
                  <a:pt x="5089802" y="0"/>
                </a:cubicBezTo>
                <a:cubicBezTo>
                  <a:pt x="5239711" y="-19321"/>
                  <a:pt x="5470092" y="15442"/>
                  <a:pt x="5598782" y="0"/>
                </a:cubicBezTo>
                <a:cubicBezTo>
                  <a:pt x="5727472" y="-15442"/>
                  <a:pt x="5960986" y="63097"/>
                  <a:pt x="6290766" y="0"/>
                </a:cubicBezTo>
                <a:cubicBezTo>
                  <a:pt x="6294750" y="207971"/>
                  <a:pt x="6249613" y="329593"/>
                  <a:pt x="6290766" y="473934"/>
                </a:cubicBezTo>
                <a:cubicBezTo>
                  <a:pt x="6331919" y="618275"/>
                  <a:pt x="6268619" y="823017"/>
                  <a:pt x="6290766" y="987362"/>
                </a:cubicBezTo>
                <a:cubicBezTo>
                  <a:pt x="6123477" y="996701"/>
                  <a:pt x="5971645" y="977935"/>
                  <a:pt x="5655971" y="987362"/>
                </a:cubicBezTo>
                <a:cubicBezTo>
                  <a:pt x="5340297" y="996789"/>
                  <a:pt x="5356782" y="948983"/>
                  <a:pt x="5272806" y="987362"/>
                </a:cubicBezTo>
                <a:cubicBezTo>
                  <a:pt x="5188831" y="1025741"/>
                  <a:pt x="4876761" y="968862"/>
                  <a:pt x="4700918" y="987362"/>
                </a:cubicBezTo>
                <a:cubicBezTo>
                  <a:pt x="4525075" y="1005862"/>
                  <a:pt x="4427004" y="984554"/>
                  <a:pt x="4254845" y="987362"/>
                </a:cubicBezTo>
                <a:cubicBezTo>
                  <a:pt x="4082686" y="990170"/>
                  <a:pt x="3855166" y="958902"/>
                  <a:pt x="3745865" y="987362"/>
                </a:cubicBezTo>
                <a:cubicBezTo>
                  <a:pt x="3636564" y="1015822"/>
                  <a:pt x="3365154" y="954477"/>
                  <a:pt x="3111070" y="987362"/>
                </a:cubicBezTo>
                <a:cubicBezTo>
                  <a:pt x="2856987" y="1020247"/>
                  <a:pt x="2701860" y="969719"/>
                  <a:pt x="2539182" y="987362"/>
                </a:cubicBezTo>
                <a:cubicBezTo>
                  <a:pt x="2376504" y="1005005"/>
                  <a:pt x="2213568" y="968704"/>
                  <a:pt x="1967294" y="987362"/>
                </a:cubicBezTo>
                <a:cubicBezTo>
                  <a:pt x="1721020" y="1006020"/>
                  <a:pt x="1601344" y="972201"/>
                  <a:pt x="1458314" y="987362"/>
                </a:cubicBezTo>
                <a:cubicBezTo>
                  <a:pt x="1315284" y="1002523"/>
                  <a:pt x="1153072" y="985408"/>
                  <a:pt x="1012241" y="987362"/>
                </a:cubicBezTo>
                <a:cubicBezTo>
                  <a:pt x="871410" y="989316"/>
                  <a:pt x="781294" y="964285"/>
                  <a:pt x="566169" y="987362"/>
                </a:cubicBezTo>
                <a:cubicBezTo>
                  <a:pt x="351044" y="1010439"/>
                  <a:pt x="138951" y="933855"/>
                  <a:pt x="0" y="987362"/>
                </a:cubicBezTo>
                <a:cubicBezTo>
                  <a:pt x="-59080" y="809176"/>
                  <a:pt x="47784" y="731691"/>
                  <a:pt x="0" y="483807"/>
                </a:cubicBezTo>
                <a:cubicBezTo>
                  <a:pt x="-47784" y="235923"/>
                  <a:pt x="24624" y="128340"/>
                  <a:pt x="0" y="0"/>
                </a:cubicBezTo>
                <a:close/>
              </a:path>
              <a:path w="6290766" h="987362" stroke="0" extrusionOk="0">
                <a:moveTo>
                  <a:pt x="0" y="0"/>
                </a:moveTo>
                <a:cubicBezTo>
                  <a:pt x="111005" y="-46554"/>
                  <a:pt x="371787" y="7609"/>
                  <a:pt x="508980" y="0"/>
                </a:cubicBezTo>
                <a:cubicBezTo>
                  <a:pt x="646173" y="-7609"/>
                  <a:pt x="1029473" y="18251"/>
                  <a:pt x="1206683" y="0"/>
                </a:cubicBezTo>
                <a:cubicBezTo>
                  <a:pt x="1383893" y="-18251"/>
                  <a:pt x="1509698" y="29838"/>
                  <a:pt x="1778571" y="0"/>
                </a:cubicBezTo>
                <a:cubicBezTo>
                  <a:pt x="2047444" y="-29838"/>
                  <a:pt x="1999243" y="35891"/>
                  <a:pt x="2161736" y="0"/>
                </a:cubicBezTo>
                <a:cubicBezTo>
                  <a:pt x="2324229" y="-35891"/>
                  <a:pt x="2437445" y="191"/>
                  <a:pt x="2544901" y="0"/>
                </a:cubicBezTo>
                <a:cubicBezTo>
                  <a:pt x="2652357" y="-191"/>
                  <a:pt x="2878090" y="6085"/>
                  <a:pt x="3053881" y="0"/>
                </a:cubicBezTo>
                <a:cubicBezTo>
                  <a:pt x="3229672" y="-6085"/>
                  <a:pt x="3556043" y="17030"/>
                  <a:pt x="3688676" y="0"/>
                </a:cubicBezTo>
                <a:cubicBezTo>
                  <a:pt x="3821310" y="-17030"/>
                  <a:pt x="4030518" y="25263"/>
                  <a:pt x="4134749" y="0"/>
                </a:cubicBezTo>
                <a:cubicBezTo>
                  <a:pt x="4238980" y="-25263"/>
                  <a:pt x="4450692" y="5299"/>
                  <a:pt x="4580821" y="0"/>
                </a:cubicBezTo>
                <a:cubicBezTo>
                  <a:pt x="4710950" y="-5299"/>
                  <a:pt x="4966336" y="27253"/>
                  <a:pt x="5089802" y="0"/>
                </a:cubicBezTo>
                <a:cubicBezTo>
                  <a:pt x="5213268" y="-27253"/>
                  <a:pt x="5440859" y="32430"/>
                  <a:pt x="5535874" y="0"/>
                </a:cubicBezTo>
                <a:cubicBezTo>
                  <a:pt x="5630889" y="-32430"/>
                  <a:pt x="6009697" y="9523"/>
                  <a:pt x="6290766" y="0"/>
                </a:cubicBezTo>
                <a:cubicBezTo>
                  <a:pt x="6342997" y="128801"/>
                  <a:pt x="6255401" y="284152"/>
                  <a:pt x="6290766" y="493681"/>
                </a:cubicBezTo>
                <a:cubicBezTo>
                  <a:pt x="6326131" y="703210"/>
                  <a:pt x="6260029" y="780285"/>
                  <a:pt x="6290766" y="987362"/>
                </a:cubicBezTo>
                <a:cubicBezTo>
                  <a:pt x="6108079" y="1006479"/>
                  <a:pt x="6026781" y="949948"/>
                  <a:pt x="5781786" y="987362"/>
                </a:cubicBezTo>
                <a:cubicBezTo>
                  <a:pt x="5536791" y="1024776"/>
                  <a:pt x="5369646" y="986634"/>
                  <a:pt x="5084083" y="987362"/>
                </a:cubicBezTo>
                <a:cubicBezTo>
                  <a:pt x="4798520" y="988090"/>
                  <a:pt x="4860598" y="984672"/>
                  <a:pt x="4700918" y="987362"/>
                </a:cubicBezTo>
                <a:cubicBezTo>
                  <a:pt x="4541239" y="990052"/>
                  <a:pt x="4152789" y="931222"/>
                  <a:pt x="4003215" y="987362"/>
                </a:cubicBezTo>
                <a:cubicBezTo>
                  <a:pt x="3853641" y="1043502"/>
                  <a:pt x="3468568" y="953169"/>
                  <a:pt x="3305512" y="987362"/>
                </a:cubicBezTo>
                <a:cubicBezTo>
                  <a:pt x="3142456" y="1021555"/>
                  <a:pt x="3081540" y="972594"/>
                  <a:pt x="2859439" y="987362"/>
                </a:cubicBezTo>
                <a:cubicBezTo>
                  <a:pt x="2637338" y="1002130"/>
                  <a:pt x="2580344" y="956037"/>
                  <a:pt x="2476274" y="987362"/>
                </a:cubicBezTo>
                <a:cubicBezTo>
                  <a:pt x="2372204" y="1018687"/>
                  <a:pt x="2250818" y="980388"/>
                  <a:pt x="2030202" y="987362"/>
                </a:cubicBezTo>
                <a:cubicBezTo>
                  <a:pt x="1809586" y="994336"/>
                  <a:pt x="1753619" y="980633"/>
                  <a:pt x="1647037" y="987362"/>
                </a:cubicBezTo>
                <a:cubicBezTo>
                  <a:pt x="1540456" y="994091"/>
                  <a:pt x="1301829" y="937245"/>
                  <a:pt x="1200964" y="987362"/>
                </a:cubicBezTo>
                <a:cubicBezTo>
                  <a:pt x="1100099" y="1037479"/>
                  <a:pt x="947955" y="980762"/>
                  <a:pt x="817800" y="987362"/>
                </a:cubicBezTo>
                <a:cubicBezTo>
                  <a:pt x="687645" y="993962"/>
                  <a:pt x="294752" y="923157"/>
                  <a:pt x="0" y="987362"/>
                </a:cubicBezTo>
                <a:cubicBezTo>
                  <a:pt x="-47649" y="829846"/>
                  <a:pt x="22113" y="659035"/>
                  <a:pt x="0" y="523302"/>
                </a:cubicBezTo>
                <a:cubicBezTo>
                  <a:pt x="-22113" y="387569"/>
                  <a:pt x="3556" y="156817"/>
                  <a:pt x="0" y="0"/>
                </a:cubicBezTo>
                <a:close/>
              </a:path>
            </a:pathLst>
          </a:custGeom>
          <a:solidFill>
            <a:srgbClr val="00B0F0">
              <a:alpha val="72000"/>
            </a:srgb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100935138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B. </a:t>
            </a:r>
            <a:r>
              <a:rPr lang="vi-VN" sz="36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50 000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EFD049-D2F8-4466-B4B1-82D47539FC42}"/>
              </a:ext>
            </a:extLst>
          </p:cNvPr>
          <p:cNvSpPr/>
          <p:nvPr/>
        </p:nvSpPr>
        <p:spPr>
          <a:xfrm>
            <a:off x="2950616" y="5742481"/>
            <a:ext cx="6290765" cy="987362"/>
          </a:xfrm>
          <a:custGeom>
            <a:avLst/>
            <a:gdLst>
              <a:gd name="connsiteX0" fmla="*/ 0 w 6290765"/>
              <a:gd name="connsiteY0" fmla="*/ 0 h 987362"/>
              <a:gd name="connsiteX1" fmla="*/ 508980 w 6290765"/>
              <a:gd name="connsiteY1" fmla="*/ 0 h 987362"/>
              <a:gd name="connsiteX2" fmla="*/ 955053 w 6290765"/>
              <a:gd name="connsiteY2" fmla="*/ 0 h 987362"/>
              <a:gd name="connsiteX3" fmla="*/ 1526940 w 6290765"/>
              <a:gd name="connsiteY3" fmla="*/ 0 h 987362"/>
              <a:gd name="connsiteX4" fmla="*/ 2161736 w 6290765"/>
              <a:gd name="connsiteY4" fmla="*/ 0 h 987362"/>
              <a:gd name="connsiteX5" fmla="*/ 2859439 w 6290765"/>
              <a:gd name="connsiteY5" fmla="*/ 0 h 987362"/>
              <a:gd name="connsiteX6" fmla="*/ 3431326 w 6290765"/>
              <a:gd name="connsiteY6" fmla="*/ 0 h 987362"/>
              <a:gd name="connsiteX7" fmla="*/ 4003214 w 6290765"/>
              <a:gd name="connsiteY7" fmla="*/ 0 h 987362"/>
              <a:gd name="connsiteX8" fmla="*/ 4386379 w 6290765"/>
              <a:gd name="connsiteY8" fmla="*/ 0 h 987362"/>
              <a:gd name="connsiteX9" fmla="*/ 4769544 w 6290765"/>
              <a:gd name="connsiteY9" fmla="*/ 0 h 987362"/>
              <a:gd name="connsiteX10" fmla="*/ 5404339 w 6290765"/>
              <a:gd name="connsiteY10" fmla="*/ 0 h 987362"/>
              <a:gd name="connsiteX11" fmla="*/ 6290765 w 6290765"/>
              <a:gd name="connsiteY11" fmla="*/ 0 h 987362"/>
              <a:gd name="connsiteX12" fmla="*/ 6290765 w 6290765"/>
              <a:gd name="connsiteY12" fmla="*/ 483807 h 987362"/>
              <a:gd name="connsiteX13" fmla="*/ 6290765 w 6290765"/>
              <a:gd name="connsiteY13" fmla="*/ 987362 h 987362"/>
              <a:gd name="connsiteX14" fmla="*/ 5718877 w 6290765"/>
              <a:gd name="connsiteY14" fmla="*/ 987362 h 987362"/>
              <a:gd name="connsiteX15" fmla="*/ 5021174 w 6290765"/>
              <a:gd name="connsiteY15" fmla="*/ 987362 h 987362"/>
              <a:gd name="connsiteX16" fmla="*/ 4386379 w 6290765"/>
              <a:gd name="connsiteY16" fmla="*/ 987362 h 987362"/>
              <a:gd name="connsiteX17" fmla="*/ 3940306 w 6290765"/>
              <a:gd name="connsiteY17" fmla="*/ 987362 h 987362"/>
              <a:gd name="connsiteX18" fmla="*/ 3305511 w 6290765"/>
              <a:gd name="connsiteY18" fmla="*/ 987362 h 987362"/>
              <a:gd name="connsiteX19" fmla="*/ 2607808 w 6290765"/>
              <a:gd name="connsiteY19" fmla="*/ 987362 h 987362"/>
              <a:gd name="connsiteX20" fmla="*/ 1910105 w 6290765"/>
              <a:gd name="connsiteY20" fmla="*/ 987362 h 987362"/>
              <a:gd name="connsiteX21" fmla="*/ 1275310 w 6290765"/>
              <a:gd name="connsiteY21" fmla="*/ 987362 h 987362"/>
              <a:gd name="connsiteX22" fmla="*/ 892145 w 6290765"/>
              <a:gd name="connsiteY22" fmla="*/ 987362 h 987362"/>
              <a:gd name="connsiteX23" fmla="*/ 0 w 6290765"/>
              <a:gd name="connsiteY23" fmla="*/ 987362 h 987362"/>
              <a:gd name="connsiteX24" fmla="*/ 0 w 6290765"/>
              <a:gd name="connsiteY24" fmla="*/ 483807 h 987362"/>
              <a:gd name="connsiteX25" fmla="*/ 0 w 6290765"/>
              <a:gd name="connsiteY25" fmla="*/ 0 h 98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90765" h="987362" fill="none" extrusionOk="0">
                <a:moveTo>
                  <a:pt x="0" y="0"/>
                </a:moveTo>
                <a:cubicBezTo>
                  <a:pt x="174846" y="-37109"/>
                  <a:pt x="402727" y="27184"/>
                  <a:pt x="508980" y="0"/>
                </a:cubicBezTo>
                <a:cubicBezTo>
                  <a:pt x="615233" y="-27184"/>
                  <a:pt x="840941" y="21938"/>
                  <a:pt x="955053" y="0"/>
                </a:cubicBezTo>
                <a:cubicBezTo>
                  <a:pt x="1069165" y="-21938"/>
                  <a:pt x="1396300" y="55346"/>
                  <a:pt x="1526940" y="0"/>
                </a:cubicBezTo>
                <a:cubicBezTo>
                  <a:pt x="1657580" y="-55346"/>
                  <a:pt x="1969110" y="46738"/>
                  <a:pt x="2161736" y="0"/>
                </a:cubicBezTo>
                <a:cubicBezTo>
                  <a:pt x="2354362" y="-46738"/>
                  <a:pt x="2697621" y="56561"/>
                  <a:pt x="2859439" y="0"/>
                </a:cubicBezTo>
                <a:cubicBezTo>
                  <a:pt x="3021257" y="-56561"/>
                  <a:pt x="3251097" y="60407"/>
                  <a:pt x="3431326" y="0"/>
                </a:cubicBezTo>
                <a:cubicBezTo>
                  <a:pt x="3611555" y="-60407"/>
                  <a:pt x="3871378" y="35206"/>
                  <a:pt x="4003214" y="0"/>
                </a:cubicBezTo>
                <a:cubicBezTo>
                  <a:pt x="4135050" y="-35206"/>
                  <a:pt x="4267428" y="24820"/>
                  <a:pt x="4386379" y="0"/>
                </a:cubicBezTo>
                <a:cubicBezTo>
                  <a:pt x="4505331" y="-24820"/>
                  <a:pt x="4690417" y="42363"/>
                  <a:pt x="4769544" y="0"/>
                </a:cubicBezTo>
                <a:cubicBezTo>
                  <a:pt x="4848672" y="-42363"/>
                  <a:pt x="5121756" y="11702"/>
                  <a:pt x="5404339" y="0"/>
                </a:cubicBezTo>
                <a:cubicBezTo>
                  <a:pt x="5686922" y="-11702"/>
                  <a:pt x="5906724" y="23289"/>
                  <a:pt x="6290765" y="0"/>
                </a:cubicBezTo>
                <a:cubicBezTo>
                  <a:pt x="6317840" y="167774"/>
                  <a:pt x="6249814" y="370651"/>
                  <a:pt x="6290765" y="483807"/>
                </a:cubicBezTo>
                <a:cubicBezTo>
                  <a:pt x="6331716" y="596963"/>
                  <a:pt x="6281280" y="766988"/>
                  <a:pt x="6290765" y="987362"/>
                </a:cubicBezTo>
                <a:cubicBezTo>
                  <a:pt x="6011708" y="1019128"/>
                  <a:pt x="5895587" y="984007"/>
                  <a:pt x="5718877" y="987362"/>
                </a:cubicBezTo>
                <a:cubicBezTo>
                  <a:pt x="5542167" y="990717"/>
                  <a:pt x="5281723" y="926565"/>
                  <a:pt x="5021174" y="987362"/>
                </a:cubicBezTo>
                <a:cubicBezTo>
                  <a:pt x="4760625" y="1048159"/>
                  <a:pt x="4645146" y="927322"/>
                  <a:pt x="4386379" y="987362"/>
                </a:cubicBezTo>
                <a:cubicBezTo>
                  <a:pt x="4127612" y="1047402"/>
                  <a:pt x="4084478" y="984946"/>
                  <a:pt x="3940306" y="987362"/>
                </a:cubicBezTo>
                <a:cubicBezTo>
                  <a:pt x="3796134" y="989778"/>
                  <a:pt x="3606590" y="953804"/>
                  <a:pt x="3305511" y="987362"/>
                </a:cubicBezTo>
                <a:cubicBezTo>
                  <a:pt x="3004433" y="1020920"/>
                  <a:pt x="2938490" y="911175"/>
                  <a:pt x="2607808" y="987362"/>
                </a:cubicBezTo>
                <a:cubicBezTo>
                  <a:pt x="2277126" y="1063549"/>
                  <a:pt x="2236449" y="918530"/>
                  <a:pt x="1910105" y="987362"/>
                </a:cubicBezTo>
                <a:cubicBezTo>
                  <a:pt x="1583761" y="1056194"/>
                  <a:pt x="1509566" y="934827"/>
                  <a:pt x="1275310" y="987362"/>
                </a:cubicBezTo>
                <a:cubicBezTo>
                  <a:pt x="1041055" y="1039897"/>
                  <a:pt x="987615" y="968027"/>
                  <a:pt x="892145" y="987362"/>
                </a:cubicBezTo>
                <a:cubicBezTo>
                  <a:pt x="796675" y="1006697"/>
                  <a:pt x="389951" y="922190"/>
                  <a:pt x="0" y="987362"/>
                </a:cubicBezTo>
                <a:cubicBezTo>
                  <a:pt x="-6945" y="882679"/>
                  <a:pt x="37316" y="641417"/>
                  <a:pt x="0" y="483807"/>
                </a:cubicBezTo>
                <a:cubicBezTo>
                  <a:pt x="-37316" y="326198"/>
                  <a:pt x="5249" y="161455"/>
                  <a:pt x="0" y="0"/>
                </a:cubicBezTo>
                <a:close/>
              </a:path>
              <a:path w="6290765" h="987362" stroke="0" extrusionOk="0">
                <a:moveTo>
                  <a:pt x="0" y="0"/>
                </a:moveTo>
                <a:cubicBezTo>
                  <a:pt x="161848" y="-47513"/>
                  <a:pt x="420475" y="57106"/>
                  <a:pt x="571888" y="0"/>
                </a:cubicBezTo>
                <a:cubicBezTo>
                  <a:pt x="723301" y="-57106"/>
                  <a:pt x="902248" y="35986"/>
                  <a:pt x="1017960" y="0"/>
                </a:cubicBezTo>
                <a:cubicBezTo>
                  <a:pt x="1133672" y="-35986"/>
                  <a:pt x="1296024" y="9888"/>
                  <a:pt x="1401125" y="0"/>
                </a:cubicBezTo>
                <a:cubicBezTo>
                  <a:pt x="1506226" y="-9888"/>
                  <a:pt x="1726058" y="38779"/>
                  <a:pt x="1910105" y="0"/>
                </a:cubicBezTo>
                <a:cubicBezTo>
                  <a:pt x="2094152" y="-38779"/>
                  <a:pt x="2215372" y="2421"/>
                  <a:pt x="2419085" y="0"/>
                </a:cubicBezTo>
                <a:cubicBezTo>
                  <a:pt x="2622798" y="-2421"/>
                  <a:pt x="2775342" y="56634"/>
                  <a:pt x="3053880" y="0"/>
                </a:cubicBezTo>
                <a:cubicBezTo>
                  <a:pt x="3332419" y="-56634"/>
                  <a:pt x="3369763" y="22136"/>
                  <a:pt x="3625768" y="0"/>
                </a:cubicBezTo>
                <a:cubicBezTo>
                  <a:pt x="3881773" y="-22136"/>
                  <a:pt x="4029094" y="29174"/>
                  <a:pt x="4197656" y="0"/>
                </a:cubicBezTo>
                <a:cubicBezTo>
                  <a:pt x="4366218" y="-29174"/>
                  <a:pt x="4728426" y="27547"/>
                  <a:pt x="4895359" y="0"/>
                </a:cubicBezTo>
                <a:cubicBezTo>
                  <a:pt x="5062292" y="-27547"/>
                  <a:pt x="5168513" y="18372"/>
                  <a:pt x="5278524" y="0"/>
                </a:cubicBezTo>
                <a:cubicBezTo>
                  <a:pt x="5388535" y="-18372"/>
                  <a:pt x="5843800" y="83739"/>
                  <a:pt x="6290765" y="0"/>
                </a:cubicBezTo>
                <a:cubicBezTo>
                  <a:pt x="6336954" y="141556"/>
                  <a:pt x="6286099" y="241174"/>
                  <a:pt x="6290765" y="464060"/>
                </a:cubicBezTo>
                <a:cubicBezTo>
                  <a:pt x="6295431" y="686946"/>
                  <a:pt x="6256149" y="878863"/>
                  <a:pt x="6290765" y="987362"/>
                </a:cubicBezTo>
                <a:cubicBezTo>
                  <a:pt x="6117746" y="993111"/>
                  <a:pt x="6075637" y="987305"/>
                  <a:pt x="5907600" y="987362"/>
                </a:cubicBezTo>
                <a:cubicBezTo>
                  <a:pt x="5739564" y="987419"/>
                  <a:pt x="5510362" y="912678"/>
                  <a:pt x="5209897" y="987362"/>
                </a:cubicBezTo>
                <a:cubicBezTo>
                  <a:pt x="4909432" y="1062046"/>
                  <a:pt x="4889867" y="983532"/>
                  <a:pt x="4638009" y="987362"/>
                </a:cubicBezTo>
                <a:cubicBezTo>
                  <a:pt x="4386151" y="991192"/>
                  <a:pt x="4389741" y="956871"/>
                  <a:pt x="4254845" y="987362"/>
                </a:cubicBezTo>
                <a:cubicBezTo>
                  <a:pt x="4119949" y="1017853"/>
                  <a:pt x="3878567" y="946902"/>
                  <a:pt x="3682957" y="987362"/>
                </a:cubicBezTo>
                <a:cubicBezTo>
                  <a:pt x="3487347" y="1027822"/>
                  <a:pt x="3393993" y="963395"/>
                  <a:pt x="3299792" y="987362"/>
                </a:cubicBezTo>
                <a:cubicBezTo>
                  <a:pt x="3205592" y="1011329"/>
                  <a:pt x="2903053" y="963455"/>
                  <a:pt x="2602089" y="987362"/>
                </a:cubicBezTo>
                <a:cubicBezTo>
                  <a:pt x="2301125" y="1011269"/>
                  <a:pt x="2223978" y="959580"/>
                  <a:pt x="2030201" y="987362"/>
                </a:cubicBezTo>
                <a:cubicBezTo>
                  <a:pt x="1836424" y="1015144"/>
                  <a:pt x="1741558" y="927985"/>
                  <a:pt x="1521221" y="987362"/>
                </a:cubicBezTo>
                <a:cubicBezTo>
                  <a:pt x="1300884" y="1046739"/>
                  <a:pt x="1254246" y="968509"/>
                  <a:pt x="1138057" y="987362"/>
                </a:cubicBezTo>
                <a:cubicBezTo>
                  <a:pt x="1021868" y="1006215"/>
                  <a:pt x="882960" y="968821"/>
                  <a:pt x="691984" y="987362"/>
                </a:cubicBezTo>
                <a:cubicBezTo>
                  <a:pt x="501008" y="1005903"/>
                  <a:pt x="304193" y="950403"/>
                  <a:pt x="0" y="987362"/>
                </a:cubicBezTo>
                <a:cubicBezTo>
                  <a:pt x="-20960" y="850753"/>
                  <a:pt x="1075" y="668502"/>
                  <a:pt x="0" y="513428"/>
                </a:cubicBezTo>
                <a:cubicBezTo>
                  <a:pt x="-1075" y="358354"/>
                  <a:pt x="59381" y="205168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2000"/>
            </a:scheme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12933192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C. </a:t>
            </a:r>
            <a:r>
              <a:rPr lang="vi-VN" sz="36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5 000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56EA890-9A06-4DA7-99EA-95B5576ED7E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833" y="5895267"/>
            <a:ext cx="804869" cy="775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B03E504-5F0B-4F19-9AFE-70EDF876E529}"/>
              </a:ext>
            </a:extLst>
          </p:cNvPr>
          <p:cNvSpPr/>
          <p:nvPr/>
        </p:nvSpPr>
        <p:spPr>
          <a:xfrm>
            <a:off x="2967342" y="2987178"/>
            <a:ext cx="6257311" cy="1098093"/>
          </a:xfrm>
          <a:custGeom>
            <a:avLst/>
            <a:gdLst>
              <a:gd name="connsiteX0" fmla="*/ 0 w 6257311"/>
              <a:gd name="connsiteY0" fmla="*/ 0 h 1098093"/>
              <a:gd name="connsiteX1" fmla="*/ 693993 w 6257311"/>
              <a:gd name="connsiteY1" fmla="*/ 0 h 1098093"/>
              <a:gd name="connsiteX2" fmla="*/ 1075120 w 6257311"/>
              <a:gd name="connsiteY2" fmla="*/ 0 h 1098093"/>
              <a:gd name="connsiteX3" fmla="*/ 1769112 w 6257311"/>
              <a:gd name="connsiteY3" fmla="*/ 0 h 1098093"/>
              <a:gd name="connsiteX4" fmla="*/ 2400532 w 6257311"/>
              <a:gd name="connsiteY4" fmla="*/ 0 h 1098093"/>
              <a:gd name="connsiteX5" fmla="*/ 3031952 w 6257311"/>
              <a:gd name="connsiteY5" fmla="*/ 0 h 1098093"/>
              <a:gd name="connsiteX6" fmla="*/ 3725944 w 6257311"/>
              <a:gd name="connsiteY6" fmla="*/ 0 h 1098093"/>
              <a:gd name="connsiteX7" fmla="*/ 4419937 w 6257311"/>
              <a:gd name="connsiteY7" fmla="*/ 0 h 1098093"/>
              <a:gd name="connsiteX8" fmla="*/ 5051357 w 6257311"/>
              <a:gd name="connsiteY8" fmla="*/ 0 h 1098093"/>
              <a:gd name="connsiteX9" fmla="*/ 5682776 w 6257311"/>
              <a:gd name="connsiteY9" fmla="*/ 0 h 1098093"/>
              <a:gd name="connsiteX10" fmla="*/ 6257311 w 6257311"/>
              <a:gd name="connsiteY10" fmla="*/ 0 h 1098093"/>
              <a:gd name="connsiteX11" fmla="*/ 6257311 w 6257311"/>
              <a:gd name="connsiteY11" fmla="*/ 527085 h 1098093"/>
              <a:gd name="connsiteX12" fmla="*/ 6257311 w 6257311"/>
              <a:gd name="connsiteY12" fmla="*/ 1098093 h 1098093"/>
              <a:gd name="connsiteX13" fmla="*/ 5813611 w 6257311"/>
              <a:gd name="connsiteY13" fmla="*/ 1098093 h 1098093"/>
              <a:gd name="connsiteX14" fmla="*/ 5307337 w 6257311"/>
              <a:gd name="connsiteY14" fmla="*/ 1098093 h 1098093"/>
              <a:gd name="connsiteX15" fmla="*/ 4675918 w 6257311"/>
              <a:gd name="connsiteY15" fmla="*/ 1098093 h 1098093"/>
              <a:gd name="connsiteX16" fmla="*/ 3981925 w 6257311"/>
              <a:gd name="connsiteY16" fmla="*/ 1098093 h 1098093"/>
              <a:gd name="connsiteX17" fmla="*/ 3600798 w 6257311"/>
              <a:gd name="connsiteY17" fmla="*/ 1098093 h 1098093"/>
              <a:gd name="connsiteX18" fmla="*/ 2906805 w 6257311"/>
              <a:gd name="connsiteY18" fmla="*/ 1098093 h 1098093"/>
              <a:gd name="connsiteX19" fmla="*/ 2525678 w 6257311"/>
              <a:gd name="connsiteY19" fmla="*/ 1098093 h 1098093"/>
              <a:gd name="connsiteX20" fmla="*/ 1956832 w 6257311"/>
              <a:gd name="connsiteY20" fmla="*/ 1098093 h 1098093"/>
              <a:gd name="connsiteX21" fmla="*/ 1262839 w 6257311"/>
              <a:gd name="connsiteY21" fmla="*/ 1098093 h 1098093"/>
              <a:gd name="connsiteX22" fmla="*/ 756566 w 6257311"/>
              <a:gd name="connsiteY22" fmla="*/ 1098093 h 1098093"/>
              <a:gd name="connsiteX23" fmla="*/ 0 w 6257311"/>
              <a:gd name="connsiteY23" fmla="*/ 1098093 h 1098093"/>
              <a:gd name="connsiteX24" fmla="*/ 0 w 6257311"/>
              <a:gd name="connsiteY24" fmla="*/ 571008 h 1098093"/>
              <a:gd name="connsiteX25" fmla="*/ 0 w 6257311"/>
              <a:gd name="connsiteY25" fmla="*/ 0 h 1098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57311" h="1098093" fill="none" extrusionOk="0">
                <a:moveTo>
                  <a:pt x="0" y="0"/>
                </a:moveTo>
                <a:cubicBezTo>
                  <a:pt x="274829" y="-48926"/>
                  <a:pt x="546522" y="43234"/>
                  <a:pt x="693993" y="0"/>
                </a:cubicBezTo>
                <a:cubicBezTo>
                  <a:pt x="841464" y="-43234"/>
                  <a:pt x="897428" y="41747"/>
                  <a:pt x="1075120" y="0"/>
                </a:cubicBezTo>
                <a:cubicBezTo>
                  <a:pt x="1252812" y="-41747"/>
                  <a:pt x="1577177" y="21535"/>
                  <a:pt x="1769112" y="0"/>
                </a:cubicBezTo>
                <a:cubicBezTo>
                  <a:pt x="1961047" y="-21535"/>
                  <a:pt x="2206503" y="29570"/>
                  <a:pt x="2400532" y="0"/>
                </a:cubicBezTo>
                <a:cubicBezTo>
                  <a:pt x="2594561" y="-29570"/>
                  <a:pt x="2830066" y="4485"/>
                  <a:pt x="3031952" y="0"/>
                </a:cubicBezTo>
                <a:cubicBezTo>
                  <a:pt x="3233838" y="-4485"/>
                  <a:pt x="3465901" y="58130"/>
                  <a:pt x="3725944" y="0"/>
                </a:cubicBezTo>
                <a:cubicBezTo>
                  <a:pt x="3985987" y="-58130"/>
                  <a:pt x="4257949" y="51312"/>
                  <a:pt x="4419937" y="0"/>
                </a:cubicBezTo>
                <a:cubicBezTo>
                  <a:pt x="4581925" y="-51312"/>
                  <a:pt x="4868431" y="10669"/>
                  <a:pt x="5051357" y="0"/>
                </a:cubicBezTo>
                <a:cubicBezTo>
                  <a:pt x="5234283" y="-10669"/>
                  <a:pt x="5367574" y="23112"/>
                  <a:pt x="5682776" y="0"/>
                </a:cubicBezTo>
                <a:cubicBezTo>
                  <a:pt x="5997978" y="-23112"/>
                  <a:pt x="6059515" y="28427"/>
                  <a:pt x="6257311" y="0"/>
                </a:cubicBezTo>
                <a:cubicBezTo>
                  <a:pt x="6268640" y="150876"/>
                  <a:pt x="6203809" y="270476"/>
                  <a:pt x="6257311" y="527085"/>
                </a:cubicBezTo>
                <a:cubicBezTo>
                  <a:pt x="6310813" y="783695"/>
                  <a:pt x="6204366" y="862915"/>
                  <a:pt x="6257311" y="1098093"/>
                </a:cubicBezTo>
                <a:cubicBezTo>
                  <a:pt x="6128888" y="1120172"/>
                  <a:pt x="5907814" y="1064971"/>
                  <a:pt x="5813611" y="1098093"/>
                </a:cubicBezTo>
                <a:cubicBezTo>
                  <a:pt x="5719408" y="1131215"/>
                  <a:pt x="5467535" y="1071035"/>
                  <a:pt x="5307337" y="1098093"/>
                </a:cubicBezTo>
                <a:cubicBezTo>
                  <a:pt x="5147139" y="1125151"/>
                  <a:pt x="4990012" y="1049300"/>
                  <a:pt x="4675918" y="1098093"/>
                </a:cubicBezTo>
                <a:cubicBezTo>
                  <a:pt x="4361824" y="1146886"/>
                  <a:pt x="4283868" y="1079133"/>
                  <a:pt x="3981925" y="1098093"/>
                </a:cubicBezTo>
                <a:cubicBezTo>
                  <a:pt x="3679982" y="1117053"/>
                  <a:pt x="3683213" y="1056980"/>
                  <a:pt x="3600798" y="1098093"/>
                </a:cubicBezTo>
                <a:cubicBezTo>
                  <a:pt x="3518383" y="1139206"/>
                  <a:pt x="3160575" y="1034417"/>
                  <a:pt x="2906805" y="1098093"/>
                </a:cubicBezTo>
                <a:cubicBezTo>
                  <a:pt x="2653035" y="1161769"/>
                  <a:pt x="2627897" y="1065516"/>
                  <a:pt x="2525678" y="1098093"/>
                </a:cubicBezTo>
                <a:cubicBezTo>
                  <a:pt x="2423459" y="1130670"/>
                  <a:pt x="2217741" y="1082863"/>
                  <a:pt x="1956832" y="1098093"/>
                </a:cubicBezTo>
                <a:cubicBezTo>
                  <a:pt x="1695923" y="1113323"/>
                  <a:pt x="1430247" y="1093124"/>
                  <a:pt x="1262839" y="1098093"/>
                </a:cubicBezTo>
                <a:cubicBezTo>
                  <a:pt x="1095431" y="1103062"/>
                  <a:pt x="862336" y="1063917"/>
                  <a:pt x="756566" y="1098093"/>
                </a:cubicBezTo>
                <a:cubicBezTo>
                  <a:pt x="650796" y="1132269"/>
                  <a:pt x="377195" y="1079006"/>
                  <a:pt x="0" y="1098093"/>
                </a:cubicBezTo>
                <a:cubicBezTo>
                  <a:pt x="-58890" y="953462"/>
                  <a:pt x="25156" y="767133"/>
                  <a:pt x="0" y="571008"/>
                </a:cubicBezTo>
                <a:cubicBezTo>
                  <a:pt x="-25156" y="374883"/>
                  <a:pt x="9169" y="273903"/>
                  <a:pt x="0" y="0"/>
                </a:cubicBezTo>
                <a:close/>
              </a:path>
              <a:path w="6257311" h="1098093" stroke="0" extrusionOk="0">
                <a:moveTo>
                  <a:pt x="0" y="0"/>
                </a:moveTo>
                <a:cubicBezTo>
                  <a:pt x="196232" y="-60924"/>
                  <a:pt x="474048" y="11723"/>
                  <a:pt x="631420" y="0"/>
                </a:cubicBezTo>
                <a:cubicBezTo>
                  <a:pt x="788792" y="-11723"/>
                  <a:pt x="1080456" y="37852"/>
                  <a:pt x="1200266" y="0"/>
                </a:cubicBezTo>
                <a:cubicBezTo>
                  <a:pt x="1320076" y="-37852"/>
                  <a:pt x="1482280" y="27459"/>
                  <a:pt x="1581393" y="0"/>
                </a:cubicBezTo>
                <a:cubicBezTo>
                  <a:pt x="1680506" y="-27459"/>
                  <a:pt x="1978102" y="74442"/>
                  <a:pt x="2212813" y="0"/>
                </a:cubicBezTo>
                <a:cubicBezTo>
                  <a:pt x="2447524" y="-74442"/>
                  <a:pt x="2561230" y="47535"/>
                  <a:pt x="2781659" y="0"/>
                </a:cubicBezTo>
                <a:cubicBezTo>
                  <a:pt x="3002088" y="-47535"/>
                  <a:pt x="3076004" y="53379"/>
                  <a:pt x="3287933" y="0"/>
                </a:cubicBezTo>
                <a:cubicBezTo>
                  <a:pt x="3499862" y="-53379"/>
                  <a:pt x="3586721" y="46956"/>
                  <a:pt x="3731633" y="0"/>
                </a:cubicBezTo>
                <a:cubicBezTo>
                  <a:pt x="3876545" y="-46956"/>
                  <a:pt x="4056438" y="52240"/>
                  <a:pt x="4237906" y="0"/>
                </a:cubicBezTo>
                <a:cubicBezTo>
                  <a:pt x="4419374" y="-52240"/>
                  <a:pt x="4744111" y="66942"/>
                  <a:pt x="4931899" y="0"/>
                </a:cubicBezTo>
                <a:cubicBezTo>
                  <a:pt x="5119687" y="-66942"/>
                  <a:pt x="5261962" y="30451"/>
                  <a:pt x="5500745" y="0"/>
                </a:cubicBezTo>
                <a:cubicBezTo>
                  <a:pt x="5739528" y="-30451"/>
                  <a:pt x="6064856" y="89929"/>
                  <a:pt x="6257311" y="0"/>
                </a:cubicBezTo>
                <a:cubicBezTo>
                  <a:pt x="6280901" y="154538"/>
                  <a:pt x="6221791" y="364233"/>
                  <a:pt x="6257311" y="560027"/>
                </a:cubicBezTo>
                <a:cubicBezTo>
                  <a:pt x="6292831" y="755821"/>
                  <a:pt x="6236735" y="877710"/>
                  <a:pt x="6257311" y="1098093"/>
                </a:cubicBezTo>
                <a:cubicBezTo>
                  <a:pt x="6084220" y="1151593"/>
                  <a:pt x="5895926" y="1041582"/>
                  <a:pt x="5751038" y="1098093"/>
                </a:cubicBezTo>
                <a:cubicBezTo>
                  <a:pt x="5606150" y="1154604"/>
                  <a:pt x="5453989" y="1050811"/>
                  <a:pt x="5307337" y="1098093"/>
                </a:cubicBezTo>
                <a:cubicBezTo>
                  <a:pt x="5160685" y="1145375"/>
                  <a:pt x="4945283" y="1089120"/>
                  <a:pt x="4675918" y="1098093"/>
                </a:cubicBezTo>
                <a:cubicBezTo>
                  <a:pt x="4406553" y="1107066"/>
                  <a:pt x="4240098" y="1078046"/>
                  <a:pt x="4107071" y="1098093"/>
                </a:cubicBezTo>
                <a:cubicBezTo>
                  <a:pt x="3974044" y="1118140"/>
                  <a:pt x="3894931" y="1087054"/>
                  <a:pt x="3725944" y="1098093"/>
                </a:cubicBezTo>
                <a:cubicBezTo>
                  <a:pt x="3556957" y="1109132"/>
                  <a:pt x="3508489" y="1082875"/>
                  <a:pt x="3344817" y="1098093"/>
                </a:cubicBezTo>
                <a:cubicBezTo>
                  <a:pt x="3181145" y="1113311"/>
                  <a:pt x="2955496" y="1072684"/>
                  <a:pt x="2650824" y="1098093"/>
                </a:cubicBezTo>
                <a:cubicBezTo>
                  <a:pt x="2346152" y="1123502"/>
                  <a:pt x="2322083" y="1057021"/>
                  <a:pt x="2019405" y="1098093"/>
                </a:cubicBezTo>
                <a:cubicBezTo>
                  <a:pt x="1716727" y="1139165"/>
                  <a:pt x="1745736" y="1078351"/>
                  <a:pt x="1638278" y="1098093"/>
                </a:cubicBezTo>
                <a:cubicBezTo>
                  <a:pt x="1530820" y="1117835"/>
                  <a:pt x="1409072" y="1046196"/>
                  <a:pt x="1194578" y="1098093"/>
                </a:cubicBezTo>
                <a:cubicBezTo>
                  <a:pt x="980084" y="1149990"/>
                  <a:pt x="809674" y="1085339"/>
                  <a:pt x="688304" y="1098093"/>
                </a:cubicBezTo>
                <a:cubicBezTo>
                  <a:pt x="566934" y="1110847"/>
                  <a:pt x="187925" y="1074493"/>
                  <a:pt x="0" y="1098093"/>
                </a:cubicBezTo>
                <a:cubicBezTo>
                  <a:pt x="-41732" y="951719"/>
                  <a:pt x="39809" y="706898"/>
                  <a:pt x="0" y="549047"/>
                </a:cubicBezTo>
                <a:cubicBezTo>
                  <a:pt x="-39809" y="391196"/>
                  <a:pt x="1349" y="158665"/>
                  <a:pt x="0" y="0"/>
                </a:cubicBezTo>
                <a:close/>
              </a:path>
            </a:pathLst>
          </a:custGeom>
          <a:solidFill>
            <a:srgbClr val="FFFF00">
              <a:alpha val="72000"/>
            </a:srgb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22669315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A.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500 000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EE4321E-9C93-4AA5-B296-57737CFBD51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146" y="4591597"/>
            <a:ext cx="807556" cy="77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CD8C934-2802-48BE-B746-D0AB29F3262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632" y="3063934"/>
            <a:ext cx="798097" cy="782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F3F6197-9658-4EC1-BAE1-EDF0B5486445}"/>
              </a:ext>
            </a:extLst>
          </p:cNvPr>
          <p:cNvSpPr/>
          <p:nvPr/>
        </p:nvSpPr>
        <p:spPr>
          <a:xfrm>
            <a:off x="2222206" y="758593"/>
            <a:ext cx="7613309" cy="1538685"/>
          </a:xfrm>
          <a:prstGeom prst="rect">
            <a:avLst/>
          </a:prstGeom>
          <a:noFill/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Giá trị của chữ số 5 trong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số 571 638 là:</a:t>
            </a:r>
            <a:endParaRPr kumimoji="0" lang="en-US" sz="4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44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63A75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2cc1622795d86ca92704ffe31c548d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1655" y="418999"/>
            <a:ext cx="5685467" cy="5685467"/>
          </a:xfrm>
          <a:prstGeom prst="rect">
            <a:avLst/>
          </a:prstGeom>
        </p:spPr>
      </p:pic>
      <p:pic>
        <p:nvPicPr>
          <p:cNvPr id="16" name="图片 15" descr="e6b6486424cc4c3572550eb7110539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60" y="1024467"/>
            <a:ext cx="3317836" cy="3317836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20" y="131133"/>
            <a:ext cx="1064800" cy="106028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9F4553A-26E1-4A48-A57E-D730C4B579B9}"/>
              </a:ext>
            </a:extLst>
          </p:cNvPr>
          <p:cNvSpPr/>
          <p:nvPr/>
        </p:nvSpPr>
        <p:spPr>
          <a:xfrm>
            <a:off x="3899949" y="1382497"/>
            <a:ext cx="8381295" cy="1785104"/>
          </a:xfrm>
          <a:prstGeom prst="rect">
            <a:avLst/>
          </a:prstGeom>
          <a:noFill/>
          <a:effectLst>
            <a:glow rad="762000">
              <a:schemeClr val="accent1">
                <a:alpha val="40000"/>
              </a:schemeClr>
            </a:glo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1000" b="0" i="0" u="none" strike="noStrike" kern="1200" cap="none" spc="0" normalizeH="0" baseline="0" noProof="0" dirty="0">
                <a:ln w="12700">
                  <a:noFill/>
                </a:ln>
                <a:solidFill>
                  <a:srgbClr val="FD6F96"/>
                </a:solidFill>
                <a:effectLst>
                  <a:glow rad="406400">
                    <a:prstClr val="white"/>
                  </a:glow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Mother" panose="02040603050506020204" pitchFamily="18" charset="0"/>
                <a:cs typeface="Times New Roman" panose="02020603050405020304" pitchFamily="18" charset="0"/>
              </a:rPr>
              <a:t>Tạm biệt!</a:t>
            </a:r>
            <a:endParaRPr kumimoji="0" lang="en-US" sz="11000" b="0" i="0" u="none" strike="noStrike" kern="1200" cap="none" spc="0" normalizeH="0" baseline="0" noProof="0" dirty="0">
              <a:ln w="12700">
                <a:noFill/>
              </a:ln>
              <a:solidFill>
                <a:srgbClr val="FD6F96"/>
              </a:solidFill>
              <a:effectLst>
                <a:glow rad="406400">
                  <a:prstClr val="white"/>
                </a:glow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Mother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517" y="4275867"/>
            <a:ext cx="7668160" cy="2417021"/>
          </a:xfrm>
          <a:prstGeom prst="rect">
            <a:avLst/>
          </a:prstGeom>
        </p:spPr>
      </p:pic>
      <p:pic>
        <p:nvPicPr>
          <p:cNvPr id="18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0303">
            <a:off x="9768211" y="-61838"/>
            <a:ext cx="1428875" cy="1591017"/>
          </a:xfrm>
          <a:prstGeom prst="rect">
            <a:avLst/>
          </a:prstGeom>
        </p:spPr>
      </p:pic>
      <p:grpSp>
        <p:nvGrpSpPr>
          <p:cNvPr id="19" name="组合 29"/>
          <p:cNvGrpSpPr/>
          <p:nvPr/>
        </p:nvGrpSpPr>
        <p:grpSpPr>
          <a:xfrm>
            <a:off x="4339647" y="878185"/>
            <a:ext cx="7749684" cy="2943329"/>
            <a:chOff x="6267450" y="3641726"/>
            <a:chExt cx="2938463" cy="3009560"/>
          </a:xfrm>
          <a:solidFill>
            <a:schemeClr val="accent1"/>
          </a:solidFill>
        </p:grpSpPr>
        <p:sp>
          <p:nvSpPr>
            <p:cNvPr id="20" name="任意多边形: 形状 33"/>
            <p:cNvSpPr/>
            <p:nvPr/>
          </p:nvSpPr>
          <p:spPr bwMode="auto">
            <a:xfrm>
              <a:off x="7256463" y="4243389"/>
              <a:ext cx="1949450" cy="2336800"/>
            </a:xfrm>
            <a:custGeom>
              <a:avLst/>
              <a:gdLst>
                <a:gd name="T0" fmla="*/ 764 w 804"/>
                <a:gd name="T1" fmla="*/ 744 h 964"/>
                <a:gd name="T2" fmla="*/ 584 w 804"/>
                <a:gd name="T3" fmla="*/ 924 h 964"/>
                <a:gd name="T4" fmla="*/ 0 w 804"/>
                <a:gd name="T5" fmla="*/ 924 h 964"/>
                <a:gd name="T6" fmla="*/ 0 w 804"/>
                <a:gd name="T7" fmla="*/ 964 h 964"/>
                <a:gd name="T8" fmla="*/ 584 w 804"/>
                <a:gd name="T9" fmla="*/ 964 h 964"/>
                <a:gd name="T10" fmla="*/ 804 w 804"/>
                <a:gd name="T11" fmla="*/ 744 h 964"/>
                <a:gd name="T12" fmla="*/ 804 w 804"/>
                <a:gd name="T13" fmla="*/ 0 h 964"/>
                <a:gd name="T14" fmla="*/ 764 w 804"/>
                <a:gd name="T15" fmla="*/ 0 h 964"/>
                <a:gd name="T16" fmla="*/ 764 w 804"/>
                <a:gd name="T17" fmla="*/ 744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4" h="964">
                  <a:moveTo>
                    <a:pt x="764" y="744"/>
                  </a:moveTo>
                  <a:cubicBezTo>
                    <a:pt x="764" y="843"/>
                    <a:pt x="683" y="924"/>
                    <a:pt x="584" y="924"/>
                  </a:cubicBezTo>
                  <a:cubicBezTo>
                    <a:pt x="0" y="924"/>
                    <a:pt x="0" y="924"/>
                    <a:pt x="0" y="924"/>
                  </a:cubicBezTo>
                  <a:cubicBezTo>
                    <a:pt x="0" y="964"/>
                    <a:pt x="0" y="964"/>
                    <a:pt x="0" y="964"/>
                  </a:cubicBezTo>
                  <a:cubicBezTo>
                    <a:pt x="584" y="964"/>
                    <a:pt x="584" y="964"/>
                    <a:pt x="584" y="964"/>
                  </a:cubicBezTo>
                  <a:cubicBezTo>
                    <a:pt x="705" y="964"/>
                    <a:pt x="804" y="865"/>
                    <a:pt x="804" y="744"/>
                  </a:cubicBezTo>
                  <a:cubicBezTo>
                    <a:pt x="804" y="0"/>
                    <a:pt x="804" y="0"/>
                    <a:pt x="804" y="0"/>
                  </a:cubicBezTo>
                  <a:cubicBezTo>
                    <a:pt x="764" y="0"/>
                    <a:pt x="764" y="0"/>
                    <a:pt x="764" y="0"/>
                  </a:cubicBezTo>
                  <a:lnTo>
                    <a:pt x="764" y="744"/>
                  </a:lnTo>
                  <a:close/>
                </a:path>
              </a:pathLst>
            </a:custGeom>
            <a:solidFill>
              <a:srgbClr val="F19E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" name="任意多边形: 形状 34"/>
            <p:cNvSpPr/>
            <p:nvPr/>
          </p:nvSpPr>
          <p:spPr bwMode="auto">
            <a:xfrm>
              <a:off x="6267450" y="3641726"/>
              <a:ext cx="1949450" cy="2376488"/>
            </a:xfrm>
            <a:custGeom>
              <a:avLst/>
              <a:gdLst>
                <a:gd name="T0" fmla="*/ 40 w 804"/>
                <a:gd name="T1" fmla="*/ 220 h 980"/>
                <a:gd name="T2" fmla="*/ 220 w 804"/>
                <a:gd name="T3" fmla="*/ 40 h 980"/>
                <a:gd name="T4" fmla="*/ 804 w 804"/>
                <a:gd name="T5" fmla="*/ 40 h 980"/>
                <a:gd name="T6" fmla="*/ 804 w 804"/>
                <a:gd name="T7" fmla="*/ 0 h 980"/>
                <a:gd name="T8" fmla="*/ 220 w 804"/>
                <a:gd name="T9" fmla="*/ 0 h 980"/>
                <a:gd name="T10" fmla="*/ 0 w 804"/>
                <a:gd name="T11" fmla="*/ 220 h 980"/>
                <a:gd name="T12" fmla="*/ 0 w 804"/>
                <a:gd name="T13" fmla="*/ 980 h 980"/>
                <a:gd name="T14" fmla="*/ 40 w 804"/>
                <a:gd name="T15" fmla="*/ 980 h 980"/>
                <a:gd name="T16" fmla="*/ 40 w 804"/>
                <a:gd name="T17" fmla="*/ 220 h 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4" h="980">
                  <a:moveTo>
                    <a:pt x="40" y="220"/>
                  </a:moveTo>
                  <a:cubicBezTo>
                    <a:pt x="40" y="121"/>
                    <a:pt x="121" y="40"/>
                    <a:pt x="220" y="40"/>
                  </a:cubicBezTo>
                  <a:cubicBezTo>
                    <a:pt x="804" y="40"/>
                    <a:pt x="804" y="40"/>
                    <a:pt x="804" y="40"/>
                  </a:cubicBezTo>
                  <a:cubicBezTo>
                    <a:pt x="804" y="0"/>
                    <a:pt x="804" y="0"/>
                    <a:pt x="804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99" y="0"/>
                    <a:pt x="0" y="99"/>
                    <a:pt x="0" y="220"/>
                  </a:cubicBezTo>
                  <a:cubicBezTo>
                    <a:pt x="0" y="980"/>
                    <a:pt x="0" y="980"/>
                    <a:pt x="0" y="980"/>
                  </a:cubicBezTo>
                  <a:cubicBezTo>
                    <a:pt x="40" y="980"/>
                    <a:pt x="40" y="980"/>
                    <a:pt x="40" y="980"/>
                  </a:cubicBezTo>
                  <a:lnTo>
                    <a:pt x="40" y="220"/>
                  </a:lnTo>
                  <a:close/>
                </a:path>
              </a:pathLst>
            </a:custGeom>
            <a:solidFill>
              <a:srgbClr val="F19E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" name="任意多边形: 形状 36"/>
            <p:cNvSpPr/>
            <p:nvPr/>
          </p:nvSpPr>
          <p:spPr bwMode="auto">
            <a:xfrm rot="960000">
              <a:off x="6441221" y="6046202"/>
              <a:ext cx="280203" cy="605084"/>
            </a:xfrm>
            <a:custGeom>
              <a:avLst/>
              <a:gdLst>
                <a:gd name="T0" fmla="*/ 146 w 170"/>
                <a:gd name="T1" fmla="*/ 173 h 198"/>
                <a:gd name="T2" fmla="*/ 170 w 170"/>
                <a:gd name="T3" fmla="*/ 111 h 198"/>
                <a:gd name="T4" fmla="*/ 147 w 170"/>
                <a:gd name="T5" fmla="*/ 52 h 198"/>
                <a:gd name="T6" fmla="*/ 87 w 170"/>
                <a:gd name="T7" fmla="*/ 26 h 198"/>
                <a:gd name="T8" fmla="*/ 87 w 170"/>
                <a:gd name="T9" fmla="*/ 0 h 198"/>
                <a:gd name="T10" fmla="*/ 24 w 170"/>
                <a:gd name="T11" fmla="*/ 41 h 198"/>
                <a:gd name="T12" fmla="*/ 0 w 170"/>
                <a:gd name="T13" fmla="*/ 110 h 198"/>
                <a:gd name="T14" fmla="*/ 25 w 170"/>
                <a:gd name="T15" fmla="*/ 173 h 198"/>
                <a:gd name="T16" fmla="*/ 84 w 170"/>
                <a:gd name="T17" fmla="*/ 198 h 198"/>
                <a:gd name="T18" fmla="*/ 146 w 170"/>
                <a:gd name="T19" fmla="*/ 17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98">
                  <a:moveTo>
                    <a:pt x="146" y="173"/>
                  </a:moveTo>
                  <a:cubicBezTo>
                    <a:pt x="162" y="156"/>
                    <a:pt x="170" y="136"/>
                    <a:pt x="170" y="111"/>
                  </a:cubicBezTo>
                  <a:cubicBezTo>
                    <a:pt x="170" y="87"/>
                    <a:pt x="162" y="68"/>
                    <a:pt x="147" y="52"/>
                  </a:cubicBezTo>
                  <a:cubicBezTo>
                    <a:pt x="132" y="36"/>
                    <a:pt x="111" y="28"/>
                    <a:pt x="87" y="26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63" y="7"/>
                    <a:pt x="40" y="21"/>
                    <a:pt x="24" y="41"/>
                  </a:cubicBezTo>
                  <a:cubicBezTo>
                    <a:pt x="8" y="61"/>
                    <a:pt x="0" y="84"/>
                    <a:pt x="0" y="110"/>
                  </a:cubicBezTo>
                  <a:cubicBezTo>
                    <a:pt x="0" y="135"/>
                    <a:pt x="9" y="156"/>
                    <a:pt x="25" y="173"/>
                  </a:cubicBezTo>
                  <a:cubicBezTo>
                    <a:pt x="41" y="190"/>
                    <a:pt x="61" y="198"/>
                    <a:pt x="84" y="198"/>
                  </a:cubicBezTo>
                  <a:cubicBezTo>
                    <a:pt x="109" y="198"/>
                    <a:pt x="129" y="190"/>
                    <a:pt x="146" y="173"/>
                  </a:cubicBezTo>
                  <a:close/>
                </a:path>
              </a:pathLst>
            </a:custGeom>
            <a:solidFill>
              <a:srgbClr val="7FD0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23" name="任意多边形: 形状 36"/>
          <p:cNvSpPr/>
          <p:nvPr/>
        </p:nvSpPr>
        <p:spPr bwMode="auto">
          <a:xfrm rot="1320000">
            <a:off x="5805552" y="3393186"/>
            <a:ext cx="652632" cy="638936"/>
          </a:xfrm>
          <a:custGeom>
            <a:avLst/>
            <a:gdLst>
              <a:gd name="T0" fmla="*/ 146 w 170"/>
              <a:gd name="T1" fmla="*/ 173 h 198"/>
              <a:gd name="T2" fmla="*/ 170 w 170"/>
              <a:gd name="T3" fmla="*/ 111 h 198"/>
              <a:gd name="T4" fmla="*/ 147 w 170"/>
              <a:gd name="T5" fmla="*/ 52 h 198"/>
              <a:gd name="T6" fmla="*/ 87 w 170"/>
              <a:gd name="T7" fmla="*/ 26 h 198"/>
              <a:gd name="T8" fmla="*/ 87 w 170"/>
              <a:gd name="T9" fmla="*/ 0 h 198"/>
              <a:gd name="T10" fmla="*/ 24 w 170"/>
              <a:gd name="T11" fmla="*/ 41 h 198"/>
              <a:gd name="T12" fmla="*/ 0 w 170"/>
              <a:gd name="T13" fmla="*/ 110 h 198"/>
              <a:gd name="T14" fmla="*/ 25 w 170"/>
              <a:gd name="T15" fmla="*/ 173 h 198"/>
              <a:gd name="T16" fmla="*/ 84 w 170"/>
              <a:gd name="T17" fmla="*/ 198 h 198"/>
              <a:gd name="T18" fmla="*/ 146 w 170"/>
              <a:gd name="T19" fmla="*/ 173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46" y="173"/>
                </a:moveTo>
                <a:cubicBezTo>
                  <a:pt x="162" y="156"/>
                  <a:pt x="170" y="136"/>
                  <a:pt x="170" y="111"/>
                </a:cubicBez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63" y="7"/>
                  <a:pt x="40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9" y="156"/>
                  <a:pt x="25" y="173"/>
                </a:cubicBezTo>
                <a:cubicBezTo>
                  <a:pt x="41" y="190"/>
                  <a:pt x="61" y="198"/>
                  <a:pt x="84" y="198"/>
                </a:cubicBezTo>
                <a:cubicBezTo>
                  <a:pt x="109" y="198"/>
                  <a:pt x="129" y="190"/>
                  <a:pt x="146" y="173"/>
                </a:cubicBezTo>
                <a:close/>
              </a:path>
            </a:pathLst>
          </a:custGeom>
          <a:solidFill>
            <a:srgbClr val="7FD0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24" name="任意多边形: 形状 36"/>
          <p:cNvSpPr/>
          <p:nvPr/>
        </p:nvSpPr>
        <p:spPr bwMode="auto">
          <a:xfrm rot="15076604">
            <a:off x="10989255" y="753722"/>
            <a:ext cx="611820" cy="753238"/>
          </a:xfrm>
          <a:custGeom>
            <a:avLst/>
            <a:gdLst>
              <a:gd name="T0" fmla="*/ 146 w 170"/>
              <a:gd name="T1" fmla="*/ 173 h 198"/>
              <a:gd name="T2" fmla="*/ 170 w 170"/>
              <a:gd name="T3" fmla="*/ 111 h 198"/>
              <a:gd name="T4" fmla="*/ 147 w 170"/>
              <a:gd name="T5" fmla="*/ 52 h 198"/>
              <a:gd name="T6" fmla="*/ 87 w 170"/>
              <a:gd name="T7" fmla="*/ 26 h 198"/>
              <a:gd name="T8" fmla="*/ 87 w 170"/>
              <a:gd name="T9" fmla="*/ 0 h 198"/>
              <a:gd name="T10" fmla="*/ 24 w 170"/>
              <a:gd name="T11" fmla="*/ 41 h 198"/>
              <a:gd name="T12" fmla="*/ 0 w 170"/>
              <a:gd name="T13" fmla="*/ 110 h 198"/>
              <a:gd name="T14" fmla="*/ 25 w 170"/>
              <a:gd name="T15" fmla="*/ 173 h 198"/>
              <a:gd name="T16" fmla="*/ 84 w 170"/>
              <a:gd name="T17" fmla="*/ 198 h 198"/>
              <a:gd name="T18" fmla="*/ 146 w 170"/>
              <a:gd name="T19" fmla="*/ 173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46" y="173"/>
                </a:moveTo>
                <a:cubicBezTo>
                  <a:pt x="162" y="156"/>
                  <a:pt x="170" y="136"/>
                  <a:pt x="170" y="111"/>
                </a:cubicBez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63" y="7"/>
                  <a:pt x="40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9" y="156"/>
                  <a:pt x="25" y="173"/>
                </a:cubicBezTo>
                <a:cubicBezTo>
                  <a:pt x="41" y="190"/>
                  <a:pt x="61" y="198"/>
                  <a:pt x="84" y="198"/>
                </a:cubicBezTo>
                <a:cubicBezTo>
                  <a:pt x="109" y="198"/>
                  <a:pt x="129" y="190"/>
                  <a:pt x="146" y="173"/>
                </a:cubicBezTo>
                <a:close/>
              </a:path>
            </a:pathLst>
          </a:custGeom>
          <a:solidFill>
            <a:srgbClr val="7FD0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背背景景"/>
          <p:cNvPicPr>
            <a:picLocks noChangeAspect="1"/>
          </p:cNvPicPr>
          <p:nvPr/>
        </p:nvPicPr>
        <p:blipFill>
          <a:blip r:embed="rId5"/>
          <a:srcRect b="83485"/>
          <a:stretch>
            <a:fillRect/>
          </a:stretch>
        </p:blipFill>
        <p:spPr>
          <a:xfrm>
            <a:off x="56515" y="-141605"/>
            <a:ext cx="12135485" cy="830580"/>
          </a:xfrm>
          <a:prstGeom prst="rect">
            <a:avLst/>
          </a:prstGeom>
        </p:spPr>
      </p:pic>
      <p:grpSp>
        <p:nvGrpSpPr>
          <p:cNvPr id="6" name="Group 21"/>
          <p:cNvGrpSpPr/>
          <p:nvPr/>
        </p:nvGrpSpPr>
        <p:grpSpPr bwMode="auto">
          <a:xfrm>
            <a:off x="536589" y="8557"/>
            <a:ext cx="4965341" cy="1577975"/>
            <a:chOff x="144" y="650"/>
            <a:chExt cx="1988" cy="994"/>
          </a:xfrm>
        </p:grpSpPr>
        <p:sp>
          <p:nvSpPr>
            <p:cNvPr id="7" name="Text Box 22"/>
            <p:cNvSpPr txBox="1">
              <a:spLocks noChangeArrowheads="1"/>
            </p:cNvSpPr>
            <p:nvPr/>
          </p:nvSpPr>
          <p:spPr bwMode="auto">
            <a:xfrm>
              <a:off x="350" y="650"/>
              <a:ext cx="1782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1: </a:t>
              </a:r>
              <a:r>
                <a:rPr lang="en-US" altLang="en-US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altLang="en-US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):</a:t>
              </a:r>
            </a:p>
          </p:txBody>
        </p:sp>
        <p:sp>
          <p:nvSpPr>
            <p:cNvPr id="12" name="Oval 23"/>
            <p:cNvSpPr>
              <a:spLocks noChangeArrowheads="1"/>
            </p:cNvSpPr>
            <p:nvPr/>
          </p:nvSpPr>
          <p:spPr bwMode="auto">
            <a:xfrm>
              <a:off x="144" y="1305"/>
              <a:ext cx="358" cy="33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FF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aphicFrame>
        <p:nvGraphicFramePr>
          <p:cNvPr id="13" name="Group 3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36360"/>
              </p:ext>
            </p:extLst>
          </p:nvPr>
        </p:nvGraphicFramePr>
        <p:xfrm>
          <a:off x="318092" y="592756"/>
          <a:ext cx="11339036" cy="5697208"/>
        </p:xfrm>
        <a:graphic>
          <a:graphicData uri="http://schemas.openxmlformats.org/drawingml/2006/table">
            <a:tbl>
              <a:tblPr/>
              <a:tblGrid>
                <a:gridCol w="2852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8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4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6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07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07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07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507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68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68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5071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1047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Đọc</a:t>
                      </a:r>
                      <a:r>
                        <a:rPr kumimoji="0" 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số</a:t>
                      </a:r>
                      <a:endParaRPr kumimoji="0" lang="en-US" sz="3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Viết</a:t>
                      </a:r>
                      <a:r>
                        <a:rPr kumimoji="0" lang="en-US" sz="3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số</a:t>
                      </a:r>
                      <a:endParaRPr kumimoji="0" lang="en-US" sz="3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71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89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2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4" marR="91434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279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Text Box 102"/>
          <p:cNvSpPr txBox="1">
            <a:spLocks noChangeArrowheads="1"/>
          </p:cNvSpPr>
          <p:nvPr/>
        </p:nvSpPr>
        <p:spPr bwMode="auto">
          <a:xfrm>
            <a:off x="6580402" y="1279538"/>
            <a:ext cx="838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03"/>
          <p:cNvSpPr txBox="1">
            <a:spLocks noChangeArrowheads="1"/>
          </p:cNvSpPr>
          <p:nvPr/>
        </p:nvSpPr>
        <p:spPr bwMode="auto">
          <a:xfrm>
            <a:off x="5936935" y="1163016"/>
            <a:ext cx="762000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</p:txBody>
      </p:sp>
      <p:sp>
        <p:nvSpPr>
          <p:cNvPr id="16" name="Text Box 104"/>
          <p:cNvSpPr txBox="1">
            <a:spLocks noChangeArrowheads="1"/>
          </p:cNvSpPr>
          <p:nvPr/>
        </p:nvSpPr>
        <p:spPr bwMode="auto">
          <a:xfrm>
            <a:off x="5195264" y="1143886"/>
            <a:ext cx="914400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endParaRPr lang="en-US" altLang="en-US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105"/>
          <p:cNvSpPr txBox="1">
            <a:spLocks noChangeArrowheads="1"/>
          </p:cNvSpPr>
          <p:nvPr/>
        </p:nvSpPr>
        <p:spPr bwMode="auto">
          <a:xfrm>
            <a:off x="5294751" y="515032"/>
            <a:ext cx="1911101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endParaRPr lang="en-US" altLang="en-US" sz="3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106"/>
          <p:cNvSpPr txBox="1">
            <a:spLocks noChangeArrowheads="1"/>
          </p:cNvSpPr>
          <p:nvPr/>
        </p:nvSpPr>
        <p:spPr bwMode="auto">
          <a:xfrm>
            <a:off x="7424490" y="1190066"/>
            <a:ext cx="838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107"/>
          <p:cNvSpPr txBox="1">
            <a:spLocks noChangeArrowheads="1"/>
          </p:cNvSpPr>
          <p:nvPr/>
        </p:nvSpPr>
        <p:spPr bwMode="auto">
          <a:xfrm>
            <a:off x="8143309" y="1152551"/>
            <a:ext cx="9144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108"/>
          <p:cNvSpPr txBox="1">
            <a:spLocks noChangeArrowheads="1"/>
          </p:cNvSpPr>
          <p:nvPr/>
        </p:nvSpPr>
        <p:spPr bwMode="auto">
          <a:xfrm>
            <a:off x="8879081" y="1254769"/>
            <a:ext cx="838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109"/>
          <p:cNvSpPr txBox="1">
            <a:spLocks noChangeArrowheads="1"/>
          </p:cNvSpPr>
          <p:nvPr/>
        </p:nvSpPr>
        <p:spPr bwMode="auto">
          <a:xfrm>
            <a:off x="9618465" y="1297434"/>
            <a:ext cx="76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Text Box 110"/>
          <p:cNvSpPr txBox="1">
            <a:spLocks noChangeArrowheads="1"/>
          </p:cNvSpPr>
          <p:nvPr/>
        </p:nvSpPr>
        <p:spPr bwMode="auto">
          <a:xfrm>
            <a:off x="10290790" y="1301547"/>
            <a:ext cx="76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Text Box 111"/>
          <p:cNvSpPr txBox="1">
            <a:spLocks noChangeArrowheads="1"/>
          </p:cNvSpPr>
          <p:nvPr/>
        </p:nvSpPr>
        <p:spPr bwMode="auto">
          <a:xfrm>
            <a:off x="10993475" y="1163016"/>
            <a:ext cx="762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112"/>
          <p:cNvSpPr txBox="1">
            <a:spLocks noChangeArrowheads="1"/>
          </p:cNvSpPr>
          <p:nvPr/>
        </p:nvSpPr>
        <p:spPr bwMode="auto">
          <a:xfrm>
            <a:off x="9661091" y="514194"/>
            <a:ext cx="2133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endParaRPr lang="en-US" alt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113"/>
          <p:cNvSpPr txBox="1">
            <a:spLocks noChangeArrowheads="1"/>
          </p:cNvSpPr>
          <p:nvPr/>
        </p:nvSpPr>
        <p:spPr bwMode="auto">
          <a:xfrm>
            <a:off x="7512317" y="515032"/>
            <a:ext cx="2133600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sz="3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105"/>
          <p:cNvSpPr txBox="1">
            <a:spLocks noChangeArrowheads="1"/>
          </p:cNvSpPr>
          <p:nvPr/>
        </p:nvSpPr>
        <p:spPr bwMode="auto">
          <a:xfrm>
            <a:off x="3232609" y="2384508"/>
            <a:ext cx="665567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315</a:t>
            </a:r>
          </a:p>
        </p:txBody>
      </p:sp>
      <p:sp>
        <p:nvSpPr>
          <p:cNvPr id="27" name="Text Box 105"/>
          <p:cNvSpPr txBox="1">
            <a:spLocks noChangeArrowheads="1"/>
          </p:cNvSpPr>
          <p:nvPr/>
        </p:nvSpPr>
        <p:spPr bwMode="auto">
          <a:xfrm>
            <a:off x="3182087" y="5095705"/>
            <a:ext cx="185179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403 210 715</a:t>
            </a:r>
          </a:p>
        </p:txBody>
      </p:sp>
      <p:sp>
        <p:nvSpPr>
          <p:cNvPr id="28" name="Text Box 105"/>
          <p:cNvSpPr txBox="1">
            <a:spLocks noChangeArrowheads="1"/>
          </p:cNvSpPr>
          <p:nvPr/>
        </p:nvSpPr>
        <p:spPr bwMode="auto">
          <a:xfrm>
            <a:off x="318092" y="2002010"/>
            <a:ext cx="31982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05335" y="3312682"/>
            <a:ext cx="298619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105"/>
          <p:cNvSpPr txBox="1">
            <a:spLocks noChangeArrowheads="1"/>
          </p:cNvSpPr>
          <p:nvPr/>
        </p:nvSpPr>
        <p:spPr bwMode="auto">
          <a:xfrm>
            <a:off x="3743783" y="2391652"/>
            <a:ext cx="665567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</a:p>
        </p:txBody>
      </p:sp>
      <p:sp>
        <p:nvSpPr>
          <p:cNvPr id="31" name="Text Box 105"/>
          <p:cNvSpPr txBox="1">
            <a:spLocks noChangeArrowheads="1"/>
          </p:cNvSpPr>
          <p:nvPr/>
        </p:nvSpPr>
        <p:spPr bwMode="auto">
          <a:xfrm>
            <a:off x="4299184" y="2382716"/>
            <a:ext cx="665567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806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7352767" y="607213"/>
            <a:ext cx="5114" cy="56827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9590010" y="620463"/>
            <a:ext cx="177" cy="566950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105"/>
          <p:cNvSpPr txBox="1">
            <a:spLocks noChangeArrowheads="1"/>
          </p:cNvSpPr>
          <p:nvPr/>
        </p:nvSpPr>
        <p:spPr bwMode="auto">
          <a:xfrm>
            <a:off x="3251760" y="3690478"/>
            <a:ext cx="185179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850 304 900</a:t>
            </a:r>
          </a:p>
        </p:txBody>
      </p:sp>
      <p:sp>
        <p:nvSpPr>
          <p:cNvPr id="35" name="Text Box 105"/>
          <p:cNvSpPr txBox="1">
            <a:spLocks noChangeArrowheads="1"/>
          </p:cNvSpPr>
          <p:nvPr/>
        </p:nvSpPr>
        <p:spPr bwMode="auto">
          <a:xfrm>
            <a:off x="382432" y="4655948"/>
            <a:ext cx="286239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105"/>
          <p:cNvSpPr txBox="1">
            <a:spLocks noChangeArrowheads="1"/>
          </p:cNvSpPr>
          <p:nvPr/>
        </p:nvSpPr>
        <p:spPr bwMode="auto">
          <a:xfrm>
            <a:off x="5309078" y="3690478"/>
            <a:ext cx="3385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7" name="Text Box 105"/>
          <p:cNvSpPr txBox="1">
            <a:spLocks noChangeArrowheads="1"/>
          </p:cNvSpPr>
          <p:nvPr/>
        </p:nvSpPr>
        <p:spPr bwMode="auto">
          <a:xfrm>
            <a:off x="6075582" y="3701780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8" name="Text Box 105"/>
          <p:cNvSpPr txBox="1">
            <a:spLocks noChangeArrowheads="1"/>
          </p:cNvSpPr>
          <p:nvPr/>
        </p:nvSpPr>
        <p:spPr bwMode="auto">
          <a:xfrm>
            <a:off x="6772049" y="3682013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9" name="Text Box 105"/>
          <p:cNvSpPr txBox="1">
            <a:spLocks noChangeArrowheads="1"/>
          </p:cNvSpPr>
          <p:nvPr/>
        </p:nvSpPr>
        <p:spPr bwMode="auto">
          <a:xfrm>
            <a:off x="7555631" y="3701780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0" name="Text Box 105"/>
          <p:cNvSpPr txBox="1">
            <a:spLocks noChangeArrowheads="1"/>
          </p:cNvSpPr>
          <p:nvPr/>
        </p:nvSpPr>
        <p:spPr bwMode="auto">
          <a:xfrm>
            <a:off x="8285018" y="3711168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" name="Text Box 105"/>
          <p:cNvSpPr txBox="1">
            <a:spLocks noChangeArrowheads="1"/>
          </p:cNvSpPr>
          <p:nvPr/>
        </p:nvSpPr>
        <p:spPr bwMode="auto">
          <a:xfrm>
            <a:off x="9064108" y="3721256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2" name="Text Box 105"/>
          <p:cNvSpPr txBox="1">
            <a:spLocks noChangeArrowheads="1"/>
          </p:cNvSpPr>
          <p:nvPr/>
        </p:nvSpPr>
        <p:spPr bwMode="auto">
          <a:xfrm>
            <a:off x="9750790" y="3722188"/>
            <a:ext cx="3385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43" name="Text Box 105"/>
          <p:cNvSpPr txBox="1">
            <a:spLocks noChangeArrowheads="1"/>
          </p:cNvSpPr>
          <p:nvPr/>
        </p:nvSpPr>
        <p:spPr bwMode="auto">
          <a:xfrm>
            <a:off x="10372845" y="3712884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4" name="Text Box 105"/>
          <p:cNvSpPr txBox="1">
            <a:spLocks noChangeArrowheads="1"/>
          </p:cNvSpPr>
          <p:nvPr/>
        </p:nvSpPr>
        <p:spPr bwMode="auto">
          <a:xfrm>
            <a:off x="11050678" y="3712951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5" name="Text Box 105"/>
          <p:cNvSpPr txBox="1">
            <a:spLocks noChangeArrowheads="1"/>
          </p:cNvSpPr>
          <p:nvPr/>
        </p:nvSpPr>
        <p:spPr bwMode="auto">
          <a:xfrm>
            <a:off x="5238600" y="5122968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6" name="Text Box 105"/>
          <p:cNvSpPr txBox="1">
            <a:spLocks noChangeArrowheads="1"/>
          </p:cNvSpPr>
          <p:nvPr/>
        </p:nvSpPr>
        <p:spPr bwMode="auto">
          <a:xfrm>
            <a:off x="6049678" y="5132116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7" name="Text Box 105"/>
          <p:cNvSpPr txBox="1">
            <a:spLocks noChangeArrowheads="1"/>
          </p:cNvSpPr>
          <p:nvPr/>
        </p:nvSpPr>
        <p:spPr bwMode="auto">
          <a:xfrm>
            <a:off x="6813499" y="5115210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8" name="Text Box 105"/>
          <p:cNvSpPr txBox="1">
            <a:spLocks noChangeArrowheads="1"/>
          </p:cNvSpPr>
          <p:nvPr/>
        </p:nvSpPr>
        <p:spPr bwMode="auto">
          <a:xfrm>
            <a:off x="7512317" y="5115211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9" name="Text Box 105"/>
          <p:cNvSpPr txBox="1">
            <a:spLocks noChangeArrowheads="1"/>
          </p:cNvSpPr>
          <p:nvPr/>
        </p:nvSpPr>
        <p:spPr bwMode="auto">
          <a:xfrm>
            <a:off x="8293713" y="5123428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0" name="Text Box 105"/>
          <p:cNvSpPr txBox="1">
            <a:spLocks noChangeArrowheads="1"/>
          </p:cNvSpPr>
          <p:nvPr/>
        </p:nvSpPr>
        <p:spPr bwMode="auto">
          <a:xfrm>
            <a:off x="8964440" y="5122968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1" name="Text Box 105"/>
          <p:cNvSpPr txBox="1">
            <a:spLocks noChangeArrowheads="1"/>
          </p:cNvSpPr>
          <p:nvPr/>
        </p:nvSpPr>
        <p:spPr bwMode="auto">
          <a:xfrm>
            <a:off x="9727967" y="5132116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52" name="Text Box 105"/>
          <p:cNvSpPr txBox="1">
            <a:spLocks noChangeArrowheads="1"/>
          </p:cNvSpPr>
          <p:nvPr/>
        </p:nvSpPr>
        <p:spPr bwMode="auto">
          <a:xfrm>
            <a:off x="10348699" y="5132117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3" name="Text Box 105"/>
          <p:cNvSpPr txBox="1">
            <a:spLocks noChangeArrowheads="1"/>
          </p:cNvSpPr>
          <p:nvPr/>
        </p:nvSpPr>
        <p:spPr bwMode="auto">
          <a:xfrm>
            <a:off x="11078144" y="5147783"/>
            <a:ext cx="3642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880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6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30" grpId="0"/>
      <p:bldP spid="31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477856-AF95-4977-9E0E-03EE76587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125" y="-46782"/>
            <a:ext cx="12416646" cy="696196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3F69FCF-02F2-434E-B5C6-3DF9CBB70D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8691">
            <a:off x="9621055" y="4944773"/>
            <a:ext cx="1279848" cy="1477763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88239B65-322F-454F-B229-8157648048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6031">
            <a:off x="1879310" y="5552227"/>
            <a:ext cx="594607" cy="9049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6D0D53F-81C6-4D58-A642-F5A73154EF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898" y="5142450"/>
            <a:ext cx="1059945" cy="16132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8442B68-D676-4262-BD97-AD58B22812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747" y="5146072"/>
            <a:ext cx="1059945" cy="1613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9CC08C0-4770-40D8-8627-9619611AFE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880" y="5827878"/>
            <a:ext cx="613640" cy="93396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9F26EF0-AB2B-4367-BC35-0C018420BD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590" y="6514605"/>
            <a:ext cx="878033" cy="50683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A3A82A-713C-4E66-91DE-4859BAF48E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110" y="6550403"/>
            <a:ext cx="691697" cy="3982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0DF6C87-9969-4992-83B3-A10530B85E1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9172" y="6541226"/>
            <a:ext cx="612349" cy="45359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8F00CE1-2A14-4DA2-AB62-D669A2A75B2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75297" y="6441471"/>
            <a:ext cx="612349" cy="45359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FDDD751-2D42-4886-8CFD-EC0181C989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3" y="6403995"/>
            <a:ext cx="476697" cy="27446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B3787DC-88BE-4586-ACBD-5836F7A5A5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017" y="6468442"/>
            <a:ext cx="878033" cy="50683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DEC0ECD-BF8D-4C0B-A5EE-D931C965442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65" y="6495063"/>
            <a:ext cx="612349" cy="45359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B3F5E26-5E21-4E78-9117-2E8499A0D62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95613" y="6495062"/>
            <a:ext cx="612349" cy="45359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2E8D12B-59CB-4112-ADC2-998261D62C8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35898" y="6678457"/>
            <a:ext cx="364765" cy="27019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26C022E-25D6-4FB9-B1FB-9AFD29B3AA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790" y="6541226"/>
            <a:ext cx="675797" cy="39009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3227E84-3E4A-4299-9F6C-6991A05A37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069" y="6603526"/>
            <a:ext cx="517035" cy="29845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536702C-92F2-4674-89CD-E74E8EE796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932" y="6616732"/>
            <a:ext cx="517035" cy="29845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84CE0D3-F177-4C6F-9F19-2F5578AD20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591911" y="6330532"/>
            <a:ext cx="613640" cy="53207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35208DE-53D2-4C89-AFC0-3010B4CD5B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2">
            <a:off x="8387116" y="5047982"/>
            <a:ext cx="1298096" cy="149883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71973FF-FC10-45B9-82EC-5BD32FFC93A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284497" y="154739"/>
            <a:ext cx="613640" cy="53207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56825C9-19AC-49C9-8DBB-7F0F9DE9FD4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64958" y="6385222"/>
            <a:ext cx="818275" cy="50624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908C795F-DAB4-44D6-A02F-4C42E35A2A0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969" y="1040397"/>
            <a:ext cx="860496" cy="37034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1D8385E4-73E1-4B92-A121-93B213FA5F8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3394">
            <a:off x="4424896" y="5039814"/>
            <a:ext cx="1059945" cy="141573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26FC8E0F-864E-4F1B-9502-28083F9DFF9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49" y="2159017"/>
            <a:ext cx="1195492" cy="547753"/>
          </a:xfrm>
          <a:prstGeom prst="rect">
            <a:avLst/>
          </a:prstGeom>
        </p:spPr>
      </p:pic>
      <p:sp>
        <p:nvSpPr>
          <p:cNvPr id="59" name="Oval 58">
            <a:extLst>
              <a:ext uri="{FF2B5EF4-FFF2-40B4-BE49-F238E27FC236}">
                <a16:creationId xmlns:a16="http://schemas.microsoft.com/office/drawing/2014/main" id="{9DAA9C02-E532-4104-B926-83CDDBEA02AC}"/>
              </a:ext>
            </a:extLst>
          </p:cNvPr>
          <p:cNvSpPr/>
          <p:nvPr/>
        </p:nvSpPr>
        <p:spPr>
          <a:xfrm>
            <a:off x="6247653" y="5619859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195F808D-F13A-4FA4-893A-A4287BD3A903}"/>
              </a:ext>
            </a:extLst>
          </p:cNvPr>
          <p:cNvSpPr/>
          <p:nvPr/>
        </p:nvSpPr>
        <p:spPr>
          <a:xfrm>
            <a:off x="5944348" y="5372524"/>
            <a:ext cx="247335" cy="247335"/>
          </a:xfrm>
          <a:prstGeom prst="ellipse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4C2BFE55-1827-4479-8832-0B8E31C3FC93}"/>
              </a:ext>
            </a:extLst>
          </p:cNvPr>
          <p:cNvSpPr/>
          <p:nvPr/>
        </p:nvSpPr>
        <p:spPr>
          <a:xfrm>
            <a:off x="6231550" y="5305283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9839A7D-75B3-419B-9303-EAE109E3545B}"/>
              </a:ext>
            </a:extLst>
          </p:cNvPr>
          <p:cNvSpPr/>
          <p:nvPr/>
        </p:nvSpPr>
        <p:spPr>
          <a:xfrm>
            <a:off x="5955583" y="4860090"/>
            <a:ext cx="368095" cy="36809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14B8FA1B-33DF-4575-8029-4C7D9C76053E}"/>
              </a:ext>
            </a:extLst>
          </p:cNvPr>
          <p:cNvSpPr/>
          <p:nvPr/>
        </p:nvSpPr>
        <p:spPr>
          <a:xfrm>
            <a:off x="498644" y="4983420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3DF3766E-8313-42BC-A2E3-94DD99189FB5}"/>
              </a:ext>
            </a:extLst>
          </p:cNvPr>
          <p:cNvSpPr/>
          <p:nvPr/>
        </p:nvSpPr>
        <p:spPr>
          <a:xfrm>
            <a:off x="195339" y="4736085"/>
            <a:ext cx="247335" cy="24733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943DB72-3111-400D-850E-5B8BCD657A84}"/>
              </a:ext>
            </a:extLst>
          </p:cNvPr>
          <p:cNvSpPr/>
          <p:nvPr/>
        </p:nvSpPr>
        <p:spPr>
          <a:xfrm>
            <a:off x="482541" y="4668844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309A840-A206-4789-825A-8777EFC229AB}"/>
              </a:ext>
            </a:extLst>
          </p:cNvPr>
          <p:cNvSpPr/>
          <p:nvPr/>
        </p:nvSpPr>
        <p:spPr>
          <a:xfrm>
            <a:off x="206574" y="4223651"/>
            <a:ext cx="368095" cy="36809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CFB844DD-7871-47F6-BCD7-913D7316657F}"/>
              </a:ext>
            </a:extLst>
          </p:cNvPr>
          <p:cNvSpPr/>
          <p:nvPr/>
        </p:nvSpPr>
        <p:spPr>
          <a:xfrm>
            <a:off x="101580" y="3962354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6BE87D2F-003E-409B-BF23-26663F35807D}"/>
              </a:ext>
            </a:extLst>
          </p:cNvPr>
          <p:cNvSpPr/>
          <p:nvPr/>
        </p:nvSpPr>
        <p:spPr>
          <a:xfrm>
            <a:off x="11980623" y="5102682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51F4B795-86E2-4018-BD0F-4DB054CA6B47}"/>
              </a:ext>
            </a:extLst>
          </p:cNvPr>
          <p:cNvSpPr/>
          <p:nvPr/>
        </p:nvSpPr>
        <p:spPr>
          <a:xfrm>
            <a:off x="11677318" y="4855347"/>
            <a:ext cx="247335" cy="24733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F0712AA0-F059-44D9-B301-520B00DD6A9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5582">
            <a:off x="10531484" y="3174446"/>
            <a:ext cx="768755" cy="1026799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3A79962B-E5C1-4B4C-B7EA-3ABB9A3D21F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065">
            <a:off x="5573527" y="4175572"/>
            <a:ext cx="385978" cy="978716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69D890C3-5630-4A22-8F14-2782182115C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3730">
            <a:off x="1040888" y="3826561"/>
            <a:ext cx="1172023" cy="2104732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56D511A8-B6B4-4E3F-B069-0996D05C28B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94865" y="3049089"/>
            <a:ext cx="1099570" cy="659742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07F4A7F5-A286-4E4B-A4B0-77AB4EE1D14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112">
            <a:off x="6756232" y="4644067"/>
            <a:ext cx="1654829" cy="2344899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CC9DD1EB-CA31-4AC4-BCC2-C30F338BD1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054">
            <a:off x="9451670" y="6005985"/>
            <a:ext cx="2103252" cy="1214071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8AFF6CF3-A0CC-4119-B22F-9B47D24AB4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8851">
            <a:off x="1886098" y="5171195"/>
            <a:ext cx="1200380" cy="1826993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2D345DF9-F268-412A-9DB2-2796F8AB29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501" y="5722493"/>
            <a:ext cx="1725759" cy="1278340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F0217202-84A9-4AF6-A850-117227670F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89" y="4862993"/>
            <a:ext cx="1829081" cy="2111929"/>
          </a:xfrm>
          <a:prstGeom prst="rect">
            <a:avLst/>
          </a:prstGeom>
        </p:spPr>
      </p:pic>
      <p:sp>
        <p:nvSpPr>
          <p:cNvPr id="97" name="Oval 96">
            <a:extLst>
              <a:ext uri="{FF2B5EF4-FFF2-40B4-BE49-F238E27FC236}">
                <a16:creationId xmlns:a16="http://schemas.microsoft.com/office/drawing/2014/main" id="{81C645E3-952D-40D8-8A05-DC22B8F2F509}"/>
              </a:ext>
            </a:extLst>
          </p:cNvPr>
          <p:cNvSpPr/>
          <p:nvPr/>
        </p:nvSpPr>
        <p:spPr>
          <a:xfrm rot="20904273">
            <a:off x="2004017" y="3804147"/>
            <a:ext cx="205951" cy="20595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2C1357CC-177B-452F-9F01-8986EFD244AE}"/>
              </a:ext>
            </a:extLst>
          </p:cNvPr>
          <p:cNvSpPr/>
          <p:nvPr/>
        </p:nvSpPr>
        <p:spPr>
          <a:xfrm rot="3390765">
            <a:off x="1886956" y="3196280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FFA0F022-991F-4DFE-B890-F56E28595033}"/>
              </a:ext>
            </a:extLst>
          </p:cNvPr>
          <p:cNvSpPr/>
          <p:nvPr/>
        </p:nvSpPr>
        <p:spPr>
          <a:xfrm rot="3390765">
            <a:off x="10723076" y="5364895"/>
            <a:ext cx="164475" cy="164475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A9256B8A-9C43-434A-B198-4EDE9190BB1A}"/>
              </a:ext>
            </a:extLst>
          </p:cNvPr>
          <p:cNvSpPr/>
          <p:nvPr/>
        </p:nvSpPr>
        <p:spPr>
          <a:xfrm rot="3390765">
            <a:off x="10680967" y="5728889"/>
            <a:ext cx="164475" cy="164475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F1135C3-1B8A-42FA-ABB2-5705AFC2B12B}"/>
              </a:ext>
            </a:extLst>
          </p:cNvPr>
          <p:cNvSpPr/>
          <p:nvPr/>
        </p:nvSpPr>
        <p:spPr>
          <a:xfrm rot="856175">
            <a:off x="10390458" y="6019477"/>
            <a:ext cx="336470" cy="336470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B9F788F8-14CB-4C92-B972-ED176D44DFBE}"/>
              </a:ext>
            </a:extLst>
          </p:cNvPr>
          <p:cNvSpPr/>
          <p:nvPr/>
        </p:nvSpPr>
        <p:spPr>
          <a:xfrm rot="20904273">
            <a:off x="10694727" y="6508310"/>
            <a:ext cx="205951" cy="20595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615E523-9379-407A-ABAC-3865F46D9E92}"/>
              </a:ext>
            </a:extLst>
          </p:cNvPr>
          <p:cNvSpPr/>
          <p:nvPr/>
        </p:nvSpPr>
        <p:spPr>
          <a:xfrm rot="3390765">
            <a:off x="7316068" y="5543405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222BD86B-EB1E-4F03-99A9-9136CF538290}"/>
              </a:ext>
            </a:extLst>
          </p:cNvPr>
          <p:cNvSpPr/>
          <p:nvPr/>
        </p:nvSpPr>
        <p:spPr>
          <a:xfrm rot="3390765">
            <a:off x="6920357" y="5269577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CD0E5FA0-6260-4EE9-B110-EBAEC97CADD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192">
            <a:off x="3848414" y="6048949"/>
            <a:ext cx="1279687" cy="748854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19250DEB-E2F2-4776-B22E-79044D8E638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88761">
            <a:off x="3616635" y="4336177"/>
            <a:ext cx="1279687" cy="791713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23CD6FC4-FCFB-43E6-82E2-9525C935A04C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20" y="3907122"/>
            <a:ext cx="1073520" cy="48949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7DDA4ED5-AA6D-4C6F-BBBD-1ECFC0BC893A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31481" y="4989089"/>
            <a:ext cx="1073520" cy="48949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1617E372-A09E-47E8-93BC-A61BA9D3F3C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200" y="6235991"/>
            <a:ext cx="587146" cy="557228"/>
          </a:xfrm>
          <a:prstGeom prst="rect">
            <a:avLst/>
          </a:prstGeom>
        </p:spPr>
      </p:pic>
      <p:pic>
        <p:nvPicPr>
          <p:cNvPr id="113" name="图片 22">
            <a:extLst>
              <a:ext uri="{FF2B5EF4-FFF2-40B4-BE49-F238E27FC236}">
                <a16:creationId xmlns:a16="http://schemas.microsoft.com/office/drawing/2014/main" id="{B1C6C8AD-3B8F-43A4-B714-D75AF0CAD60B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0294" y="-46782"/>
            <a:ext cx="1342288" cy="1475449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075C52C-8680-4793-9442-BBD15BA4F9D9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726" y="4233238"/>
            <a:ext cx="3242521" cy="1027488"/>
          </a:xfrm>
          <a:prstGeom prst="rect">
            <a:avLst/>
          </a:prstGeom>
        </p:spPr>
      </p:pic>
      <p:pic>
        <p:nvPicPr>
          <p:cNvPr id="115" name="图片 22">
            <a:extLst>
              <a:ext uri="{FF2B5EF4-FFF2-40B4-BE49-F238E27FC236}">
                <a16:creationId xmlns:a16="http://schemas.microsoft.com/office/drawing/2014/main" id="{1C551E9F-B1B9-4E1C-BB6F-76F9680B633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74790" y="910785"/>
            <a:ext cx="1342288" cy="1475449"/>
          </a:xfrm>
          <a:prstGeom prst="rect">
            <a:avLst/>
          </a:prstGeom>
        </p:spPr>
      </p:pic>
      <p:pic>
        <p:nvPicPr>
          <p:cNvPr id="71" name="图片 22">
            <a:extLst>
              <a:ext uri="{FF2B5EF4-FFF2-40B4-BE49-F238E27FC236}">
                <a16:creationId xmlns:a16="http://schemas.microsoft.com/office/drawing/2014/main" id="{56D4DC73-E08B-4920-9F8E-15EA481896D5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83498" y="3271533"/>
            <a:ext cx="1342288" cy="1475449"/>
          </a:xfrm>
          <a:prstGeom prst="rect">
            <a:avLst/>
          </a:prstGeom>
        </p:spPr>
      </p:pic>
      <p:pic>
        <p:nvPicPr>
          <p:cNvPr id="72" name="图片 22">
            <a:extLst>
              <a:ext uri="{FF2B5EF4-FFF2-40B4-BE49-F238E27FC236}">
                <a16:creationId xmlns:a16="http://schemas.microsoft.com/office/drawing/2014/main" id="{C086AA4E-5C44-4C67-95B3-310873F554A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87549" y="195187"/>
            <a:ext cx="1342288" cy="1475449"/>
          </a:xfrm>
          <a:prstGeom prst="rect">
            <a:avLst/>
          </a:prstGeom>
        </p:spPr>
      </p:pic>
      <p:pic>
        <p:nvPicPr>
          <p:cNvPr id="73" name="图片 22">
            <a:extLst>
              <a:ext uri="{FF2B5EF4-FFF2-40B4-BE49-F238E27FC236}">
                <a16:creationId xmlns:a16="http://schemas.microsoft.com/office/drawing/2014/main" id="{0E2A7994-E2BB-4455-B2E0-7E1A75738C26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30427" y="3891375"/>
            <a:ext cx="1342288" cy="1475449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896C0C32-7803-42F4-8958-B6EB4580EB60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87" y="1038169"/>
            <a:ext cx="354649" cy="3326367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A4693C88-CE50-4089-95A1-5790E1CCA13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B9287EED-DFDD-4359-B437-5CE9E566D65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AA006F9A-4375-44C0-AC59-C0B24FE27F8D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57" y="3615645"/>
            <a:ext cx="354649" cy="3326367"/>
          </a:xfrm>
          <a:prstGeom prst="rect">
            <a:avLst/>
          </a:prstGeom>
        </p:spPr>
      </p:pic>
      <p:pic>
        <p:nvPicPr>
          <p:cNvPr id="3" name="nhạc vui">
            <a:hlinkClick r:id="" action="ppaction://media"/>
            <a:extLst>
              <a:ext uri="{FF2B5EF4-FFF2-40B4-BE49-F238E27FC236}">
                <a16:creationId xmlns:a16="http://schemas.microsoft.com/office/drawing/2014/main" id="{7B81DB35-EED3-4DAF-BF96-5610C82580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-2725635" y="-982133"/>
            <a:ext cx="2390217" cy="2390217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41448F53-1EDE-4701-B042-E7B541A8ACCE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047370" y="4464194"/>
            <a:ext cx="1098354" cy="685081"/>
          </a:xfrm>
          <a:prstGeom prst="rect">
            <a:avLst/>
          </a:prstGeom>
        </p:spPr>
      </p:pic>
      <p:pic>
        <p:nvPicPr>
          <p:cNvPr id="109" name="Picture 108" descr="A picture containing diagram&#10;&#10;Description automatically generated">
            <a:extLst>
              <a:ext uri="{FF2B5EF4-FFF2-40B4-BE49-F238E27FC236}">
                <a16:creationId xmlns:a16="http://schemas.microsoft.com/office/drawing/2014/main" id="{85E246ED-CF6C-4EA8-89CB-3A6ECA97D482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68702" b="91549" l="54940" r="95042">
                        <a14:foregroundMark x1="63288" y1="79296" x2="92162" y2="81035"/>
                        <a14:foregroundMark x1="72986" y1="77800" x2="65038" y2="83583"/>
                        <a14:foregroundMark x1="63471" y1="78447" x2="68392" y2="83300"/>
                        <a14:foregroundMark x1="68392" y1="83300" x2="76741" y2="81440"/>
                        <a14:foregroundMark x1="76741" y1="81440" x2="69267" y2="83259"/>
                        <a14:foregroundMark x1="69267" y1="83259" x2="78345" y2="80873"/>
                        <a14:foregroundMark x1="78345" y1="80873" x2="67554" y2="80146"/>
                        <a14:foregroundMark x1="67554" y1="80146" x2="69304" y2="81682"/>
                        <a14:foregroundMark x1="61939" y1="78002" x2="70580" y2="77638"/>
                        <a14:foregroundMark x1="70580" y1="77638" x2="82464" y2="78447"/>
                        <a14:foregroundMark x1="65038" y1="83381" x2="81517" y2="85968"/>
                        <a14:foregroundMark x1="84214" y1="76506" x2="85199" y2="86413"/>
                        <a14:foregroundMark x1="85199" y1="86413" x2="85199" y2="86413"/>
                        <a14:foregroundMark x1="85600" y1="79094" x2="85600" y2="79094"/>
                        <a14:foregroundMark x1="80933" y1="82329" x2="80933" y2="82329"/>
                        <a14:foregroundMark x1="85381" y1="77800" x2="85381" y2="77800"/>
                        <a14:foregroundMark x1="85600" y1="79094" x2="85600" y2="83381"/>
                        <a14:foregroundMark x1="63872" y1="81237" x2="65221" y2="81440"/>
                        <a14:foregroundMark x1="63106" y1="86171" x2="65221" y2="85766"/>
                        <a14:foregroundMark x1="64856" y1="85119" x2="64856" y2="85119"/>
                        <a14:foregroundMark x1="65804" y1="84230" x2="64273" y2="84472"/>
                        <a14:foregroundMark x1="74736" y1="84027" x2="76668" y2="83825"/>
                        <a14:foregroundMark x1="75684" y1="82087" x2="76085" y2="83381"/>
                        <a14:foregroundMark x1="63288" y1="84674" x2="63288" y2="84674"/>
                        <a14:foregroundMark x1="79366" y1="81237" x2="78782" y2="85321"/>
                        <a14:foregroundMark x1="80751" y1="81682" x2="81517" y2="81884"/>
                        <a14:foregroundMark x1="81918" y1="84230" x2="81918" y2="84230"/>
                        <a14:foregroundMark x1="87532" y1="78002" x2="88115" y2="77800"/>
                        <a14:foregroundMark x1="54940" y1="81682" x2="54940" y2="81682"/>
                        <a14:foregroundMark x1="80933" y1="82329" x2="81918" y2="83825"/>
                        <a14:foregroundMark x1="85600" y1="83381" x2="85600" y2="846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41" t="65888" b="5589"/>
          <a:stretch/>
        </p:blipFill>
        <p:spPr>
          <a:xfrm>
            <a:off x="4371546" y="2820492"/>
            <a:ext cx="3427893" cy="1789609"/>
          </a:xfrm>
          <a:prstGeom prst="rect">
            <a:avLst/>
          </a:prstGeom>
        </p:spPr>
      </p:pic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A8DECE9-D545-4E6D-90AC-9DE36228EA5E}"/>
              </a:ext>
            </a:extLst>
          </p:cNvPr>
          <p:cNvGrpSpPr/>
          <p:nvPr/>
        </p:nvGrpSpPr>
        <p:grpSpPr>
          <a:xfrm>
            <a:off x="600660" y="791107"/>
            <a:ext cx="12675737" cy="1325907"/>
            <a:chOff x="1766870" y="987951"/>
            <a:chExt cx="9485618" cy="1325907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B6908062-2344-4613-B413-B8BAE63B624F}"/>
                </a:ext>
              </a:extLst>
            </p:cNvPr>
            <p:cNvSpPr txBox="1"/>
            <p:nvPr/>
          </p:nvSpPr>
          <p:spPr>
            <a:xfrm>
              <a:off x="1780986" y="987951"/>
              <a:ext cx="947150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>
                  <a:ln w="23495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63500">
                      <a:srgbClr val="4472C4">
                        <a:satMod val="175000"/>
                        <a:alpha val="40000"/>
                      </a:srgbClr>
                    </a:glow>
                    <a:reflection blurRad="6350" stA="55000" endA="300" endPos="45500" dir="5400000" sy="-100000" algn="bl" rotWithShape="0"/>
                  </a:effectLst>
                  <a:uLnTx/>
                  <a:uFillTx/>
                  <a:latin typeface="#9Slide07 IcielStormtrooper" panose="020B0500000000000000" pitchFamily="34" charset="0"/>
                  <a:ea typeface="+mn-ea"/>
                  <a:cs typeface="+mn-cs"/>
                </a:rPr>
                <a:t>KHO BÁU ĐẠI DƯƠNG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3E713740-9904-4C3A-BF38-0889EEFE396A}"/>
                </a:ext>
              </a:extLst>
            </p:cNvPr>
            <p:cNvSpPr txBox="1"/>
            <p:nvPr/>
          </p:nvSpPr>
          <p:spPr>
            <a:xfrm>
              <a:off x="1766870" y="990419"/>
              <a:ext cx="854262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>
                  <a:ln>
                    <a:solidFill>
                      <a:srgbClr val="5B9BD5">
                        <a:lumMod val="50000"/>
                      </a:srgbClr>
                    </a:solidFill>
                  </a:ln>
                  <a:gradFill>
                    <a:gsLst>
                      <a:gs pos="0">
                        <a:srgbClr val="4472C4">
                          <a:lumMod val="5000"/>
                          <a:lumOff val="95000"/>
                        </a:srgbClr>
                      </a:gs>
                      <a:gs pos="25000">
                        <a:srgbClr val="5B9BD5">
                          <a:lumMod val="50000"/>
                        </a:srgbClr>
                      </a:gs>
                      <a:gs pos="46000">
                        <a:srgbClr val="5B9BD5">
                          <a:lumMod val="60000"/>
                          <a:lumOff val="40000"/>
                        </a:srgbClr>
                      </a:gs>
                      <a:gs pos="70000">
                        <a:srgbClr val="D63A75"/>
                      </a:gs>
                      <a:gs pos="90000">
                        <a:srgbClr val="ED7D31">
                          <a:lumMod val="75000"/>
                        </a:srgbClr>
                      </a:gs>
                    </a:gsLst>
                    <a:lin ang="5400000" scaled="1"/>
                  </a:gradFill>
                  <a:effectLst>
                    <a:glow rad="63500">
                      <a:srgbClr val="4472C4">
                        <a:satMod val="175000"/>
                        <a:alpha val="40000"/>
                      </a:srgbClr>
                    </a:glow>
                    <a:reflection blurRad="6350" stA="55000" endA="300" endPos="45500" dir="5400000" sy="-100000" algn="bl" rotWithShape="0"/>
                  </a:effectLst>
                  <a:uLnTx/>
                  <a:uFillTx/>
                  <a:latin typeface="#9Slide07 IcielStormtrooper" panose="020B0500000000000000" pitchFamily="34" charset="0"/>
                  <a:ea typeface="+mn-ea"/>
                  <a:cs typeface="+mn-cs"/>
                </a:rPr>
                <a:t>KHO BÁU ĐẠI DƯƠNG</a:t>
              </a:r>
            </a:p>
          </p:txBody>
        </p:sp>
      </p:grpSp>
      <p:sp>
        <p:nvSpPr>
          <p:cNvPr id="124" name="Title 1">
            <a:extLst>
              <a:ext uri="{FF2B5EF4-FFF2-40B4-BE49-F238E27FC236}">
                <a16:creationId xmlns:a16="http://schemas.microsoft.com/office/drawing/2014/main" id="{E260A336-E3B2-4103-83EC-F6F4E8BAB9B5}"/>
              </a:ext>
            </a:extLst>
          </p:cNvPr>
          <p:cNvSpPr txBox="1">
            <a:spLocks/>
          </p:cNvSpPr>
          <p:nvPr/>
        </p:nvSpPr>
        <p:spPr>
          <a:xfrm>
            <a:off x="10164373" y="-7874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By:Linh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D63A75"/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&amp;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Hiền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30" name="Title 1">
            <a:extLst>
              <a:ext uri="{FF2B5EF4-FFF2-40B4-BE49-F238E27FC236}">
                <a16:creationId xmlns:a16="http://schemas.microsoft.com/office/drawing/2014/main" id="{23548724-2F97-47C6-BCB7-55899F8C916F}"/>
              </a:ext>
            </a:extLst>
          </p:cNvPr>
          <p:cNvSpPr txBox="1">
            <a:spLocks/>
          </p:cNvSpPr>
          <p:nvPr/>
        </p:nvSpPr>
        <p:spPr>
          <a:xfrm>
            <a:off x="1927386" y="5926450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32" name="Title 1">
            <a:extLst>
              <a:ext uri="{FF2B5EF4-FFF2-40B4-BE49-F238E27FC236}">
                <a16:creationId xmlns:a16="http://schemas.microsoft.com/office/drawing/2014/main" id="{5C3117E3-1B62-48E0-9FF3-E86DC0BEF89D}"/>
              </a:ext>
            </a:extLst>
          </p:cNvPr>
          <p:cNvSpPr txBox="1">
            <a:spLocks/>
          </p:cNvSpPr>
          <p:nvPr/>
        </p:nvSpPr>
        <p:spPr>
          <a:xfrm>
            <a:off x="908324" y="2991109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2F47AE15-59B5-49E3-B387-F2F78052A1E0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694185" y="239673"/>
            <a:ext cx="1331645" cy="83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2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6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2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7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3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6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28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32" dur="26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5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C 0.01146 -0.03773 -0.07083 -0.17106 -0.12461 -0.20578 C -0.17838 -0.24074 -0.27409 -0.17662 -0.32265 -0.20879 C -0.37135 -0.2412 -0.36745 -0.35555 -0.41653 -0.39976 C -0.61745 -0.5368 -0.9082 -0.31018 -0.9082 -0.34537 " pathEditMode="relative" rAng="0" ptsTypes="AAAAA">
                                      <p:cBhvr>
                                        <p:cTn id="38" dur="2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52" y="-2222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L 1.11706 3.7037E-7 " pathEditMode="relative" rAng="0" ptsTypes="AA">
                                      <p:cBhvr>
                                        <p:cTn id="40" dur="2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46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0" fill="hold"/>
                                        <p:tgtEl>
                                          <p:spTgt spid="41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3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0023 C -2.08333E-7 0.03473 0.02786 0.06204 0.06172 0.06204 C 0.09675 0.06204 0.09271 0.03935 0.12487 -0.00023 C 0.1569 -0.03958 0.2207 -0.15277 0.25456 -0.175 C 0.28958 -0.21203 0.50313 -0.14815 0.50313 -0.11296 " pathEditMode="relative" rAng="0" ptsTypes="AAAAA">
                                      <p:cBhvr>
                                        <p:cTn id="44" dur="2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56" y="-6204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5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54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56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58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0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19023 -1.08356 " pathEditMode="relative" rAng="0" ptsTypes="AA">
                                      <p:cBhvr>
                                        <p:cTn id="66" dur="2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5" y="-5419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-0.95652 0.022 " pathEditMode="relative" rAng="0" ptsTypes="AA">
                                      <p:cBhvr>
                                        <p:cTn id="68" dur="282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826" y="1088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0.83256 -0.0088 " pathEditMode="relative" rAng="0" ptsTypes="AA">
                                      <p:cBhvr>
                                        <p:cTn id="70" dur="242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28" y="-44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83255 -0.00879 " pathEditMode="relative" rAng="0" ptsTypes="AA">
                                      <p:cBhvr>
                                        <p:cTn id="72" dur="2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28" y="-44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0.34349 -1.19421 " pathEditMode="relative" rAng="0" ptsTypes="AA">
                                      <p:cBhvr>
                                        <p:cTn id="74" dur="3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4" y="-5972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59259E-6 L -0.53464 -1.23287 " pathEditMode="relative" rAng="0" ptsTypes="AA">
                                      <p:cBhvr>
                                        <p:cTn id="76" dur="2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32" y="-61644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86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8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4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5" presetClass="emph" presetSubtype="0" repeatCount="indefinite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39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5" presetClass="emph" presetSubtype="0" repeatCount="indefinite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4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41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3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5" presetClass="emph" presetSubtype="0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mph" presetSubtype="0" repeatCount="indefinite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3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9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4 -0.00023 C 0.12851 -0.00069 0.17383 -0.11458 0.17383 -0.2537 C 0.17383 -0.39699 0.12812 -0.51157 0.0694 -0.51157 C 0.01055 -0.51203 -0.03503 -0.62662 -0.03503 -0.76944 C -0.03477 -0.90833 0.01055 -1.02291 0.06966 -1.02361 " pathEditMode="relative" rAng="16200000" ptsTypes="AAAAA">
                                      <p:cBhvr>
                                        <p:cTn id="98" dur="2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157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7 L -1.27956 3.7037E-7 " pathEditMode="relative" rAng="0" ptsTypes="AA">
                                      <p:cBhvr>
                                        <p:cTn id="100" dur="4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984" y="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90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97" grpId="0" animBg="1"/>
      <p:bldP spid="99" grpId="0" animBg="1"/>
      <p:bldP spid="101" grpId="0" animBg="1"/>
      <p:bldP spid="102" grpId="0" animBg="1"/>
      <p:bldP spid="103" grpId="0" animBg="1"/>
      <p:bldP spid="105" grpId="0" animBg="1"/>
      <p:bldP spid="105" grpId="1" animBg="1"/>
      <p:bldP spid="10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CFDE8BE6-B504-415F-8841-D03827B0F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689" y="5335403"/>
            <a:ext cx="1059945" cy="16132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F8BBE88-BC36-4D38-9F12-3C0C48CC36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3" y="5189914"/>
            <a:ext cx="925229" cy="140821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8BDB1D-40BE-47F8-97CE-0C44BF0032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110" y="6550403"/>
            <a:ext cx="691697" cy="3982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6F25EC2-A699-477F-965A-F1D71DC8B2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591911" y="6330532"/>
            <a:ext cx="613640" cy="5320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4507555-8DBA-4A5F-8181-085476771C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2">
            <a:off x="10711260" y="5655653"/>
            <a:ext cx="1042938" cy="120421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867ECFF-4793-463B-8F22-A790EF5669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3394">
            <a:off x="5189687" y="2285328"/>
            <a:ext cx="1059945" cy="141573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4EDAB7A-3DEB-418E-A5CC-CE597E733D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5582">
            <a:off x="4290452" y="5570766"/>
            <a:ext cx="768755" cy="10267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8CC335-1D8C-4B68-861F-7A40E65EF0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065">
            <a:off x="5573527" y="4175572"/>
            <a:ext cx="385978" cy="9787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6247E47-D369-487C-BC54-D42CD277144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3730">
            <a:off x="10848862" y="1562390"/>
            <a:ext cx="751493" cy="134954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61DD841-EF6E-4F83-92C4-0A581D37166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112">
            <a:off x="787825" y="1696796"/>
            <a:ext cx="1328735" cy="188282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6024ED1-707C-43B6-9F91-24680B616B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71" y="5668375"/>
            <a:ext cx="1058134" cy="122176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06C2500-7D66-452A-B2B3-F7CFE4C06B2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59380" y="2210401"/>
            <a:ext cx="1073520" cy="489498"/>
          </a:xfrm>
          <a:prstGeom prst="rect">
            <a:avLst/>
          </a:prstGeom>
        </p:spPr>
      </p:pic>
      <p:pic>
        <p:nvPicPr>
          <p:cNvPr id="35" name="图片 22">
            <a:extLst>
              <a:ext uri="{FF2B5EF4-FFF2-40B4-BE49-F238E27FC236}">
                <a16:creationId xmlns:a16="http://schemas.microsoft.com/office/drawing/2014/main" id="{C62F2DB9-E639-43BB-B38E-6047E521B3A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0294" y="-46782"/>
            <a:ext cx="1342288" cy="1475449"/>
          </a:xfrm>
          <a:prstGeom prst="rect">
            <a:avLst/>
          </a:prstGeom>
        </p:spPr>
      </p:pic>
      <p:pic>
        <p:nvPicPr>
          <p:cNvPr id="36" name="图片 22">
            <a:extLst>
              <a:ext uri="{FF2B5EF4-FFF2-40B4-BE49-F238E27FC236}">
                <a16:creationId xmlns:a16="http://schemas.microsoft.com/office/drawing/2014/main" id="{83771B9D-B316-4274-8F9B-0F3CF060B1A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40962" y="249824"/>
            <a:ext cx="1342288" cy="1475449"/>
          </a:xfrm>
          <a:prstGeom prst="rect">
            <a:avLst/>
          </a:prstGeom>
        </p:spPr>
      </p:pic>
      <p:pic>
        <p:nvPicPr>
          <p:cNvPr id="38" name="图片 22">
            <a:extLst>
              <a:ext uri="{FF2B5EF4-FFF2-40B4-BE49-F238E27FC236}">
                <a16:creationId xmlns:a16="http://schemas.microsoft.com/office/drawing/2014/main" id="{CE173C20-FCD0-410E-8003-03F2FA7FCDB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83498" y="3271533"/>
            <a:ext cx="1342288" cy="1475449"/>
          </a:xfrm>
          <a:prstGeom prst="rect">
            <a:avLst/>
          </a:prstGeom>
        </p:spPr>
      </p:pic>
      <p:pic>
        <p:nvPicPr>
          <p:cNvPr id="39" name="图片 22">
            <a:extLst>
              <a:ext uri="{FF2B5EF4-FFF2-40B4-BE49-F238E27FC236}">
                <a16:creationId xmlns:a16="http://schemas.microsoft.com/office/drawing/2014/main" id="{BC028A83-2254-4951-8A43-8BF9764B67F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28372" y="1638692"/>
            <a:ext cx="1342288" cy="147544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8A36776-0AB6-4821-9462-05AE36AEAD6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883B65D-08D4-450D-B147-DA925CA8255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8F5DED4-A36C-4DA3-BCF2-26E99A64F1B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F723C263-7981-49AF-B0BC-AED3FDF27B8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33" y="3498939"/>
            <a:ext cx="354649" cy="332636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FA213518-0D6C-4D37-BBC1-EEFCAA6FCB3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596" y="-519364"/>
            <a:ext cx="354649" cy="332636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895D4DE-7AF9-49CC-9920-B94C953B136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047" y="3724611"/>
            <a:ext cx="354649" cy="332636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AE3A4C0-1C4F-414E-8E4D-DD622F0E095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0001" y="5778400"/>
            <a:ext cx="1194516" cy="74506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E374B17-02F7-41EF-AE06-38EFF52FB3B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8561" y="2785234"/>
            <a:ext cx="842000" cy="525184"/>
          </a:xfrm>
          <a:prstGeom prst="rect">
            <a:avLst/>
          </a:prstGeom>
        </p:spPr>
      </p:pic>
      <p:pic>
        <p:nvPicPr>
          <p:cNvPr id="47" name="Picture 46">
            <a:hlinkClick r:id="rId20" action="ppaction://hlinksldjump"/>
            <a:extLst>
              <a:ext uri="{FF2B5EF4-FFF2-40B4-BE49-F238E27FC236}">
                <a16:creationId xmlns:a16="http://schemas.microsoft.com/office/drawing/2014/main" id="{C6D5F890-7169-4E14-B1CC-A742816B125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64235" y="4135889"/>
            <a:ext cx="2322777" cy="2365453"/>
          </a:xfrm>
          <a:prstGeom prst="rect">
            <a:avLst/>
          </a:prstGeom>
        </p:spPr>
      </p:pic>
      <p:pic>
        <p:nvPicPr>
          <p:cNvPr id="52" name="Picture 51">
            <a:hlinkClick r:id="rId22" action="ppaction://hlinksldjump"/>
            <a:extLst>
              <a:ext uri="{FF2B5EF4-FFF2-40B4-BE49-F238E27FC236}">
                <a16:creationId xmlns:a16="http://schemas.microsoft.com/office/drawing/2014/main" id="{B924FED3-D051-472E-A285-EE633696B9B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472332" y="3384347"/>
            <a:ext cx="2139881" cy="1950889"/>
          </a:xfrm>
          <a:prstGeom prst="rect">
            <a:avLst/>
          </a:prstGeom>
        </p:spPr>
      </p:pic>
      <p:pic>
        <p:nvPicPr>
          <p:cNvPr id="53" name="Picture 52">
            <a:hlinkClick r:id="rId24" action="ppaction://hlinksldjump"/>
            <a:extLst>
              <a:ext uri="{FF2B5EF4-FFF2-40B4-BE49-F238E27FC236}">
                <a16:creationId xmlns:a16="http://schemas.microsoft.com/office/drawing/2014/main" id="{5A2F2462-FDAA-4EBC-95FB-38CE494A103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10818" y="4828341"/>
            <a:ext cx="2170364" cy="1999661"/>
          </a:xfrm>
          <a:prstGeom prst="rect">
            <a:avLst/>
          </a:prstGeom>
        </p:spPr>
      </p:pic>
      <p:pic>
        <p:nvPicPr>
          <p:cNvPr id="54" name="Picture 53">
            <a:hlinkClick r:id="rId26" action="ppaction://hlinksldjump"/>
            <a:extLst>
              <a:ext uri="{FF2B5EF4-FFF2-40B4-BE49-F238E27FC236}">
                <a16:creationId xmlns:a16="http://schemas.microsoft.com/office/drawing/2014/main" id="{8891629E-2558-4569-B041-E16150FB2683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917196" y="4544298"/>
            <a:ext cx="1975275" cy="2152075"/>
          </a:xfrm>
          <a:prstGeom prst="rect">
            <a:avLst/>
          </a:prstGeom>
        </p:spPr>
      </p:pic>
      <p:pic>
        <p:nvPicPr>
          <p:cNvPr id="58" name="Picture 57">
            <a:hlinkClick r:id="rId28" action="ppaction://hlinksldjump"/>
            <a:extLst>
              <a:ext uri="{FF2B5EF4-FFF2-40B4-BE49-F238E27FC236}">
                <a16:creationId xmlns:a16="http://schemas.microsoft.com/office/drawing/2014/main" id="{266F3A5F-1D1F-4190-B984-7D08984BBE88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43037" y="3576612"/>
            <a:ext cx="1719221" cy="1688738"/>
          </a:xfrm>
          <a:prstGeom prst="rect">
            <a:avLst/>
          </a:prstGeom>
        </p:spPr>
      </p:pic>
      <p:pic>
        <p:nvPicPr>
          <p:cNvPr id="59" name="Picture 58">
            <a:hlinkClick r:id="rId30" action="ppaction://hlinksldjump"/>
            <a:extLst>
              <a:ext uri="{FF2B5EF4-FFF2-40B4-BE49-F238E27FC236}">
                <a16:creationId xmlns:a16="http://schemas.microsoft.com/office/drawing/2014/main" id="{F29B7C5C-303B-4B25-B825-0170AC4C0769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357629" y="4270055"/>
            <a:ext cx="1633870" cy="1682642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1621315" y="1061491"/>
            <a:ext cx="9303929" cy="1117196"/>
            <a:chOff x="1000125" y="754348"/>
            <a:chExt cx="8266598" cy="1117196"/>
          </a:xfrm>
        </p:grpSpPr>
        <p:sp>
          <p:nvSpPr>
            <p:cNvPr id="37" name="TextBox 36"/>
            <p:cNvSpPr txBox="1"/>
            <p:nvPr/>
          </p:nvSpPr>
          <p:spPr>
            <a:xfrm>
              <a:off x="1000125" y="763548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solidFill>
                      <a:srgbClr val="002060"/>
                    </a:solidFill>
                  </a:ln>
                  <a:solidFill>
                    <a:srgbClr val="5B9BD5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SVN-SAF" panose="02040603050506020204" pitchFamily="18" charset="0"/>
                  <a:ea typeface="+mn-ea"/>
                  <a:cs typeface="+mn-cs"/>
                </a:rPr>
                <a:t>Treasure hunt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075223" y="754348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solidFill>
                      <a:srgbClr val="002060"/>
                    </a:solidFill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SVN-SAF" panose="02040603050506020204" pitchFamily="18" charset="0"/>
                  <a:ea typeface="+mn-ea"/>
                  <a:cs typeface="+mn-cs"/>
                </a:rPr>
                <a:t>Treasure hunt</a:t>
              </a:r>
            </a:p>
          </p:txBody>
        </p:sp>
        <p:sp>
          <p:nvSpPr>
            <p:cNvPr id="50" name="TextBox 49">
              <a:hlinkClick r:id="rId32" action="ppaction://hlinksldjump"/>
            </p:cNvPr>
            <p:cNvSpPr txBox="1"/>
            <p:nvPr/>
          </p:nvSpPr>
          <p:spPr>
            <a:xfrm>
              <a:off x="1075223" y="762717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solidFill>
                      <a:srgbClr val="002060"/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SAF" panose="02040603050506020204" pitchFamily="18" charset="0"/>
                  <a:ea typeface="+mn-ea"/>
                  <a:cs typeface="+mn-cs"/>
                </a:rPr>
                <a:t>Treasure hunt</a:t>
              </a:r>
            </a:p>
          </p:txBody>
        </p:sp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A06C2500-7D66-452A-B2B3-F7CFE4C06B2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11780" y="2362801"/>
            <a:ext cx="1073520" cy="489498"/>
          </a:xfrm>
          <a:prstGeom prst="rect">
            <a:avLst/>
          </a:prstGeom>
        </p:spPr>
      </p:pic>
      <p:pic>
        <p:nvPicPr>
          <p:cNvPr id="55" name="图片 22">
            <a:extLst>
              <a:ext uri="{FF2B5EF4-FFF2-40B4-BE49-F238E27FC236}">
                <a16:creationId xmlns:a16="http://schemas.microsoft.com/office/drawing/2014/main" id="{83771B9D-B316-4274-8F9B-0F3CF060B1A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93362" y="402224"/>
            <a:ext cx="1342288" cy="147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83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6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5000" fill="hold"/>
                                        <p:tgtEl>
                                          <p:spTgt spid="2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3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0.00023 C -6.25E-7 0.03472 0.02787 0.06204 0.06172 0.06204 C 0.09675 0.06204 0.09271 0.03935 0.12487 -0.00023 C 0.1569 -0.03958 0.2207 -0.15278 0.25456 -0.175 C 0.28958 -0.21203 0.50313 -0.14815 0.50313 -0.11296 " pathEditMode="relative" rAng="0" ptsTypes="AAAAA">
                                      <p:cBhvr>
                                        <p:cTn id="14" dur="2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56" y="-620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5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19023 -1.08356 " pathEditMode="relative" rAng="0" ptsTypes="AA">
                                      <p:cBhvr>
                                        <p:cTn id="22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5" y="-5419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7 L -0.95651 0.02199 " pathEditMode="relative" rAng="0" ptsTypes="AA">
                                      <p:cBhvr>
                                        <p:cTn id="24" dur="28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826" y="108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59259E-6 L 0.34349 -1.19422 " pathEditMode="relative" rAng="0" ptsTypes="AA">
                                      <p:cBhvr>
                                        <p:cTn id="26" dur="3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4" y="-5969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96296E-6 L -0.53463 -1.23287 " pathEditMode="relative" rAng="0" ptsTypes="AA">
                                      <p:cBhvr>
                                        <p:cTn id="28" dur="2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32" y="-6164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9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9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9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9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7 L -0.95651 0.02199 " pathEditMode="relative" rAng="0" ptsTypes="AA">
                                      <p:cBhvr>
                                        <p:cTn id="46" dur="282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826" y="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195751" y="248283"/>
            <a:ext cx="9366739" cy="280181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625828" y="954795"/>
            <a:ext cx="72853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noProof="0" dirty="0" err="1">
                <a:solidFill>
                  <a:srgbClr val="D41E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6000" b="1" noProof="0" dirty="0">
                <a:solidFill>
                  <a:srgbClr val="D41E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32 640 507 </a:t>
            </a:r>
            <a:r>
              <a:rPr lang="en-US" sz="6000" b="1" noProof="0" dirty="0" err="1">
                <a:solidFill>
                  <a:srgbClr val="D41E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6000" b="1" noProof="0" dirty="0">
                <a:solidFill>
                  <a:srgbClr val="D41E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noProof="0" dirty="0" err="1">
                <a:solidFill>
                  <a:srgbClr val="D41E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D41E0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114572" y="1686584"/>
            <a:ext cx="8715461" cy="5986450"/>
            <a:chOff x="3153867" y="1962683"/>
            <a:chExt cx="6497103" cy="5690024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557407" y="1559143"/>
              <a:ext cx="5690024" cy="6497103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119149" y="3904099"/>
              <a:ext cx="4678680" cy="11116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5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 </a:t>
              </a:r>
              <a:r>
                <a:rPr lang="en-US" sz="35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mươi</a:t>
              </a:r>
              <a:r>
                <a:rPr lang="en-US" sz="35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35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triệu</a:t>
              </a:r>
              <a:r>
                <a:rPr lang="en-US" sz="35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sáu</a:t>
              </a:r>
              <a:r>
                <a:rPr lang="en-US" sz="35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35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bốn</a:t>
              </a:r>
              <a:r>
                <a:rPr lang="en-US" sz="35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mươi</a:t>
              </a:r>
              <a:r>
                <a:rPr lang="en-US" sz="35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nghìn</a:t>
              </a:r>
              <a:r>
                <a:rPr lang="en-US" sz="35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35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35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linh</a:t>
              </a:r>
              <a:r>
                <a:rPr lang="en-US" sz="35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bảy</a:t>
              </a:r>
              <a:r>
                <a:rPr lang="en-US" sz="35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kumimoji="0" lang="en-US" sz="3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000" b="94830" l="62574" r="960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556" t="48431"/>
          <a:stretch/>
        </p:blipFill>
        <p:spPr>
          <a:xfrm>
            <a:off x="8269969" y="3227420"/>
            <a:ext cx="4585042" cy="3850978"/>
          </a:xfrm>
          <a:prstGeom prst="rect">
            <a:avLst/>
          </a:prstGeom>
        </p:spPr>
      </p:pic>
      <p:sp>
        <p:nvSpPr>
          <p:cNvPr id="2" name="Arrow: Striped Right 1">
            <a:hlinkClick r:id="rId11" action="ppaction://hlinksldjump"/>
            <a:extLst>
              <a:ext uri="{FF2B5EF4-FFF2-40B4-BE49-F238E27FC236}">
                <a16:creationId xmlns:a16="http://schemas.microsoft.com/office/drawing/2014/main" id="{76FDE3AD-8366-42A4-AAAE-E406F4828B46}"/>
              </a:ext>
            </a:extLst>
          </p:cNvPr>
          <p:cNvSpPr/>
          <p:nvPr/>
        </p:nvSpPr>
        <p:spPr>
          <a:xfrm>
            <a:off x="11254677" y="6084165"/>
            <a:ext cx="766261" cy="609600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950D90-EB88-4AEE-ABA9-CBF69E8D0C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097" y="629840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B53F45D-8841-4C7A-B5E7-23ECC5893A3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C37107-4A2B-4695-B4BB-BE382E4CFC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F40EBA-884A-40F5-96D5-080820C5DD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56" y="2491405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DAA7BE-D8CE-4F30-92C2-09544D4893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01" y="-393237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91FA11-601B-444B-8509-BE6D0360975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677" y="3938005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7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354549" y="655297"/>
            <a:ext cx="9482902" cy="26292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533297" y="1149083"/>
            <a:ext cx="82318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SVN-SAF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8 500 658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D41E0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748133" y="2444818"/>
            <a:ext cx="8079265" cy="4923586"/>
            <a:chOff x="3039507" y="2575948"/>
            <a:chExt cx="6665224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77332" y="1638123"/>
              <a:ext cx="4789573" cy="6665224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3995098" y="4159527"/>
              <a:ext cx="4486052" cy="11377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Tám</a:t>
              </a:r>
              <a:r>
                <a:rPr lang="en-US" sz="3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triệu</a:t>
              </a:r>
              <a:r>
                <a:rPr lang="en-US" sz="3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3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3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nghìn</a:t>
              </a:r>
              <a:r>
                <a:rPr lang="en-US" sz="3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sáu</a:t>
              </a:r>
              <a:r>
                <a:rPr lang="en-US" sz="3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3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3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mươi</a:t>
              </a:r>
              <a:r>
                <a:rPr lang="en-US" sz="3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tám</a:t>
              </a:r>
              <a:endParaRPr kumimoji="0" lang="en-US" sz="3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" t="23212" r="67481" b="-1"/>
          <a:stretch/>
        </p:blipFill>
        <p:spPr>
          <a:xfrm>
            <a:off x="9057871" y="2187878"/>
            <a:ext cx="3505200" cy="5734258"/>
          </a:xfrm>
          <a:prstGeom prst="rect">
            <a:avLst/>
          </a:prstGeom>
        </p:spPr>
      </p:pic>
      <p:sp>
        <p:nvSpPr>
          <p:cNvPr id="9" name="Arrow: Striped Right 8">
            <a:hlinkClick r:id="rId8" action="ppaction://hlinksldjump"/>
            <a:extLst>
              <a:ext uri="{FF2B5EF4-FFF2-40B4-BE49-F238E27FC236}">
                <a16:creationId xmlns:a16="http://schemas.microsoft.com/office/drawing/2014/main" id="{3C2909CB-0982-4D3A-8C25-33CB2023458E}"/>
              </a:ext>
            </a:extLst>
          </p:cNvPr>
          <p:cNvSpPr/>
          <p:nvPr/>
        </p:nvSpPr>
        <p:spPr>
          <a:xfrm>
            <a:off x="11317818" y="6109855"/>
            <a:ext cx="766261" cy="609600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B5575B8-9370-4F0C-BE8A-716632A390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2601" y="-634447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B56CBB-ECF0-4DB8-ABE0-D916489B6A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156AAB-CF7C-4333-8011-8539BCDB73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BCC129-C917-4946-867C-864F3D16DF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952" y="4263517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0FB3CA3-976E-4EA9-9ABC-4715C61871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01" y="-393237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D33F5CC-C197-47BB-BF3E-A1594E6B44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677" y="3938005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3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320088" y="493347"/>
            <a:ext cx="8436892" cy="224545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632155" y="833626"/>
            <a:ext cx="822894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830</a:t>
            </a:r>
            <a:r>
              <a:rPr kumimoji="0" lang="en-US" sz="5500" b="1" i="0" u="none" strike="noStrike" kern="1200" cap="none" spc="0" normalizeH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402 960 </a:t>
            </a:r>
            <a:r>
              <a:rPr kumimoji="0" lang="en-US" sz="5500" b="1" i="0" u="none" strike="noStrike" kern="1200" cap="none" spc="0" normalizeH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5500" b="1" i="0" u="none" strike="noStrike" kern="1200" cap="none" spc="0" normalizeH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500" b="1" i="0" u="none" strike="noStrike" kern="1200" cap="none" spc="0" normalizeH="0" noProof="0" dirty="0" err="1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5500" b="1" i="0" u="none" strike="noStrike" kern="1200" cap="none" spc="0" normalizeH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5500" b="1" i="0" u="none" strike="noStrike" kern="1200" cap="none" spc="0" normalizeH="0" baseline="0" noProof="0" dirty="0">
              <a:ln>
                <a:noFill/>
              </a:ln>
              <a:solidFill>
                <a:srgbClr val="D41E0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439333" y="1574800"/>
            <a:ext cx="9013504" cy="5885063"/>
            <a:chOff x="3430256" y="2052575"/>
            <a:chExt cx="6159439" cy="5394306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812823" y="1670008"/>
              <a:ext cx="5394306" cy="6159439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364224" y="3955403"/>
              <a:ext cx="4237972" cy="1451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Tám</a:t>
              </a:r>
              <a:r>
                <a:rPr lang="en-US" sz="32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32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32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mươi</a:t>
              </a:r>
              <a:r>
                <a:rPr lang="en-US" sz="32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triệu</a:t>
              </a:r>
              <a:r>
                <a:rPr lang="en-US" sz="32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bốn</a:t>
              </a:r>
              <a:r>
                <a:rPr lang="en-US" sz="32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32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linh</a:t>
              </a:r>
              <a:r>
                <a:rPr lang="en-US" sz="32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32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noProof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nghìn</a:t>
              </a:r>
              <a:r>
                <a:rPr lang="en-US" sz="32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3200" b="1" noProof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 trăm sáu mươi 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388" b="63162" l="36743" r="627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92" t="34375" r="34156" b="36186"/>
          <a:stretch/>
        </p:blipFill>
        <p:spPr>
          <a:xfrm>
            <a:off x="9121459" y="3915445"/>
            <a:ext cx="2857154" cy="2798845"/>
          </a:xfrm>
          <a:prstGeom prst="rect">
            <a:avLst/>
          </a:prstGeom>
        </p:spPr>
      </p:pic>
      <p:sp>
        <p:nvSpPr>
          <p:cNvPr id="9" name="Arrow: Striped Right 8">
            <a:hlinkClick r:id="rId9" action="ppaction://hlinksldjump"/>
            <a:extLst>
              <a:ext uri="{FF2B5EF4-FFF2-40B4-BE49-F238E27FC236}">
                <a16:creationId xmlns:a16="http://schemas.microsoft.com/office/drawing/2014/main" id="{7D92C532-7BC2-4D78-88E3-58D9A1E0247C}"/>
              </a:ext>
            </a:extLst>
          </p:cNvPr>
          <p:cNvSpPr/>
          <p:nvPr/>
        </p:nvSpPr>
        <p:spPr>
          <a:xfrm>
            <a:off x="11317818" y="6109855"/>
            <a:ext cx="766261" cy="609600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FB8671-13CD-4945-8C24-ECF8515B4C1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AF6E0E-E26E-4733-B4FA-AA0F484973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42D807-44CF-4DB8-8CD6-2888ACE0A1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62201D-1E88-4F3F-823C-9DF2727C68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401" y="2933130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2474E5-64E4-4A0C-9B2D-68A67A4607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01" y="-393237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2AFCEC7-B8CA-41B0-BCEC-2BC9DF3226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677" y="3938005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4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9" r="4953"/>
          <a:stretch/>
        </p:blipFill>
        <p:spPr>
          <a:xfrm>
            <a:off x="3247294" y="2985723"/>
            <a:ext cx="8944706" cy="678766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499853" y="152471"/>
            <a:ext cx="8786078" cy="233838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831238" y="647335"/>
            <a:ext cx="801471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5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Số 85 000 120 đọc là:</a:t>
            </a:r>
            <a:endParaRPr kumimoji="0" lang="en-US" sz="5500" b="1" i="0" u="none" strike="noStrike" kern="1200" cap="none" spc="0" normalizeH="0" baseline="0" noProof="0" dirty="0">
              <a:ln>
                <a:noFill/>
              </a:ln>
              <a:solidFill>
                <a:srgbClr val="D41E09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909349" y="1802653"/>
            <a:ext cx="7805630" cy="4916802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5879121" y="3810001"/>
              <a:ext cx="173501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+mj-lt"/>
              </a:endParaRPr>
            </a:p>
          </p:txBody>
        </p:sp>
      </p:grpSp>
      <p:sp>
        <p:nvSpPr>
          <p:cNvPr id="9" name="Arrow: Striped Right 8">
            <a:hlinkClick r:id="rId8" action="ppaction://hlinksldjump"/>
            <a:extLst>
              <a:ext uri="{FF2B5EF4-FFF2-40B4-BE49-F238E27FC236}">
                <a16:creationId xmlns:a16="http://schemas.microsoft.com/office/drawing/2014/main" id="{2D3CD4CF-DA45-45C7-A5FC-B6C7ED9D3552}"/>
              </a:ext>
            </a:extLst>
          </p:cNvPr>
          <p:cNvSpPr/>
          <p:nvPr/>
        </p:nvSpPr>
        <p:spPr>
          <a:xfrm>
            <a:off x="11317818" y="6109855"/>
            <a:ext cx="766261" cy="609600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21DC7E-B612-4C40-8C99-20B17B2833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316" y="-546490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1845B1F-8E56-48F9-AC29-64319A917E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EF0DEE1-3138-4D23-A180-9B4AAC5B6A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40B3D4-C7C0-436D-92E9-4D5C475EE2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015" y="3378868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1465AC-AAFE-4A37-9336-DE044E82EA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01" y="-393237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FB7735-EA54-4EAE-8A14-3AADF78406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3799" y="3887953"/>
            <a:ext cx="354649" cy="3326367"/>
          </a:xfrm>
          <a:prstGeom prst="rect">
            <a:avLst/>
          </a:prstGeom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871419" y="3378868"/>
            <a:ext cx="5733728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9681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537251" y="607996"/>
            <a:ext cx="8983220" cy="159333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819098" y="734152"/>
            <a:ext cx="7373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D41E09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178 320 005 đọc là: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D41E09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428019" y="1432474"/>
            <a:ext cx="9516533" cy="5195635"/>
            <a:chOff x="664962" y="2363559"/>
            <a:chExt cx="10047638" cy="530570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035929" y="-7408"/>
              <a:ext cx="5305703" cy="10047638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2116912" y="3699667"/>
              <a:ext cx="7101316" cy="2074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200" b="1" dirty="0">
                  <a:latin typeface="+mj-lt"/>
                </a:rPr>
                <a:t>Một trăm bảy mươi tám triệu ba trăm hai mươi nghìn không trăm linh năm</a:t>
              </a:r>
              <a:endParaRPr kumimoji="0" lang="en-US" sz="4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endParaRPr>
            </a:p>
          </p:txBody>
        </p:sp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87" t="2567" r="-9872" b="9729"/>
          <a:stretch/>
        </p:blipFill>
        <p:spPr>
          <a:xfrm>
            <a:off x="9173799" y="3133370"/>
            <a:ext cx="4288038" cy="5952970"/>
          </a:xfrm>
          <a:prstGeom prst="rect">
            <a:avLst/>
          </a:prstGeom>
        </p:spPr>
      </p:pic>
      <p:sp>
        <p:nvSpPr>
          <p:cNvPr id="9" name="Arrow: Striped Right 8">
            <a:hlinkClick r:id="rId8" action="ppaction://hlinksldjump"/>
            <a:extLst>
              <a:ext uri="{FF2B5EF4-FFF2-40B4-BE49-F238E27FC236}">
                <a16:creationId xmlns:a16="http://schemas.microsoft.com/office/drawing/2014/main" id="{2D3CD4CF-DA45-45C7-A5FC-B6C7ED9D3552}"/>
              </a:ext>
            </a:extLst>
          </p:cNvPr>
          <p:cNvSpPr/>
          <p:nvPr/>
        </p:nvSpPr>
        <p:spPr>
          <a:xfrm>
            <a:off x="11317818" y="6109855"/>
            <a:ext cx="766261" cy="609600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21DC7E-B612-4C40-8C99-20B17B2833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1845B1F-8E56-48F9-AC29-64319A917E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914" y="1955463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EF0DEE1-3138-4D23-A180-9B4AAC5B6A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40B3D4-C7C0-436D-92E9-4D5C475EE2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197" y="2327490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1465AC-AAFE-4A37-9336-DE044E82EA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497" y="-384771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FB7735-EA54-4EAE-8A14-3AADF78406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677" y="3938005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70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六一儿童节介绍PPT模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  <p:tag name="KSO_WM_SLIDE_MODEL_TYPE" val="cov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"/>
  <p:tag name="KSO_WM_SLIDE_MODEL_TYPE" val="cover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</TotalTime>
  <Words>494</Words>
  <Application>Microsoft Office PowerPoint</Application>
  <PresentationFormat>Widescreen</PresentationFormat>
  <Paragraphs>127</Paragraphs>
  <Slides>15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等线</vt:lpstr>
      <vt:lpstr>等线 Light</vt:lpstr>
      <vt:lpstr>#9Slide05 Yen Tu</vt:lpstr>
      <vt:lpstr>#9Slide07 Altus</vt:lpstr>
      <vt:lpstr>#9Slide07 HoneyCream</vt:lpstr>
      <vt:lpstr>#9Slide07 IcielStormtrooper</vt:lpstr>
      <vt:lpstr>.VnTime</vt:lpstr>
      <vt:lpstr>Arial</vt:lpstr>
      <vt:lpstr>Arial Black</vt:lpstr>
      <vt:lpstr>Calibri</vt:lpstr>
      <vt:lpstr>SVN-SAF</vt:lpstr>
      <vt:lpstr>Times New Roman</vt:lpstr>
      <vt:lpstr>UTM Mother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卡通六一儿童节介绍PPT模板</dc:title>
  <dc:creator>1240096559@qq.com</dc:creator>
  <cp:lastModifiedBy>Lan Anh Dương</cp:lastModifiedBy>
  <cp:revision>49</cp:revision>
  <dcterms:created xsi:type="dcterms:W3CDTF">2018-05-14T15:22:00Z</dcterms:created>
  <dcterms:modified xsi:type="dcterms:W3CDTF">2023-07-20T06:26:16Z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2052-11.1.0.8661</vt:lpwstr>
  </property>
</Properties>
</file>