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5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6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7.xml" ContentType="application/vnd.openxmlformats-officedocument.theme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70" r:id="rId1"/>
    <p:sldMasterId id="2147483690" r:id="rId2"/>
    <p:sldMasterId id="2147483730" r:id="rId3"/>
    <p:sldMasterId id="2147483740" r:id="rId4"/>
    <p:sldMasterId id="2147483750" r:id="rId5"/>
    <p:sldMasterId id="2147483762" r:id="rId6"/>
    <p:sldMasterId id="2147483774" r:id="rId7"/>
    <p:sldMasterId id="2147483786" r:id="rId8"/>
  </p:sldMasterIdLst>
  <p:notesMasterIdLst>
    <p:notesMasterId r:id="rId32"/>
  </p:notesMasterIdLst>
  <p:handoutMasterIdLst>
    <p:handoutMasterId r:id="rId33"/>
  </p:handoutMasterIdLst>
  <p:sldIdLst>
    <p:sldId id="257" r:id="rId9"/>
    <p:sldId id="284" r:id="rId10"/>
    <p:sldId id="260" r:id="rId11"/>
    <p:sldId id="271" r:id="rId12"/>
    <p:sldId id="272" r:id="rId13"/>
    <p:sldId id="274" r:id="rId14"/>
    <p:sldId id="273" r:id="rId15"/>
    <p:sldId id="270" r:id="rId16"/>
    <p:sldId id="266" r:id="rId17"/>
    <p:sldId id="269" r:id="rId18"/>
    <p:sldId id="275" r:id="rId19"/>
    <p:sldId id="277" r:id="rId20"/>
    <p:sldId id="267" r:id="rId21"/>
    <p:sldId id="278" r:id="rId22"/>
    <p:sldId id="276" r:id="rId23"/>
    <p:sldId id="268" r:id="rId24"/>
    <p:sldId id="279" r:id="rId25"/>
    <p:sldId id="281" r:id="rId26"/>
    <p:sldId id="280" r:id="rId27"/>
    <p:sldId id="264" r:id="rId28"/>
    <p:sldId id="282" r:id="rId29"/>
    <p:sldId id="258" r:id="rId30"/>
    <p:sldId id="265" r:id="rId31"/>
  </p:sldIdLst>
  <p:sldSz cx="12192000" cy="6858000"/>
  <p:notesSz cx="6858000" cy="9144000"/>
  <p:embeddedFontLst>
    <p:embeddedFont>
      <p:font typeface="等线" panose="02010600030101010101" pitchFamily="2" charset="-122"/>
      <p:regular r:id="rId34"/>
    </p:embeddedFont>
    <p:embeddedFont>
      <p:font typeface="等线 Light" panose="02010600030101010101" pitchFamily="2" charset="-122"/>
      <p:regular r:id="rId35"/>
    </p:embeddedFont>
    <p:embeddedFont>
      <p:font typeface="#9Slide03 AmpleSoft Bold" panose="020B0604020202020204" charset="0"/>
      <p:regular r:id="rId36"/>
    </p:embeddedFont>
    <p:embeddedFont>
      <p:font typeface="#9Slide07 IcielStormtrooper" panose="020B0604020202020204" charset="0"/>
      <p:regular r:id="rId37"/>
    </p:embeddedFont>
    <p:embeddedFont>
      <p:font typeface="Calibri" panose="020F0502020204030204" pitchFamily="34" charset="0"/>
      <p:regular r:id="rId38"/>
      <p:bold r:id="rId39"/>
      <p:italic r:id="rId40"/>
      <p:boldItalic r:id="rId41"/>
    </p:embeddedFont>
    <p:embeddedFont>
      <p:font typeface="Calibri Light" panose="020F0302020204030204" pitchFamily="34" charset="0"/>
      <p:regular r:id="rId42"/>
      <p:italic r:id="rId43"/>
    </p:embeddedFont>
    <p:embeddedFont>
      <p:font typeface="UTM Avo" panose="02040603050506020204" pitchFamily="18" charset="0"/>
      <p:regular r:id="rId44"/>
      <p:bold r:id="rId45"/>
      <p:italic r:id="rId46"/>
      <p:boldItalic r:id="rId47"/>
    </p:embeddedFont>
    <p:embeddedFont>
      <p:font typeface="UTM Flamenco" panose="02040603050506020204" pitchFamily="18" charset="0"/>
      <p:regular r:id="rId4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375" autoAdjust="0"/>
    <p:restoredTop sz="94660"/>
  </p:normalViewPr>
  <p:slideViewPr>
    <p:cSldViewPr snapToGrid="0" showGuides="1">
      <p:cViewPr varScale="1">
        <p:scale>
          <a:sx n="72" d="100"/>
          <a:sy n="72" d="100"/>
        </p:scale>
        <p:origin x="726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55" d="100"/>
          <a:sy n="55" d="100"/>
        </p:scale>
        <p:origin x="2880" y="7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font" Target="fonts/font6.fntdata"/><Relationship Id="rId21" Type="http://schemas.openxmlformats.org/officeDocument/2006/relationships/slide" Target="slides/slide13.xml"/><Relationship Id="rId34" Type="http://schemas.openxmlformats.org/officeDocument/2006/relationships/font" Target="fonts/font1.fntdata"/><Relationship Id="rId42" Type="http://schemas.openxmlformats.org/officeDocument/2006/relationships/font" Target="fonts/font9.fntdata"/><Relationship Id="rId47" Type="http://schemas.openxmlformats.org/officeDocument/2006/relationships/font" Target="fonts/font14.fntdata"/><Relationship Id="rId50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notesMaster" Target="notesMasters/notesMaster1.xml"/><Relationship Id="rId37" Type="http://schemas.openxmlformats.org/officeDocument/2006/relationships/font" Target="fonts/font4.fntdata"/><Relationship Id="rId40" Type="http://schemas.openxmlformats.org/officeDocument/2006/relationships/font" Target="fonts/font7.fntdata"/><Relationship Id="rId45" Type="http://schemas.openxmlformats.org/officeDocument/2006/relationships/font" Target="fonts/font12.fntdata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font" Target="fonts/font3.fntdata"/><Relationship Id="rId49" Type="http://schemas.openxmlformats.org/officeDocument/2006/relationships/presProps" Target="presProp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font" Target="fonts/font11.fntdata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font" Target="fonts/font2.fntdata"/><Relationship Id="rId43" Type="http://schemas.openxmlformats.org/officeDocument/2006/relationships/font" Target="fonts/font10.fntdata"/><Relationship Id="rId48" Type="http://schemas.openxmlformats.org/officeDocument/2006/relationships/font" Target="fonts/font15.fntdata"/><Relationship Id="rId8" Type="http://schemas.openxmlformats.org/officeDocument/2006/relationships/slideMaster" Target="slideMasters/slideMaster8.xml"/><Relationship Id="rId51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handoutMaster" Target="handoutMasters/handoutMaster1.xml"/><Relationship Id="rId38" Type="http://schemas.openxmlformats.org/officeDocument/2006/relationships/font" Target="fonts/font5.fntdata"/><Relationship Id="rId46" Type="http://schemas.openxmlformats.org/officeDocument/2006/relationships/font" Target="fonts/font13.fntdata"/><Relationship Id="rId20" Type="http://schemas.openxmlformats.org/officeDocument/2006/relationships/slide" Target="slides/slide12.xml"/><Relationship Id="rId41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0F5AB3-36D4-485E-8599-847A05C6A5DF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B2859B-77F2-404E-902C-1670AB7ADC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71640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D78673-8902-4EC4-9837-7391F0B2B101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BB0BDB-CA83-4466-9002-712B58F97F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87761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940AF1-85C8-4546-9DAE-DC5ED3E76DC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54488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940AF1-85C8-4546-9DAE-DC5ED3E76DC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6513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940AF1-85C8-4546-9DAE-DC5ED3E76DC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94050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940AF1-85C8-4546-9DAE-DC5ED3E76DC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50255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940AF1-85C8-4546-9DAE-DC5ED3E76DC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32507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940AF1-85C8-4546-9DAE-DC5ED3E76DC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248066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940AF1-85C8-4546-9DAE-DC5ED3E76DC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91765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940AF1-85C8-4546-9DAE-DC5ED3E76DC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96422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940AF1-85C8-4546-9DAE-DC5ED3E76DC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29479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png"/><Relationship Id="rId7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0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3.png"/><Relationship Id="rId7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0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0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0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0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8.png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10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0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png"/><Relationship Id="rId7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0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6.png"/><Relationship Id="rId5" Type="http://schemas.openxmlformats.org/officeDocument/2006/relationships/image" Target="../media/image7.png"/><Relationship Id="rId4" Type="http://schemas.openxmlformats.org/officeDocument/2006/relationships/image" Target="../media/image5.png"/><Relationship Id="rId9" Type="http://schemas.openxmlformats.org/officeDocument/2006/relationships/image" Target="../media/image9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0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0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0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0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8.png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10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0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3.png"/><Relationship Id="rId9" Type="http://schemas.openxmlformats.org/officeDocument/2006/relationships/image" Target="../media/image9.png"/></Relationships>
</file>

<file path=ppt/slideLayouts/_rels/slideLayout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png"/><Relationship Id="rId7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10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6.png"/><Relationship Id="rId5" Type="http://schemas.openxmlformats.org/officeDocument/2006/relationships/image" Target="../media/image7.png"/><Relationship Id="rId4" Type="http://schemas.openxmlformats.org/officeDocument/2006/relationships/image" Target="../media/image5.png"/><Relationship Id="rId9" Type="http://schemas.openxmlformats.org/officeDocument/2006/relationships/image" Target="../media/image9.pn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10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10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10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10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8.png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10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10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8.png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10.png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36A7D71A-134B-834A-9266-24230571D05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8261" b="1223"/>
          <a:stretch/>
        </p:blipFill>
        <p:spPr>
          <a:xfrm>
            <a:off x="0" y="3522346"/>
            <a:ext cx="12192000" cy="3335654"/>
          </a:xfrm>
          <a:prstGeom prst="rect">
            <a:avLst/>
          </a:prstGeom>
          <a:effectLst>
            <a:outerShdw blurRad="50800" dist="38100" dir="1362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9DD49089-FF1D-CA43-BF39-6431FD2103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68038"/>
          <a:stretch/>
        </p:blipFill>
        <p:spPr>
          <a:xfrm>
            <a:off x="0" y="0"/>
            <a:ext cx="1643720" cy="6858000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0CAD9DA9-07F1-CF4F-9B4B-192A77A1CFE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38415" r="-4383"/>
          <a:stretch/>
        </p:blipFill>
        <p:spPr>
          <a:xfrm>
            <a:off x="8799445" y="0"/>
            <a:ext cx="3392555" cy="685800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C5B789FB-5534-0743-B4C9-CCEC9D59FE1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71646" t="15266" r="5936" b="57439"/>
          <a:stretch/>
        </p:blipFill>
        <p:spPr>
          <a:xfrm>
            <a:off x="10058399" y="1355325"/>
            <a:ext cx="1152940" cy="1871870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A4DBFCC9-5530-3946-B193-5F901D8B74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71646" t="15266" r="5936" b="57439"/>
          <a:stretch/>
        </p:blipFill>
        <p:spPr>
          <a:xfrm rot="12394785">
            <a:off x="735720" y="825238"/>
            <a:ext cx="1152940" cy="1871870"/>
          </a:xfrm>
          <a:prstGeom prst="rect">
            <a:avLst/>
          </a:prstGeom>
        </p:spPr>
      </p:pic>
      <p:grpSp>
        <p:nvGrpSpPr>
          <p:cNvPr id="6" name="组合 5">
            <a:extLst>
              <a:ext uri="{FF2B5EF4-FFF2-40B4-BE49-F238E27FC236}">
                <a16:creationId xmlns:a16="http://schemas.microsoft.com/office/drawing/2014/main" id="{5BDD0084-ECBD-4B22-B5D6-EFA8B6555B59}"/>
              </a:ext>
            </a:extLst>
          </p:cNvPr>
          <p:cNvGrpSpPr/>
          <p:nvPr userDrawn="1"/>
        </p:nvGrpSpPr>
        <p:grpSpPr>
          <a:xfrm>
            <a:off x="1338411" y="155848"/>
            <a:ext cx="2167055" cy="1755046"/>
            <a:chOff x="1505535" y="104580"/>
            <a:chExt cx="2359852" cy="1911188"/>
          </a:xfrm>
        </p:grpSpPr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0C7C8AE6-F88B-E14A-A885-6874E37386D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/>
            <a:srcRect r="82451" b="85517"/>
            <a:stretch/>
          </p:blipFill>
          <p:spPr>
            <a:xfrm>
              <a:off x="1505535" y="104580"/>
              <a:ext cx="1736528" cy="1911188"/>
            </a:xfrm>
            <a:prstGeom prst="rect">
              <a:avLst/>
            </a:prstGeom>
          </p:spPr>
        </p:pic>
        <p:pic>
          <p:nvPicPr>
            <p:cNvPr id="25" name="图片 24">
              <a:extLst>
                <a:ext uri="{FF2B5EF4-FFF2-40B4-BE49-F238E27FC236}">
                  <a16:creationId xmlns:a16="http://schemas.microsoft.com/office/drawing/2014/main" id="{59801A98-37E6-9549-8A5B-781DE8D395F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/>
            <a:srcRect l="13408" t="7922" r="73707" b="82166"/>
            <a:stretch/>
          </p:blipFill>
          <p:spPr>
            <a:xfrm rot="1487251">
              <a:off x="2363114" y="452520"/>
              <a:ext cx="1502273" cy="1541147"/>
            </a:xfrm>
            <a:prstGeom prst="rect">
              <a:avLst/>
            </a:prstGeom>
          </p:spPr>
        </p:pic>
      </p:grpSp>
      <p:pic>
        <p:nvPicPr>
          <p:cNvPr id="16" name="图片 15">
            <a:extLst>
              <a:ext uri="{FF2B5EF4-FFF2-40B4-BE49-F238E27FC236}">
                <a16:creationId xmlns:a16="http://schemas.microsoft.com/office/drawing/2014/main" id="{9FCACE78-D4FF-4247-888A-F966A475DA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r="82451" b="85517"/>
          <a:stretch/>
        </p:blipFill>
        <p:spPr>
          <a:xfrm rot="2319077">
            <a:off x="9603318" y="2393957"/>
            <a:ext cx="1339621" cy="1474360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8FEF296B-B82C-4744-9947-9B63BC76FC26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rcRect/>
          <a:stretch/>
        </p:blipFill>
        <p:spPr>
          <a:xfrm>
            <a:off x="3034581" y="3414229"/>
            <a:ext cx="6122835" cy="3443772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7D4002EE-5AD6-4CEE-ADC2-174119EE7342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312190" y="2909371"/>
            <a:ext cx="1295655" cy="4001871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D2644F66-367B-41F1-BC79-89F9B93769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/>
          <a:srcRect t="50585"/>
          <a:stretch/>
        </p:blipFill>
        <p:spPr>
          <a:xfrm>
            <a:off x="0" y="3469104"/>
            <a:ext cx="12192000" cy="3388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002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6">
            <a:extLst>
              <a:ext uri="{FF2B5EF4-FFF2-40B4-BE49-F238E27FC236}">
                <a16:creationId xmlns:a16="http://schemas.microsoft.com/office/drawing/2014/main" id="{36A7D71A-134B-834A-9266-24230571D05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8261" b="1223"/>
          <a:stretch/>
        </p:blipFill>
        <p:spPr>
          <a:xfrm>
            <a:off x="-2354" y="3534273"/>
            <a:ext cx="12192000" cy="3335654"/>
          </a:xfrm>
          <a:prstGeom prst="rect">
            <a:avLst/>
          </a:prstGeom>
          <a:effectLst>
            <a:outerShdw blurRad="50800" dist="38100" dir="1362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65287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圆角矩形 8">
            <a:extLst>
              <a:ext uri="{FF2B5EF4-FFF2-40B4-BE49-F238E27FC236}">
                <a16:creationId xmlns:a16="http://schemas.microsoft.com/office/drawing/2014/main" id="{0C34EE1C-2A90-3340-9A6D-6A77962D4624}"/>
              </a:ext>
            </a:extLst>
          </p:cNvPr>
          <p:cNvSpPr/>
          <p:nvPr userDrawn="1"/>
        </p:nvSpPr>
        <p:spPr>
          <a:xfrm>
            <a:off x="2133599" y="1060174"/>
            <a:ext cx="7924800" cy="3498574"/>
          </a:xfrm>
          <a:prstGeom prst="roundRect">
            <a:avLst/>
          </a:prstGeom>
          <a:solidFill>
            <a:schemeClr val="bg1"/>
          </a:solidFill>
          <a:ln w="1270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36A7D71A-134B-834A-9266-24230571D05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8261" b="1223"/>
          <a:stretch/>
        </p:blipFill>
        <p:spPr>
          <a:xfrm>
            <a:off x="0" y="3522346"/>
            <a:ext cx="12192000" cy="3335654"/>
          </a:xfrm>
          <a:prstGeom prst="rect">
            <a:avLst/>
          </a:prstGeom>
          <a:effectLst>
            <a:outerShdw blurRad="50800" dist="38100" dir="1362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9DD49089-FF1D-CA43-BF39-6431FD2103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68038"/>
          <a:stretch/>
        </p:blipFill>
        <p:spPr>
          <a:xfrm>
            <a:off x="0" y="0"/>
            <a:ext cx="1643720" cy="6858000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0CAD9DA9-07F1-CF4F-9B4B-192A77A1CFE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38415" r="-4383"/>
          <a:stretch/>
        </p:blipFill>
        <p:spPr>
          <a:xfrm>
            <a:off x="8799445" y="0"/>
            <a:ext cx="3392555" cy="685800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C5B789FB-5534-0743-B4C9-CCEC9D59FE1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71646" t="15266" r="5936" b="57439"/>
          <a:stretch/>
        </p:blipFill>
        <p:spPr>
          <a:xfrm>
            <a:off x="10058399" y="1355325"/>
            <a:ext cx="1152940" cy="1871870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A4DBFCC9-5530-3946-B193-5F901D8B74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71646" t="15266" r="5936" b="57439"/>
          <a:stretch/>
        </p:blipFill>
        <p:spPr>
          <a:xfrm rot="12394785">
            <a:off x="735720" y="825238"/>
            <a:ext cx="1152940" cy="1871870"/>
          </a:xfrm>
          <a:prstGeom prst="rect">
            <a:avLst/>
          </a:prstGeom>
        </p:spPr>
      </p:pic>
      <p:grpSp>
        <p:nvGrpSpPr>
          <p:cNvPr id="6" name="组合 5">
            <a:extLst>
              <a:ext uri="{FF2B5EF4-FFF2-40B4-BE49-F238E27FC236}">
                <a16:creationId xmlns:a16="http://schemas.microsoft.com/office/drawing/2014/main" id="{5BDD0084-ECBD-4B22-B5D6-EFA8B6555B59}"/>
              </a:ext>
            </a:extLst>
          </p:cNvPr>
          <p:cNvGrpSpPr/>
          <p:nvPr userDrawn="1"/>
        </p:nvGrpSpPr>
        <p:grpSpPr>
          <a:xfrm>
            <a:off x="1338411" y="155848"/>
            <a:ext cx="2167055" cy="1755046"/>
            <a:chOff x="1505535" y="104580"/>
            <a:chExt cx="2359852" cy="1911188"/>
          </a:xfrm>
        </p:grpSpPr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0C7C8AE6-F88B-E14A-A885-6874E37386D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/>
            <a:srcRect r="82451" b="85517"/>
            <a:stretch/>
          </p:blipFill>
          <p:spPr>
            <a:xfrm>
              <a:off x="1505535" y="104580"/>
              <a:ext cx="1736528" cy="1911188"/>
            </a:xfrm>
            <a:prstGeom prst="rect">
              <a:avLst/>
            </a:prstGeom>
          </p:spPr>
        </p:pic>
        <p:pic>
          <p:nvPicPr>
            <p:cNvPr id="25" name="图片 24">
              <a:extLst>
                <a:ext uri="{FF2B5EF4-FFF2-40B4-BE49-F238E27FC236}">
                  <a16:creationId xmlns:a16="http://schemas.microsoft.com/office/drawing/2014/main" id="{59801A98-37E6-9549-8A5B-781DE8D395F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/>
            <a:srcRect l="13408" t="7922" r="73707" b="82166"/>
            <a:stretch/>
          </p:blipFill>
          <p:spPr>
            <a:xfrm rot="1487251">
              <a:off x="2363114" y="452520"/>
              <a:ext cx="1502273" cy="1541147"/>
            </a:xfrm>
            <a:prstGeom prst="rect">
              <a:avLst/>
            </a:prstGeom>
          </p:spPr>
        </p:pic>
      </p:grpSp>
      <p:pic>
        <p:nvPicPr>
          <p:cNvPr id="16" name="图片 15">
            <a:extLst>
              <a:ext uri="{FF2B5EF4-FFF2-40B4-BE49-F238E27FC236}">
                <a16:creationId xmlns:a16="http://schemas.microsoft.com/office/drawing/2014/main" id="{9FCACE78-D4FF-4247-888A-F966A475DA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r="82451" b="85517"/>
          <a:stretch/>
        </p:blipFill>
        <p:spPr>
          <a:xfrm rot="2319077">
            <a:off x="9603318" y="2393957"/>
            <a:ext cx="1339621" cy="1474360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8FEF296B-B82C-4744-9947-9B63BC76FC26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rcRect/>
          <a:stretch/>
        </p:blipFill>
        <p:spPr>
          <a:xfrm>
            <a:off x="3034581" y="3414229"/>
            <a:ext cx="6122835" cy="3443772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7D4002EE-5AD6-4CEE-ADC2-174119EE7342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312190" y="2909371"/>
            <a:ext cx="1295655" cy="4001871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D2644F66-367B-41F1-BC79-89F9B93769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/>
          <a:srcRect t="50585"/>
          <a:stretch/>
        </p:blipFill>
        <p:spPr>
          <a:xfrm>
            <a:off x="0" y="3469104"/>
            <a:ext cx="12192000" cy="3388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649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9F88A095-6A88-40A1-AC22-DA0DCF28704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8261" b="1223"/>
          <a:stretch/>
        </p:blipFill>
        <p:spPr>
          <a:xfrm>
            <a:off x="0" y="3522346"/>
            <a:ext cx="12192000" cy="3335654"/>
          </a:xfrm>
          <a:prstGeom prst="rect">
            <a:avLst/>
          </a:prstGeom>
          <a:effectLst>
            <a:outerShdw blurRad="50800" dist="38100" dir="1362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AB2FF811-4369-48F5-8A02-B99CA04612D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68038"/>
          <a:stretch/>
        </p:blipFill>
        <p:spPr>
          <a:xfrm>
            <a:off x="0" y="0"/>
            <a:ext cx="1643720" cy="6858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F1EAA6D0-A711-47E1-9007-53713BE197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38415" r="-4383"/>
          <a:stretch/>
        </p:blipFill>
        <p:spPr>
          <a:xfrm>
            <a:off x="8799445" y="0"/>
            <a:ext cx="3392555" cy="6858000"/>
          </a:xfrm>
          <a:prstGeom prst="rect">
            <a:avLst/>
          </a:prstGeom>
        </p:spPr>
      </p:pic>
      <p:sp>
        <p:nvSpPr>
          <p:cNvPr id="10" name="圆角矩形 9">
            <a:extLst>
              <a:ext uri="{FF2B5EF4-FFF2-40B4-BE49-F238E27FC236}">
                <a16:creationId xmlns:a16="http://schemas.microsoft.com/office/drawing/2014/main" id="{6822C1FE-4CAA-924C-801F-9691AFFA5783}"/>
              </a:ext>
            </a:extLst>
          </p:cNvPr>
          <p:cNvSpPr/>
          <p:nvPr userDrawn="1"/>
        </p:nvSpPr>
        <p:spPr>
          <a:xfrm>
            <a:off x="4513624" y="1261313"/>
            <a:ext cx="7295745" cy="3677054"/>
          </a:xfrm>
          <a:prstGeom prst="roundRect">
            <a:avLst/>
          </a:prstGeom>
          <a:solidFill>
            <a:schemeClr val="bg1"/>
          </a:solidFill>
          <a:ln w="1270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5C674F19-D888-4220-A827-8E70EE41503E}"/>
              </a:ext>
            </a:extLst>
          </p:cNvPr>
          <p:cNvGrpSpPr/>
          <p:nvPr userDrawn="1"/>
        </p:nvGrpSpPr>
        <p:grpSpPr>
          <a:xfrm>
            <a:off x="3013024" y="267955"/>
            <a:ext cx="2359852" cy="1911188"/>
            <a:chOff x="1505535" y="104580"/>
            <a:chExt cx="2359852" cy="1911188"/>
          </a:xfrm>
        </p:grpSpPr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572B8865-A94B-4DA6-A1BF-6AA8A343098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/>
            <a:srcRect r="82451" b="85517"/>
            <a:stretch/>
          </p:blipFill>
          <p:spPr>
            <a:xfrm>
              <a:off x="1505535" y="104580"/>
              <a:ext cx="1736528" cy="1911188"/>
            </a:xfrm>
            <a:prstGeom prst="rect">
              <a:avLst/>
            </a:prstGeom>
          </p:spPr>
        </p:pic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973B7601-F812-4BCE-854F-183BAB7C26F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/>
            <a:srcRect l="13408" t="7922" r="73707" b="82166"/>
            <a:stretch/>
          </p:blipFill>
          <p:spPr>
            <a:xfrm rot="1487251">
              <a:off x="2363114" y="452520"/>
              <a:ext cx="1502273" cy="1541147"/>
            </a:xfrm>
            <a:prstGeom prst="rect">
              <a:avLst/>
            </a:prstGeom>
          </p:spPr>
        </p:pic>
      </p:grpSp>
      <p:pic>
        <p:nvPicPr>
          <p:cNvPr id="12" name="图片 11">
            <a:extLst>
              <a:ext uri="{FF2B5EF4-FFF2-40B4-BE49-F238E27FC236}">
                <a16:creationId xmlns:a16="http://schemas.microsoft.com/office/drawing/2014/main" id="{E97827C4-E248-4215-9D0C-5460BF8C635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t="50585"/>
          <a:stretch/>
        </p:blipFill>
        <p:spPr>
          <a:xfrm>
            <a:off x="0" y="3469104"/>
            <a:ext cx="12192000" cy="3388573"/>
          </a:xfrm>
          <a:prstGeom prst="rect">
            <a:avLst/>
          </a:prstGeom>
        </p:spPr>
      </p:pic>
      <p:pic>
        <p:nvPicPr>
          <p:cNvPr id="4" name="图片 3" descr="图片包含 物体&#10;&#10;描述已自动生成">
            <a:extLst>
              <a:ext uri="{FF2B5EF4-FFF2-40B4-BE49-F238E27FC236}">
                <a16:creationId xmlns:a16="http://schemas.microsoft.com/office/drawing/2014/main" id="{B1903709-D3C4-43F0-BCC4-58546A6D000C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 rot="20528733">
            <a:off x="9860272" y="2320830"/>
            <a:ext cx="2243509" cy="4574737"/>
          </a:xfrm>
          <a:prstGeom prst="rect">
            <a:avLst/>
          </a:prstGeom>
        </p:spPr>
      </p:pic>
      <p:sp>
        <p:nvSpPr>
          <p:cNvPr id="15" name="椭圆 14">
            <a:extLst>
              <a:ext uri="{FF2B5EF4-FFF2-40B4-BE49-F238E27FC236}">
                <a16:creationId xmlns:a16="http://schemas.microsoft.com/office/drawing/2014/main" id="{1BB8119C-A368-4AA7-99BD-200483692589}"/>
              </a:ext>
            </a:extLst>
          </p:cNvPr>
          <p:cNvSpPr/>
          <p:nvPr userDrawn="1"/>
        </p:nvSpPr>
        <p:spPr>
          <a:xfrm>
            <a:off x="1004341" y="1656707"/>
            <a:ext cx="2559927" cy="2559927"/>
          </a:xfrm>
          <a:prstGeom prst="ellipse">
            <a:avLst/>
          </a:prstGeom>
          <a:solidFill>
            <a:schemeClr val="bg1"/>
          </a:solidFill>
          <a:ln w="1270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id="{89C27671-80DD-4266-A14D-AA478EBC7BEB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rcRect/>
          <a:stretch/>
        </p:blipFill>
        <p:spPr>
          <a:xfrm flipH="1">
            <a:off x="-209864" y="4056595"/>
            <a:ext cx="4980743" cy="2801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568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5" grpId="0" animBg="1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E975C4A5-7A28-4DCA-A47C-CE54054D7A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8038"/>
          <a:stretch/>
        </p:blipFill>
        <p:spPr>
          <a:xfrm>
            <a:off x="0" y="0"/>
            <a:ext cx="1643720" cy="68580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A79E96FD-341E-4915-B88E-F53A2B47233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8415" r="-4383"/>
          <a:stretch/>
        </p:blipFill>
        <p:spPr>
          <a:xfrm>
            <a:off x="8799445" y="0"/>
            <a:ext cx="3392555" cy="68580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8B1D00E7-8A2B-4D0D-A453-B275D035F7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78261" b="1223"/>
          <a:stretch/>
        </p:blipFill>
        <p:spPr>
          <a:xfrm>
            <a:off x="0" y="3522346"/>
            <a:ext cx="12192000" cy="3335654"/>
          </a:xfrm>
          <a:prstGeom prst="rect">
            <a:avLst/>
          </a:prstGeom>
          <a:effectLst>
            <a:outerShdw blurRad="50800" dist="38100" dir="1362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14729110-801D-479D-83B7-A80F0EDA7A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71646" t="15266" r="5936" b="57439"/>
          <a:stretch/>
        </p:blipFill>
        <p:spPr>
          <a:xfrm>
            <a:off x="8873510" y="2061941"/>
            <a:ext cx="1152940" cy="187187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5D66072F-D310-40F1-93CE-5E1F6A8FA23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71646" t="15266" r="5936" b="57439"/>
          <a:stretch/>
        </p:blipFill>
        <p:spPr>
          <a:xfrm rot="12394785">
            <a:off x="1768556" y="966985"/>
            <a:ext cx="1152940" cy="1871870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A49FB1C9-4FF5-43F6-990A-768CB5C0C7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13408" t="7922" r="73707" b="82166"/>
          <a:stretch/>
        </p:blipFill>
        <p:spPr>
          <a:xfrm>
            <a:off x="2974503" y="221823"/>
            <a:ext cx="1230854" cy="1262705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C9E3DCFE-610A-4F50-8402-FD56303CC7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r="82451" b="85517"/>
          <a:stretch/>
        </p:blipFill>
        <p:spPr>
          <a:xfrm rot="2319077">
            <a:off x="8372776" y="1243122"/>
            <a:ext cx="845987" cy="931076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7E7AFE1D-B017-4481-B18A-0BD066F4DF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/>
          <a:srcRect t="50585"/>
          <a:stretch/>
        </p:blipFill>
        <p:spPr>
          <a:xfrm>
            <a:off x="0" y="3469427"/>
            <a:ext cx="12192000" cy="3388573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98A4AA79-3A2C-4B37-9619-356B9FC503DF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7985311" y="2898514"/>
            <a:ext cx="1295655" cy="4001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0789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79B61D9C-C495-4C26-8E6D-6B4A46A0015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8038"/>
          <a:stretch/>
        </p:blipFill>
        <p:spPr>
          <a:xfrm>
            <a:off x="0" y="0"/>
            <a:ext cx="1643720" cy="685800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CAF9FDF0-9C30-4DE6-AA69-E761F738C5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8415" r="-4383"/>
          <a:stretch/>
        </p:blipFill>
        <p:spPr>
          <a:xfrm>
            <a:off x="8799445" y="0"/>
            <a:ext cx="3392555" cy="6858000"/>
          </a:xfrm>
          <a:prstGeom prst="rect">
            <a:avLst/>
          </a:prstGeom>
        </p:spPr>
      </p:pic>
      <p:sp>
        <p:nvSpPr>
          <p:cNvPr id="7" name="圆角矩形 6">
            <a:extLst>
              <a:ext uri="{FF2B5EF4-FFF2-40B4-BE49-F238E27FC236}">
                <a16:creationId xmlns:a16="http://schemas.microsoft.com/office/drawing/2014/main" id="{0C18FC6B-0938-7A40-A097-19EA1F146C34}"/>
              </a:ext>
            </a:extLst>
          </p:cNvPr>
          <p:cNvSpPr/>
          <p:nvPr userDrawn="1"/>
        </p:nvSpPr>
        <p:spPr>
          <a:xfrm>
            <a:off x="716605" y="533636"/>
            <a:ext cx="10758792" cy="5797685"/>
          </a:xfrm>
          <a:prstGeom prst="roundRect">
            <a:avLst/>
          </a:prstGeom>
          <a:solidFill>
            <a:schemeClr val="bg1"/>
          </a:solidFill>
          <a:ln w="1270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41ECE543-A086-406C-8BCF-B1D397585C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78261" b="5341"/>
          <a:stretch/>
        </p:blipFill>
        <p:spPr>
          <a:xfrm>
            <a:off x="0" y="4191817"/>
            <a:ext cx="12192000" cy="2666183"/>
          </a:xfrm>
          <a:prstGeom prst="rect">
            <a:avLst/>
          </a:prstGeom>
          <a:effectLst>
            <a:outerShdw blurRad="50800" dist="38100" dir="1362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2" name="组合 11">
            <a:extLst>
              <a:ext uri="{FF2B5EF4-FFF2-40B4-BE49-F238E27FC236}">
                <a16:creationId xmlns:a16="http://schemas.microsoft.com/office/drawing/2014/main" id="{9A542850-304E-418E-BF14-5EDCF6671B5C}"/>
              </a:ext>
            </a:extLst>
          </p:cNvPr>
          <p:cNvGrpSpPr/>
          <p:nvPr userDrawn="1"/>
        </p:nvGrpSpPr>
        <p:grpSpPr>
          <a:xfrm rot="1522098">
            <a:off x="10028090" y="32371"/>
            <a:ext cx="2359852" cy="1911188"/>
            <a:chOff x="1505535" y="104580"/>
            <a:chExt cx="2359852" cy="1911188"/>
          </a:xfrm>
        </p:grpSpPr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4054F16C-5477-45EB-A967-69B42097C03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/>
            <a:srcRect r="82451" b="85517"/>
            <a:stretch/>
          </p:blipFill>
          <p:spPr>
            <a:xfrm>
              <a:off x="1505535" y="104580"/>
              <a:ext cx="1736528" cy="1911188"/>
            </a:xfrm>
            <a:prstGeom prst="rect">
              <a:avLst/>
            </a:prstGeom>
          </p:spPr>
        </p:pic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418534BD-9F4B-49DD-9D07-DC36ADF67F9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/>
            <a:srcRect l="13408" t="7922" r="73707" b="82166"/>
            <a:stretch/>
          </p:blipFill>
          <p:spPr>
            <a:xfrm rot="1487251">
              <a:off x="2363114" y="452520"/>
              <a:ext cx="1502273" cy="1541147"/>
            </a:xfrm>
            <a:prstGeom prst="rect">
              <a:avLst/>
            </a:prstGeom>
          </p:spPr>
        </p:pic>
      </p:grpSp>
      <p:pic>
        <p:nvPicPr>
          <p:cNvPr id="15" name="图片 14">
            <a:extLst>
              <a:ext uri="{FF2B5EF4-FFF2-40B4-BE49-F238E27FC236}">
                <a16:creationId xmlns:a16="http://schemas.microsoft.com/office/drawing/2014/main" id="{A03DD15A-949D-4275-89F4-A2FB607DE4B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t="50585"/>
          <a:stretch/>
        </p:blipFill>
        <p:spPr>
          <a:xfrm>
            <a:off x="0" y="3469104"/>
            <a:ext cx="12192000" cy="3388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5179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60955C33-7863-4DB4-902A-FE3A3A4562E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8038"/>
          <a:stretch/>
        </p:blipFill>
        <p:spPr>
          <a:xfrm>
            <a:off x="0" y="0"/>
            <a:ext cx="1643720" cy="6858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94F62AB0-8063-4981-8907-17EBC3006B0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8415" r="-4383"/>
          <a:stretch/>
        </p:blipFill>
        <p:spPr>
          <a:xfrm>
            <a:off x="8799445" y="0"/>
            <a:ext cx="3392555" cy="6858000"/>
          </a:xfrm>
          <a:prstGeom prst="rect">
            <a:avLst/>
          </a:prstGeom>
        </p:spPr>
      </p:pic>
      <p:sp>
        <p:nvSpPr>
          <p:cNvPr id="10" name="圆角矩形 6">
            <a:extLst>
              <a:ext uri="{FF2B5EF4-FFF2-40B4-BE49-F238E27FC236}">
                <a16:creationId xmlns:a16="http://schemas.microsoft.com/office/drawing/2014/main" id="{E976251F-C0B2-4E5D-B199-AEC2F8163890}"/>
              </a:ext>
            </a:extLst>
          </p:cNvPr>
          <p:cNvSpPr/>
          <p:nvPr userDrawn="1"/>
        </p:nvSpPr>
        <p:spPr>
          <a:xfrm>
            <a:off x="716605" y="533636"/>
            <a:ext cx="10758792" cy="5797685"/>
          </a:xfrm>
          <a:prstGeom prst="roundRect">
            <a:avLst/>
          </a:prstGeom>
          <a:noFill/>
          <a:ln w="1270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64EA86C9-2A5B-4CD2-B79C-1F5F3F4C5F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78261" b="5341"/>
          <a:stretch/>
        </p:blipFill>
        <p:spPr>
          <a:xfrm>
            <a:off x="0" y="4191817"/>
            <a:ext cx="12192000" cy="2666183"/>
          </a:xfrm>
          <a:prstGeom prst="rect">
            <a:avLst/>
          </a:prstGeom>
          <a:effectLst>
            <a:outerShdw blurRad="50800" dist="38100" dir="1362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3" name="组合 12">
            <a:extLst>
              <a:ext uri="{FF2B5EF4-FFF2-40B4-BE49-F238E27FC236}">
                <a16:creationId xmlns:a16="http://schemas.microsoft.com/office/drawing/2014/main" id="{6CE727CE-5C2B-497B-B172-7DE6BC28F73B}"/>
              </a:ext>
            </a:extLst>
          </p:cNvPr>
          <p:cNvGrpSpPr/>
          <p:nvPr userDrawn="1"/>
        </p:nvGrpSpPr>
        <p:grpSpPr>
          <a:xfrm rot="1522098">
            <a:off x="10028090" y="32371"/>
            <a:ext cx="2359852" cy="1911188"/>
            <a:chOff x="1505535" y="104580"/>
            <a:chExt cx="2359852" cy="1911188"/>
          </a:xfrm>
        </p:grpSpPr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3E839F1D-39A4-4E46-B981-75A2AF7E6BB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/>
            <a:srcRect r="82451" b="85517"/>
            <a:stretch/>
          </p:blipFill>
          <p:spPr>
            <a:xfrm>
              <a:off x="1505535" y="104580"/>
              <a:ext cx="1736528" cy="1911188"/>
            </a:xfrm>
            <a:prstGeom prst="rect">
              <a:avLst/>
            </a:prstGeom>
          </p:spPr>
        </p:pic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00167213-1813-4379-A24F-A110B9FE3EA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/>
            <a:srcRect l="13408" t="7922" r="73707" b="82166"/>
            <a:stretch/>
          </p:blipFill>
          <p:spPr>
            <a:xfrm rot="1487251">
              <a:off x="2363114" y="452520"/>
              <a:ext cx="1502273" cy="1541147"/>
            </a:xfrm>
            <a:prstGeom prst="rect">
              <a:avLst/>
            </a:prstGeom>
          </p:spPr>
        </p:pic>
      </p:grpSp>
      <p:pic>
        <p:nvPicPr>
          <p:cNvPr id="18" name="图片 17">
            <a:extLst>
              <a:ext uri="{FF2B5EF4-FFF2-40B4-BE49-F238E27FC236}">
                <a16:creationId xmlns:a16="http://schemas.microsoft.com/office/drawing/2014/main" id="{6376A967-8EAC-4FBA-A6CB-7A4CAE8DC03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t="50585"/>
          <a:stretch/>
        </p:blipFill>
        <p:spPr>
          <a:xfrm>
            <a:off x="0" y="3469104"/>
            <a:ext cx="12192000" cy="3388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662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64B8B008-4A5F-406B-9380-B2C34D3496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8038"/>
          <a:stretch/>
        </p:blipFill>
        <p:spPr>
          <a:xfrm>
            <a:off x="0" y="0"/>
            <a:ext cx="1643720" cy="6858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49205D42-5DAB-4D03-BFC9-7887F40EBE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8415" r="-4383"/>
          <a:stretch/>
        </p:blipFill>
        <p:spPr>
          <a:xfrm>
            <a:off x="8799445" y="0"/>
            <a:ext cx="3392555" cy="6858000"/>
          </a:xfrm>
          <a:prstGeom prst="rect">
            <a:avLst/>
          </a:prstGeom>
        </p:spPr>
      </p:pic>
      <p:sp>
        <p:nvSpPr>
          <p:cNvPr id="13" name="圆角矩形 6">
            <a:extLst>
              <a:ext uri="{FF2B5EF4-FFF2-40B4-BE49-F238E27FC236}">
                <a16:creationId xmlns:a16="http://schemas.microsoft.com/office/drawing/2014/main" id="{026A6495-4B8F-4278-8B8A-22EF035F7385}"/>
              </a:ext>
            </a:extLst>
          </p:cNvPr>
          <p:cNvSpPr/>
          <p:nvPr userDrawn="1"/>
        </p:nvSpPr>
        <p:spPr>
          <a:xfrm>
            <a:off x="716605" y="533636"/>
            <a:ext cx="10758792" cy="5797685"/>
          </a:xfrm>
          <a:prstGeom prst="roundRect">
            <a:avLst/>
          </a:prstGeom>
          <a:solidFill>
            <a:schemeClr val="bg1"/>
          </a:solidFill>
          <a:ln w="1270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84AF4300-0EAB-45A5-8806-A2B74DAE954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78261" b="5341"/>
          <a:stretch/>
        </p:blipFill>
        <p:spPr>
          <a:xfrm>
            <a:off x="0" y="4191817"/>
            <a:ext cx="12192000" cy="2666183"/>
          </a:xfrm>
          <a:prstGeom prst="rect">
            <a:avLst/>
          </a:prstGeom>
          <a:effectLst>
            <a:outerShdw blurRad="50800" dist="38100" dir="1362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7" name="组合 16">
            <a:extLst>
              <a:ext uri="{FF2B5EF4-FFF2-40B4-BE49-F238E27FC236}">
                <a16:creationId xmlns:a16="http://schemas.microsoft.com/office/drawing/2014/main" id="{F99B0154-7EB6-40B5-8675-DE4386FB3192}"/>
              </a:ext>
            </a:extLst>
          </p:cNvPr>
          <p:cNvGrpSpPr/>
          <p:nvPr userDrawn="1"/>
        </p:nvGrpSpPr>
        <p:grpSpPr>
          <a:xfrm>
            <a:off x="132977" y="32371"/>
            <a:ext cx="2359852" cy="1911188"/>
            <a:chOff x="1505535" y="104580"/>
            <a:chExt cx="2359852" cy="1911188"/>
          </a:xfrm>
        </p:grpSpPr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1E64EB07-EC2D-4381-A212-5C678BD7719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/>
            <a:srcRect r="82451" b="85517"/>
            <a:stretch/>
          </p:blipFill>
          <p:spPr>
            <a:xfrm>
              <a:off x="1505535" y="104580"/>
              <a:ext cx="1736528" cy="1911188"/>
            </a:xfrm>
            <a:prstGeom prst="rect">
              <a:avLst/>
            </a:prstGeom>
          </p:spPr>
        </p:pic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id="{B81FF6A7-EB1C-4C54-B034-FC49A8F6E0B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/>
            <a:srcRect l="13408" t="7922" r="73707" b="82166"/>
            <a:stretch/>
          </p:blipFill>
          <p:spPr>
            <a:xfrm rot="1487251">
              <a:off x="2363114" y="452520"/>
              <a:ext cx="1502273" cy="1541147"/>
            </a:xfrm>
            <a:prstGeom prst="rect">
              <a:avLst/>
            </a:prstGeom>
          </p:spPr>
        </p:pic>
      </p:grpSp>
      <p:pic>
        <p:nvPicPr>
          <p:cNvPr id="21" name="图片 20">
            <a:extLst>
              <a:ext uri="{FF2B5EF4-FFF2-40B4-BE49-F238E27FC236}">
                <a16:creationId xmlns:a16="http://schemas.microsoft.com/office/drawing/2014/main" id="{08857112-2AA7-47F8-B3E7-E3A8DF758EA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t="50585"/>
          <a:stretch/>
        </p:blipFill>
        <p:spPr>
          <a:xfrm flipH="1">
            <a:off x="0" y="3469104"/>
            <a:ext cx="12192000" cy="3388573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B7BF71E1-0D01-4395-8D36-EFDE1E7BAEC8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12878" y="3799546"/>
            <a:ext cx="1007450" cy="3111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669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BC11A4D9-6CC5-4471-B019-193E074A083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8038"/>
          <a:stretch/>
        </p:blipFill>
        <p:spPr>
          <a:xfrm>
            <a:off x="0" y="0"/>
            <a:ext cx="1643720" cy="6858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EE0BF770-D624-49DD-91FB-53A70AAC95A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8415" r="-4383"/>
          <a:stretch/>
        </p:blipFill>
        <p:spPr>
          <a:xfrm>
            <a:off x="8799445" y="0"/>
            <a:ext cx="3392555" cy="6858000"/>
          </a:xfrm>
          <a:prstGeom prst="rect">
            <a:avLst/>
          </a:prstGeom>
        </p:spPr>
      </p:pic>
      <p:sp>
        <p:nvSpPr>
          <p:cNvPr id="12" name="圆角矩形 6">
            <a:extLst>
              <a:ext uri="{FF2B5EF4-FFF2-40B4-BE49-F238E27FC236}">
                <a16:creationId xmlns:a16="http://schemas.microsoft.com/office/drawing/2014/main" id="{F44B02B0-28D1-4DEE-9C3E-DB5ABA117788}"/>
              </a:ext>
            </a:extLst>
          </p:cNvPr>
          <p:cNvSpPr/>
          <p:nvPr userDrawn="1"/>
        </p:nvSpPr>
        <p:spPr>
          <a:xfrm>
            <a:off x="716605" y="533636"/>
            <a:ext cx="10758792" cy="5797685"/>
          </a:xfrm>
          <a:prstGeom prst="roundRect">
            <a:avLst/>
          </a:prstGeom>
          <a:noFill/>
          <a:ln w="1270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60241B5A-EFE9-44C8-A9AD-07B0820876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78261" b="5341"/>
          <a:stretch/>
        </p:blipFill>
        <p:spPr>
          <a:xfrm>
            <a:off x="0" y="4191817"/>
            <a:ext cx="12192000" cy="2666183"/>
          </a:xfrm>
          <a:prstGeom prst="rect">
            <a:avLst/>
          </a:prstGeom>
          <a:effectLst>
            <a:outerShdw blurRad="50800" dist="38100" dir="1362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7" name="组合 16">
            <a:extLst>
              <a:ext uri="{FF2B5EF4-FFF2-40B4-BE49-F238E27FC236}">
                <a16:creationId xmlns:a16="http://schemas.microsoft.com/office/drawing/2014/main" id="{1F53E02B-677B-49F9-8C31-DE93D52146B4}"/>
              </a:ext>
            </a:extLst>
          </p:cNvPr>
          <p:cNvGrpSpPr/>
          <p:nvPr userDrawn="1"/>
        </p:nvGrpSpPr>
        <p:grpSpPr>
          <a:xfrm>
            <a:off x="132977" y="32371"/>
            <a:ext cx="2359852" cy="1911188"/>
            <a:chOff x="1505535" y="104580"/>
            <a:chExt cx="2359852" cy="1911188"/>
          </a:xfrm>
        </p:grpSpPr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3F3DD04B-3989-42CF-ACED-3AEB5A37745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/>
            <a:srcRect r="82451" b="85517"/>
            <a:stretch/>
          </p:blipFill>
          <p:spPr>
            <a:xfrm>
              <a:off x="1505535" y="104580"/>
              <a:ext cx="1736528" cy="1911188"/>
            </a:xfrm>
            <a:prstGeom prst="rect">
              <a:avLst/>
            </a:prstGeom>
          </p:spPr>
        </p:pic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id="{86F90870-9CC8-4DE8-AF57-841BFC81675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/>
            <a:srcRect l="13408" t="7922" r="73707" b="82166"/>
            <a:stretch/>
          </p:blipFill>
          <p:spPr>
            <a:xfrm rot="1487251">
              <a:off x="2363114" y="452520"/>
              <a:ext cx="1502273" cy="1541147"/>
            </a:xfrm>
            <a:prstGeom prst="rect">
              <a:avLst/>
            </a:prstGeom>
          </p:spPr>
        </p:pic>
      </p:grpSp>
      <p:pic>
        <p:nvPicPr>
          <p:cNvPr id="13" name="图片 12">
            <a:extLst>
              <a:ext uri="{FF2B5EF4-FFF2-40B4-BE49-F238E27FC236}">
                <a16:creationId xmlns:a16="http://schemas.microsoft.com/office/drawing/2014/main" id="{F4A75E2F-733F-43A5-9757-1DF965E404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t="50585"/>
          <a:stretch/>
        </p:blipFill>
        <p:spPr>
          <a:xfrm flipH="1">
            <a:off x="0" y="3469104"/>
            <a:ext cx="12192000" cy="3388573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3943EB94-BA96-4B63-8CEF-B02E9DE513A1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12878" y="3799546"/>
            <a:ext cx="1007450" cy="3111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6057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圆角矩形 8">
            <a:extLst>
              <a:ext uri="{FF2B5EF4-FFF2-40B4-BE49-F238E27FC236}">
                <a16:creationId xmlns:a16="http://schemas.microsoft.com/office/drawing/2014/main" id="{CCAC927C-A4EE-4750-A764-E16F5D0CC0C9}"/>
              </a:ext>
            </a:extLst>
          </p:cNvPr>
          <p:cNvSpPr/>
          <p:nvPr userDrawn="1"/>
        </p:nvSpPr>
        <p:spPr>
          <a:xfrm>
            <a:off x="2133599" y="1060174"/>
            <a:ext cx="7924800" cy="3498574"/>
          </a:xfrm>
          <a:prstGeom prst="roundRect">
            <a:avLst/>
          </a:prstGeom>
          <a:solidFill>
            <a:schemeClr val="bg1"/>
          </a:solidFill>
          <a:ln w="1270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DAD503E7-997B-4CB2-9A30-97D4221675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8261" b="1223"/>
          <a:stretch/>
        </p:blipFill>
        <p:spPr>
          <a:xfrm>
            <a:off x="0" y="3522346"/>
            <a:ext cx="12192000" cy="3335654"/>
          </a:xfrm>
          <a:prstGeom prst="rect">
            <a:avLst/>
          </a:prstGeom>
          <a:effectLst>
            <a:outerShdw blurRad="50800" dist="38100" dir="1362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CB970BEF-962C-4BB2-872E-2A17357693F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2872778" y="3232217"/>
            <a:ext cx="6446441" cy="3625784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05F13584-2BEB-42C7-A8BD-25B42E55D0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r="68038"/>
          <a:stretch/>
        </p:blipFill>
        <p:spPr>
          <a:xfrm>
            <a:off x="0" y="0"/>
            <a:ext cx="1643720" cy="685800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3CCF7F9C-0157-4BDD-9802-7EA68B0A63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38415" r="-4383"/>
          <a:stretch/>
        </p:blipFill>
        <p:spPr>
          <a:xfrm>
            <a:off x="8799445" y="0"/>
            <a:ext cx="3392555" cy="685800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747122F1-B57C-4040-BDA1-AC6CE133503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71646" t="15266" r="5936" b="57439"/>
          <a:stretch/>
        </p:blipFill>
        <p:spPr>
          <a:xfrm>
            <a:off x="10058399" y="1355325"/>
            <a:ext cx="1152940" cy="1871870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F733AB50-70D8-4F9C-85D0-E452AFEAA4B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71646" t="15266" r="5936" b="57439"/>
          <a:stretch/>
        </p:blipFill>
        <p:spPr>
          <a:xfrm rot="12394785">
            <a:off x="735720" y="825238"/>
            <a:ext cx="1152940" cy="1871870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FBABBD6B-5354-4FC8-8145-6B02E424D8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r="82451" b="85517"/>
          <a:stretch/>
        </p:blipFill>
        <p:spPr>
          <a:xfrm>
            <a:off x="1505535" y="104580"/>
            <a:ext cx="1736528" cy="1911188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C755AFA6-43F3-4BD4-B39E-313ACFC9BBA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/>
          <a:srcRect l="13408" t="7922" r="73707" b="82166"/>
          <a:stretch/>
        </p:blipFill>
        <p:spPr>
          <a:xfrm rot="1487251">
            <a:off x="2363114" y="452520"/>
            <a:ext cx="1502273" cy="1541147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F631B394-4044-4D5F-B05F-F918BC5EF0A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r="82451" b="85517"/>
          <a:stretch/>
        </p:blipFill>
        <p:spPr>
          <a:xfrm rot="2319077">
            <a:off x="9603318" y="2393957"/>
            <a:ext cx="1339621" cy="1474360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1B6D5171-CE91-48AC-950E-F954F4D88E25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312190" y="2909371"/>
            <a:ext cx="1295655" cy="4001871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5D4751FA-871B-405F-968F-4078FBC8C3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/>
          <a:srcRect t="50585"/>
          <a:stretch/>
        </p:blipFill>
        <p:spPr>
          <a:xfrm>
            <a:off x="0" y="3469104"/>
            <a:ext cx="12192000" cy="3388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121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9F88A095-6A88-40A1-AC22-DA0DCF28704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8261" b="1223"/>
          <a:stretch/>
        </p:blipFill>
        <p:spPr>
          <a:xfrm>
            <a:off x="0" y="3522346"/>
            <a:ext cx="12192000" cy="3335654"/>
          </a:xfrm>
          <a:prstGeom prst="rect">
            <a:avLst/>
          </a:prstGeom>
          <a:effectLst>
            <a:outerShdw blurRad="50800" dist="38100" dir="1362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AB2FF811-4369-48F5-8A02-B99CA04612D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68038"/>
          <a:stretch/>
        </p:blipFill>
        <p:spPr>
          <a:xfrm>
            <a:off x="0" y="0"/>
            <a:ext cx="1643720" cy="6858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F1EAA6D0-A711-47E1-9007-53713BE197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38415" r="-4383"/>
          <a:stretch/>
        </p:blipFill>
        <p:spPr>
          <a:xfrm>
            <a:off x="8799445" y="0"/>
            <a:ext cx="3392555" cy="6858000"/>
          </a:xfrm>
          <a:prstGeom prst="rect">
            <a:avLst/>
          </a:prstGeom>
        </p:spPr>
      </p:pic>
      <p:grpSp>
        <p:nvGrpSpPr>
          <p:cNvPr id="2" name="组合 1">
            <a:extLst>
              <a:ext uri="{FF2B5EF4-FFF2-40B4-BE49-F238E27FC236}">
                <a16:creationId xmlns:a16="http://schemas.microsoft.com/office/drawing/2014/main" id="{5C674F19-D888-4220-A827-8E70EE41503E}"/>
              </a:ext>
            </a:extLst>
          </p:cNvPr>
          <p:cNvGrpSpPr/>
          <p:nvPr userDrawn="1"/>
        </p:nvGrpSpPr>
        <p:grpSpPr>
          <a:xfrm>
            <a:off x="3013024" y="267955"/>
            <a:ext cx="2359852" cy="1911188"/>
            <a:chOff x="1505535" y="104580"/>
            <a:chExt cx="2359852" cy="1911188"/>
          </a:xfrm>
        </p:grpSpPr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572B8865-A94B-4DA6-A1BF-6AA8A343098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/>
            <a:srcRect r="82451" b="85517"/>
            <a:stretch/>
          </p:blipFill>
          <p:spPr>
            <a:xfrm>
              <a:off x="1505535" y="104580"/>
              <a:ext cx="1736528" cy="1911188"/>
            </a:xfrm>
            <a:prstGeom prst="rect">
              <a:avLst/>
            </a:prstGeom>
          </p:spPr>
        </p:pic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973B7601-F812-4BCE-854F-183BAB7C26F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/>
            <a:srcRect l="13408" t="7922" r="73707" b="82166"/>
            <a:stretch/>
          </p:blipFill>
          <p:spPr>
            <a:xfrm rot="1487251">
              <a:off x="2363114" y="452520"/>
              <a:ext cx="1502273" cy="1541147"/>
            </a:xfrm>
            <a:prstGeom prst="rect">
              <a:avLst/>
            </a:prstGeom>
          </p:spPr>
        </p:pic>
      </p:grpSp>
      <p:pic>
        <p:nvPicPr>
          <p:cNvPr id="4" name="图片 3" descr="图片包含 物体&#10;&#10;描述已自动生成">
            <a:extLst>
              <a:ext uri="{FF2B5EF4-FFF2-40B4-BE49-F238E27FC236}">
                <a16:creationId xmlns:a16="http://schemas.microsoft.com/office/drawing/2014/main" id="{B1903709-D3C4-43F0-BCC4-58546A6D000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 rot="20528733">
            <a:off x="9860272" y="2320830"/>
            <a:ext cx="2243509" cy="4574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597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F374EB71-031D-43A0-B870-E283BC2C9C6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8261" b="5341"/>
          <a:stretch/>
        </p:blipFill>
        <p:spPr>
          <a:xfrm>
            <a:off x="0" y="4191817"/>
            <a:ext cx="12192000" cy="2666183"/>
          </a:xfrm>
          <a:prstGeom prst="rect">
            <a:avLst/>
          </a:prstGeom>
          <a:effectLst>
            <a:outerShdw blurRad="50800" dist="38100" dir="1362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690FFB5-CB31-4412-B0B7-38BE34327C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68038"/>
          <a:stretch/>
        </p:blipFill>
        <p:spPr>
          <a:xfrm>
            <a:off x="0" y="0"/>
            <a:ext cx="1643720" cy="6858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0C296D60-676F-4A32-B009-6FD07B59FEA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38415" r="-4383"/>
          <a:stretch/>
        </p:blipFill>
        <p:spPr>
          <a:xfrm>
            <a:off x="8799445" y="0"/>
            <a:ext cx="3392555" cy="6858000"/>
          </a:xfrm>
          <a:prstGeom prst="rect">
            <a:avLst/>
          </a:prstGeom>
        </p:spPr>
      </p:pic>
      <p:sp>
        <p:nvSpPr>
          <p:cNvPr id="9" name="圆角矩形 6">
            <a:extLst>
              <a:ext uri="{FF2B5EF4-FFF2-40B4-BE49-F238E27FC236}">
                <a16:creationId xmlns:a16="http://schemas.microsoft.com/office/drawing/2014/main" id="{566E82B8-0C60-4897-8294-F5AA26C07B6E}"/>
              </a:ext>
            </a:extLst>
          </p:cNvPr>
          <p:cNvSpPr/>
          <p:nvPr userDrawn="1"/>
        </p:nvSpPr>
        <p:spPr>
          <a:xfrm>
            <a:off x="716605" y="533636"/>
            <a:ext cx="10758792" cy="5797685"/>
          </a:xfrm>
          <a:prstGeom prst="roundRect">
            <a:avLst/>
          </a:prstGeom>
          <a:solidFill>
            <a:schemeClr val="bg1"/>
          </a:solidFill>
          <a:ln w="1270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grpSp>
        <p:nvGrpSpPr>
          <p:cNvPr id="15" name="组合 14">
            <a:extLst>
              <a:ext uri="{FF2B5EF4-FFF2-40B4-BE49-F238E27FC236}">
                <a16:creationId xmlns:a16="http://schemas.microsoft.com/office/drawing/2014/main" id="{842D8559-AB1B-41DC-9810-A80CC535DD07}"/>
              </a:ext>
            </a:extLst>
          </p:cNvPr>
          <p:cNvGrpSpPr/>
          <p:nvPr userDrawn="1"/>
        </p:nvGrpSpPr>
        <p:grpSpPr>
          <a:xfrm>
            <a:off x="132977" y="32371"/>
            <a:ext cx="2359852" cy="1911188"/>
            <a:chOff x="1505535" y="104580"/>
            <a:chExt cx="2359852" cy="1911188"/>
          </a:xfrm>
        </p:grpSpPr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0FC946E6-3286-4C5E-9FCE-73BF770DA69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/>
            <a:srcRect r="82451" b="85517"/>
            <a:stretch/>
          </p:blipFill>
          <p:spPr>
            <a:xfrm>
              <a:off x="1505535" y="104580"/>
              <a:ext cx="1736528" cy="1911188"/>
            </a:xfrm>
            <a:prstGeom prst="rect">
              <a:avLst/>
            </a:prstGeom>
          </p:spPr>
        </p:pic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C3826EA3-4D57-4A6E-8E9D-C576824D593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/>
            <a:srcRect l="13408" t="7922" r="73707" b="82166"/>
            <a:stretch/>
          </p:blipFill>
          <p:spPr>
            <a:xfrm rot="1487251">
              <a:off x="2363114" y="452520"/>
              <a:ext cx="1502273" cy="1541147"/>
            </a:xfrm>
            <a:prstGeom prst="rect">
              <a:avLst/>
            </a:prstGeom>
          </p:spPr>
        </p:pic>
      </p:grpSp>
      <p:pic>
        <p:nvPicPr>
          <p:cNvPr id="11" name="图片 10">
            <a:extLst>
              <a:ext uri="{FF2B5EF4-FFF2-40B4-BE49-F238E27FC236}">
                <a16:creationId xmlns:a16="http://schemas.microsoft.com/office/drawing/2014/main" id="{E480D6F3-6228-4302-9B16-00049A8B62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t="50585"/>
          <a:stretch/>
        </p:blipFill>
        <p:spPr>
          <a:xfrm>
            <a:off x="0" y="3469104"/>
            <a:ext cx="12192000" cy="3388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2994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圆角矩形 8">
            <a:extLst>
              <a:ext uri="{FF2B5EF4-FFF2-40B4-BE49-F238E27FC236}">
                <a16:creationId xmlns:a16="http://schemas.microsoft.com/office/drawing/2014/main" id="{0C34EE1C-2A90-3340-9A6D-6A77962D4624}"/>
              </a:ext>
            </a:extLst>
          </p:cNvPr>
          <p:cNvSpPr/>
          <p:nvPr userDrawn="1"/>
        </p:nvSpPr>
        <p:spPr>
          <a:xfrm>
            <a:off x="2133599" y="1060174"/>
            <a:ext cx="7924800" cy="3498574"/>
          </a:xfrm>
          <a:prstGeom prst="roundRect">
            <a:avLst/>
          </a:prstGeom>
          <a:solidFill>
            <a:schemeClr val="bg1"/>
          </a:solidFill>
          <a:ln w="1270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36A7D71A-134B-834A-9266-24230571D05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8261" b="1223"/>
          <a:stretch/>
        </p:blipFill>
        <p:spPr>
          <a:xfrm>
            <a:off x="0" y="3522346"/>
            <a:ext cx="12192000" cy="3335654"/>
          </a:xfrm>
          <a:prstGeom prst="rect">
            <a:avLst/>
          </a:prstGeom>
          <a:effectLst>
            <a:outerShdw blurRad="50800" dist="38100" dir="1362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9DD49089-FF1D-CA43-BF39-6431FD2103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68038"/>
          <a:stretch/>
        </p:blipFill>
        <p:spPr>
          <a:xfrm>
            <a:off x="0" y="0"/>
            <a:ext cx="1643720" cy="6858000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0CAD9DA9-07F1-CF4F-9B4B-192A77A1CFE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38415" r="-4383"/>
          <a:stretch/>
        </p:blipFill>
        <p:spPr>
          <a:xfrm>
            <a:off x="8799445" y="0"/>
            <a:ext cx="3392555" cy="685800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C5B789FB-5534-0743-B4C9-CCEC9D59FE1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71646" t="15266" r="5936" b="57439"/>
          <a:stretch/>
        </p:blipFill>
        <p:spPr>
          <a:xfrm>
            <a:off x="10058399" y="1355325"/>
            <a:ext cx="1152940" cy="1871870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A4DBFCC9-5530-3946-B193-5F901D8B74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71646" t="15266" r="5936" b="57439"/>
          <a:stretch/>
        </p:blipFill>
        <p:spPr>
          <a:xfrm rot="12394785">
            <a:off x="735720" y="825238"/>
            <a:ext cx="1152940" cy="1871870"/>
          </a:xfrm>
          <a:prstGeom prst="rect">
            <a:avLst/>
          </a:prstGeom>
        </p:spPr>
      </p:pic>
      <p:grpSp>
        <p:nvGrpSpPr>
          <p:cNvPr id="6" name="组合 5">
            <a:extLst>
              <a:ext uri="{FF2B5EF4-FFF2-40B4-BE49-F238E27FC236}">
                <a16:creationId xmlns:a16="http://schemas.microsoft.com/office/drawing/2014/main" id="{5BDD0084-ECBD-4B22-B5D6-EFA8B6555B59}"/>
              </a:ext>
            </a:extLst>
          </p:cNvPr>
          <p:cNvGrpSpPr/>
          <p:nvPr userDrawn="1"/>
        </p:nvGrpSpPr>
        <p:grpSpPr>
          <a:xfrm>
            <a:off x="1338411" y="155848"/>
            <a:ext cx="2167055" cy="1755046"/>
            <a:chOff x="1505535" y="104580"/>
            <a:chExt cx="2359852" cy="1911188"/>
          </a:xfrm>
        </p:grpSpPr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0C7C8AE6-F88B-E14A-A885-6874E37386D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/>
            <a:srcRect r="82451" b="85517"/>
            <a:stretch/>
          </p:blipFill>
          <p:spPr>
            <a:xfrm>
              <a:off x="1505535" y="104580"/>
              <a:ext cx="1736528" cy="1911188"/>
            </a:xfrm>
            <a:prstGeom prst="rect">
              <a:avLst/>
            </a:prstGeom>
          </p:spPr>
        </p:pic>
        <p:pic>
          <p:nvPicPr>
            <p:cNvPr id="25" name="图片 24">
              <a:extLst>
                <a:ext uri="{FF2B5EF4-FFF2-40B4-BE49-F238E27FC236}">
                  <a16:creationId xmlns:a16="http://schemas.microsoft.com/office/drawing/2014/main" id="{59801A98-37E6-9549-8A5B-781DE8D395F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/>
            <a:srcRect l="13408" t="7922" r="73707" b="82166"/>
            <a:stretch/>
          </p:blipFill>
          <p:spPr>
            <a:xfrm rot="1487251">
              <a:off x="2363114" y="452520"/>
              <a:ext cx="1502273" cy="1541147"/>
            </a:xfrm>
            <a:prstGeom prst="rect">
              <a:avLst/>
            </a:prstGeom>
          </p:spPr>
        </p:pic>
      </p:grpSp>
      <p:pic>
        <p:nvPicPr>
          <p:cNvPr id="16" name="图片 15">
            <a:extLst>
              <a:ext uri="{FF2B5EF4-FFF2-40B4-BE49-F238E27FC236}">
                <a16:creationId xmlns:a16="http://schemas.microsoft.com/office/drawing/2014/main" id="{9FCACE78-D4FF-4247-888A-F966A475DA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r="82451" b="85517"/>
          <a:stretch/>
        </p:blipFill>
        <p:spPr>
          <a:xfrm rot="2319077">
            <a:off x="9603318" y="2393957"/>
            <a:ext cx="1339621" cy="1474360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8FEF296B-B82C-4744-9947-9B63BC76FC26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rcRect/>
          <a:stretch/>
        </p:blipFill>
        <p:spPr>
          <a:xfrm>
            <a:off x="3034581" y="3414229"/>
            <a:ext cx="6122835" cy="3443772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7D4002EE-5AD6-4CEE-ADC2-174119EE7342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312190" y="2909371"/>
            <a:ext cx="1295655" cy="4001871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D2644F66-367B-41F1-BC79-89F9B93769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/>
          <a:srcRect t="50585"/>
          <a:stretch/>
        </p:blipFill>
        <p:spPr>
          <a:xfrm>
            <a:off x="0" y="3469104"/>
            <a:ext cx="12192000" cy="3388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46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9F88A095-6A88-40A1-AC22-DA0DCF28704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8261" b="1223"/>
          <a:stretch/>
        </p:blipFill>
        <p:spPr>
          <a:xfrm>
            <a:off x="0" y="3522346"/>
            <a:ext cx="12192000" cy="3335654"/>
          </a:xfrm>
          <a:prstGeom prst="rect">
            <a:avLst/>
          </a:prstGeom>
          <a:effectLst>
            <a:outerShdw blurRad="50800" dist="38100" dir="1362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AB2FF811-4369-48F5-8A02-B99CA04612D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68038"/>
          <a:stretch/>
        </p:blipFill>
        <p:spPr>
          <a:xfrm>
            <a:off x="0" y="0"/>
            <a:ext cx="1643720" cy="6858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F1EAA6D0-A711-47E1-9007-53713BE197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38415" r="-4383"/>
          <a:stretch/>
        </p:blipFill>
        <p:spPr>
          <a:xfrm>
            <a:off x="8799445" y="0"/>
            <a:ext cx="3392555" cy="6858000"/>
          </a:xfrm>
          <a:prstGeom prst="rect">
            <a:avLst/>
          </a:prstGeom>
        </p:spPr>
      </p:pic>
      <p:sp>
        <p:nvSpPr>
          <p:cNvPr id="10" name="圆角矩形 9">
            <a:extLst>
              <a:ext uri="{FF2B5EF4-FFF2-40B4-BE49-F238E27FC236}">
                <a16:creationId xmlns:a16="http://schemas.microsoft.com/office/drawing/2014/main" id="{6822C1FE-4CAA-924C-801F-9691AFFA5783}"/>
              </a:ext>
            </a:extLst>
          </p:cNvPr>
          <p:cNvSpPr/>
          <p:nvPr userDrawn="1"/>
        </p:nvSpPr>
        <p:spPr>
          <a:xfrm>
            <a:off x="4513624" y="1261313"/>
            <a:ext cx="7295745" cy="3677054"/>
          </a:xfrm>
          <a:prstGeom prst="roundRect">
            <a:avLst/>
          </a:prstGeom>
          <a:solidFill>
            <a:schemeClr val="bg1"/>
          </a:solidFill>
          <a:ln w="1270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5C674F19-D888-4220-A827-8E70EE41503E}"/>
              </a:ext>
            </a:extLst>
          </p:cNvPr>
          <p:cNvGrpSpPr/>
          <p:nvPr userDrawn="1"/>
        </p:nvGrpSpPr>
        <p:grpSpPr>
          <a:xfrm>
            <a:off x="3013024" y="267955"/>
            <a:ext cx="2359852" cy="1911188"/>
            <a:chOff x="1505535" y="104580"/>
            <a:chExt cx="2359852" cy="1911188"/>
          </a:xfrm>
        </p:grpSpPr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572B8865-A94B-4DA6-A1BF-6AA8A343098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/>
            <a:srcRect r="82451" b="85517"/>
            <a:stretch/>
          </p:blipFill>
          <p:spPr>
            <a:xfrm>
              <a:off x="1505535" y="104580"/>
              <a:ext cx="1736528" cy="1911188"/>
            </a:xfrm>
            <a:prstGeom prst="rect">
              <a:avLst/>
            </a:prstGeom>
          </p:spPr>
        </p:pic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973B7601-F812-4BCE-854F-183BAB7C26F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/>
            <a:srcRect l="13408" t="7922" r="73707" b="82166"/>
            <a:stretch/>
          </p:blipFill>
          <p:spPr>
            <a:xfrm rot="1487251">
              <a:off x="2363114" y="452520"/>
              <a:ext cx="1502273" cy="1541147"/>
            </a:xfrm>
            <a:prstGeom prst="rect">
              <a:avLst/>
            </a:prstGeom>
          </p:spPr>
        </p:pic>
      </p:grpSp>
      <p:pic>
        <p:nvPicPr>
          <p:cNvPr id="12" name="图片 11">
            <a:extLst>
              <a:ext uri="{FF2B5EF4-FFF2-40B4-BE49-F238E27FC236}">
                <a16:creationId xmlns:a16="http://schemas.microsoft.com/office/drawing/2014/main" id="{E97827C4-E248-4215-9D0C-5460BF8C635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t="50585"/>
          <a:stretch/>
        </p:blipFill>
        <p:spPr>
          <a:xfrm>
            <a:off x="0" y="3469104"/>
            <a:ext cx="12192000" cy="3388573"/>
          </a:xfrm>
          <a:prstGeom prst="rect">
            <a:avLst/>
          </a:prstGeom>
        </p:spPr>
      </p:pic>
      <p:pic>
        <p:nvPicPr>
          <p:cNvPr id="4" name="图片 3" descr="图片包含 物体&#10;&#10;描述已自动生成">
            <a:extLst>
              <a:ext uri="{FF2B5EF4-FFF2-40B4-BE49-F238E27FC236}">
                <a16:creationId xmlns:a16="http://schemas.microsoft.com/office/drawing/2014/main" id="{B1903709-D3C4-43F0-BCC4-58546A6D000C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 rot="20528733">
            <a:off x="9860272" y="2320830"/>
            <a:ext cx="2243509" cy="4574737"/>
          </a:xfrm>
          <a:prstGeom prst="rect">
            <a:avLst/>
          </a:prstGeom>
        </p:spPr>
      </p:pic>
      <p:sp>
        <p:nvSpPr>
          <p:cNvPr id="15" name="椭圆 14">
            <a:extLst>
              <a:ext uri="{FF2B5EF4-FFF2-40B4-BE49-F238E27FC236}">
                <a16:creationId xmlns:a16="http://schemas.microsoft.com/office/drawing/2014/main" id="{1BB8119C-A368-4AA7-99BD-200483692589}"/>
              </a:ext>
            </a:extLst>
          </p:cNvPr>
          <p:cNvSpPr/>
          <p:nvPr userDrawn="1"/>
        </p:nvSpPr>
        <p:spPr>
          <a:xfrm>
            <a:off x="1004341" y="1656707"/>
            <a:ext cx="2559927" cy="2559927"/>
          </a:xfrm>
          <a:prstGeom prst="ellipse">
            <a:avLst/>
          </a:prstGeom>
          <a:solidFill>
            <a:schemeClr val="bg1"/>
          </a:solidFill>
          <a:ln w="1270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id="{89C27671-80DD-4266-A14D-AA478EBC7BEB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rcRect/>
          <a:stretch/>
        </p:blipFill>
        <p:spPr>
          <a:xfrm flipH="1">
            <a:off x="-209864" y="4056595"/>
            <a:ext cx="4980743" cy="2801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6171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5" grpId="0" animBg="1"/>
    </p:bld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E975C4A5-7A28-4DCA-A47C-CE54054D7A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8038"/>
          <a:stretch/>
        </p:blipFill>
        <p:spPr>
          <a:xfrm>
            <a:off x="0" y="0"/>
            <a:ext cx="1643720" cy="68580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A79E96FD-341E-4915-B88E-F53A2B47233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8415" r="-4383"/>
          <a:stretch/>
        </p:blipFill>
        <p:spPr>
          <a:xfrm>
            <a:off x="8799445" y="0"/>
            <a:ext cx="3392555" cy="68580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8B1D00E7-8A2B-4D0D-A453-B275D035F7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78261" b="1223"/>
          <a:stretch/>
        </p:blipFill>
        <p:spPr>
          <a:xfrm>
            <a:off x="0" y="3522346"/>
            <a:ext cx="12192000" cy="3335654"/>
          </a:xfrm>
          <a:prstGeom prst="rect">
            <a:avLst/>
          </a:prstGeom>
          <a:effectLst>
            <a:outerShdw blurRad="50800" dist="38100" dir="13620000" algn="tl" rotWithShape="0">
              <a:prstClr val="black">
                <a:alpha val="40000"/>
              </a:prstClr>
            </a:outerShdw>
          </a:effectLst>
        </p:spPr>
      </p:pic>
      <p:sp>
        <p:nvSpPr>
          <p:cNvPr id="20" name="椭圆 19">
            <a:extLst>
              <a:ext uri="{FF2B5EF4-FFF2-40B4-BE49-F238E27FC236}">
                <a16:creationId xmlns:a16="http://schemas.microsoft.com/office/drawing/2014/main" id="{5ABDE630-E80D-1C4C-AECB-6365B6C3BCD9}"/>
              </a:ext>
            </a:extLst>
          </p:cNvPr>
          <p:cNvSpPr/>
          <p:nvPr userDrawn="1"/>
        </p:nvSpPr>
        <p:spPr>
          <a:xfrm>
            <a:off x="3787302" y="518806"/>
            <a:ext cx="4617398" cy="4617398"/>
          </a:xfrm>
          <a:prstGeom prst="ellipse">
            <a:avLst/>
          </a:prstGeom>
          <a:solidFill>
            <a:schemeClr val="bg1"/>
          </a:solidFill>
          <a:ln w="1270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14729110-801D-479D-83B7-A80F0EDA7A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71646" t="15266" r="5936" b="57439"/>
          <a:stretch/>
        </p:blipFill>
        <p:spPr>
          <a:xfrm>
            <a:off x="8873510" y="2061941"/>
            <a:ext cx="1152940" cy="187187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5D66072F-D310-40F1-93CE-5E1F6A8FA23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71646" t="15266" r="5936" b="57439"/>
          <a:stretch/>
        </p:blipFill>
        <p:spPr>
          <a:xfrm rot="12394785">
            <a:off x="1768556" y="966985"/>
            <a:ext cx="1152940" cy="1871870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A49FB1C9-4FF5-43F6-990A-768CB5C0C7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13408" t="7922" r="73707" b="82166"/>
          <a:stretch/>
        </p:blipFill>
        <p:spPr>
          <a:xfrm>
            <a:off x="2974503" y="221823"/>
            <a:ext cx="1230854" cy="1262705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C9E3DCFE-610A-4F50-8402-FD56303CC7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r="82451" b="85517"/>
          <a:stretch/>
        </p:blipFill>
        <p:spPr>
          <a:xfrm rot="2319077">
            <a:off x="8372776" y="1243122"/>
            <a:ext cx="845987" cy="931076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8FFD6883-297C-4169-A265-87C251058078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rcRect/>
          <a:stretch/>
        </p:blipFill>
        <p:spPr>
          <a:xfrm flipH="1">
            <a:off x="-434715" y="3466413"/>
            <a:ext cx="6030054" cy="3391588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7E7AFE1D-B017-4481-B18A-0BD066F4DF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/>
          <a:srcRect t="50585"/>
          <a:stretch/>
        </p:blipFill>
        <p:spPr>
          <a:xfrm>
            <a:off x="0" y="3469104"/>
            <a:ext cx="12192000" cy="3388573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98A4AA79-3A2C-4B37-9619-356B9FC503DF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7985311" y="2898514"/>
            <a:ext cx="1295655" cy="4001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475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79B61D9C-C495-4C26-8E6D-6B4A46A0015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8038"/>
          <a:stretch/>
        </p:blipFill>
        <p:spPr>
          <a:xfrm>
            <a:off x="0" y="0"/>
            <a:ext cx="1643720" cy="685800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CAF9FDF0-9C30-4DE6-AA69-E761F738C5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8415" r="-4383"/>
          <a:stretch/>
        </p:blipFill>
        <p:spPr>
          <a:xfrm>
            <a:off x="8799445" y="0"/>
            <a:ext cx="3392555" cy="6858000"/>
          </a:xfrm>
          <a:prstGeom prst="rect">
            <a:avLst/>
          </a:prstGeom>
        </p:spPr>
      </p:pic>
      <p:sp>
        <p:nvSpPr>
          <p:cNvPr id="7" name="圆角矩形 6">
            <a:extLst>
              <a:ext uri="{FF2B5EF4-FFF2-40B4-BE49-F238E27FC236}">
                <a16:creationId xmlns:a16="http://schemas.microsoft.com/office/drawing/2014/main" id="{0C18FC6B-0938-7A40-A097-19EA1F146C34}"/>
              </a:ext>
            </a:extLst>
          </p:cNvPr>
          <p:cNvSpPr/>
          <p:nvPr userDrawn="1"/>
        </p:nvSpPr>
        <p:spPr>
          <a:xfrm>
            <a:off x="716605" y="533636"/>
            <a:ext cx="10758792" cy="5797685"/>
          </a:xfrm>
          <a:prstGeom prst="roundRect">
            <a:avLst/>
          </a:prstGeom>
          <a:solidFill>
            <a:schemeClr val="bg1"/>
          </a:solidFill>
          <a:ln w="1270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41ECE543-A086-406C-8BCF-B1D397585C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78261" b="5341"/>
          <a:stretch/>
        </p:blipFill>
        <p:spPr>
          <a:xfrm>
            <a:off x="0" y="4191817"/>
            <a:ext cx="12192000" cy="2666183"/>
          </a:xfrm>
          <a:prstGeom prst="rect">
            <a:avLst/>
          </a:prstGeom>
          <a:effectLst>
            <a:outerShdw blurRad="50800" dist="38100" dir="1362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2" name="组合 11">
            <a:extLst>
              <a:ext uri="{FF2B5EF4-FFF2-40B4-BE49-F238E27FC236}">
                <a16:creationId xmlns:a16="http://schemas.microsoft.com/office/drawing/2014/main" id="{9A542850-304E-418E-BF14-5EDCF6671B5C}"/>
              </a:ext>
            </a:extLst>
          </p:cNvPr>
          <p:cNvGrpSpPr/>
          <p:nvPr userDrawn="1"/>
        </p:nvGrpSpPr>
        <p:grpSpPr>
          <a:xfrm rot="1522098">
            <a:off x="10028090" y="32371"/>
            <a:ext cx="2359852" cy="1911188"/>
            <a:chOff x="1505535" y="104580"/>
            <a:chExt cx="2359852" cy="1911188"/>
          </a:xfrm>
        </p:grpSpPr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4054F16C-5477-45EB-A967-69B42097C03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/>
            <a:srcRect r="82451" b="85517"/>
            <a:stretch/>
          </p:blipFill>
          <p:spPr>
            <a:xfrm>
              <a:off x="1505535" y="104580"/>
              <a:ext cx="1736528" cy="1911188"/>
            </a:xfrm>
            <a:prstGeom prst="rect">
              <a:avLst/>
            </a:prstGeom>
          </p:spPr>
        </p:pic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418534BD-9F4B-49DD-9D07-DC36ADF67F9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/>
            <a:srcRect l="13408" t="7922" r="73707" b="82166"/>
            <a:stretch/>
          </p:blipFill>
          <p:spPr>
            <a:xfrm rot="1487251">
              <a:off x="2363114" y="452520"/>
              <a:ext cx="1502273" cy="1541147"/>
            </a:xfrm>
            <a:prstGeom prst="rect">
              <a:avLst/>
            </a:prstGeom>
          </p:spPr>
        </p:pic>
      </p:grpSp>
      <p:pic>
        <p:nvPicPr>
          <p:cNvPr id="15" name="图片 14">
            <a:extLst>
              <a:ext uri="{FF2B5EF4-FFF2-40B4-BE49-F238E27FC236}">
                <a16:creationId xmlns:a16="http://schemas.microsoft.com/office/drawing/2014/main" id="{A03DD15A-949D-4275-89F4-A2FB607DE4B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t="50585"/>
          <a:stretch/>
        </p:blipFill>
        <p:spPr>
          <a:xfrm>
            <a:off x="0" y="3469104"/>
            <a:ext cx="12192000" cy="3388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316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60955C33-7863-4DB4-902A-FE3A3A4562E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8038"/>
          <a:stretch/>
        </p:blipFill>
        <p:spPr>
          <a:xfrm>
            <a:off x="0" y="0"/>
            <a:ext cx="1643720" cy="6858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94F62AB0-8063-4981-8907-17EBC3006B0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8415" r="-4383"/>
          <a:stretch/>
        </p:blipFill>
        <p:spPr>
          <a:xfrm>
            <a:off x="8799445" y="0"/>
            <a:ext cx="3392555" cy="6858000"/>
          </a:xfrm>
          <a:prstGeom prst="rect">
            <a:avLst/>
          </a:prstGeom>
        </p:spPr>
      </p:pic>
      <p:sp>
        <p:nvSpPr>
          <p:cNvPr id="10" name="圆角矩形 6">
            <a:extLst>
              <a:ext uri="{FF2B5EF4-FFF2-40B4-BE49-F238E27FC236}">
                <a16:creationId xmlns:a16="http://schemas.microsoft.com/office/drawing/2014/main" id="{E976251F-C0B2-4E5D-B199-AEC2F8163890}"/>
              </a:ext>
            </a:extLst>
          </p:cNvPr>
          <p:cNvSpPr/>
          <p:nvPr userDrawn="1"/>
        </p:nvSpPr>
        <p:spPr>
          <a:xfrm>
            <a:off x="716605" y="533636"/>
            <a:ext cx="10758792" cy="5797685"/>
          </a:xfrm>
          <a:prstGeom prst="roundRect">
            <a:avLst/>
          </a:prstGeom>
          <a:noFill/>
          <a:ln w="1270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64EA86C9-2A5B-4CD2-B79C-1F5F3F4C5F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78261" b="5341"/>
          <a:stretch/>
        </p:blipFill>
        <p:spPr>
          <a:xfrm>
            <a:off x="0" y="4191817"/>
            <a:ext cx="12192000" cy="2666183"/>
          </a:xfrm>
          <a:prstGeom prst="rect">
            <a:avLst/>
          </a:prstGeom>
          <a:effectLst>
            <a:outerShdw blurRad="50800" dist="38100" dir="1362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3" name="组合 12">
            <a:extLst>
              <a:ext uri="{FF2B5EF4-FFF2-40B4-BE49-F238E27FC236}">
                <a16:creationId xmlns:a16="http://schemas.microsoft.com/office/drawing/2014/main" id="{6CE727CE-5C2B-497B-B172-7DE6BC28F73B}"/>
              </a:ext>
            </a:extLst>
          </p:cNvPr>
          <p:cNvGrpSpPr/>
          <p:nvPr userDrawn="1"/>
        </p:nvGrpSpPr>
        <p:grpSpPr>
          <a:xfrm rot="1522098">
            <a:off x="10028090" y="32371"/>
            <a:ext cx="2359852" cy="1911188"/>
            <a:chOff x="1505535" y="104580"/>
            <a:chExt cx="2359852" cy="1911188"/>
          </a:xfrm>
        </p:grpSpPr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3E839F1D-39A4-4E46-B981-75A2AF7E6BB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/>
            <a:srcRect r="82451" b="85517"/>
            <a:stretch/>
          </p:blipFill>
          <p:spPr>
            <a:xfrm>
              <a:off x="1505535" y="104580"/>
              <a:ext cx="1736528" cy="1911188"/>
            </a:xfrm>
            <a:prstGeom prst="rect">
              <a:avLst/>
            </a:prstGeom>
          </p:spPr>
        </p:pic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00167213-1813-4379-A24F-A110B9FE3EA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/>
            <a:srcRect l="13408" t="7922" r="73707" b="82166"/>
            <a:stretch/>
          </p:blipFill>
          <p:spPr>
            <a:xfrm rot="1487251">
              <a:off x="2363114" y="452520"/>
              <a:ext cx="1502273" cy="1541147"/>
            </a:xfrm>
            <a:prstGeom prst="rect">
              <a:avLst/>
            </a:prstGeom>
          </p:spPr>
        </p:pic>
      </p:grpSp>
      <p:pic>
        <p:nvPicPr>
          <p:cNvPr id="18" name="图片 17">
            <a:extLst>
              <a:ext uri="{FF2B5EF4-FFF2-40B4-BE49-F238E27FC236}">
                <a16:creationId xmlns:a16="http://schemas.microsoft.com/office/drawing/2014/main" id="{6376A967-8EAC-4FBA-A6CB-7A4CAE8DC03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t="50585"/>
          <a:stretch/>
        </p:blipFill>
        <p:spPr>
          <a:xfrm>
            <a:off x="0" y="3469104"/>
            <a:ext cx="12192000" cy="3388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427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64B8B008-4A5F-406B-9380-B2C34D3496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8038"/>
          <a:stretch/>
        </p:blipFill>
        <p:spPr>
          <a:xfrm>
            <a:off x="0" y="0"/>
            <a:ext cx="1643720" cy="6858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49205D42-5DAB-4D03-BFC9-7887F40EBE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8415" r="-4383"/>
          <a:stretch/>
        </p:blipFill>
        <p:spPr>
          <a:xfrm>
            <a:off x="8799445" y="0"/>
            <a:ext cx="3392555" cy="6858000"/>
          </a:xfrm>
          <a:prstGeom prst="rect">
            <a:avLst/>
          </a:prstGeom>
        </p:spPr>
      </p:pic>
      <p:sp>
        <p:nvSpPr>
          <p:cNvPr id="13" name="圆角矩形 6">
            <a:extLst>
              <a:ext uri="{FF2B5EF4-FFF2-40B4-BE49-F238E27FC236}">
                <a16:creationId xmlns:a16="http://schemas.microsoft.com/office/drawing/2014/main" id="{026A6495-4B8F-4278-8B8A-22EF035F7385}"/>
              </a:ext>
            </a:extLst>
          </p:cNvPr>
          <p:cNvSpPr/>
          <p:nvPr userDrawn="1"/>
        </p:nvSpPr>
        <p:spPr>
          <a:xfrm>
            <a:off x="716605" y="533636"/>
            <a:ext cx="10758792" cy="5797685"/>
          </a:xfrm>
          <a:prstGeom prst="roundRect">
            <a:avLst/>
          </a:prstGeom>
          <a:solidFill>
            <a:schemeClr val="bg1"/>
          </a:solidFill>
          <a:ln w="1270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84AF4300-0EAB-45A5-8806-A2B74DAE954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78261" b="5341"/>
          <a:stretch/>
        </p:blipFill>
        <p:spPr>
          <a:xfrm>
            <a:off x="0" y="4191817"/>
            <a:ext cx="12192000" cy="2666183"/>
          </a:xfrm>
          <a:prstGeom prst="rect">
            <a:avLst/>
          </a:prstGeom>
          <a:effectLst>
            <a:outerShdw blurRad="50800" dist="38100" dir="1362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7" name="组合 16">
            <a:extLst>
              <a:ext uri="{FF2B5EF4-FFF2-40B4-BE49-F238E27FC236}">
                <a16:creationId xmlns:a16="http://schemas.microsoft.com/office/drawing/2014/main" id="{F99B0154-7EB6-40B5-8675-DE4386FB3192}"/>
              </a:ext>
            </a:extLst>
          </p:cNvPr>
          <p:cNvGrpSpPr/>
          <p:nvPr userDrawn="1"/>
        </p:nvGrpSpPr>
        <p:grpSpPr>
          <a:xfrm>
            <a:off x="132977" y="32371"/>
            <a:ext cx="2359852" cy="1911188"/>
            <a:chOff x="1505535" y="104580"/>
            <a:chExt cx="2359852" cy="1911188"/>
          </a:xfrm>
        </p:grpSpPr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1E64EB07-EC2D-4381-A212-5C678BD7719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/>
            <a:srcRect r="82451" b="85517"/>
            <a:stretch/>
          </p:blipFill>
          <p:spPr>
            <a:xfrm>
              <a:off x="1505535" y="104580"/>
              <a:ext cx="1736528" cy="1911188"/>
            </a:xfrm>
            <a:prstGeom prst="rect">
              <a:avLst/>
            </a:prstGeom>
          </p:spPr>
        </p:pic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id="{B81FF6A7-EB1C-4C54-B034-FC49A8F6E0B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/>
            <a:srcRect l="13408" t="7922" r="73707" b="82166"/>
            <a:stretch/>
          </p:blipFill>
          <p:spPr>
            <a:xfrm rot="1487251">
              <a:off x="2363114" y="452520"/>
              <a:ext cx="1502273" cy="1541147"/>
            </a:xfrm>
            <a:prstGeom prst="rect">
              <a:avLst/>
            </a:prstGeom>
          </p:spPr>
        </p:pic>
      </p:grpSp>
      <p:pic>
        <p:nvPicPr>
          <p:cNvPr id="21" name="图片 20">
            <a:extLst>
              <a:ext uri="{FF2B5EF4-FFF2-40B4-BE49-F238E27FC236}">
                <a16:creationId xmlns:a16="http://schemas.microsoft.com/office/drawing/2014/main" id="{08857112-2AA7-47F8-B3E7-E3A8DF758EA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t="50585"/>
          <a:stretch/>
        </p:blipFill>
        <p:spPr>
          <a:xfrm flipH="1">
            <a:off x="0" y="3469104"/>
            <a:ext cx="12192000" cy="3388573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B7BF71E1-0D01-4395-8D36-EFDE1E7BAEC8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12878" y="3799546"/>
            <a:ext cx="1007450" cy="3111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662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BC11A4D9-6CC5-4471-B019-193E074A083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8038"/>
          <a:stretch/>
        </p:blipFill>
        <p:spPr>
          <a:xfrm>
            <a:off x="0" y="0"/>
            <a:ext cx="1643720" cy="6858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EE0BF770-D624-49DD-91FB-53A70AAC95A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8415" r="-4383"/>
          <a:stretch/>
        </p:blipFill>
        <p:spPr>
          <a:xfrm>
            <a:off x="8799445" y="0"/>
            <a:ext cx="3392555" cy="6858000"/>
          </a:xfrm>
          <a:prstGeom prst="rect">
            <a:avLst/>
          </a:prstGeom>
        </p:spPr>
      </p:pic>
      <p:sp>
        <p:nvSpPr>
          <p:cNvPr id="12" name="圆角矩形 6">
            <a:extLst>
              <a:ext uri="{FF2B5EF4-FFF2-40B4-BE49-F238E27FC236}">
                <a16:creationId xmlns:a16="http://schemas.microsoft.com/office/drawing/2014/main" id="{F44B02B0-28D1-4DEE-9C3E-DB5ABA117788}"/>
              </a:ext>
            </a:extLst>
          </p:cNvPr>
          <p:cNvSpPr/>
          <p:nvPr userDrawn="1"/>
        </p:nvSpPr>
        <p:spPr>
          <a:xfrm>
            <a:off x="716605" y="533636"/>
            <a:ext cx="10758792" cy="5797685"/>
          </a:xfrm>
          <a:prstGeom prst="roundRect">
            <a:avLst/>
          </a:prstGeom>
          <a:noFill/>
          <a:ln w="1270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60241B5A-EFE9-44C8-A9AD-07B0820876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78261" b="5341"/>
          <a:stretch/>
        </p:blipFill>
        <p:spPr>
          <a:xfrm>
            <a:off x="0" y="4191817"/>
            <a:ext cx="12192000" cy="2666183"/>
          </a:xfrm>
          <a:prstGeom prst="rect">
            <a:avLst/>
          </a:prstGeom>
          <a:effectLst>
            <a:outerShdw blurRad="50800" dist="38100" dir="1362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7" name="组合 16">
            <a:extLst>
              <a:ext uri="{FF2B5EF4-FFF2-40B4-BE49-F238E27FC236}">
                <a16:creationId xmlns:a16="http://schemas.microsoft.com/office/drawing/2014/main" id="{1F53E02B-677B-49F9-8C31-DE93D52146B4}"/>
              </a:ext>
            </a:extLst>
          </p:cNvPr>
          <p:cNvGrpSpPr/>
          <p:nvPr userDrawn="1"/>
        </p:nvGrpSpPr>
        <p:grpSpPr>
          <a:xfrm>
            <a:off x="132977" y="32371"/>
            <a:ext cx="2359852" cy="1911188"/>
            <a:chOff x="1505535" y="104580"/>
            <a:chExt cx="2359852" cy="1911188"/>
          </a:xfrm>
        </p:grpSpPr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3F3DD04B-3989-42CF-ACED-3AEB5A37745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/>
            <a:srcRect r="82451" b="85517"/>
            <a:stretch/>
          </p:blipFill>
          <p:spPr>
            <a:xfrm>
              <a:off x="1505535" y="104580"/>
              <a:ext cx="1736528" cy="1911188"/>
            </a:xfrm>
            <a:prstGeom prst="rect">
              <a:avLst/>
            </a:prstGeom>
          </p:spPr>
        </p:pic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id="{86F90870-9CC8-4DE8-AF57-841BFC81675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/>
            <a:srcRect l="13408" t="7922" r="73707" b="82166"/>
            <a:stretch/>
          </p:blipFill>
          <p:spPr>
            <a:xfrm rot="1487251">
              <a:off x="2363114" y="452520"/>
              <a:ext cx="1502273" cy="1541147"/>
            </a:xfrm>
            <a:prstGeom prst="rect">
              <a:avLst/>
            </a:prstGeom>
          </p:spPr>
        </p:pic>
      </p:grpSp>
      <p:pic>
        <p:nvPicPr>
          <p:cNvPr id="13" name="图片 12">
            <a:extLst>
              <a:ext uri="{FF2B5EF4-FFF2-40B4-BE49-F238E27FC236}">
                <a16:creationId xmlns:a16="http://schemas.microsoft.com/office/drawing/2014/main" id="{F4A75E2F-733F-43A5-9757-1DF965E404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t="50585"/>
          <a:stretch/>
        </p:blipFill>
        <p:spPr>
          <a:xfrm flipH="1">
            <a:off x="0" y="3469104"/>
            <a:ext cx="12192000" cy="3388573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3943EB94-BA96-4B63-8CEF-B02E9DE513A1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12878" y="3799546"/>
            <a:ext cx="1007450" cy="3111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135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圆角矩形 8">
            <a:extLst>
              <a:ext uri="{FF2B5EF4-FFF2-40B4-BE49-F238E27FC236}">
                <a16:creationId xmlns:a16="http://schemas.microsoft.com/office/drawing/2014/main" id="{CCAC927C-A4EE-4750-A764-E16F5D0CC0C9}"/>
              </a:ext>
            </a:extLst>
          </p:cNvPr>
          <p:cNvSpPr/>
          <p:nvPr userDrawn="1"/>
        </p:nvSpPr>
        <p:spPr>
          <a:xfrm>
            <a:off x="2133599" y="1060174"/>
            <a:ext cx="7924800" cy="3498574"/>
          </a:xfrm>
          <a:prstGeom prst="roundRect">
            <a:avLst/>
          </a:prstGeom>
          <a:solidFill>
            <a:schemeClr val="bg1"/>
          </a:solidFill>
          <a:ln w="1270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DAD503E7-997B-4CB2-9A30-97D4221675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8261" b="1223"/>
          <a:stretch/>
        </p:blipFill>
        <p:spPr>
          <a:xfrm>
            <a:off x="0" y="3522346"/>
            <a:ext cx="12192000" cy="3335654"/>
          </a:xfrm>
          <a:prstGeom prst="rect">
            <a:avLst/>
          </a:prstGeom>
          <a:effectLst>
            <a:outerShdw blurRad="50800" dist="38100" dir="1362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CB970BEF-962C-4BB2-872E-2A17357693F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2872778" y="3232217"/>
            <a:ext cx="6446441" cy="3625784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05F13584-2BEB-42C7-A8BD-25B42E55D0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r="68038"/>
          <a:stretch/>
        </p:blipFill>
        <p:spPr>
          <a:xfrm>
            <a:off x="0" y="0"/>
            <a:ext cx="1643720" cy="685800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3CCF7F9C-0157-4BDD-9802-7EA68B0A63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38415" r="-4383"/>
          <a:stretch/>
        </p:blipFill>
        <p:spPr>
          <a:xfrm>
            <a:off x="8799445" y="0"/>
            <a:ext cx="3392555" cy="685800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747122F1-B57C-4040-BDA1-AC6CE133503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71646" t="15266" r="5936" b="57439"/>
          <a:stretch/>
        </p:blipFill>
        <p:spPr>
          <a:xfrm>
            <a:off x="10058399" y="1355325"/>
            <a:ext cx="1152940" cy="1871870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F733AB50-70D8-4F9C-85D0-E452AFEAA4B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71646" t="15266" r="5936" b="57439"/>
          <a:stretch/>
        </p:blipFill>
        <p:spPr>
          <a:xfrm rot="12394785">
            <a:off x="735720" y="825238"/>
            <a:ext cx="1152940" cy="1871870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FBABBD6B-5354-4FC8-8145-6B02E424D8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r="82451" b="85517"/>
          <a:stretch/>
        </p:blipFill>
        <p:spPr>
          <a:xfrm>
            <a:off x="1505535" y="104580"/>
            <a:ext cx="1736528" cy="1911188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C755AFA6-43F3-4BD4-B39E-313ACFC9BBA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/>
          <a:srcRect l="13408" t="7922" r="73707" b="82166"/>
          <a:stretch/>
        </p:blipFill>
        <p:spPr>
          <a:xfrm rot="1487251">
            <a:off x="2363114" y="452520"/>
            <a:ext cx="1502273" cy="1541147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F631B394-4044-4D5F-B05F-F918BC5EF0A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r="82451" b="85517"/>
          <a:stretch/>
        </p:blipFill>
        <p:spPr>
          <a:xfrm rot="2319077">
            <a:off x="9603318" y="2393957"/>
            <a:ext cx="1339621" cy="1474360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1B6D5171-CE91-48AC-950E-F954F4D88E25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312190" y="2909371"/>
            <a:ext cx="1295655" cy="4001871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5D4751FA-871B-405F-968F-4078FBC8C3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/>
          <a:srcRect t="50585"/>
          <a:stretch/>
        </p:blipFill>
        <p:spPr>
          <a:xfrm>
            <a:off x="0" y="3469104"/>
            <a:ext cx="12192000" cy="3388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545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F374EB71-031D-43A0-B870-E283BC2C9C6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8261" b="5341"/>
          <a:stretch/>
        </p:blipFill>
        <p:spPr>
          <a:xfrm>
            <a:off x="0" y="4191817"/>
            <a:ext cx="12192000" cy="2666183"/>
          </a:xfrm>
          <a:prstGeom prst="rect">
            <a:avLst/>
          </a:prstGeom>
          <a:effectLst>
            <a:outerShdw blurRad="50800" dist="38100" dir="1362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690FFB5-CB31-4412-B0B7-38BE34327C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68038"/>
          <a:stretch/>
        </p:blipFill>
        <p:spPr>
          <a:xfrm>
            <a:off x="0" y="0"/>
            <a:ext cx="1643720" cy="6858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0C296D60-676F-4A32-B009-6FD07B59FEA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38415" r="-4383"/>
          <a:stretch/>
        </p:blipFill>
        <p:spPr>
          <a:xfrm>
            <a:off x="8799445" y="0"/>
            <a:ext cx="3392555" cy="6858000"/>
          </a:xfrm>
          <a:prstGeom prst="rect">
            <a:avLst/>
          </a:prstGeom>
        </p:spPr>
      </p:pic>
      <p:sp>
        <p:nvSpPr>
          <p:cNvPr id="9" name="圆角矩形 6">
            <a:extLst>
              <a:ext uri="{FF2B5EF4-FFF2-40B4-BE49-F238E27FC236}">
                <a16:creationId xmlns:a16="http://schemas.microsoft.com/office/drawing/2014/main" id="{566E82B8-0C60-4897-8294-F5AA26C07B6E}"/>
              </a:ext>
            </a:extLst>
          </p:cNvPr>
          <p:cNvSpPr/>
          <p:nvPr userDrawn="1"/>
        </p:nvSpPr>
        <p:spPr>
          <a:xfrm>
            <a:off x="716605" y="533636"/>
            <a:ext cx="10758792" cy="5797685"/>
          </a:xfrm>
          <a:prstGeom prst="roundRect">
            <a:avLst/>
          </a:prstGeom>
          <a:solidFill>
            <a:schemeClr val="bg1"/>
          </a:solidFill>
          <a:ln w="1270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grpSp>
        <p:nvGrpSpPr>
          <p:cNvPr id="15" name="组合 14">
            <a:extLst>
              <a:ext uri="{FF2B5EF4-FFF2-40B4-BE49-F238E27FC236}">
                <a16:creationId xmlns:a16="http://schemas.microsoft.com/office/drawing/2014/main" id="{842D8559-AB1B-41DC-9810-A80CC535DD07}"/>
              </a:ext>
            </a:extLst>
          </p:cNvPr>
          <p:cNvGrpSpPr/>
          <p:nvPr userDrawn="1"/>
        </p:nvGrpSpPr>
        <p:grpSpPr>
          <a:xfrm>
            <a:off x="132977" y="32371"/>
            <a:ext cx="2359852" cy="1911188"/>
            <a:chOff x="1505535" y="104580"/>
            <a:chExt cx="2359852" cy="1911188"/>
          </a:xfrm>
        </p:grpSpPr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0FC946E6-3286-4C5E-9FCE-73BF770DA69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/>
            <a:srcRect r="82451" b="85517"/>
            <a:stretch/>
          </p:blipFill>
          <p:spPr>
            <a:xfrm>
              <a:off x="1505535" y="104580"/>
              <a:ext cx="1736528" cy="1911188"/>
            </a:xfrm>
            <a:prstGeom prst="rect">
              <a:avLst/>
            </a:prstGeom>
          </p:spPr>
        </p:pic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C3826EA3-4D57-4A6E-8E9D-C576824D593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/>
            <a:srcRect l="13408" t="7922" r="73707" b="82166"/>
            <a:stretch/>
          </p:blipFill>
          <p:spPr>
            <a:xfrm rot="1487251">
              <a:off x="2363114" y="452520"/>
              <a:ext cx="1502273" cy="1541147"/>
            </a:xfrm>
            <a:prstGeom prst="rect">
              <a:avLst/>
            </a:prstGeom>
          </p:spPr>
        </p:pic>
      </p:grpSp>
      <p:pic>
        <p:nvPicPr>
          <p:cNvPr id="11" name="图片 10">
            <a:extLst>
              <a:ext uri="{FF2B5EF4-FFF2-40B4-BE49-F238E27FC236}">
                <a16:creationId xmlns:a16="http://schemas.microsoft.com/office/drawing/2014/main" id="{E480D6F3-6228-4302-9B16-00049A8B62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t="50585"/>
          <a:stretch/>
        </p:blipFill>
        <p:spPr>
          <a:xfrm>
            <a:off x="0" y="3469104"/>
            <a:ext cx="12192000" cy="3388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2459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>
            <a:extLst>
              <a:ext uri="{FF2B5EF4-FFF2-40B4-BE49-F238E27FC236}">
                <a16:creationId xmlns:a16="http://schemas.microsoft.com/office/drawing/2014/main" id="{7E7AFE1D-B017-4481-B18A-0BD066F4DF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50585"/>
          <a:stretch/>
        </p:blipFill>
        <p:spPr>
          <a:xfrm>
            <a:off x="164731" y="3429000"/>
            <a:ext cx="12192000" cy="3388573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E975C4A5-7A28-4DCA-A47C-CE54054D7A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68038"/>
          <a:stretch/>
        </p:blipFill>
        <p:spPr>
          <a:xfrm>
            <a:off x="0" y="0"/>
            <a:ext cx="1643720" cy="68580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A79E96FD-341E-4915-B88E-F53A2B47233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38415" r="-4383"/>
          <a:stretch/>
        </p:blipFill>
        <p:spPr>
          <a:xfrm>
            <a:off x="8799445" y="0"/>
            <a:ext cx="3392555" cy="68580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8B1D00E7-8A2B-4D0D-A453-B275D035F7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t="78261" b="1223"/>
          <a:stretch/>
        </p:blipFill>
        <p:spPr>
          <a:xfrm>
            <a:off x="0" y="3522346"/>
            <a:ext cx="12192000" cy="3335654"/>
          </a:xfrm>
          <a:prstGeom prst="rect">
            <a:avLst/>
          </a:prstGeom>
          <a:effectLst>
            <a:outerShdw blurRad="50800" dist="38100" dir="13620000" algn="tl" rotWithShape="0">
              <a:prstClr val="black">
                <a:alpha val="40000"/>
              </a:prstClr>
            </a:outerShdw>
          </a:effectLst>
        </p:spPr>
      </p:pic>
      <p:sp>
        <p:nvSpPr>
          <p:cNvPr id="20" name="椭圆 19">
            <a:extLst>
              <a:ext uri="{FF2B5EF4-FFF2-40B4-BE49-F238E27FC236}">
                <a16:creationId xmlns:a16="http://schemas.microsoft.com/office/drawing/2014/main" id="{5ABDE630-E80D-1C4C-AECB-6365B6C3BCD9}"/>
              </a:ext>
            </a:extLst>
          </p:cNvPr>
          <p:cNvSpPr/>
          <p:nvPr userDrawn="1"/>
        </p:nvSpPr>
        <p:spPr>
          <a:xfrm>
            <a:off x="3787302" y="518806"/>
            <a:ext cx="4617398" cy="4617398"/>
          </a:xfrm>
          <a:prstGeom prst="ellipse">
            <a:avLst/>
          </a:prstGeom>
          <a:solidFill>
            <a:schemeClr val="bg1"/>
          </a:solidFill>
          <a:ln w="1270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14729110-801D-479D-83B7-A80F0EDA7A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71646" t="15266" r="5936" b="57439"/>
          <a:stretch/>
        </p:blipFill>
        <p:spPr>
          <a:xfrm>
            <a:off x="8873510" y="2061941"/>
            <a:ext cx="1152940" cy="187187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5D66072F-D310-40F1-93CE-5E1F6A8FA23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71646" t="15266" r="5936" b="57439"/>
          <a:stretch/>
        </p:blipFill>
        <p:spPr>
          <a:xfrm rot="12394785">
            <a:off x="1768556" y="966985"/>
            <a:ext cx="1152940" cy="1871870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A49FB1C9-4FF5-43F6-990A-768CB5C0C7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l="13408" t="7922" r="73707" b="82166"/>
          <a:stretch/>
        </p:blipFill>
        <p:spPr>
          <a:xfrm>
            <a:off x="2974503" y="221823"/>
            <a:ext cx="1230854" cy="1262705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C9E3DCFE-610A-4F50-8402-FD56303CC7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/>
          <a:srcRect r="82451" b="85517"/>
          <a:stretch/>
        </p:blipFill>
        <p:spPr>
          <a:xfrm rot="2319077">
            <a:off x="8372776" y="1243122"/>
            <a:ext cx="845987" cy="931076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8FFD6883-297C-4169-A265-87C251058078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rcRect/>
          <a:stretch/>
        </p:blipFill>
        <p:spPr>
          <a:xfrm flipH="1">
            <a:off x="-434715" y="3466413"/>
            <a:ext cx="6030054" cy="3391588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98A4AA79-3A2C-4B37-9619-356B9FC503DF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7985311" y="2898514"/>
            <a:ext cx="1295655" cy="4001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4743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圆角矩形 8">
            <a:extLst>
              <a:ext uri="{FF2B5EF4-FFF2-40B4-BE49-F238E27FC236}">
                <a16:creationId xmlns:a16="http://schemas.microsoft.com/office/drawing/2014/main" id="{0C34EE1C-2A90-3340-9A6D-6A77962D4624}"/>
              </a:ext>
            </a:extLst>
          </p:cNvPr>
          <p:cNvSpPr/>
          <p:nvPr userDrawn="1"/>
        </p:nvSpPr>
        <p:spPr>
          <a:xfrm>
            <a:off x="2133599" y="1060174"/>
            <a:ext cx="7924800" cy="3498574"/>
          </a:xfrm>
          <a:prstGeom prst="roundRect">
            <a:avLst/>
          </a:prstGeom>
          <a:solidFill>
            <a:schemeClr val="bg1"/>
          </a:solidFill>
          <a:ln w="1270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36A7D71A-134B-834A-9266-24230571D05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8261" b="1223"/>
          <a:stretch/>
        </p:blipFill>
        <p:spPr>
          <a:xfrm>
            <a:off x="0" y="3522346"/>
            <a:ext cx="12192000" cy="3335654"/>
          </a:xfrm>
          <a:prstGeom prst="rect">
            <a:avLst/>
          </a:prstGeom>
          <a:effectLst>
            <a:outerShdw blurRad="50800" dist="38100" dir="1362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9DD49089-FF1D-CA43-BF39-6431FD2103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68038"/>
          <a:stretch/>
        </p:blipFill>
        <p:spPr>
          <a:xfrm>
            <a:off x="0" y="0"/>
            <a:ext cx="1643720" cy="6858000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0CAD9DA9-07F1-CF4F-9B4B-192A77A1CFE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38415" r="-4383"/>
          <a:stretch/>
        </p:blipFill>
        <p:spPr>
          <a:xfrm>
            <a:off x="8799445" y="0"/>
            <a:ext cx="3392555" cy="685800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C5B789FB-5534-0743-B4C9-CCEC9D59FE1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71646" t="15266" r="5936" b="57439"/>
          <a:stretch/>
        </p:blipFill>
        <p:spPr>
          <a:xfrm>
            <a:off x="10058399" y="1355325"/>
            <a:ext cx="1152940" cy="1871870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A4DBFCC9-5530-3946-B193-5F901D8B74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71646" t="15266" r="5936" b="57439"/>
          <a:stretch/>
        </p:blipFill>
        <p:spPr>
          <a:xfrm rot="12394785">
            <a:off x="735720" y="825238"/>
            <a:ext cx="1152940" cy="1871870"/>
          </a:xfrm>
          <a:prstGeom prst="rect">
            <a:avLst/>
          </a:prstGeom>
        </p:spPr>
      </p:pic>
      <p:grpSp>
        <p:nvGrpSpPr>
          <p:cNvPr id="6" name="组合 5">
            <a:extLst>
              <a:ext uri="{FF2B5EF4-FFF2-40B4-BE49-F238E27FC236}">
                <a16:creationId xmlns:a16="http://schemas.microsoft.com/office/drawing/2014/main" id="{5BDD0084-ECBD-4B22-B5D6-EFA8B6555B59}"/>
              </a:ext>
            </a:extLst>
          </p:cNvPr>
          <p:cNvGrpSpPr/>
          <p:nvPr userDrawn="1"/>
        </p:nvGrpSpPr>
        <p:grpSpPr>
          <a:xfrm>
            <a:off x="1338411" y="155848"/>
            <a:ext cx="2167055" cy="1755046"/>
            <a:chOff x="1505535" y="104580"/>
            <a:chExt cx="2359852" cy="1911188"/>
          </a:xfrm>
        </p:grpSpPr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0C7C8AE6-F88B-E14A-A885-6874E37386D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/>
            <a:srcRect r="82451" b="85517"/>
            <a:stretch/>
          </p:blipFill>
          <p:spPr>
            <a:xfrm>
              <a:off x="1505535" y="104580"/>
              <a:ext cx="1736528" cy="1911188"/>
            </a:xfrm>
            <a:prstGeom prst="rect">
              <a:avLst/>
            </a:prstGeom>
          </p:spPr>
        </p:pic>
        <p:pic>
          <p:nvPicPr>
            <p:cNvPr id="25" name="图片 24">
              <a:extLst>
                <a:ext uri="{FF2B5EF4-FFF2-40B4-BE49-F238E27FC236}">
                  <a16:creationId xmlns:a16="http://schemas.microsoft.com/office/drawing/2014/main" id="{59801A98-37E6-9549-8A5B-781DE8D395F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6"/>
            <a:srcRect l="13408" t="7922" r="73707" b="82166"/>
            <a:stretch/>
          </p:blipFill>
          <p:spPr>
            <a:xfrm rot="1487251">
              <a:off x="2363114" y="452520"/>
              <a:ext cx="1502273" cy="1541147"/>
            </a:xfrm>
            <a:prstGeom prst="rect">
              <a:avLst/>
            </a:prstGeom>
          </p:spPr>
        </p:pic>
      </p:grpSp>
      <p:pic>
        <p:nvPicPr>
          <p:cNvPr id="16" name="图片 15">
            <a:extLst>
              <a:ext uri="{FF2B5EF4-FFF2-40B4-BE49-F238E27FC236}">
                <a16:creationId xmlns:a16="http://schemas.microsoft.com/office/drawing/2014/main" id="{9FCACE78-D4FF-4247-888A-F966A475DA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r="82451" b="85517"/>
          <a:stretch/>
        </p:blipFill>
        <p:spPr>
          <a:xfrm rot="2319077">
            <a:off x="9603318" y="2393957"/>
            <a:ext cx="1339621" cy="1474360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8FEF296B-B82C-4744-9947-9B63BC76FC26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rcRect/>
          <a:stretch/>
        </p:blipFill>
        <p:spPr>
          <a:xfrm>
            <a:off x="3034581" y="3414229"/>
            <a:ext cx="6122835" cy="3443772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7D4002EE-5AD6-4CEE-ADC2-174119EE7342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312190" y="2909371"/>
            <a:ext cx="1295655" cy="4001871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D2644F66-367B-41F1-BC79-89F9B93769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/>
          <a:srcRect t="50585"/>
          <a:stretch/>
        </p:blipFill>
        <p:spPr>
          <a:xfrm>
            <a:off x="0" y="3469104"/>
            <a:ext cx="12192000" cy="3388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205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9F88A095-6A88-40A1-AC22-DA0DCF28704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8261" b="1223"/>
          <a:stretch/>
        </p:blipFill>
        <p:spPr>
          <a:xfrm>
            <a:off x="0" y="3522346"/>
            <a:ext cx="12192000" cy="3335654"/>
          </a:xfrm>
          <a:prstGeom prst="rect">
            <a:avLst/>
          </a:prstGeom>
          <a:effectLst>
            <a:outerShdw blurRad="50800" dist="38100" dir="1362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AB2FF811-4369-48F5-8A02-B99CA04612D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68038"/>
          <a:stretch/>
        </p:blipFill>
        <p:spPr>
          <a:xfrm>
            <a:off x="0" y="0"/>
            <a:ext cx="1643720" cy="6858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F1EAA6D0-A711-47E1-9007-53713BE197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38415" r="-4383"/>
          <a:stretch/>
        </p:blipFill>
        <p:spPr>
          <a:xfrm>
            <a:off x="8799445" y="0"/>
            <a:ext cx="3392555" cy="6858000"/>
          </a:xfrm>
          <a:prstGeom prst="rect">
            <a:avLst/>
          </a:prstGeom>
        </p:spPr>
      </p:pic>
      <p:sp>
        <p:nvSpPr>
          <p:cNvPr id="10" name="圆角矩形 9">
            <a:extLst>
              <a:ext uri="{FF2B5EF4-FFF2-40B4-BE49-F238E27FC236}">
                <a16:creationId xmlns:a16="http://schemas.microsoft.com/office/drawing/2014/main" id="{6822C1FE-4CAA-924C-801F-9691AFFA5783}"/>
              </a:ext>
            </a:extLst>
          </p:cNvPr>
          <p:cNvSpPr/>
          <p:nvPr userDrawn="1"/>
        </p:nvSpPr>
        <p:spPr>
          <a:xfrm>
            <a:off x="4513624" y="1261313"/>
            <a:ext cx="7295745" cy="3677054"/>
          </a:xfrm>
          <a:prstGeom prst="roundRect">
            <a:avLst/>
          </a:prstGeom>
          <a:solidFill>
            <a:schemeClr val="bg1"/>
          </a:solidFill>
          <a:ln w="1270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5C674F19-D888-4220-A827-8E70EE41503E}"/>
              </a:ext>
            </a:extLst>
          </p:cNvPr>
          <p:cNvGrpSpPr/>
          <p:nvPr userDrawn="1"/>
        </p:nvGrpSpPr>
        <p:grpSpPr>
          <a:xfrm>
            <a:off x="3013024" y="267955"/>
            <a:ext cx="2359852" cy="1911188"/>
            <a:chOff x="1505535" y="104580"/>
            <a:chExt cx="2359852" cy="1911188"/>
          </a:xfrm>
        </p:grpSpPr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572B8865-A94B-4DA6-A1BF-6AA8A343098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/>
            <a:srcRect r="82451" b="85517"/>
            <a:stretch/>
          </p:blipFill>
          <p:spPr>
            <a:xfrm>
              <a:off x="1505535" y="104580"/>
              <a:ext cx="1736528" cy="1911188"/>
            </a:xfrm>
            <a:prstGeom prst="rect">
              <a:avLst/>
            </a:prstGeom>
          </p:spPr>
        </p:pic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973B7601-F812-4BCE-854F-183BAB7C26F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/>
            <a:srcRect l="13408" t="7922" r="73707" b="82166"/>
            <a:stretch/>
          </p:blipFill>
          <p:spPr>
            <a:xfrm rot="1487251">
              <a:off x="2363114" y="452520"/>
              <a:ext cx="1502273" cy="1541147"/>
            </a:xfrm>
            <a:prstGeom prst="rect">
              <a:avLst/>
            </a:prstGeom>
          </p:spPr>
        </p:pic>
      </p:grpSp>
      <p:pic>
        <p:nvPicPr>
          <p:cNvPr id="12" name="图片 11">
            <a:extLst>
              <a:ext uri="{FF2B5EF4-FFF2-40B4-BE49-F238E27FC236}">
                <a16:creationId xmlns:a16="http://schemas.microsoft.com/office/drawing/2014/main" id="{E97827C4-E248-4215-9D0C-5460BF8C635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t="50585"/>
          <a:stretch/>
        </p:blipFill>
        <p:spPr>
          <a:xfrm>
            <a:off x="0" y="3469104"/>
            <a:ext cx="12192000" cy="3388573"/>
          </a:xfrm>
          <a:prstGeom prst="rect">
            <a:avLst/>
          </a:prstGeom>
        </p:spPr>
      </p:pic>
      <p:pic>
        <p:nvPicPr>
          <p:cNvPr id="4" name="图片 3" descr="图片包含 物体&#10;&#10;描述已自动生成">
            <a:extLst>
              <a:ext uri="{FF2B5EF4-FFF2-40B4-BE49-F238E27FC236}">
                <a16:creationId xmlns:a16="http://schemas.microsoft.com/office/drawing/2014/main" id="{B1903709-D3C4-43F0-BCC4-58546A6D000C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 rot="20528733">
            <a:off x="9860272" y="2320830"/>
            <a:ext cx="2243509" cy="4574737"/>
          </a:xfrm>
          <a:prstGeom prst="rect">
            <a:avLst/>
          </a:prstGeom>
        </p:spPr>
      </p:pic>
      <p:sp>
        <p:nvSpPr>
          <p:cNvPr id="15" name="椭圆 14">
            <a:extLst>
              <a:ext uri="{FF2B5EF4-FFF2-40B4-BE49-F238E27FC236}">
                <a16:creationId xmlns:a16="http://schemas.microsoft.com/office/drawing/2014/main" id="{1BB8119C-A368-4AA7-99BD-200483692589}"/>
              </a:ext>
            </a:extLst>
          </p:cNvPr>
          <p:cNvSpPr/>
          <p:nvPr userDrawn="1"/>
        </p:nvSpPr>
        <p:spPr>
          <a:xfrm>
            <a:off x="1004341" y="1656707"/>
            <a:ext cx="2559927" cy="2559927"/>
          </a:xfrm>
          <a:prstGeom prst="ellipse">
            <a:avLst/>
          </a:prstGeom>
          <a:solidFill>
            <a:schemeClr val="bg1"/>
          </a:solidFill>
          <a:ln w="1270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id="{89C27671-80DD-4266-A14D-AA478EBC7BEB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rcRect/>
          <a:stretch/>
        </p:blipFill>
        <p:spPr>
          <a:xfrm flipH="1">
            <a:off x="-209864" y="4056595"/>
            <a:ext cx="4980743" cy="2801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881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5" grpId="0" animBg="1"/>
    </p:bld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E975C4A5-7A28-4DCA-A47C-CE54054D7A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8038"/>
          <a:stretch/>
        </p:blipFill>
        <p:spPr>
          <a:xfrm>
            <a:off x="0" y="0"/>
            <a:ext cx="1643720" cy="68580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A79E96FD-341E-4915-B88E-F53A2B47233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8415" r="-4383"/>
          <a:stretch/>
        </p:blipFill>
        <p:spPr>
          <a:xfrm>
            <a:off x="8799445" y="0"/>
            <a:ext cx="3392555" cy="68580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8B1D00E7-8A2B-4D0D-A453-B275D035F7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78261" b="1223"/>
          <a:stretch/>
        </p:blipFill>
        <p:spPr>
          <a:xfrm>
            <a:off x="0" y="3522346"/>
            <a:ext cx="12192000" cy="3335654"/>
          </a:xfrm>
          <a:prstGeom prst="rect">
            <a:avLst/>
          </a:prstGeom>
          <a:effectLst>
            <a:outerShdw blurRad="50800" dist="38100" dir="13620000" algn="tl" rotWithShape="0">
              <a:prstClr val="black">
                <a:alpha val="40000"/>
              </a:prstClr>
            </a:outerShdw>
          </a:effectLst>
        </p:spPr>
      </p:pic>
      <p:sp>
        <p:nvSpPr>
          <p:cNvPr id="20" name="椭圆 19">
            <a:extLst>
              <a:ext uri="{FF2B5EF4-FFF2-40B4-BE49-F238E27FC236}">
                <a16:creationId xmlns:a16="http://schemas.microsoft.com/office/drawing/2014/main" id="{5ABDE630-E80D-1C4C-AECB-6365B6C3BCD9}"/>
              </a:ext>
            </a:extLst>
          </p:cNvPr>
          <p:cNvSpPr/>
          <p:nvPr userDrawn="1"/>
        </p:nvSpPr>
        <p:spPr>
          <a:xfrm>
            <a:off x="3787302" y="518806"/>
            <a:ext cx="4617398" cy="4617398"/>
          </a:xfrm>
          <a:prstGeom prst="ellipse">
            <a:avLst/>
          </a:prstGeom>
          <a:solidFill>
            <a:schemeClr val="bg1"/>
          </a:solidFill>
          <a:ln w="1270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14729110-801D-479D-83B7-A80F0EDA7A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71646" t="15266" r="5936" b="57439"/>
          <a:stretch/>
        </p:blipFill>
        <p:spPr>
          <a:xfrm>
            <a:off x="8873510" y="2061941"/>
            <a:ext cx="1152940" cy="187187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5D66072F-D310-40F1-93CE-5E1F6A8FA23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71646" t="15266" r="5936" b="57439"/>
          <a:stretch/>
        </p:blipFill>
        <p:spPr>
          <a:xfrm rot="12394785">
            <a:off x="1768556" y="966985"/>
            <a:ext cx="1152940" cy="1871870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A49FB1C9-4FF5-43F6-990A-768CB5C0C7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13408" t="7922" r="73707" b="82166"/>
          <a:stretch/>
        </p:blipFill>
        <p:spPr>
          <a:xfrm>
            <a:off x="2974503" y="221823"/>
            <a:ext cx="1230854" cy="1262705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C9E3DCFE-610A-4F50-8402-FD56303CC7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r="82451" b="85517"/>
          <a:stretch/>
        </p:blipFill>
        <p:spPr>
          <a:xfrm rot="2319077">
            <a:off x="8372776" y="1243122"/>
            <a:ext cx="845987" cy="931076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8FFD6883-297C-4169-A265-87C251058078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rcRect/>
          <a:stretch/>
        </p:blipFill>
        <p:spPr>
          <a:xfrm flipH="1">
            <a:off x="-434715" y="3466413"/>
            <a:ext cx="6030054" cy="3391588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7E7AFE1D-B017-4481-B18A-0BD066F4DF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/>
          <a:srcRect t="50585"/>
          <a:stretch/>
        </p:blipFill>
        <p:spPr>
          <a:xfrm>
            <a:off x="0" y="3469104"/>
            <a:ext cx="12192000" cy="3388573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98A4AA79-3A2C-4B37-9619-356B9FC503DF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7985311" y="2898514"/>
            <a:ext cx="1295655" cy="4001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564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79B61D9C-C495-4C26-8E6D-6B4A46A0015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8038"/>
          <a:stretch/>
        </p:blipFill>
        <p:spPr>
          <a:xfrm>
            <a:off x="0" y="0"/>
            <a:ext cx="1643720" cy="685800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CAF9FDF0-9C30-4DE6-AA69-E761F738C5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8415" r="-4383"/>
          <a:stretch/>
        </p:blipFill>
        <p:spPr>
          <a:xfrm>
            <a:off x="8799445" y="0"/>
            <a:ext cx="3392555" cy="6858000"/>
          </a:xfrm>
          <a:prstGeom prst="rect">
            <a:avLst/>
          </a:prstGeom>
        </p:spPr>
      </p:pic>
      <p:sp>
        <p:nvSpPr>
          <p:cNvPr id="7" name="圆角矩形 6">
            <a:extLst>
              <a:ext uri="{FF2B5EF4-FFF2-40B4-BE49-F238E27FC236}">
                <a16:creationId xmlns:a16="http://schemas.microsoft.com/office/drawing/2014/main" id="{0C18FC6B-0938-7A40-A097-19EA1F146C34}"/>
              </a:ext>
            </a:extLst>
          </p:cNvPr>
          <p:cNvSpPr/>
          <p:nvPr userDrawn="1"/>
        </p:nvSpPr>
        <p:spPr>
          <a:xfrm>
            <a:off x="716605" y="533636"/>
            <a:ext cx="10758792" cy="5797685"/>
          </a:xfrm>
          <a:prstGeom prst="roundRect">
            <a:avLst/>
          </a:prstGeom>
          <a:solidFill>
            <a:schemeClr val="bg1"/>
          </a:solidFill>
          <a:ln w="1270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41ECE543-A086-406C-8BCF-B1D397585C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78261" b="5341"/>
          <a:stretch/>
        </p:blipFill>
        <p:spPr>
          <a:xfrm>
            <a:off x="0" y="4191817"/>
            <a:ext cx="12192000" cy="2666183"/>
          </a:xfrm>
          <a:prstGeom prst="rect">
            <a:avLst/>
          </a:prstGeom>
          <a:effectLst>
            <a:outerShdw blurRad="50800" dist="38100" dir="1362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2" name="组合 11">
            <a:extLst>
              <a:ext uri="{FF2B5EF4-FFF2-40B4-BE49-F238E27FC236}">
                <a16:creationId xmlns:a16="http://schemas.microsoft.com/office/drawing/2014/main" id="{9A542850-304E-418E-BF14-5EDCF6671B5C}"/>
              </a:ext>
            </a:extLst>
          </p:cNvPr>
          <p:cNvGrpSpPr/>
          <p:nvPr userDrawn="1"/>
        </p:nvGrpSpPr>
        <p:grpSpPr>
          <a:xfrm rot="1522098">
            <a:off x="10028090" y="32371"/>
            <a:ext cx="2359852" cy="1911188"/>
            <a:chOff x="1505535" y="104580"/>
            <a:chExt cx="2359852" cy="1911188"/>
          </a:xfrm>
        </p:grpSpPr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4054F16C-5477-45EB-A967-69B42097C03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/>
            <a:srcRect r="82451" b="85517"/>
            <a:stretch/>
          </p:blipFill>
          <p:spPr>
            <a:xfrm>
              <a:off x="1505535" y="104580"/>
              <a:ext cx="1736528" cy="1911188"/>
            </a:xfrm>
            <a:prstGeom prst="rect">
              <a:avLst/>
            </a:prstGeom>
          </p:spPr>
        </p:pic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418534BD-9F4B-49DD-9D07-DC36ADF67F9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/>
            <a:srcRect l="13408" t="7922" r="73707" b="82166"/>
            <a:stretch/>
          </p:blipFill>
          <p:spPr>
            <a:xfrm rot="1487251">
              <a:off x="2363114" y="452520"/>
              <a:ext cx="1502273" cy="1541147"/>
            </a:xfrm>
            <a:prstGeom prst="rect">
              <a:avLst/>
            </a:prstGeom>
          </p:spPr>
        </p:pic>
      </p:grpSp>
      <p:pic>
        <p:nvPicPr>
          <p:cNvPr id="15" name="图片 14">
            <a:extLst>
              <a:ext uri="{FF2B5EF4-FFF2-40B4-BE49-F238E27FC236}">
                <a16:creationId xmlns:a16="http://schemas.microsoft.com/office/drawing/2014/main" id="{A03DD15A-949D-4275-89F4-A2FB607DE4B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t="50585"/>
          <a:stretch/>
        </p:blipFill>
        <p:spPr>
          <a:xfrm>
            <a:off x="0" y="3469104"/>
            <a:ext cx="12192000" cy="3388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61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60955C33-7863-4DB4-902A-FE3A3A4562E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8038"/>
          <a:stretch/>
        </p:blipFill>
        <p:spPr>
          <a:xfrm>
            <a:off x="0" y="0"/>
            <a:ext cx="1643720" cy="6858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94F62AB0-8063-4981-8907-17EBC3006B0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8415" r="-4383"/>
          <a:stretch/>
        </p:blipFill>
        <p:spPr>
          <a:xfrm>
            <a:off x="8799445" y="0"/>
            <a:ext cx="3392555" cy="6858000"/>
          </a:xfrm>
          <a:prstGeom prst="rect">
            <a:avLst/>
          </a:prstGeom>
        </p:spPr>
      </p:pic>
      <p:sp>
        <p:nvSpPr>
          <p:cNvPr id="10" name="圆角矩形 6">
            <a:extLst>
              <a:ext uri="{FF2B5EF4-FFF2-40B4-BE49-F238E27FC236}">
                <a16:creationId xmlns:a16="http://schemas.microsoft.com/office/drawing/2014/main" id="{E976251F-C0B2-4E5D-B199-AEC2F8163890}"/>
              </a:ext>
            </a:extLst>
          </p:cNvPr>
          <p:cNvSpPr/>
          <p:nvPr userDrawn="1"/>
        </p:nvSpPr>
        <p:spPr>
          <a:xfrm>
            <a:off x="716605" y="533636"/>
            <a:ext cx="10758792" cy="5797685"/>
          </a:xfrm>
          <a:prstGeom prst="roundRect">
            <a:avLst/>
          </a:prstGeom>
          <a:noFill/>
          <a:ln w="1270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64EA86C9-2A5B-4CD2-B79C-1F5F3F4C5F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78261" b="5341"/>
          <a:stretch/>
        </p:blipFill>
        <p:spPr>
          <a:xfrm>
            <a:off x="0" y="4191817"/>
            <a:ext cx="12192000" cy="2666183"/>
          </a:xfrm>
          <a:prstGeom prst="rect">
            <a:avLst/>
          </a:prstGeom>
          <a:effectLst>
            <a:outerShdw blurRad="50800" dist="38100" dir="1362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3" name="组合 12">
            <a:extLst>
              <a:ext uri="{FF2B5EF4-FFF2-40B4-BE49-F238E27FC236}">
                <a16:creationId xmlns:a16="http://schemas.microsoft.com/office/drawing/2014/main" id="{6CE727CE-5C2B-497B-B172-7DE6BC28F73B}"/>
              </a:ext>
            </a:extLst>
          </p:cNvPr>
          <p:cNvGrpSpPr/>
          <p:nvPr userDrawn="1"/>
        </p:nvGrpSpPr>
        <p:grpSpPr>
          <a:xfrm rot="1522098">
            <a:off x="10028090" y="32371"/>
            <a:ext cx="2359852" cy="1911188"/>
            <a:chOff x="1505535" y="104580"/>
            <a:chExt cx="2359852" cy="1911188"/>
          </a:xfrm>
        </p:grpSpPr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3E839F1D-39A4-4E46-B981-75A2AF7E6BB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/>
            <a:srcRect r="82451" b="85517"/>
            <a:stretch/>
          </p:blipFill>
          <p:spPr>
            <a:xfrm>
              <a:off x="1505535" y="104580"/>
              <a:ext cx="1736528" cy="1911188"/>
            </a:xfrm>
            <a:prstGeom prst="rect">
              <a:avLst/>
            </a:prstGeom>
          </p:spPr>
        </p:pic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00167213-1813-4379-A24F-A110B9FE3EA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/>
            <a:srcRect l="13408" t="7922" r="73707" b="82166"/>
            <a:stretch/>
          </p:blipFill>
          <p:spPr>
            <a:xfrm rot="1487251">
              <a:off x="2363114" y="452520"/>
              <a:ext cx="1502273" cy="1541147"/>
            </a:xfrm>
            <a:prstGeom prst="rect">
              <a:avLst/>
            </a:prstGeom>
          </p:spPr>
        </p:pic>
      </p:grpSp>
      <p:pic>
        <p:nvPicPr>
          <p:cNvPr id="18" name="图片 17">
            <a:extLst>
              <a:ext uri="{FF2B5EF4-FFF2-40B4-BE49-F238E27FC236}">
                <a16:creationId xmlns:a16="http://schemas.microsoft.com/office/drawing/2014/main" id="{6376A967-8EAC-4FBA-A6CB-7A4CAE8DC03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t="50585"/>
          <a:stretch/>
        </p:blipFill>
        <p:spPr>
          <a:xfrm>
            <a:off x="0" y="3469104"/>
            <a:ext cx="12192000" cy="3388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439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64B8B008-4A5F-406B-9380-B2C34D3496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8038"/>
          <a:stretch/>
        </p:blipFill>
        <p:spPr>
          <a:xfrm>
            <a:off x="0" y="0"/>
            <a:ext cx="1643720" cy="6858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49205D42-5DAB-4D03-BFC9-7887F40EBE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8415" r="-4383"/>
          <a:stretch/>
        </p:blipFill>
        <p:spPr>
          <a:xfrm>
            <a:off x="8799445" y="0"/>
            <a:ext cx="3392555" cy="6858000"/>
          </a:xfrm>
          <a:prstGeom prst="rect">
            <a:avLst/>
          </a:prstGeom>
        </p:spPr>
      </p:pic>
      <p:sp>
        <p:nvSpPr>
          <p:cNvPr id="13" name="圆角矩形 6">
            <a:extLst>
              <a:ext uri="{FF2B5EF4-FFF2-40B4-BE49-F238E27FC236}">
                <a16:creationId xmlns:a16="http://schemas.microsoft.com/office/drawing/2014/main" id="{026A6495-4B8F-4278-8B8A-22EF035F7385}"/>
              </a:ext>
            </a:extLst>
          </p:cNvPr>
          <p:cNvSpPr/>
          <p:nvPr userDrawn="1"/>
        </p:nvSpPr>
        <p:spPr>
          <a:xfrm>
            <a:off x="716605" y="533636"/>
            <a:ext cx="10758792" cy="5797685"/>
          </a:xfrm>
          <a:prstGeom prst="roundRect">
            <a:avLst/>
          </a:prstGeom>
          <a:solidFill>
            <a:schemeClr val="bg1"/>
          </a:solidFill>
          <a:ln w="1270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84AF4300-0EAB-45A5-8806-A2B74DAE954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78261" b="5341"/>
          <a:stretch/>
        </p:blipFill>
        <p:spPr>
          <a:xfrm>
            <a:off x="0" y="4191817"/>
            <a:ext cx="12192000" cy="2666183"/>
          </a:xfrm>
          <a:prstGeom prst="rect">
            <a:avLst/>
          </a:prstGeom>
          <a:effectLst>
            <a:outerShdw blurRad="50800" dist="38100" dir="1362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7" name="组合 16">
            <a:extLst>
              <a:ext uri="{FF2B5EF4-FFF2-40B4-BE49-F238E27FC236}">
                <a16:creationId xmlns:a16="http://schemas.microsoft.com/office/drawing/2014/main" id="{F99B0154-7EB6-40B5-8675-DE4386FB3192}"/>
              </a:ext>
            </a:extLst>
          </p:cNvPr>
          <p:cNvGrpSpPr/>
          <p:nvPr userDrawn="1"/>
        </p:nvGrpSpPr>
        <p:grpSpPr>
          <a:xfrm>
            <a:off x="132977" y="32371"/>
            <a:ext cx="2359852" cy="1911188"/>
            <a:chOff x="1505535" y="104580"/>
            <a:chExt cx="2359852" cy="1911188"/>
          </a:xfrm>
        </p:grpSpPr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1E64EB07-EC2D-4381-A212-5C678BD7719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/>
            <a:srcRect r="82451" b="85517"/>
            <a:stretch/>
          </p:blipFill>
          <p:spPr>
            <a:xfrm>
              <a:off x="1505535" y="104580"/>
              <a:ext cx="1736528" cy="1911188"/>
            </a:xfrm>
            <a:prstGeom prst="rect">
              <a:avLst/>
            </a:prstGeom>
          </p:spPr>
        </p:pic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id="{B81FF6A7-EB1C-4C54-B034-FC49A8F6E0B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/>
            <a:srcRect l="13408" t="7922" r="73707" b="82166"/>
            <a:stretch/>
          </p:blipFill>
          <p:spPr>
            <a:xfrm rot="1487251">
              <a:off x="2363114" y="452520"/>
              <a:ext cx="1502273" cy="1541147"/>
            </a:xfrm>
            <a:prstGeom prst="rect">
              <a:avLst/>
            </a:prstGeom>
          </p:spPr>
        </p:pic>
      </p:grpSp>
      <p:pic>
        <p:nvPicPr>
          <p:cNvPr id="21" name="图片 20">
            <a:extLst>
              <a:ext uri="{FF2B5EF4-FFF2-40B4-BE49-F238E27FC236}">
                <a16:creationId xmlns:a16="http://schemas.microsoft.com/office/drawing/2014/main" id="{08857112-2AA7-47F8-B3E7-E3A8DF758EA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t="50585"/>
          <a:stretch/>
        </p:blipFill>
        <p:spPr>
          <a:xfrm flipH="1">
            <a:off x="0" y="3469104"/>
            <a:ext cx="12192000" cy="3388573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B7BF71E1-0D01-4395-8D36-EFDE1E7BAEC8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12878" y="3799546"/>
            <a:ext cx="1007450" cy="3111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2900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BC11A4D9-6CC5-4471-B019-193E074A083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8038"/>
          <a:stretch/>
        </p:blipFill>
        <p:spPr>
          <a:xfrm>
            <a:off x="0" y="0"/>
            <a:ext cx="1643720" cy="6858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EE0BF770-D624-49DD-91FB-53A70AAC95A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8415" r="-4383"/>
          <a:stretch/>
        </p:blipFill>
        <p:spPr>
          <a:xfrm>
            <a:off x="8799445" y="0"/>
            <a:ext cx="3392555" cy="6858000"/>
          </a:xfrm>
          <a:prstGeom prst="rect">
            <a:avLst/>
          </a:prstGeom>
        </p:spPr>
      </p:pic>
      <p:sp>
        <p:nvSpPr>
          <p:cNvPr id="12" name="圆角矩形 6">
            <a:extLst>
              <a:ext uri="{FF2B5EF4-FFF2-40B4-BE49-F238E27FC236}">
                <a16:creationId xmlns:a16="http://schemas.microsoft.com/office/drawing/2014/main" id="{F44B02B0-28D1-4DEE-9C3E-DB5ABA117788}"/>
              </a:ext>
            </a:extLst>
          </p:cNvPr>
          <p:cNvSpPr/>
          <p:nvPr userDrawn="1"/>
        </p:nvSpPr>
        <p:spPr>
          <a:xfrm>
            <a:off x="716605" y="533636"/>
            <a:ext cx="10758792" cy="5797685"/>
          </a:xfrm>
          <a:prstGeom prst="roundRect">
            <a:avLst/>
          </a:prstGeom>
          <a:noFill/>
          <a:ln w="1270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60241B5A-EFE9-44C8-A9AD-07B0820876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78261" b="5341"/>
          <a:stretch/>
        </p:blipFill>
        <p:spPr>
          <a:xfrm>
            <a:off x="0" y="4191817"/>
            <a:ext cx="12192000" cy="2666183"/>
          </a:xfrm>
          <a:prstGeom prst="rect">
            <a:avLst/>
          </a:prstGeom>
          <a:effectLst>
            <a:outerShdw blurRad="50800" dist="38100" dir="1362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7" name="组合 16">
            <a:extLst>
              <a:ext uri="{FF2B5EF4-FFF2-40B4-BE49-F238E27FC236}">
                <a16:creationId xmlns:a16="http://schemas.microsoft.com/office/drawing/2014/main" id="{1F53E02B-677B-49F9-8C31-DE93D52146B4}"/>
              </a:ext>
            </a:extLst>
          </p:cNvPr>
          <p:cNvGrpSpPr/>
          <p:nvPr userDrawn="1"/>
        </p:nvGrpSpPr>
        <p:grpSpPr>
          <a:xfrm>
            <a:off x="132977" y="32371"/>
            <a:ext cx="2359852" cy="1911188"/>
            <a:chOff x="1505535" y="104580"/>
            <a:chExt cx="2359852" cy="1911188"/>
          </a:xfrm>
        </p:grpSpPr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3F3DD04B-3989-42CF-ACED-3AEB5A37745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/>
            <a:srcRect r="82451" b="85517"/>
            <a:stretch/>
          </p:blipFill>
          <p:spPr>
            <a:xfrm>
              <a:off x="1505535" y="104580"/>
              <a:ext cx="1736528" cy="1911188"/>
            </a:xfrm>
            <a:prstGeom prst="rect">
              <a:avLst/>
            </a:prstGeom>
          </p:spPr>
        </p:pic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id="{86F90870-9CC8-4DE8-AF57-841BFC81675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/>
            <a:srcRect l="13408" t="7922" r="73707" b="82166"/>
            <a:stretch/>
          </p:blipFill>
          <p:spPr>
            <a:xfrm rot="1487251">
              <a:off x="2363114" y="452520"/>
              <a:ext cx="1502273" cy="1541147"/>
            </a:xfrm>
            <a:prstGeom prst="rect">
              <a:avLst/>
            </a:prstGeom>
          </p:spPr>
        </p:pic>
      </p:grpSp>
      <p:pic>
        <p:nvPicPr>
          <p:cNvPr id="13" name="图片 12">
            <a:extLst>
              <a:ext uri="{FF2B5EF4-FFF2-40B4-BE49-F238E27FC236}">
                <a16:creationId xmlns:a16="http://schemas.microsoft.com/office/drawing/2014/main" id="{F4A75E2F-733F-43A5-9757-1DF965E404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t="50585"/>
          <a:stretch/>
        </p:blipFill>
        <p:spPr>
          <a:xfrm flipH="1">
            <a:off x="0" y="3469104"/>
            <a:ext cx="12192000" cy="3388573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3943EB94-BA96-4B63-8CEF-B02E9DE513A1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12878" y="3799546"/>
            <a:ext cx="1007450" cy="3111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76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圆角矩形 8">
            <a:extLst>
              <a:ext uri="{FF2B5EF4-FFF2-40B4-BE49-F238E27FC236}">
                <a16:creationId xmlns:a16="http://schemas.microsoft.com/office/drawing/2014/main" id="{CCAC927C-A4EE-4750-A764-E16F5D0CC0C9}"/>
              </a:ext>
            </a:extLst>
          </p:cNvPr>
          <p:cNvSpPr/>
          <p:nvPr userDrawn="1"/>
        </p:nvSpPr>
        <p:spPr>
          <a:xfrm>
            <a:off x="2133599" y="1060174"/>
            <a:ext cx="7924800" cy="3498574"/>
          </a:xfrm>
          <a:prstGeom prst="roundRect">
            <a:avLst/>
          </a:prstGeom>
          <a:solidFill>
            <a:schemeClr val="bg1"/>
          </a:solidFill>
          <a:ln w="1270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DAD503E7-997B-4CB2-9A30-97D4221675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8261" b="1223"/>
          <a:stretch/>
        </p:blipFill>
        <p:spPr>
          <a:xfrm>
            <a:off x="0" y="3522346"/>
            <a:ext cx="12192000" cy="3335654"/>
          </a:xfrm>
          <a:prstGeom prst="rect">
            <a:avLst/>
          </a:prstGeom>
          <a:effectLst>
            <a:outerShdw blurRad="50800" dist="38100" dir="1362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CB970BEF-962C-4BB2-872E-2A17357693F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2872778" y="3232217"/>
            <a:ext cx="6446441" cy="3625784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05F13584-2BEB-42C7-A8BD-25B42E55D0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r="68038"/>
          <a:stretch/>
        </p:blipFill>
        <p:spPr>
          <a:xfrm>
            <a:off x="0" y="0"/>
            <a:ext cx="1643720" cy="685800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3CCF7F9C-0157-4BDD-9802-7EA68B0A63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38415" r="-4383"/>
          <a:stretch/>
        </p:blipFill>
        <p:spPr>
          <a:xfrm>
            <a:off x="8799445" y="0"/>
            <a:ext cx="3392555" cy="685800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747122F1-B57C-4040-BDA1-AC6CE133503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71646" t="15266" r="5936" b="57439"/>
          <a:stretch/>
        </p:blipFill>
        <p:spPr>
          <a:xfrm>
            <a:off x="10058399" y="1355325"/>
            <a:ext cx="1152940" cy="1871870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F733AB50-70D8-4F9C-85D0-E452AFEAA4B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71646" t="15266" r="5936" b="57439"/>
          <a:stretch/>
        </p:blipFill>
        <p:spPr>
          <a:xfrm rot="12394785">
            <a:off x="735720" y="825238"/>
            <a:ext cx="1152940" cy="1871870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FBABBD6B-5354-4FC8-8145-6B02E424D8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r="82451" b="85517"/>
          <a:stretch/>
        </p:blipFill>
        <p:spPr>
          <a:xfrm>
            <a:off x="1505535" y="104580"/>
            <a:ext cx="1736528" cy="1911188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C755AFA6-43F3-4BD4-B39E-313ACFC9BBA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/>
          <a:srcRect l="13408" t="7922" r="73707" b="82166"/>
          <a:stretch/>
        </p:blipFill>
        <p:spPr>
          <a:xfrm rot="1487251">
            <a:off x="2363114" y="452520"/>
            <a:ext cx="1502273" cy="1541147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F631B394-4044-4D5F-B05F-F918BC5EF0A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r="82451" b="85517"/>
          <a:stretch/>
        </p:blipFill>
        <p:spPr>
          <a:xfrm rot="2319077">
            <a:off x="9603318" y="2393957"/>
            <a:ext cx="1339621" cy="1474360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1B6D5171-CE91-48AC-950E-F954F4D88E25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312190" y="2909371"/>
            <a:ext cx="1295655" cy="4001871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5D4751FA-871B-405F-968F-4078FBC8C3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/>
          <a:srcRect t="50585"/>
          <a:stretch/>
        </p:blipFill>
        <p:spPr>
          <a:xfrm>
            <a:off x="0" y="3469104"/>
            <a:ext cx="12192000" cy="3388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187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F374EB71-031D-43A0-B870-E283BC2C9C6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8261" b="5341"/>
          <a:stretch/>
        </p:blipFill>
        <p:spPr>
          <a:xfrm>
            <a:off x="0" y="4191817"/>
            <a:ext cx="12192000" cy="2666183"/>
          </a:xfrm>
          <a:prstGeom prst="rect">
            <a:avLst/>
          </a:prstGeom>
          <a:effectLst>
            <a:outerShdw blurRad="50800" dist="38100" dir="1362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690FFB5-CB31-4412-B0B7-38BE34327C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68038"/>
          <a:stretch/>
        </p:blipFill>
        <p:spPr>
          <a:xfrm>
            <a:off x="0" y="0"/>
            <a:ext cx="1643720" cy="6858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0C296D60-676F-4A32-B009-6FD07B59FEA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38415" r="-4383"/>
          <a:stretch/>
        </p:blipFill>
        <p:spPr>
          <a:xfrm>
            <a:off x="8799445" y="0"/>
            <a:ext cx="3392555" cy="6858000"/>
          </a:xfrm>
          <a:prstGeom prst="rect">
            <a:avLst/>
          </a:prstGeom>
        </p:spPr>
      </p:pic>
      <p:sp>
        <p:nvSpPr>
          <p:cNvPr id="9" name="圆角矩形 6">
            <a:extLst>
              <a:ext uri="{FF2B5EF4-FFF2-40B4-BE49-F238E27FC236}">
                <a16:creationId xmlns:a16="http://schemas.microsoft.com/office/drawing/2014/main" id="{566E82B8-0C60-4897-8294-F5AA26C07B6E}"/>
              </a:ext>
            </a:extLst>
          </p:cNvPr>
          <p:cNvSpPr/>
          <p:nvPr userDrawn="1"/>
        </p:nvSpPr>
        <p:spPr>
          <a:xfrm>
            <a:off x="716605" y="533636"/>
            <a:ext cx="10758792" cy="5797685"/>
          </a:xfrm>
          <a:prstGeom prst="roundRect">
            <a:avLst/>
          </a:prstGeom>
          <a:solidFill>
            <a:schemeClr val="bg1"/>
          </a:solidFill>
          <a:ln w="1270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grpSp>
        <p:nvGrpSpPr>
          <p:cNvPr id="15" name="组合 14">
            <a:extLst>
              <a:ext uri="{FF2B5EF4-FFF2-40B4-BE49-F238E27FC236}">
                <a16:creationId xmlns:a16="http://schemas.microsoft.com/office/drawing/2014/main" id="{842D8559-AB1B-41DC-9810-A80CC535DD07}"/>
              </a:ext>
            </a:extLst>
          </p:cNvPr>
          <p:cNvGrpSpPr/>
          <p:nvPr userDrawn="1"/>
        </p:nvGrpSpPr>
        <p:grpSpPr>
          <a:xfrm>
            <a:off x="132977" y="32371"/>
            <a:ext cx="2359852" cy="1911188"/>
            <a:chOff x="1505535" y="104580"/>
            <a:chExt cx="2359852" cy="1911188"/>
          </a:xfrm>
        </p:grpSpPr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0FC946E6-3286-4C5E-9FCE-73BF770DA69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/>
            <a:srcRect r="82451" b="85517"/>
            <a:stretch/>
          </p:blipFill>
          <p:spPr>
            <a:xfrm>
              <a:off x="1505535" y="104580"/>
              <a:ext cx="1736528" cy="1911188"/>
            </a:xfrm>
            <a:prstGeom prst="rect">
              <a:avLst/>
            </a:prstGeom>
          </p:spPr>
        </p:pic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C3826EA3-4D57-4A6E-8E9D-C576824D593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/>
            <a:srcRect l="13408" t="7922" r="73707" b="82166"/>
            <a:stretch/>
          </p:blipFill>
          <p:spPr>
            <a:xfrm rot="1487251">
              <a:off x="2363114" y="452520"/>
              <a:ext cx="1502273" cy="1541147"/>
            </a:xfrm>
            <a:prstGeom prst="rect">
              <a:avLst/>
            </a:prstGeom>
          </p:spPr>
        </p:pic>
      </p:grpSp>
      <p:pic>
        <p:nvPicPr>
          <p:cNvPr id="11" name="图片 10">
            <a:extLst>
              <a:ext uri="{FF2B5EF4-FFF2-40B4-BE49-F238E27FC236}">
                <a16:creationId xmlns:a16="http://schemas.microsoft.com/office/drawing/2014/main" id="{E480D6F3-6228-4302-9B16-00049A8B62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t="50585"/>
          <a:stretch/>
        </p:blipFill>
        <p:spPr>
          <a:xfrm>
            <a:off x="0" y="3469104"/>
            <a:ext cx="12192000" cy="3388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965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0A0E4E-64D7-43FA-9BFD-B210F870005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7/20/2023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D41EC-9BD5-435F-BD64-A8D3DCDF580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09278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79B61D9C-C495-4C26-8E6D-6B4A46A0015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8038"/>
          <a:stretch/>
        </p:blipFill>
        <p:spPr>
          <a:xfrm>
            <a:off x="0" y="0"/>
            <a:ext cx="1643720" cy="685800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CAF9FDF0-9C30-4DE6-AA69-E761F738C5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8415" r="-4383"/>
          <a:stretch/>
        </p:blipFill>
        <p:spPr>
          <a:xfrm>
            <a:off x="8799445" y="0"/>
            <a:ext cx="3392555" cy="6858000"/>
          </a:xfrm>
          <a:prstGeom prst="rect">
            <a:avLst/>
          </a:prstGeom>
        </p:spPr>
      </p:pic>
      <p:sp>
        <p:nvSpPr>
          <p:cNvPr id="7" name="圆角矩形 6">
            <a:extLst>
              <a:ext uri="{FF2B5EF4-FFF2-40B4-BE49-F238E27FC236}">
                <a16:creationId xmlns:a16="http://schemas.microsoft.com/office/drawing/2014/main" id="{0C18FC6B-0938-7A40-A097-19EA1F146C34}"/>
              </a:ext>
            </a:extLst>
          </p:cNvPr>
          <p:cNvSpPr/>
          <p:nvPr userDrawn="1"/>
        </p:nvSpPr>
        <p:spPr>
          <a:xfrm>
            <a:off x="716605" y="533636"/>
            <a:ext cx="10758792" cy="5797685"/>
          </a:xfrm>
          <a:prstGeom prst="roundRect">
            <a:avLst/>
          </a:prstGeom>
          <a:solidFill>
            <a:schemeClr val="bg1"/>
          </a:solidFill>
          <a:ln w="1270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41ECE543-A086-406C-8BCF-B1D397585C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78261" b="5341"/>
          <a:stretch/>
        </p:blipFill>
        <p:spPr>
          <a:xfrm>
            <a:off x="0" y="4191817"/>
            <a:ext cx="12192000" cy="2666183"/>
          </a:xfrm>
          <a:prstGeom prst="rect">
            <a:avLst/>
          </a:prstGeom>
          <a:effectLst>
            <a:outerShdw blurRad="50800" dist="38100" dir="1362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2" name="组合 11">
            <a:extLst>
              <a:ext uri="{FF2B5EF4-FFF2-40B4-BE49-F238E27FC236}">
                <a16:creationId xmlns:a16="http://schemas.microsoft.com/office/drawing/2014/main" id="{9A542850-304E-418E-BF14-5EDCF6671B5C}"/>
              </a:ext>
            </a:extLst>
          </p:cNvPr>
          <p:cNvGrpSpPr/>
          <p:nvPr userDrawn="1"/>
        </p:nvGrpSpPr>
        <p:grpSpPr>
          <a:xfrm rot="1522098">
            <a:off x="10028090" y="32371"/>
            <a:ext cx="2359852" cy="1911188"/>
            <a:chOff x="1505535" y="104580"/>
            <a:chExt cx="2359852" cy="1911188"/>
          </a:xfrm>
        </p:grpSpPr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4054F16C-5477-45EB-A967-69B42097C03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/>
            <a:srcRect r="82451" b="85517"/>
            <a:stretch/>
          </p:blipFill>
          <p:spPr>
            <a:xfrm>
              <a:off x="1505535" y="104580"/>
              <a:ext cx="1736528" cy="1911188"/>
            </a:xfrm>
            <a:prstGeom prst="rect">
              <a:avLst/>
            </a:prstGeom>
          </p:spPr>
        </p:pic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418534BD-9F4B-49DD-9D07-DC36ADF67F9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/>
            <a:srcRect l="13408" t="7922" r="73707" b="82166"/>
            <a:stretch/>
          </p:blipFill>
          <p:spPr>
            <a:xfrm rot="1487251">
              <a:off x="2363114" y="452520"/>
              <a:ext cx="1502273" cy="1541147"/>
            </a:xfrm>
            <a:prstGeom prst="rect">
              <a:avLst/>
            </a:prstGeom>
          </p:spPr>
        </p:pic>
      </p:grpSp>
      <p:pic>
        <p:nvPicPr>
          <p:cNvPr id="15" name="图片 14">
            <a:extLst>
              <a:ext uri="{FF2B5EF4-FFF2-40B4-BE49-F238E27FC236}">
                <a16:creationId xmlns:a16="http://schemas.microsoft.com/office/drawing/2014/main" id="{A03DD15A-949D-4275-89F4-A2FB607DE4B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t="50585"/>
          <a:stretch/>
        </p:blipFill>
        <p:spPr>
          <a:xfrm>
            <a:off x="0" y="3469104"/>
            <a:ext cx="12192000" cy="3388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914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0A0E4E-64D7-43FA-9BFD-B210F870005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7/20/2023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D41EC-9BD5-435F-BD64-A8D3DCDF580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385732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0A0E4E-64D7-43FA-9BFD-B210F870005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7/20/2023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D41EC-9BD5-435F-BD64-A8D3DCDF580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722965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0A0E4E-64D7-43FA-9BFD-B210F870005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7/20/2023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D41EC-9BD5-435F-BD64-A8D3DCDF580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7309024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0A0E4E-64D7-43FA-9BFD-B210F870005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7/20/2023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D41EC-9BD5-435F-BD64-A8D3DCDF580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420061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0A0E4E-64D7-43FA-9BFD-B210F870005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7/20/2023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D41EC-9BD5-435F-BD64-A8D3DCDF580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4698248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0A0E4E-64D7-43FA-9BFD-B210F870005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7/20/2023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D41EC-9BD5-435F-BD64-A8D3DCDF580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872510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0A0E4E-64D7-43FA-9BFD-B210F870005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7/20/2023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D41EC-9BD5-435F-BD64-A8D3DCDF580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403409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0A0E4E-64D7-43FA-9BFD-B210F870005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7/20/2023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D41EC-9BD5-435F-BD64-A8D3DCDF580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109469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0A0E4E-64D7-43FA-9BFD-B210F870005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7/20/2023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D41EC-9BD5-435F-BD64-A8D3DCDF580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338153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0A0E4E-64D7-43FA-9BFD-B210F870005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7/20/2023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D41EC-9BD5-435F-BD64-A8D3DCDF580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50240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60955C33-7863-4DB4-902A-FE3A3A4562E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8038"/>
          <a:stretch/>
        </p:blipFill>
        <p:spPr>
          <a:xfrm>
            <a:off x="0" y="0"/>
            <a:ext cx="1643720" cy="6858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94F62AB0-8063-4981-8907-17EBC3006B0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8415" r="-4383"/>
          <a:stretch/>
        </p:blipFill>
        <p:spPr>
          <a:xfrm>
            <a:off x="8799445" y="0"/>
            <a:ext cx="3392555" cy="6858000"/>
          </a:xfrm>
          <a:prstGeom prst="rect">
            <a:avLst/>
          </a:prstGeom>
        </p:spPr>
      </p:pic>
      <p:sp>
        <p:nvSpPr>
          <p:cNvPr id="10" name="圆角矩形 6">
            <a:extLst>
              <a:ext uri="{FF2B5EF4-FFF2-40B4-BE49-F238E27FC236}">
                <a16:creationId xmlns:a16="http://schemas.microsoft.com/office/drawing/2014/main" id="{E976251F-C0B2-4E5D-B199-AEC2F8163890}"/>
              </a:ext>
            </a:extLst>
          </p:cNvPr>
          <p:cNvSpPr/>
          <p:nvPr userDrawn="1"/>
        </p:nvSpPr>
        <p:spPr>
          <a:xfrm>
            <a:off x="716605" y="533636"/>
            <a:ext cx="10758792" cy="5797685"/>
          </a:xfrm>
          <a:prstGeom prst="roundRect">
            <a:avLst/>
          </a:prstGeom>
          <a:noFill/>
          <a:ln w="1270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64EA86C9-2A5B-4CD2-B79C-1F5F3F4C5F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78261" b="5341"/>
          <a:stretch/>
        </p:blipFill>
        <p:spPr>
          <a:xfrm>
            <a:off x="0" y="4191817"/>
            <a:ext cx="12192000" cy="2666183"/>
          </a:xfrm>
          <a:prstGeom prst="rect">
            <a:avLst/>
          </a:prstGeom>
          <a:effectLst>
            <a:outerShdw blurRad="50800" dist="38100" dir="1362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3" name="组合 12">
            <a:extLst>
              <a:ext uri="{FF2B5EF4-FFF2-40B4-BE49-F238E27FC236}">
                <a16:creationId xmlns:a16="http://schemas.microsoft.com/office/drawing/2014/main" id="{6CE727CE-5C2B-497B-B172-7DE6BC28F73B}"/>
              </a:ext>
            </a:extLst>
          </p:cNvPr>
          <p:cNvGrpSpPr/>
          <p:nvPr userDrawn="1"/>
        </p:nvGrpSpPr>
        <p:grpSpPr>
          <a:xfrm rot="1522098">
            <a:off x="10028090" y="32371"/>
            <a:ext cx="2359852" cy="1911188"/>
            <a:chOff x="1505535" y="104580"/>
            <a:chExt cx="2359852" cy="1911188"/>
          </a:xfrm>
        </p:grpSpPr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3E839F1D-39A4-4E46-B981-75A2AF7E6BB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/>
            <a:srcRect r="82451" b="85517"/>
            <a:stretch/>
          </p:blipFill>
          <p:spPr>
            <a:xfrm>
              <a:off x="1505535" y="104580"/>
              <a:ext cx="1736528" cy="1911188"/>
            </a:xfrm>
            <a:prstGeom prst="rect">
              <a:avLst/>
            </a:prstGeom>
          </p:spPr>
        </p:pic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00167213-1813-4379-A24F-A110B9FE3EA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/>
            <a:srcRect l="13408" t="7922" r="73707" b="82166"/>
            <a:stretch/>
          </p:blipFill>
          <p:spPr>
            <a:xfrm rot="1487251">
              <a:off x="2363114" y="452520"/>
              <a:ext cx="1502273" cy="1541147"/>
            </a:xfrm>
            <a:prstGeom prst="rect">
              <a:avLst/>
            </a:prstGeom>
          </p:spPr>
        </p:pic>
      </p:grpSp>
      <p:pic>
        <p:nvPicPr>
          <p:cNvPr id="18" name="图片 17">
            <a:extLst>
              <a:ext uri="{FF2B5EF4-FFF2-40B4-BE49-F238E27FC236}">
                <a16:creationId xmlns:a16="http://schemas.microsoft.com/office/drawing/2014/main" id="{6376A967-8EAC-4FBA-A6CB-7A4CAE8DC03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t="50585"/>
          <a:stretch/>
        </p:blipFill>
        <p:spPr>
          <a:xfrm>
            <a:off x="0" y="3469104"/>
            <a:ext cx="12192000" cy="3388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228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0A0E4E-64D7-43FA-9BFD-B210F870005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7/20/2023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D41EC-9BD5-435F-BD64-A8D3DCDF580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458152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0A0E4E-64D7-43FA-9BFD-B210F870005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7/20/2023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D41EC-9BD5-435F-BD64-A8D3DCDF580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48868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0A0E4E-64D7-43FA-9BFD-B210F870005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7/20/2023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D41EC-9BD5-435F-BD64-A8D3DCDF580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729174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0A0E4E-64D7-43FA-9BFD-B210F870005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7/20/2023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D41EC-9BD5-435F-BD64-A8D3DCDF580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880655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0A0E4E-64D7-43FA-9BFD-B210F870005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7/20/2023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D41EC-9BD5-435F-BD64-A8D3DCDF580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633085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0A0E4E-64D7-43FA-9BFD-B210F870005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7/20/2023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D41EC-9BD5-435F-BD64-A8D3DCDF580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502970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0A0E4E-64D7-43FA-9BFD-B210F870005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7/20/2023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D41EC-9BD5-435F-BD64-A8D3DCDF580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6791517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0A0E4E-64D7-43FA-9BFD-B210F870005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7/20/2023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D41EC-9BD5-435F-BD64-A8D3DCDF580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553155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0A0E4E-64D7-43FA-9BFD-B210F870005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7/20/2023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D41EC-9BD5-435F-BD64-A8D3DCDF580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766890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0A0E4E-64D7-43FA-9BFD-B210F870005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7/20/2023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D41EC-9BD5-435F-BD64-A8D3DCDF580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74858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64B8B008-4A5F-406B-9380-B2C34D3496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8038"/>
          <a:stretch/>
        </p:blipFill>
        <p:spPr>
          <a:xfrm>
            <a:off x="0" y="0"/>
            <a:ext cx="1643720" cy="6858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49205D42-5DAB-4D03-BFC9-7887F40EBE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8415" r="-4383"/>
          <a:stretch/>
        </p:blipFill>
        <p:spPr>
          <a:xfrm>
            <a:off x="8799445" y="0"/>
            <a:ext cx="3392555" cy="6858000"/>
          </a:xfrm>
          <a:prstGeom prst="rect">
            <a:avLst/>
          </a:prstGeom>
        </p:spPr>
      </p:pic>
      <p:sp>
        <p:nvSpPr>
          <p:cNvPr id="13" name="圆角矩形 6">
            <a:extLst>
              <a:ext uri="{FF2B5EF4-FFF2-40B4-BE49-F238E27FC236}">
                <a16:creationId xmlns:a16="http://schemas.microsoft.com/office/drawing/2014/main" id="{026A6495-4B8F-4278-8B8A-22EF035F7385}"/>
              </a:ext>
            </a:extLst>
          </p:cNvPr>
          <p:cNvSpPr/>
          <p:nvPr userDrawn="1"/>
        </p:nvSpPr>
        <p:spPr>
          <a:xfrm>
            <a:off x="716605" y="533636"/>
            <a:ext cx="10758792" cy="5797685"/>
          </a:xfrm>
          <a:prstGeom prst="roundRect">
            <a:avLst/>
          </a:prstGeom>
          <a:solidFill>
            <a:schemeClr val="bg1"/>
          </a:solidFill>
          <a:ln w="1270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84AF4300-0EAB-45A5-8806-A2B74DAE954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78261" b="5341"/>
          <a:stretch/>
        </p:blipFill>
        <p:spPr>
          <a:xfrm>
            <a:off x="0" y="4191817"/>
            <a:ext cx="12192000" cy="2666183"/>
          </a:xfrm>
          <a:prstGeom prst="rect">
            <a:avLst/>
          </a:prstGeom>
          <a:effectLst>
            <a:outerShdw blurRad="50800" dist="38100" dir="1362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7" name="组合 16">
            <a:extLst>
              <a:ext uri="{FF2B5EF4-FFF2-40B4-BE49-F238E27FC236}">
                <a16:creationId xmlns:a16="http://schemas.microsoft.com/office/drawing/2014/main" id="{F99B0154-7EB6-40B5-8675-DE4386FB3192}"/>
              </a:ext>
            </a:extLst>
          </p:cNvPr>
          <p:cNvGrpSpPr/>
          <p:nvPr userDrawn="1"/>
        </p:nvGrpSpPr>
        <p:grpSpPr>
          <a:xfrm>
            <a:off x="132977" y="32371"/>
            <a:ext cx="2359852" cy="1911188"/>
            <a:chOff x="1505535" y="104580"/>
            <a:chExt cx="2359852" cy="1911188"/>
          </a:xfrm>
        </p:grpSpPr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1E64EB07-EC2D-4381-A212-5C678BD7719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/>
            <a:srcRect r="82451" b="85517"/>
            <a:stretch/>
          </p:blipFill>
          <p:spPr>
            <a:xfrm>
              <a:off x="1505535" y="104580"/>
              <a:ext cx="1736528" cy="1911188"/>
            </a:xfrm>
            <a:prstGeom prst="rect">
              <a:avLst/>
            </a:prstGeom>
          </p:spPr>
        </p:pic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id="{B81FF6A7-EB1C-4C54-B034-FC49A8F6E0B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/>
            <a:srcRect l="13408" t="7922" r="73707" b="82166"/>
            <a:stretch/>
          </p:blipFill>
          <p:spPr>
            <a:xfrm rot="1487251">
              <a:off x="2363114" y="452520"/>
              <a:ext cx="1502273" cy="1541147"/>
            </a:xfrm>
            <a:prstGeom prst="rect">
              <a:avLst/>
            </a:prstGeom>
          </p:spPr>
        </p:pic>
      </p:grpSp>
      <p:pic>
        <p:nvPicPr>
          <p:cNvPr id="21" name="图片 20">
            <a:extLst>
              <a:ext uri="{FF2B5EF4-FFF2-40B4-BE49-F238E27FC236}">
                <a16:creationId xmlns:a16="http://schemas.microsoft.com/office/drawing/2014/main" id="{08857112-2AA7-47F8-B3E7-E3A8DF758EA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t="50585"/>
          <a:stretch/>
        </p:blipFill>
        <p:spPr>
          <a:xfrm flipH="1">
            <a:off x="0" y="3469104"/>
            <a:ext cx="12192000" cy="3388573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B7BF71E1-0D01-4395-8D36-EFDE1E7BAEC8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12878" y="3799546"/>
            <a:ext cx="1007450" cy="3111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765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0A0E4E-64D7-43FA-9BFD-B210F870005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7/20/2023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D41EC-9BD5-435F-BD64-A8D3DCDF580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77684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0A0E4E-64D7-43FA-9BFD-B210F870005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7/20/2023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D41EC-9BD5-435F-BD64-A8D3DCDF580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761142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0A0E4E-64D7-43FA-9BFD-B210F870005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7/20/2023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D41EC-9BD5-435F-BD64-A8D3DCDF580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008315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0A0E4E-64D7-43FA-9BFD-B210F870005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7/20/2023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D41EC-9BD5-435F-BD64-A8D3DCDF580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394052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0A0E4E-64D7-43FA-9BFD-B210F870005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7/20/2023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D41EC-9BD5-435F-BD64-A8D3DCDF580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83630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0A0E4E-64D7-43FA-9BFD-B210F870005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7/20/2023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D41EC-9BD5-435F-BD64-A8D3DCDF580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978538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0A0E4E-64D7-43FA-9BFD-B210F870005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7/20/2023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D41EC-9BD5-435F-BD64-A8D3DCDF580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450908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0A0E4E-64D7-43FA-9BFD-B210F870005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7/20/2023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D41EC-9BD5-435F-BD64-A8D3DCDF580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535679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0A0E4E-64D7-43FA-9BFD-B210F870005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7/20/2023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D41EC-9BD5-435F-BD64-A8D3DCDF580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301286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0A0E4E-64D7-43FA-9BFD-B210F870005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7/20/2023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D41EC-9BD5-435F-BD64-A8D3DCDF580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72800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BC11A4D9-6CC5-4471-B019-193E074A083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8038"/>
          <a:stretch/>
        </p:blipFill>
        <p:spPr>
          <a:xfrm>
            <a:off x="0" y="0"/>
            <a:ext cx="1643720" cy="6858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EE0BF770-D624-49DD-91FB-53A70AAC95A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8415" r="-4383"/>
          <a:stretch/>
        </p:blipFill>
        <p:spPr>
          <a:xfrm>
            <a:off x="8799445" y="0"/>
            <a:ext cx="3392555" cy="6858000"/>
          </a:xfrm>
          <a:prstGeom prst="rect">
            <a:avLst/>
          </a:prstGeom>
        </p:spPr>
      </p:pic>
      <p:sp>
        <p:nvSpPr>
          <p:cNvPr id="12" name="圆角矩形 6">
            <a:extLst>
              <a:ext uri="{FF2B5EF4-FFF2-40B4-BE49-F238E27FC236}">
                <a16:creationId xmlns:a16="http://schemas.microsoft.com/office/drawing/2014/main" id="{F44B02B0-28D1-4DEE-9C3E-DB5ABA117788}"/>
              </a:ext>
            </a:extLst>
          </p:cNvPr>
          <p:cNvSpPr/>
          <p:nvPr userDrawn="1"/>
        </p:nvSpPr>
        <p:spPr>
          <a:xfrm>
            <a:off x="716605" y="533636"/>
            <a:ext cx="10758792" cy="5797685"/>
          </a:xfrm>
          <a:prstGeom prst="roundRect">
            <a:avLst/>
          </a:prstGeom>
          <a:noFill/>
          <a:ln w="1270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60241B5A-EFE9-44C8-A9AD-07B0820876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78261" b="5341"/>
          <a:stretch/>
        </p:blipFill>
        <p:spPr>
          <a:xfrm>
            <a:off x="0" y="4191817"/>
            <a:ext cx="12192000" cy="2666183"/>
          </a:xfrm>
          <a:prstGeom prst="rect">
            <a:avLst/>
          </a:prstGeom>
          <a:effectLst>
            <a:outerShdw blurRad="50800" dist="38100" dir="1362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7" name="组合 16">
            <a:extLst>
              <a:ext uri="{FF2B5EF4-FFF2-40B4-BE49-F238E27FC236}">
                <a16:creationId xmlns:a16="http://schemas.microsoft.com/office/drawing/2014/main" id="{1F53E02B-677B-49F9-8C31-DE93D52146B4}"/>
              </a:ext>
            </a:extLst>
          </p:cNvPr>
          <p:cNvGrpSpPr/>
          <p:nvPr userDrawn="1"/>
        </p:nvGrpSpPr>
        <p:grpSpPr>
          <a:xfrm>
            <a:off x="132977" y="32371"/>
            <a:ext cx="2359852" cy="1911188"/>
            <a:chOff x="1505535" y="104580"/>
            <a:chExt cx="2359852" cy="1911188"/>
          </a:xfrm>
        </p:grpSpPr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3F3DD04B-3989-42CF-ACED-3AEB5A37745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/>
            <a:srcRect r="82451" b="85517"/>
            <a:stretch/>
          </p:blipFill>
          <p:spPr>
            <a:xfrm>
              <a:off x="1505535" y="104580"/>
              <a:ext cx="1736528" cy="1911188"/>
            </a:xfrm>
            <a:prstGeom prst="rect">
              <a:avLst/>
            </a:prstGeom>
          </p:spPr>
        </p:pic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id="{86F90870-9CC8-4DE8-AF57-841BFC81675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/>
            <a:srcRect l="13408" t="7922" r="73707" b="82166"/>
            <a:stretch/>
          </p:blipFill>
          <p:spPr>
            <a:xfrm rot="1487251">
              <a:off x="2363114" y="452520"/>
              <a:ext cx="1502273" cy="1541147"/>
            </a:xfrm>
            <a:prstGeom prst="rect">
              <a:avLst/>
            </a:prstGeom>
          </p:spPr>
        </p:pic>
      </p:grpSp>
      <p:pic>
        <p:nvPicPr>
          <p:cNvPr id="13" name="图片 12">
            <a:extLst>
              <a:ext uri="{FF2B5EF4-FFF2-40B4-BE49-F238E27FC236}">
                <a16:creationId xmlns:a16="http://schemas.microsoft.com/office/drawing/2014/main" id="{F4A75E2F-733F-43A5-9757-1DF965E404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t="50585"/>
          <a:stretch/>
        </p:blipFill>
        <p:spPr>
          <a:xfrm flipH="1">
            <a:off x="0" y="3469104"/>
            <a:ext cx="12192000" cy="3388573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3943EB94-BA96-4B63-8CEF-B02E9DE513A1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12878" y="3799546"/>
            <a:ext cx="1007450" cy="3111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5015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0A0E4E-64D7-43FA-9BFD-B210F870005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7/20/2023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D41EC-9BD5-435F-BD64-A8D3DCDF580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51211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0A0E4E-64D7-43FA-9BFD-B210F870005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7/20/2023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D41EC-9BD5-435F-BD64-A8D3DCDF580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445782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0A0E4E-64D7-43FA-9BFD-B210F870005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7/20/2023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D41EC-9BD5-435F-BD64-A8D3DCDF580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938894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0A0E4E-64D7-43FA-9BFD-B210F870005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7/20/2023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D41EC-9BD5-435F-BD64-A8D3DCDF580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557009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0A0E4E-64D7-43FA-9BFD-B210F870005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7/20/2023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D41EC-9BD5-435F-BD64-A8D3DCDF580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586865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0A0E4E-64D7-43FA-9BFD-B210F870005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7/20/2023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D41EC-9BD5-435F-BD64-A8D3DCDF580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0458168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0A0E4E-64D7-43FA-9BFD-B210F870005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7/20/2023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D41EC-9BD5-435F-BD64-A8D3DCDF580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637875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0A0E4E-64D7-43FA-9BFD-B210F870005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7/20/2023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D41EC-9BD5-435F-BD64-A8D3DCDF580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085181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0A0E4E-64D7-43FA-9BFD-B210F870005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7/20/2023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D41EC-9BD5-435F-BD64-A8D3DCDF580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5906991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0A0E4E-64D7-43FA-9BFD-B210F870005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7/20/2023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D41EC-9BD5-435F-BD64-A8D3DCDF580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14928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圆角矩形 8">
            <a:extLst>
              <a:ext uri="{FF2B5EF4-FFF2-40B4-BE49-F238E27FC236}">
                <a16:creationId xmlns:a16="http://schemas.microsoft.com/office/drawing/2014/main" id="{CCAC927C-A4EE-4750-A764-E16F5D0CC0C9}"/>
              </a:ext>
            </a:extLst>
          </p:cNvPr>
          <p:cNvSpPr/>
          <p:nvPr userDrawn="1"/>
        </p:nvSpPr>
        <p:spPr>
          <a:xfrm>
            <a:off x="2133599" y="1060174"/>
            <a:ext cx="7924800" cy="3498574"/>
          </a:xfrm>
          <a:prstGeom prst="roundRect">
            <a:avLst/>
          </a:prstGeom>
          <a:solidFill>
            <a:schemeClr val="bg1"/>
          </a:solidFill>
          <a:ln w="1270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DAD503E7-997B-4CB2-9A30-97D4221675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8261" b="1223"/>
          <a:stretch/>
        </p:blipFill>
        <p:spPr>
          <a:xfrm>
            <a:off x="0" y="3522346"/>
            <a:ext cx="12192000" cy="3335654"/>
          </a:xfrm>
          <a:prstGeom prst="rect">
            <a:avLst/>
          </a:prstGeom>
          <a:effectLst>
            <a:outerShdw blurRad="50800" dist="38100" dir="1362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CB970BEF-962C-4BB2-872E-2A17357693F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2872778" y="3232217"/>
            <a:ext cx="6446441" cy="3625784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05F13584-2BEB-42C7-A8BD-25B42E55D0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r="68038"/>
          <a:stretch/>
        </p:blipFill>
        <p:spPr>
          <a:xfrm>
            <a:off x="0" y="0"/>
            <a:ext cx="1643720" cy="685800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3CCF7F9C-0157-4BDD-9802-7EA68B0A63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38415" r="-4383"/>
          <a:stretch/>
        </p:blipFill>
        <p:spPr>
          <a:xfrm>
            <a:off x="8799445" y="0"/>
            <a:ext cx="3392555" cy="685800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747122F1-B57C-4040-BDA1-AC6CE133503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71646" t="15266" r="5936" b="57439"/>
          <a:stretch/>
        </p:blipFill>
        <p:spPr>
          <a:xfrm>
            <a:off x="10058399" y="1355325"/>
            <a:ext cx="1152940" cy="1871870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F733AB50-70D8-4F9C-85D0-E452AFEAA4B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71646" t="15266" r="5936" b="57439"/>
          <a:stretch/>
        </p:blipFill>
        <p:spPr>
          <a:xfrm rot="12394785">
            <a:off x="735720" y="825238"/>
            <a:ext cx="1152940" cy="1871870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FBABBD6B-5354-4FC8-8145-6B02E424D8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r="82451" b="85517"/>
          <a:stretch/>
        </p:blipFill>
        <p:spPr>
          <a:xfrm>
            <a:off x="1505535" y="104580"/>
            <a:ext cx="1736528" cy="1911188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C755AFA6-43F3-4BD4-B39E-313ACFC9BBA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/>
          <a:srcRect l="13408" t="7922" r="73707" b="82166"/>
          <a:stretch/>
        </p:blipFill>
        <p:spPr>
          <a:xfrm rot="1487251">
            <a:off x="2363114" y="452520"/>
            <a:ext cx="1502273" cy="1541147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F631B394-4044-4D5F-B05F-F918BC5EF0A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r="82451" b="85517"/>
          <a:stretch/>
        </p:blipFill>
        <p:spPr>
          <a:xfrm rot="2319077">
            <a:off x="9603318" y="2393957"/>
            <a:ext cx="1339621" cy="1474360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1B6D5171-CE91-48AC-950E-F954F4D88E25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312190" y="2909371"/>
            <a:ext cx="1295655" cy="4001871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5D4751FA-871B-405F-968F-4078FBC8C3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/>
          <a:srcRect t="50585"/>
          <a:stretch/>
        </p:blipFill>
        <p:spPr>
          <a:xfrm>
            <a:off x="0" y="3469104"/>
            <a:ext cx="12192000" cy="3388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1049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0A0E4E-64D7-43FA-9BFD-B210F870005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7/20/2023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D41EC-9BD5-435F-BD64-A8D3DCDF580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4246708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0A0E4E-64D7-43FA-9BFD-B210F870005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7/20/2023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D41EC-9BD5-435F-BD64-A8D3DCDF580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23839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0A0E4E-64D7-43FA-9BFD-B210F870005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7/20/2023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D41EC-9BD5-435F-BD64-A8D3DCDF580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90270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F374EB71-031D-43A0-B870-E283BC2C9C6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8261" b="5341"/>
          <a:stretch/>
        </p:blipFill>
        <p:spPr>
          <a:xfrm>
            <a:off x="0" y="4191817"/>
            <a:ext cx="12192000" cy="2666183"/>
          </a:xfrm>
          <a:prstGeom prst="rect">
            <a:avLst/>
          </a:prstGeom>
          <a:effectLst>
            <a:outerShdw blurRad="50800" dist="38100" dir="1362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690FFB5-CB31-4412-B0B7-38BE34327C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68038"/>
          <a:stretch/>
        </p:blipFill>
        <p:spPr>
          <a:xfrm>
            <a:off x="0" y="0"/>
            <a:ext cx="1643720" cy="6858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0C296D60-676F-4A32-B009-6FD07B59FEA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38415" r="-4383"/>
          <a:stretch/>
        </p:blipFill>
        <p:spPr>
          <a:xfrm>
            <a:off x="8799445" y="0"/>
            <a:ext cx="3392555" cy="6858000"/>
          </a:xfrm>
          <a:prstGeom prst="rect">
            <a:avLst/>
          </a:prstGeom>
        </p:spPr>
      </p:pic>
      <p:sp>
        <p:nvSpPr>
          <p:cNvPr id="9" name="圆角矩形 6">
            <a:extLst>
              <a:ext uri="{FF2B5EF4-FFF2-40B4-BE49-F238E27FC236}">
                <a16:creationId xmlns:a16="http://schemas.microsoft.com/office/drawing/2014/main" id="{566E82B8-0C60-4897-8294-F5AA26C07B6E}"/>
              </a:ext>
            </a:extLst>
          </p:cNvPr>
          <p:cNvSpPr/>
          <p:nvPr userDrawn="1"/>
        </p:nvSpPr>
        <p:spPr>
          <a:xfrm>
            <a:off x="716605" y="533636"/>
            <a:ext cx="10758792" cy="5797685"/>
          </a:xfrm>
          <a:prstGeom prst="roundRect">
            <a:avLst/>
          </a:prstGeom>
          <a:solidFill>
            <a:schemeClr val="bg1"/>
          </a:solidFill>
          <a:ln w="1270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grpSp>
        <p:nvGrpSpPr>
          <p:cNvPr id="15" name="组合 14">
            <a:extLst>
              <a:ext uri="{FF2B5EF4-FFF2-40B4-BE49-F238E27FC236}">
                <a16:creationId xmlns:a16="http://schemas.microsoft.com/office/drawing/2014/main" id="{842D8559-AB1B-41DC-9810-A80CC535DD07}"/>
              </a:ext>
            </a:extLst>
          </p:cNvPr>
          <p:cNvGrpSpPr/>
          <p:nvPr userDrawn="1"/>
        </p:nvGrpSpPr>
        <p:grpSpPr>
          <a:xfrm>
            <a:off x="132977" y="32371"/>
            <a:ext cx="2359852" cy="1911188"/>
            <a:chOff x="1505535" y="104580"/>
            <a:chExt cx="2359852" cy="1911188"/>
          </a:xfrm>
        </p:grpSpPr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0FC946E6-3286-4C5E-9FCE-73BF770DA69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/>
            <a:srcRect r="82451" b="85517"/>
            <a:stretch/>
          </p:blipFill>
          <p:spPr>
            <a:xfrm>
              <a:off x="1505535" y="104580"/>
              <a:ext cx="1736528" cy="1911188"/>
            </a:xfrm>
            <a:prstGeom prst="rect">
              <a:avLst/>
            </a:prstGeom>
          </p:spPr>
        </p:pic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C3826EA3-4D57-4A6E-8E9D-C576824D593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/>
            <a:srcRect l="13408" t="7922" r="73707" b="82166"/>
            <a:stretch/>
          </p:blipFill>
          <p:spPr>
            <a:xfrm rot="1487251">
              <a:off x="2363114" y="452520"/>
              <a:ext cx="1502273" cy="1541147"/>
            </a:xfrm>
            <a:prstGeom prst="rect">
              <a:avLst/>
            </a:prstGeom>
          </p:spPr>
        </p:pic>
      </p:grpSp>
      <p:pic>
        <p:nvPicPr>
          <p:cNvPr id="11" name="图片 10">
            <a:extLst>
              <a:ext uri="{FF2B5EF4-FFF2-40B4-BE49-F238E27FC236}">
                <a16:creationId xmlns:a16="http://schemas.microsoft.com/office/drawing/2014/main" id="{E480D6F3-6228-4302-9B16-00049A8B62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t="50585"/>
          <a:stretch/>
        </p:blipFill>
        <p:spPr>
          <a:xfrm>
            <a:off x="0" y="3469104"/>
            <a:ext cx="12192000" cy="3388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558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5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5" Type="http://schemas.openxmlformats.org/officeDocument/2006/relationships/slideLayout" Target="../slideLayouts/slideLayout34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59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9.xml"/><Relationship Id="rId3" Type="http://schemas.openxmlformats.org/officeDocument/2006/relationships/slideLayout" Target="../slideLayouts/slideLayout74.xml"/><Relationship Id="rId7" Type="http://schemas.openxmlformats.org/officeDocument/2006/relationships/slideLayout" Target="../slideLayouts/slideLayout78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3.xml"/><Relationship Id="rId1" Type="http://schemas.openxmlformats.org/officeDocument/2006/relationships/slideLayout" Target="../slideLayouts/slideLayout72.xml"/><Relationship Id="rId6" Type="http://schemas.openxmlformats.org/officeDocument/2006/relationships/slideLayout" Target="../slideLayouts/slideLayout77.xml"/><Relationship Id="rId11" Type="http://schemas.openxmlformats.org/officeDocument/2006/relationships/slideLayout" Target="../slideLayouts/slideLayout82.xml"/><Relationship Id="rId5" Type="http://schemas.openxmlformats.org/officeDocument/2006/relationships/slideLayout" Target="../slideLayouts/slideLayout76.xml"/><Relationship Id="rId10" Type="http://schemas.openxmlformats.org/officeDocument/2006/relationships/slideLayout" Target="../slideLayouts/slideLayout81.xml"/><Relationship Id="rId4" Type="http://schemas.openxmlformats.org/officeDocument/2006/relationships/slideLayout" Target="../slideLayouts/slideLayout75.xml"/><Relationship Id="rId9" Type="http://schemas.openxmlformats.org/officeDocument/2006/relationships/slideLayout" Target="../slideLayouts/slideLayout8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2AC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C38DA38-71FB-4CEB-B777-09292390EC4A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B3E06E2-B8CD-4348-A929-48748D52322A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1A0A433-1C81-43D6-86C9-906F9D1CD5C6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7AB7940-731C-4B6C-8537-33EBAD98DEBF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FD30DE0-A467-4251-9C3A-A1C317B497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-19326756"/>
            <a:ext cx="3627531" cy="476167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AB0BDD7-87EC-486A-B615-E37ABFEB53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23671816"/>
            <a:ext cx="3627531" cy="476167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A7B57CC-00D0-41DB-B5AF-37D47FB69A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475795" y="-19326756"/>
            <a:ext cx="3627531" cy="476167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2E588B1C-8AC9-4740-A8D9-6AF0680251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738933" y="23671816"/>
            <a:ext cx="3627531" cy="4761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59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805" r:id="rId10"/>
    <p:sldLayoutId id="2147483661" r:id="rId11"/>
  </p:sldLayoutIdLst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2AC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922236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</p:sldLayoutIdLst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2AC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28726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</p:sldLayoutIdLst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2AC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1959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  <p:sldLayoutId id="2147483748" r:id="rId8"/>
    <p:sldLayoutId id="2147483749" r:id="rId9"/>
  </p:sldLayoutIdLst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0A0E4E-64D7-43FA-9BFD-B210F870005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7/20/2023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D41EC-9BD5-435F-BD64-A8D3DCDF580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32542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0A0E4E-64D7-43FA-9BFD-B210F870005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7/20/2023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D41EC-9BD5-435F-BD64-A8D3DCDF580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29934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0A0E4E-64D7-43FA-9BFD-B210F870005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7/20/2023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D41EC-9BD5-435F-BD64-A8D3DCDF580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4863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0A0E4E-64D7-43FA-9BFD-B210F870005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7/20/2023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D41EC-9BD5-435F-BD64-A8D3DCDF580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014564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8.png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13.png"/><Relationship Id="rId5" Type="http://schemas.openxmlformats.org/officeDocument/2006/relationships/image" Target="../media/image26.png"/><Relationship Id="rId4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7.png"/><Relationship Id="rId3" Type="http://schemas.openxmlformats.org/officeDocument/2006/relationships/slideLayout" Target="../slideLayouts/slideLayout10.xml"/><Relationship Id="rId7" Type="http://schemas.openxmlformats.org/officeDocument/2006/relationships/image" Target="../media/image31.png"/><Relationship Id="rId12" Type="http://schemas.openxmlformats.org/officeDocument/2006/relationships/image" Target="../media/image36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0.png"/><Relationship Id="rId11" Type="http://schemas.openxmlformats.org/officeDocument/2006/relationships/image" Target="../media/image35.png"/><Relationship Id="rId5" Type="http://schemas.openxmlformats.org/officeDocument/2006/relationships/image" Target="../media/image30.png"/><Relationship Id="rId10" Type="http://schemas.openxmlformats.org/officeDocument/2006/relationships/image" Target="../media/image34.png"/><Relationship Id="rId4" Type="http://schemas.openxmlformats.org/officeDocument/2006/relationships/image" Target="../media/image29.png"/><Relationship Id="rId9" Type="http://schemas.openxmlformats.org/officeDocument/2006/relationships/image" Target="../media/image33.png"/><Relationship Id="rId14" Type="http://schemas.openxmlformats.org/officeDocument/2006/relationships/image" Target="../media/image38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microsoft.com/office/2007/relationships/hdphoto" Target="../media/hdphoto1.wdp"/><Relationship Id="rId18" Type="http://schemas.openxmlformats.org/officeDocument/2006/relationships/slide" Target="slide11.xml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22.png"/><Relationship Id="rId17" Type="http://schemas.openxmlformats.org/officeDocument/2006/relationships/image" Target="../media/image24.gif"/><Relationship Id="rId2" Type="http://schemas.openxmlformats.org/officeDocument/2006/relationships/image" Target="../media/image14.jpeg"/><Relationship Id="rId16" Type="http://schemas.openxmlformats.org/officeDocument/2006/relationships/slide" Target="slide8.xml"/><Relationship Id="rId1" Type="http://schemas.openxmlformats.org/officeDocument/2006/relationships/slideLayout" Target="../slideLayouts/slideLayout39.xml"/><Relationship Id="rId6" Type="http://schemas.openxmlformats.org/officeDocument/2006/relationships/image" Target="../media/image18.png"/><Relationship Id="rId11" Type="http://schemas.openxmlformats.org/officeDocument/2006/relationships/slide" Target="slide7.xml"/><Relationship Id="rId5" Type="http://schemas.openxmlformats.org/officeDocument/2006/relationships/image" Target="../media/image17.png"/><Relationship Id="rId15" Type="http://schemas.openxmlformats.org/officeDocument/2006/relationships/image" Target="../media/image23.png"/><Relationship Id="rId10" Type="http://schemas.openxmlformats.org/officeDocument/2006/relationships/image" Target="../media/image21.gif"/><Relationship Id="rId4" Type="http://schemas.openxmlformats.org/officeDocument/2006/relationships/image" Target="../media/image16.png"/><Relationship Id="rId9" Type="http://schemas.openxmlformats.org/officeDocument/2006/relationships/slide" Target="slide5.xml"/><Relationship Id="rId14" Type="http://schemas.openxmlformats.org/officeDocument/2006/relationships/slide" Target="slide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5.xml"/><Relationship Id="rId4" Type="http://schemas.openxmlformats.org/officeDocument/2006/relationships/image" Target="../media/image21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3.xml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6.xml"/><Relationship Id="rId5" Type="http://schemas.microsoft.com/office/2007/relationships/hdphoto" Target="../media/hdphoto1.wdp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4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>
            <a:extLst>
              <a:ext uri="{FF2B5EF4-FFF2-40B4-BE49-F238E27FC236}">
                <a16:creationId xmlns:a16="http://schemas.microsoft.com/office/drawing/2014/main" id="{7EF5BEF5-F25D-4640-8BC8-FD55CD0D0CEE}"/>
              </a:ext>
            </a:extLst>
          </p:cNvPr>
          <p:cNvGrpSpPr/>
          <p:nvPr/>
        </p:nvGrpSpPr>
        <p:grpSpPr>
          <a:xfrm>
            <a:off x="6871904" y="677388"/>
            <a:ext cx="2423072" cy="830997"/>
            <a:chOff x="3790950" y="1396751"/>
            <a:chExt cx="2038350" cy="699056"/>
          </a:xfrm>
        </p:grpSpPr>
        <p:sp>
          <p:nvSpPr>
            <p:cNvPr id="5" name="圆角矩形 4">
              <a:extLst>
                <a:ext uri="{FF2B5EF4-FFF2-40B4-BE49-F238E27FC236}">
                  <a16:creationId xmlns:a16="http://schemas.microsoft.com/office/drawing/2014/main" id="{647A6C07-1F21-0944-9C20-4B25F2E42E36}"/>
                </a:ext>
              </a:extLst>
            </p:cNvPr>
            <p:cNvSpPr/>
            <p:nvPr/>
          </p:nvSpPr>
          <p:spPr>
            <a:xfrm>
              <a:off x="3790950" y="1517868"/>
              <a:ext cx="2038350" cy="539532"/>
            </a:xfrm>
            <a:prstGeom prst="roundRect">
              <a:avLst>
                <a:gd name="adj" fmla="val 50000"/>
              </a:avLst>
            </a:prstGeom>
            <a:solidFill>
              <a:srgbClr val="002060"/>
            </a:solidFill>
            <a:ln w="635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endParaRPr>
            </a:p>
          </p:txBody>
        </p:sp>
        <p:sp>
          <p:nvSpPr>
            <p:cNvPr id="3" name="文本框 2">
              <a:extLst>
                <a:ext uri="{FF2B5EF4-FFF2-40B4-BE49-F238E27FC236}">
                  <a16:creationId xmlns:a16="http://schemas.microsoft.com/office/drawing/2014/main" id="{BBD31FAB-7C9B-DD42-85EC-B266FFABFB1F}"/>
                </a:ext>
              </a:extLst>
            </p:cNvPr>
            <p:cNvSpPr txBox="1"/>
            <p:nvPr/>
          </p:nvSpPr>
          <p:spPr>
            <a:xfrm>
              <a:off x="3877928" y="1396751"/>
              <a:ext cx="1943100" cy="6990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vi-VN" altLang="zh-CN" sz="4800" b="0" i="0" u="none" strike="noStrike" kern="1200" cap="none" spc="-30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27号-布丁体" pitchFamily="2" charset="-122"/>
                  <a:ea typeface="字魂27号-布丁体" pitchFamily="2" charset="-122"/>
                  <a:cs typeface="+mn-cs"/>
                </a:rPr>
                <a:t>LTVC</a:t>
              </a:r>
              <a:endParaRPr kumimoji="1" lang="zh-CN" altLang="en-US" sz="4800" b="0" i="0" u="none" strike="noStrike" kern="1200" cap="none" spc="-3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27号-布丁体" pitchFamily="2" charset="-122"/>
                <a:ea typeface="字魂27号-布丁体" pitchFamily="2" charset="-122"/>
                <a:cs typeface="+mn-cs"/>
              </a:endParaRPr>
            </a:p>
          </p:txBody>
        </p:sp>
      </p:grpSp>
      <p:pic>
        <p:nvPicPr>
          <p:cNvPr id="7" name="动感节奏鼓点合成背景音乐_1分44秒">
            <a:hlinkClick r:id="" action="ppaction://media"/>
            <a:extLst>
              <a:ext uri="{FF2B5EF4-FFF2-40B4-BE49-F238E27FC236}">
                <a16:creationId xmlns:a16="http://schemas.microsoft.com/office/drawing/2014/main" id="{9B080AEC-7EAF-D340-8CF4-77F9DB8EECB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>
                  <p14:fade in="500" out="500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621963" y="7000875"/>
            <a:ext cx="812800" cy="812800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65BEDD47-F52C-4CC9-8EA0-02EE40C0485A}"/>
              </a:ext>
            </a:extLst>
          </p:cNvPr>
          <p:cNvGrpSpPr/>
          <p:nvPr/>
        </p:nvGrpSpPr>
        <p:grpSpPr>
          <a:xfrm>
            <a:off x="2269902" y="1462729"/>
            <a:ext cx="7836921" cy="2554546"/>
            <a:chOff x="2374861" y="2763493"/>
            <a:chExt cx="7836921" cy="2554546"/>
          </a:xfrm>
        </p:grpSpPr>
        <p:sp>
          <p:nvSpPr>
            <p:cNvPr id="9" name="Rectangles 3">
              <a:extLst>
                <a:ext uri="{FF2B5EF4-FFF2-40B4-BE49-F238E27FC236}">
                  <a16:creationId xmlns:a16="http://schemas.microsoft.com/office/drawing/2014/main" id="{45D7FF09-3836-4764-9040-84CC938073B5}"/>
                </a:ext>
              </a:extLst>
            </p:cNvPr>
            <p:cNvSpPr/>
            <p:nvPr/>
          </p:nvSpPr>
          <p:spPr>
            <a:xfrm>
              <a:off x="2374861" y="2763494"/>
              <a:ext cx="7836921" cy="2554545"/>
            </a:xfrm>
            <a:custGeom>
              <a:avLst/>
              <a:gdLst>
                <a:gd name="connsiteX0" fmla="*/ 0 w 7836921"/>
                <a:gd name="connsiteY0" fmla="*/ 0 h 2554545"/>
                <a:gd name="connsiteX1" fmla="*/ 481411 w 7836921"/>
                <a:gd name="connsiteY1" fmla="*/ 0 h 2554545"/>
                <a:gd name="connsiteX2" fmla="*/ 806083 w 7836921"/>
                <a:gd name="connsiteY2" fmla="*/ 0 h 2554545"/>
                <a:gd name="connsiteX3" fmla="*/ 1522602 w 7836921"/>
                <a:gd name="connsiteY3" fmla="*/ 0 h 2554545"/>
                <a:gd name="connsiteX4" fmla="*/ 2004013 w 7836921"/>
                <a:gd name="connsiteY4" fmla="*/ 0 h 2554545"/>
                <a:gd name="connsiteX5" fmla="*/ 2485424 w 7836921"/>
                <a:gd name="connsiteY5" fmla="*/ 0 h 2554545"/>
                <a:gd name="connsiteX6" fmla="*/ 3201942 w 7836921"/>
                <a:gd name="connsiteY6" fmla="*/ 0 h 2554545"/>
                <a:gd name="connsiteX7" fmla="*/ 3604984 w 7836921"/>
                <a:gd name="connsiteY7" fmla="*/ 0 h 2554545"/>
                <a:gd name="connsiteX8" fmla="*/ 4321502 w 7836921"/>
                <a:gd name="connsiteY8" fmla="*/ 0 h 2554545"/>
                <a:gd name="connsiteX9" fmla="*/ 5038021 w 7836921"/>
                <a:gd name="connsiteY9" fmla="*/ 0 h 2554545"/>
                <a:gd name="connsiteX10" fmla="*/ 5597801 w 7836921"/>
                <a:gd name="connsiteY10" fmla="*/ 0 h 2554545"/>
                <a:gd name="connsiteX11" fmla="*/ 6314319 w 7836921"/>
                <a:gd name="connsiteY11" fmla="*/ 0 h 2554545"/>
                <a:gd name="connsiteX12" fmla="*/ 6795730 w 7836921"/>
                <a:gd name="connsiteY12" fmla="*/ 0 h 2554545"/>
                <a:gd name="connsiteX13" fmla="*/ 7277141 w 7836921"/>
                <a:gd name="connsiteY13" fmla="*/ 0 h 2554545"/>
                <a:gd name="connsiteX14" fmla="*/ 7836921 w 7836921"/>
                <a:gd name="connsiteY14" fmla="*/ 0 h 2554545"/>
                <a:gd name="connsiteX15" fmla="*/ 7836921 w 7836921"/>
                <a:gd name="connsiteY15" fmla="*/ 485364 h 2554545"/>
                <a:gd name="connsiteX16" fmla="*/ 7836921 w 7836921"/>
                <a:gd name="connsiteY16" fmla="*/ 996273 h 2554545"/>
                <a:gd name="connsiteX17" fmla="*/ 7836921 w 7836921"/>
                <a:gd name="connsiteY17" fmla="*/ 1532727 h 2554545"/>
                <a:gd name="connsiteX18" fmla="*/ 7836921 w 7836921"/>
                <a:gd name="connsiteY18" fmla="*/ 2069181 h 2554545"/>
                <a:gd name="connsiteX19" fmla="*/ 7836921 w 7836921"/>
                <a:gd name="connsiteY19" fmla="*/ 2554545 h 2554545"/>
                <a:gd name="connsiteX20" fmla="*/ 7512249 w 7836921"/>
                <a:gd name="connsiteY20" fmla="*/ 2554545 h 2554545"/>
                <a:gd name="connsiteX21" fmla="*/ 6795730 w 7836921"/>
                <a:gd name="connsiteY21" fmla="*/ 2554545 h 2554545"/>
                <a:gd name="connsiteX22" fmla="*/ 6235950 w 7836921"/>
                <a:gd name="connsiteY22" fmla="*/ 2554545 h 2554545"/>
                <a:gd name="connsiteX23" fmla="*/ 5832908 w 7836921"/>
                <a:gd name="connsiteY23" fmla="*/ 2554545 h 2554545"/>
                <a:gd name="connsiteX24" fmla="*/ 5273128 w 7836921"/>
                <a:gd name="connsiteY24" fmla="*/ 2554545 h 2554545"/>
                <a:gd name="connsiteX25" fmla="*/ 4948456 w 7836921"/>
                <a:gd name="connsiteY25" fmla="*/ 2554545 h 2554545"/>
                <a:gd name="connsiteX26" fmla="*/ 4623783 w 7836921"/>
                <a:gd name="connsiteY26" fmla="*/ 2554545 h 2554545"/>
                <a:gd name="connsiteX27" fmla="*/ 4064003 w 7836921"/>
                <a:gd name="connsiteY27" fmla="*/ 2554545 h 2554545"/>
                <a:gd name="connsiteX28" fmla="*/ 3660962 w 7836921"/>
                <a:gd name="connsiteY28" fmla="*/ 2554545 h 2554545"/>
                <a:gd name="connsiteX29" fmla="*/ 3022812 w 7836921"/>
                <a:gd name="connsiteY29" fmla="*/ 2554545 h 2554545"/>
                <a:gd name="connsiteX30" fmla="*/ 2619771 w 7836921"/>
                <a:gd name="connsiteY30" fmla="*/ 2554545 h 2554545"/>
                <a:gd name="connsiteX31" fmla="*/ 1981621 w 7836921"/>
                <a:gd name="connsiteY31" fmla="*/ 2554545 h 2554545"/>
                <a:gd name="connsiteX32" fmla="*/ 1656949 w 7836921"/>
                <a:gd name="connsiteY32" fmla="*/ 2554545 h 2554545"/>
                <a:gd name="connsiteX33" fmla="*/ 1018800 w 7836921"/>
                <a:gd name="connsiteY33" fmla="*/ 2554545 h 2554545"/>
                <a:gd name="connsiteX34" fmla="*/ 615758 w 7836921"/>
                <a:gd name="connsiteY34" fmla="*/ 2554545 h 2554545"/>
                <a:gd name="connsiteX35" fmla="*/ 0 w 7836921"/>
                <a:gd name="connsiteY35" fmla="*/ 2554545 h 2554545"/>
                <a:gd name="connsiteX36" fmla="*/ 0 w 7836921"/>
                <a:gd name="connsiteY36" fmla="*/ 2094727 h 2554545"/>
                <a:gd name="connsiteX37" fmla="*/ 0 w 7836921"/>
                <a:gd name="connsiteY37" fmla="*/ 1532727 h 2554545"/>
                <a:gd name="connsiteX38" fmla="*/ 0 w 7836921"/>
                <a:gd name="connsiteY38" fmla="*/ 1072909 h 2554545"/>
                <a:gd name="connsiteX39" fmla="*/ 0 w 7836921"/>
                <a:gd name="connsiteY39" fmla="*/ 638636 h 2554545"/>
                <a:gd name="connsiteX40" fmla="*/ 0 w 7836921"/>
                <a:gd name="connsiteY40" fmla="*/ 0 h 2554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7836921" h="2554545" extrusionOk="0">
                  <a:moveTo>
                    <a:pt x="0" y="0"/>
                  </a:moveTo>
                  <a:cubicBezTo>
                    <a:pt x="163400" y="-25405"/>
                    <a:pt x="312436" y="10619"/>
                    <a:pt x="481411" y="0"/>
                  </a:cubicBezTo>
                  <a:cubicBezTo>
                    <a:pt x="650386" y="-10619"/>
                    <a:pt x="663049" y="29872"/>
                    <a:pt x="806083" y="0"/>
                  </a:cubicBezTo>
                  <a:cubicBezTo>
                    <a:pt x="949117" y="-29872"/>
                    <a:pt x="1173082" y="36077"/>
                    <a:pt x="1522602" y="0"/>
                  </a:cubicBezTo>
                  <a:cubicBezTo>
                    <a:pt x="1872122" y="-36077"/>
                    <a:pt x="1868767" y="2489"/>
                    <a:pt x="2004013" y="0"/>
                  </a:cubicBezTo>
                  <a:cubicBezTo>
                    <a:pt x="2139259" y="-2489"/>
                    <a:pt x="2253589" y="49438"/>
                    <a:pt x="2485424" y="0"/>
                  </a:cubicBezTo>
                  <a:cubicBezTo>
                    <a:pt x="2717259" y="-49438"/>
                    <a:pt x="2925298" y="34607"/>
                    <a:pt x="3201942" y="0"/>
                  </a:cubicBezTo>
                  <a:cubicBezTo>
                    <a:pt x="3478586" y="-34607"/>
                    <a:pt x="3478379" y="33033"/>
                    <a:pt x="3604984" y="0"/>
                  </a:cubicBezTo>
                  <a:cubicBezTo>
                    <a:pt x="3731589" y="-33033"/>
                    <a:pt x="4138678" y="47956"/>
                    <a:pt x="4321502" y="0"/>
                  </a:cubicBezTo>
                  <a:cubicBezTo>
                    <a:pt x="4504326" y="-47956"/>
                    <a:pt x="4690303" y="37882"/>
                    <a:pt x="5038021" y="0"/>
                  </a:cubicBezTo>
                  <a:cubicBezTo>
                    <a:pt x="5385739" y="-37882"/>
                    <a:pt x="5388401" y="53514"/>
                    <a:pt x="5597801" y="0"/>
                  </a:cubicBezTo>
                  <a:cubicBezTo>
                    <a:pt x="5807201" y="-53514"/>
                    <a:pt x="6024796" y="8099"/>
                    <a:pt x="6314319" y="0"/>
                  </a:cubicBezTo>
                  <a:cubicBezTo>
                    <a:pt x="6603842" y="-8099"/>
                    <a:pt x="6586764" y="25699"/>
                    <a:pt x="6795730" y="0"/>
                  </a:cubicBezTo>
                  <a:cubicBezTo>
                    <a:pt x="7004696" y="-25699"/>
                    <a:pt x="7158364" y="2650"/>
                    <a:pt x="7277141" y="0"/>
                  </a:cubicBezTo>
                  <a:cubicBezTo>
                    <a:pt x="7395918" y="-2650"/>
                    <a:pt x="7693878" y="54443"/>
                    <a:pt x="7836921" y="0"/>
                  </a:cubicBezTo>
                  <a:cubicBezTo>
                    <a:pt x="7874424" y="103602"/>
                    <a:pt x="7781829" y="352597"/>
                    <a:pt x="7836921" y="485364"/>
                  </a:cubicBezTo>
                  <a:cubicBezTo>
                    <a:pt x="7892013" y="618131"/>
                    <a:pt x="7804851" y="826580"/>
                    <a:pt x="7836921" y="996273"/>
                  </a:cubicBezTo>
                  <a:cubicBezTo>
                    <a:pt x="7868991" y="1165966"/>
                    <a:pt x="7826288" y="1317189"/>
                    <a:pt x="7836921" y="1532727"/>
                  </a:cubicBezTo>
                  <a:cubicBezTo>
                    <a:pt x="7847554" y="1748265"/>
                    <a:pt x="7782684" y="1907041"/>
                    <a:pt x="7836921" y="2069181"/>
                  </a:cubicBezTo>
                  <a:cubicBezTo>
                    <a:pt x="7891158" y="2231321"/>
                    <a:pt x="7813288" y="2387764"/>
                    <a:pt x="7836921" y="2554545"/>
                  </a:cubicBezTo>
                  <a:cubicBezTo>
                    <a:pt x="7694403" y="2583455"/>
                    <a:pt x="7579659" y="2536526"/>
                    <a:pt x="7512249" y="2554545"/>
                  </a:cubicBezTo>
                  <a:cubicBezTo>
                    <a:pt x="7444839" y="2572564"/>
                    <a:pt x="7054312" y="2481091"/>
                    <a:pt x="6795730" y="2554545"/>
                  </a:cubicBezTo>
                  <a:cubicBezTo>
                    <a:pt x="6537148" y="2627999"/>
                    <a:pt x="6381838" y="2504564"/>
                    <a:pt x="6235950" y="2554545"/>
                  </a:cubicBezTo>
                  <a:cubicBezTo>
                    <a:pt x="6090062" y="2604526"/>
                    <a:pt x="6001820" y="2544002"/>
                    <a:pt x="5832908" y="2554545"/>
                  </a:cubicBezTo>
                  <a:cubicBezTo>
                    <a:pt x="5663996" y="2565088"/>
                    <a:pt x="5499364" y="2507237"/>
                    <a:pt x="5273128" y="2554545"/>
                  </a:cubicBezTo>
                  <a:cubicBezTo>
                    <a:pt x="5046892" y="2601853"/>
                    <a:pt x="5104123" y="2530692"/>
                    <a:pt x="4948456" y="2554545"/>
                  </a:cubicBezTo>
                  <a:cubicBezTo>
                    <a:pt x="4792789" y="2578398"/>
                    <a:pt x="4727581" y="2552561"/>
                    <a:pt x="4623783" y="2554545"/>
                  </a:cubicBezTo>
                  <a:cubicBezTo>
                    <a:pt x="4519985" y="2556529"/>
                    <a:pt x="4291276" y="2532874"/>
                    <a:pt x="4064003" y="2554545"/>
                  </a:cubicBezTo>
                  <a:cubicBezTo>
                    <a:pt x="3836730" y="2576216"/>
                    <a:pt x="3824617" y="2508584"/>
                    <a:pt x="3660962" y="2554545"/>
                  </a:cubicBezTo>
                  <a:cubicBezTo>
                    <a:pt x="3497307" y="2600506"/>
                    <a:pt x="3303515" y="2551174"/>
                    <a:pt x="3022812" y="2554545"/>
                  </a:cubicBezTo>
                  <a:cubicBezTo>
                    <a:pt x="2742109" y="2557916"/>
                    <a:pt x="2811373" y="2540233"/>
                    <a:pt x="2619771" y="2554545"/>
                  </a:cubicBezTo>
                  <a:cubicBezTo>
                    <a:pt x="2428169" y="2568857"/>
                    <a:pt x="2120091" y="2482161"/>
                    <a:pt x="1981621" y="2554545"/>
                  </a:cubicBezTo>
                  <a:cubicBezTo>
                    <a:pt x="1843151" y="2626929"/>
                    <a:pt x="1783873" y="2540457"/>
                    <a:pt x="1656949" y="2554545"/>
                  </a:cubicBezTo>
                  <a:cubicBezTo>
                    <a:pt x="1530025" y="2568633"/>
                    <a:pt x="1230907" y="2512343"/>
                    <a:pt x="1018800" y="2554545"/>
                  </a:cubicBezTo>
                  <a:cubicBezTo>
                    <a:pt x="806693" y="2596747"/>
                    <a:pt x="811300" y="2548629"/>
                    <a:pt x="615758" y="2554545"/>
                  </a:cubicBezTo>
                  <a:cubicBezTo>
                    <a:pt x="420216" y="2560461"/>
                    <a:pt x="156114" y="2497352"/>
                    <a:pt x="0" y="2554545"/>
                  </a:cubicBezTo>
                  <a:cubicBezTo>
                    <a:pt x="-6234" y="2435487"/>
                    <a:pt x="32705" y="2274288"/>
                    <a:pt x="0" y="2094727"/>
                  </a:cubicBezTo>
                  <a:cubicBezTo>
                    <a:pt x="-32705" y="1915166"/>
                    <a:pt x="13216" y="1783638"/>
                    <a:pt x="0" y="1532727"/>
                  </a:cubicBezTo>
                  <a:cubicBezTo>
                    <a:pt x="-13216" y="1281816"/>
                    <a:pt x="53746" y="1270200"/>
                    <a:pt x="0" y="1072909"/>
                  </a:cubicBezTo>
                  <a:cubicBezTo>
                    <a:pt x="-53746" y="875618"/>
                    <a:pt x="5993" y="738946"/>
                    <a:pt x="0" y="638636"/>
                  </a:cubicBezTo>
                  <a:cubicBezTo>
                    <a:pt x="-5993" y="538326"/>
                    <a:pt x="14542" y="192553"/>
                    <a:pt x="0" y="0"/>
                  </a:cubicBezTo>
                  <a:close/>
                </a:path>
              </a:pathLst>
            </a:custGeom>
            <a:noFill/>
            <a:ln w="38100">
              <a:noFill/>
              <a:extLst>
                <a:ext uri="{C807C97D-BFC1-408E-A445-0C87EB9F89A2}">
                  <ask:lineSketchStyleProps xmlns:ask="http://schemas.microsoft.com/office/drawing/2018/sketchyshapes" sd="1219033472">
                    <a:prstGeom prst="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txBody>
            <a:bodyPr wrap="square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altLang="zh-CN" sz="8000" b="1" i="0" u="none" strike="noStrike" kern="1200" cap="none" spc="0" normalizeH="0" baseline="0" noProof="0" dirty="0">
                  <a:ln w="254000">
                    <a:solidFill>
                      <a:prstClr val="white"/>
                    </a:solidFill>
                    <a:prstDash val="solid"/>
                  </a:ln>
                  <a:solidFill>
                    <a:prstClr val="white"/>
                  </a:solidFill>
                  <a:effectLst>
                    <a:glow rad="101600">
                      <a:srgbClr val="5B9BD5">
                        <a:satMod val="175000"/>
                        <a:alpha val="40000"/>
                      </a:srgbClr>
                    </a:glow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#9Slide07 IcielStormtrooper" panose="020B0500000000000000" pitchFamily="34" charset="0"/>
                  <a:ea typeface="等线" panose="020B0604020202020204" charset="-122"/>
                  <a:cs typeface="UTM Futura Extra" panose="02040603050506020204" charset="0"/>
                </a:rPr>
                <a:t>TỪ ĐƠN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altLang="zh-CN" sz="8000" b="1" i="0" u="none" strike="noStrike" kern="1200" cap="none" spc="0" normalizeH="0" baseline="0" noProof="0" dirty="0">
                  <a:ln w="254000">
                    <a:solidFill>
                      <a:prstClr val="white"/>
                    </a:solidFill>
                    <a:prstDash val="solid"/>
                  </a:ln>
                  <a:solidFill>
                    <a:prstClr val="white"/>
                  </a:solidFill>
                  <a:effectLst>
                    <a:glow rad="101600">
                      <a:srgbClr val="5B9BD5">
                        <a:satMod val="175000"/>
                        <a:alpha val="40000"/>
                      </a:srgbClr>
                    </a:glow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#9Slide07 IcielStormtrooper" panose="020B0500000000000000" pitchFamily="34" charset="0"/>
                  <a:ea typeface="等线" panose="020B0604020202020204" charset="-122"/>
                  <a:cs typeface="UTM Futura Extra" panose="02040603050506020204" charset="0"/>
                </a:rPr>
                <a:t> VÀ TỪ PHỨC</a:t>
              </a:r>
              <a:endParaRPr kumimoji="0" lang="en-US" altLang="zh-CN" sz="8000" b="1" i="0" u="none" strike="noStrike" kern="1200" cap="none" spc="0" normalizeH="0" baseline="0" noProof="0" dirty="0">
                <a:ln w="254000">
                  <a:solidFill>
                    <a:prstClr val="white"/>
                  </a:solidFill>
                  <a:prstDash val="solid"/>
                </a:ln>
                <a:solidFill>
                  <a:prstClr val="white"/>
                </a:solidFill>
                <a:effectLst>
                  <a:glow rad="101600">
                    <a:srgbClr val="5B9BD5">
                      <a:satMod val="175000"/>
                      <a:alpha val="40000"/>
                    </a:srgbClr>
                  </a:glow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#9Slide07 IcielStormtrooper" panose="020B0500000000000000" pitchFamily="34" charset="0"/>
                <a:ea typeface="等线" panose="020B0604020202020204" charset="-122"/>
                <a:cs typeface="UTM Futura Extra" panose="0204060305050602020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B21D664-F074-43EE-9937-CFB0C86E11BC}"/>
                </a:ext>
              </a:extLst>
            </p:cNvPr>
            <p:cNvSpPr txBox="1"/>
            <p:nvPr/>
          </p:nvSpPr>
          <p:spPr>
            <a:xfrm>
              <a:off x="3091101" y="2763493"/>
              <a:ext cx="6607639" cy="255454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altLang="zh-CN" sz="8000" b="1" i="0" u="none" strike="noStrike" kern="1200" cap="none" spc="0" normalizeH="0" baseline="0" noProof="0" dirty="0">
                  <a:ln w="38100">
                    <a:solidFill>
                      <a:prstClr val="white"/>
                    </a:solidFill>
                    <a:prstDash val="solid"/>
                  </a:ln>
                  <a:solidFill>
                    <a:srgbClr val="0070C0"/>
                  </a:solidFill>
                  <a:effectLst>
                    <a:glow rad="101600">
                      <a:srgbClr val="5B9BD5">
                        <a:satMod val="175000"/>
                        <a:alpha val="40000"/>
                      </a:srgbClr>
                    </a:glow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#9Slide07 IcielStormtrooper" panose="020B0500000000000000" pitchFamily="34" charset="0"/>
                  <a:ea typeface="等线" panose="020B0604020202020204" charset="-122"/>
                  <a:cs typeface="UTM Futura Extra" panose="02040603050506020204" charset="0"/>
                </a:rPr>
                <a:t>TỪ ĐƠN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altLang="zh-CN" sz="8000" b="1" i="0" u="none" strike="noStrike" kern="1200" cap="none" spc="0" normalizeH="0" baseline="0" noProof="0" dirty="0">
                  <a:ln w="38100">
                    <a:solidFill>
                      <a:prstClr val="white"/>
                    </a:solidFill>
                    <a:prstDash val="solid"/>
                  </a:ln>
                  <a:solidFill>
                    <a:srgbClr val="0070C0"/>
                  </a:solidFill>
                  <a:effectLst>
                    <a:glow rad="101600">
                      <a:srgbClr val="5B9BD5">
                        <a:satMod val="175000"/>
                        <a:alpha val="40000"/>
                      </a:srgbClr>
                    </a:glow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#9Slide07 IcielStormtrooper" panose="020B0500000000000000" pitchFamily="34" charset="0"/>
                  <a:ea typeface="等线" panose="020B0604020202020204" charset="-122"/>
                  <a:cs typeface="UTM Futura Extra" panose="02040603050506020204" charset="0"/>
                </a:rPr>
                <a:t>VÀ TỪ PHỨC</a:t>
              </a:r>
              <a:r>
                <a:rPr kumimoji="0" lang="en-US" altLang="zh-CN" sz="8000" b="1" i="0" u="none" strike="noStrike" kern="1200" cap="none" spc="0" normalizeH="0" baseline="0" noProof="0" dirty="0">
                  <a:ln w="38100">
                    <a:solidFill>
                      <a:prstClr val="white"/>
                    </a:solidFill>
                    <a:prstDash val="solid"/>
                  </a:ln>
                  <a:solidFill>
                    <a:srgbClr val="0070C0"/>
                  </a:solidFill>
                  <a:effectLst>
                    <a:glow rad="101600">
                      <a:srgbClr val="5B9BD5">
                        <a:satMod val="175000"/>
                        <a:alpha val="40000"/>
                      </a:srgbClr>
                    </a:glow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#9Slide07 IcielStormtrooper" panose="020B0500000000000000" pitchFamily="34" charset="0"/>
                  <a:ea typeface="等线" panose="020B0604020202020204" charset="-122"/>
                  <a:cs typeface="UTM Futura Extra" panose="02040603050506020204" charset="0"/>
                </a:rPr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44788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8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20073" y="157018"/>
            <a:ext cx="11924145" cy="5948218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Box 6"/>
          <p:cNvSpPr txBox="1">
            <a:spLocks noChangeArrowheads="1"/>
          </p:cNvSpPr>
          <p:nvPr/>
        </p:nvSpPr>
        <p:spPr bwMode="auto">
          <a:xfrm>
            <a:off x="510263" y="3048173"/>
            <a:ext cx="11637817" cy="22929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  <a:r>
              <a:rPr lang="en-US" sz="3200" b="1" i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32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chia </a:t>
            </a:r>
            <a:r>
              <a:rPr lang="en-US" sz="3200" b="1" i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2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32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32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32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32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loại</a:t>
            </a:r>
            <a:r>
              <a:rPr lang="en-US" sz="32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342900" indent="-342900">
              <a:spcBef>
                <a:spcPts val="600"/>
              </a:spcBef>
            </a:pP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chỉ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gồm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tiếng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  <a:endParaRPr lang="en-US" sz="3200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600"/>
              </a:spcBef>
            </a:pPr>
            <a:endParaRPr lang="en-US" sz="3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600"/>
              </a:spcBef>
            </a:pP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gồm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nhiều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tiếng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4" name="Rectangle 4"/>
          <p:cNvSpPr txBox="1">
            <a:spLocks noChangeArrowheads="1"/>
          </p:cNvSpPr>
          <p:nvPr/>
        </p:nvSpPr>
        <p:spPr>
          <a:xfrm>
            <a:off x="4552569" y="4766373"/>
            <a:ext cx="3981831" cy="476250"/>
          </a:xfrm>
          <a:prstGeom prst="rect">
            <a:avLst/>
          </a:prstGeom>
          <a:noFill/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giúp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đỡ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hành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tiên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tiến</a:t>
            </a:r>
            <a:endParaRPr lang="en-US" sz="3200" b="1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466344" y="493628"/>
            <a:ext cx="11725656" cy="25930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vi-VN" sz="2900" dirty="0">
                <a:solidFill>
                  <a:srgbClr val="002060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I.</a:t>
            </a:r>
            <a:r>
              <a:rPr lang="en-US" sz="2900" dirty="0">
                <a:solidFill>
                  <a:srgbClr val="002060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Câu</a:t>
            </a:r>
            <a:r>
              <a:rPr lang="en-US" sz="2900" b="1" dirty="0">
                <a:solidFill>
                  <a:srgbClr val="002060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sau</a:t>
            </a:r>
            <a:r>
              <a:rPr lang="en-US" sz="2900" b="1" dirty="0">
                <a:solidFill>
                  <a:srgbClr val="002060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đây</a:t>
            </a:r>
            <a:r>
              <a:rPr lang="en-US" sz="2900" b="1" dirty="0">
                <a:solidFill>
                  <a:srgbClr val="002060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có</a:t>
            </a:r>
            <a:r>
              <a:rPr lang="en-US" sz="2900" b="1" dirty="0">
                <a:solidFill>
                  <a:srgbClr val="002060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 14 </a:t>
            </a:r>
            <a:r>
              <a:rPr lang="en-US" sz="2900" b="1" dirty="0" err="1">
                <a:solidFill>
                  <a:srgbClr val="002060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từ</a:t>
            </a:r>
            <a:r>
              <a:rPr lang="en-US" sz="2900" b="1" dirty="0">
                <a:solidFill>
                  <a:srgbClr val="002060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, </a:t>
            </a:r>
            <a:r>
              <a:rPr lang="en-US" sz="2900" b="1" dirty="0" err="1">
                <a:solidFill>
                  <a:srgbClr val="002060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mỗi</a:t>
            </a:r>
            <a:r>
              <a:rPr lang="en-US" sz="2900" b="1" dirty="0">
                <a:solidFill>
                  <a:srgbClr val="002060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từ</a:t>
            </a:r>
            <a:r>
              <a:rPr lang="en-US" sz="2900" b="1" dirty="0">
                <a:solidFill>
                  <a:srgbClr val="002060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được</a:t>
            </a:r>
            <a:r>
              <a:rPr lang="en-US" sz="2900" b="1" dirty="0">
                <a:solidFill>
                  <a:srgbClr val="002060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phân</a:t>
            </a:r>
            <a:r>
              <a:rPr lang="en-US" sz="2900" b="1" dirty="0">
                <a:solidFill>
                  <a:srgbClr val="002060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cách</a:t>
            </a:r>
            <a:r>
              <a:rPr lang="en-US" sz="2900" b="1" dirty="0">
                <a:solidFill>
                  <a:srgbClr val="002060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bằng</a:t>
            </a:r>
            <a:r>
              <a:rPr lang="en-US" sz="2900" b="1" dirty="0">
                <a:solidFill>
                  <a:srgbClr val="002060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một</a:t>
            </a:r>
            <a:r>
              <a:rPr lang="en-US" sz="2900" b="1" dirty="0">
                <a:solidFill>
                  <a:srgbClr val="002060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dấu</a:t>
            </a:r>
            <a:r>
              <a:rPr lang="en-US" sz="2900" b="1" dirty="0">
                <a:solidFill>
                  <a:srgbClr val="002060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gạch</a:t>
            </a:r>
            <a:r>
              <a:rPr lang="en-US" sz="2900" b="1" dirty="0">
                <a:solidFill>
                  <a:srgbClr val="002060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2900" b="1" dirty="0" err="1">
                <a:solidFill>
                  <a:srgbClr val="002060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chéo</a:t>
            </a:r>
            <a:r>
              <a:rPr lang="en-US" sz="2900" b="1" dirty="0">
                <a:solidFill>
                  <a:srgbClr val="002060"/>
                </a:solidFill>
                <a:latin typeface="#9Slide03 AmpleSoft Bold" panose="02000000000000000000" pitchFamily="2" charset="0"/>
                <a:cs typeface="Arial" panose="020B0604020202020204" pitchFamily="34" charset="0"/>
              </a:rPr>
              <a:t>: </a:t>
            </a:r>
          </a:p>
          <a:p>
            <a:pPr marL="457200" indent="-457200">
              <a:spcBef>
                <a:spcPct val="50000"/>
              </a:spcBef>
            </a:pP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Nhờ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giúp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đỡ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chí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hành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nhiều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457200" indent="-457200">
              <a:spcBef>
                <a:spcPct val="50000"/>
              </a:spcBef>
            </a:pP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liền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Hanh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tiên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tiến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vi-VN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spcBef>
                <a:spcPct val="50000"/>
              </a:spcBef>
            </a:pPr>
            <a:r>
              <a:rPr lang="vi-VN" sz="25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Theo Mười năm cõng bạn đi học.</a:t>
            </a:r>
            <a:endParaRPr lang="en-US" sz="25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4483200" y="3606789"/>
            <a:ext cx="610251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nhờ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chí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nhiều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liền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Hanh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endParaRPr lang="en-US" sz="3200" b="1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930750" y="4096661"/>
            <a:ext cx="2286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b="1" dirty="0">
                <a:solidFill>
                  <a:srgbClr val="FF37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200" b="1" dirty="0" err="1">
                <a:solidFill>
                  <a:srgbClr val="FF37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3200" b="1" dirty="0">
                <a:solidFill>
                  <a:srgbClr val="FF37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37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đơn</a:t>
            </a:r>
            <a:r>
              <a:rPr lang="en-US" sz="3200" b="1" dirty="0">
                <a:solidFill>
                  <a:srgbClr val="FF37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625950" y="5263586"/>
            <a:ext cx="25908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>
                <a:solidFill>
                  <a:srgbClr val="FF37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200" b="1" dirty="0" err="1">
                <a:solidFill>
                  <a:srgbClr val="FF37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3200" b="1" dirty="0">
                <a:solidFill>
                  <a:srgbClr val="FF37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37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phức</a:t>
            </a:r>
            <a:r>
              <a:rPr lang="en-US" sz="3200" b="1" dirty="0">
                <a:solidFill>
                  <a:srgbClr val="FF37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722978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6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20073" y="157018"/>
            <a:ext cx="11924145" cy="5948218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图片 36">
            <a:extLst>
              <a:ext uri="{FF2B5EF4-FFF2-40B4-BE49-F238E27FC236}">
                <a16:creationId xmlns:a16="http://schemas.microsoft.com/office/drawing/2014/main" id="{FC645ED5-546D-4239-8AD8-1E18589EC4E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274" b="93910" l="9370" r="89984">
                        <a14:foregroundMark x1="40065" y1="4487" x2="49758" y2="6090"/>
                        <a14:foregroundMark x1="23425" y1="11218" x2="22940" y2="14423"/>
                        <a14:foregroundMark x1="24071" y1="12073" x2="26010" y2="11645"/>
                        <a14:foregroundMark x1="15186" y1="75962" x2="25687" y2="79594"/>
                        <a14:foregroundMark x1="25687" y1="79594" x2="25687" y2="79594"/>
                        <a14:foregroundMark x1="46527" y1="93162" x2="46527" y2="94017"/>
                        <a14:foregroundMark x1="9370" y1="76603" x2="9370" y2="81944"/>
                        <a14:backgroundMark x1="16142" y1="47917" x2="20866" y2="47917"/>
                        <a14:backgroundMark x1="10236" y1="49219" x2="25197" y2="50260"/>
                        <a14:backgroundMark x1="23622" y1="50521" x2="3937" y2="5104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49406"/>
          <a:stretch/>
        </p:blipFill>
        <p:spPr>
          <a:xfrm>
            <a:off x="0" y="-9477"/>
            <a:ext cx="780528" cy="597134"/>
          </a:xfrm>
          <a:prstGeom prst="rect">
            <a:avLst/>
          </a:prstGeom>
        </p:spPr>
      </p:pic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780528" y="600048"/>
            <a:ext cx="86106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Theo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gồm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mấy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tiếng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1561197" y="2585155"/>
            <a:ext cx="10385713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	</a:t>
            </a:r>
            <a:r>
              <a:rPr lang="en-US" sz="32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Tiếng</a:t>
            </a:r>
            <a:r>
              <a:rPr lang="en-US" sz="32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dùng</a:t>
            </a:r>
            <a:r>
              <a:rPr lang="en-US" sz="32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để</a:t>
            </a:r>
            <a:r>
              <a:rPr lang="en-US" sz="32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cấu</a:t>
            </a:r>
            <a:r>
              <a:rPr lang="en-US" sz="32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tạo</a:t>
            </a:r>
            <a:r>
              <a:rPr lang="en-US" sz="32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từ</a:t>
            </a:r>
            <a:r>
              <a:rPr lang="en-US" sz="32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. </a:t>
            </a:r>
            <a:r>
              <a:rPr lang="en-US" altLang="en-US" sz="32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Có</a:t>
            </a:r>
            <a:r>
              <a:rPr lang="en-US" altLang="en-US" sz="32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thể</a:t>
            </a:r>
            <a:r>
              <a:rPr lang="en-US" altLang="en-US" sz="32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dùng</a:t>
            </a:r>
            <a:r>
              <a:rPr lang="en-US" altLang="en-US" sz="32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một</a:t>
            </a:r>
            <a:r>
              <a:rPr lang="en-US" altLang="en-US" sz="32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tiếng</a:t>
            </a:r>
            <a:r>
              <a:rPr lang="en-US" altLang="en-US" sz="32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để</a:t>
            </a:r>
            <a:r>
              <a:rPr lang="en-US" altLang="en-US" sz="32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tạo</a:t>
            </a:r>
            <a:r>
              <a:rPr lang="en-US" altLang="en-US" sz="32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nên</a:t>
            </a:r>
            <a:r>
              <a:rPr lang="en-US" altLang="en-US" sz="32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1 </a:t>
            </a:r>
            <a:r>
              <a:rPr lang="en-US" altLang="en-US" sz="32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từ</a:t>
            </a:r>
            <a:r>
              <a:rPr lang="en-US" altLang="en-US" sz="32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hoặc</a:t>
            </a:r>
            <a:r>
              <a:rPr lang="en-US" altLang="en-US" sz="32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phải</a:t>
            </a:r>
            <a:r>
              <a:rPr lang="en-US" altLang="en-US" sz="32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dùng</a:t>
            </a:r>
            <a:r>
              <a:rPr lang="en-US" altLang="en-US" sz="32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từ</a:t>
            </a:r>
            <a:r>
              <a:rPr lang="en-US" altLang="en-US" sz="32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2 </a:t>
            </a:r>
            <a:r>
              <a:rPr lang="en-US" altLang="en-US" sz="32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tiếng</a:t>
            </a:r>
            <a:r>
              <a:rPr lang="en-US" altLang="en-US" sz="32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trở</a:t>
            </a:r>
            <a:r>
              <a:rPr lang="en-US" altLang="en-US" sz="32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lên</a:t>
            </a:r>
            <a:r>
              <a:rPr lang="en-US" altLang="en-US" sz="32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để</a:t>
            </a:r>
            <a:r>
              <a:rPr lang="en-US" altLang="en-US" sz="32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tạo</a:t>
            </a:r>
            <a:r>
              <a:rPr lang="en-US" altLang="en-US" sz="32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nên</a:t>
            </a:r>
            <a:r>
              <a:rPr lang="en-US" altLang="en-US" sz="32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1 </a:t>
            </a:r>
            <a:r>
              <a:rPr lang="en-US" altLang="en-US" sz="32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từ</a:t>
            </a:r>
            <a:r>
              <a:rPr lang="en-US" altLang="en-US" sz="32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.</a:t>
            </a:r>
            <a:r>
              <a:rPr lang="en-US" altLang="en-US" sz="3200" i="1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1720870" y="1265059"/>
            <a:ext cx="8763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Từ</a:t>
            </a:r>
            <a:r>
              <a:rPr lang="en-US" sz="32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gồm</a:t>
            </a:r>
            <a:r>
              <a:rPr lang="en-US" sz="32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có</a:t>
            </a:r>
            <a:r>
              <a:rPr lang="en-US" sz="32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một</a:t>
            </a:r>
            <a:r>
              <a:rPr lang="en-US" sz="32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tiếng</a:t>
            </a:r>
            <a:r>
              <a:rPr lang="en-US" sz="32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hay </a:t>
            </a:r>
            <a:r>
              <a:rPr lang="en-US" sz="32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nhiều</a:t>
            </a:r>
            <a:r>
              <a:rPr lang="en-US" sz="32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tiếng</a:t>
            </a:r>
            <a:r>
              <a:rPr lang="en-US" sz="32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1246872" y="1977372"/>
            <a:ext cx="86106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b="1" dirty="0">
                <a:solidFill>
                  <a:srgbClr val="002060"/>
                </a:solidFill>
              </a:rPr>
              <a:t>Theo </a:t>
            </a:r>
            <a:r>
              <a:rPr lang="en-US" altLang="en-US" b="1" dirty="0" err="1">
                <a:solidFill>
                  <a:srgbClr val="002060"/>
                </a:solidFill>
              </a:rPr>
              <a:t>em</a:t>
            </a:r>
            <a:r>
              <a:rPr lang="en-US" altLang="en-US" b="1" dirty="0">
                <a:solidFill>
                  <a:srgbClr val="002060"/>
                </a:solidFill>
              </a:rPr>
              <a:t>, </a:t>
            </a:r>
            <a:r>
              <a:rPr lang="en-US" altLang="en-US" b="1" dirty="0" err="1">
                <a:solidFill>
                  <a:srgbClr val="002060"/>
                </a:solidFill>
              </a:rPr>
              <a:t>tiếng</a:t>
            </a:r>
            <a:r>
              <a:rPr lang="en-US" altLang="en-US" b="1" dirty="0">
                <a:solidFill>
                  <a:srgbClr val="002060"/>
                </a:solidFill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</a:rPr>
              <a:t>dùng</a:t>
            </a:r>
            <a:r>
              <a:rPr lang="en-US" altLang="en-US" b="1" dirty="0">
                <a:solidFill>
                  <a:srgbClr val="002060"/>
                </a:solidFill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</a:rPr>
              <a:t>để</a:t>
            </a:r>
            <a:r>
              <a:rPr lang="en-US" altLang="en-US" b="1" dirty="0">
                <a:solidFill>
                  <a:srgbClr val="002060"/>
                </a:solidFill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</a:rPr>
              <a:t>làm</a:t>
            </a:r>
            <a:r>
              <a:rPr lang="en-US" altLang="en-US" b="1" dirty="0">
                <a:solidFill>
                  <a:srgbClr val="002060"/>
                </a:solidFill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</a:rPr>
              <a:t>gì</a:t>
            </a:r>
            <a:r>
              <a:rPr lang="en-US" altLang="en-US" b="1" dirty="0">
                <a:solidFill>
                  <a:srgbClr val="002060"/>
                </a:solidFill>
              </a:rPr>
              <a:t>? </a:t>
            </a:r>
          </a:p>
        </p:txBody>
      </p:sp>
      <p:pic>
        <p:nvPicPr>
          <p:cNvPr id="10" name="图片 18">
            <a:extLst>
              <a:ext uri="{FF2B5EF4-FFF2-40B4-BE49-F238E27FC236}">
                <a16:creationId xmlns:a16="http://schemas.microsoft.com/office/drawing/2014/main" id="{072D74B1-8805-4ABB-90FA-8A1540D84D7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06" t="-1143" r="26891" b="81649"/>
          <a:stretch/>
        </p:blipFill>
        <p:spPr>
          <a:xfrm>
            <a:off x="8814049" y="-90250"/>
            <a:ext cx="3625042" cy="1512692"/>
          </a:xfrm>
          <a:prstGeom prst="rect">
            <a:avLst/>
          </a:prstGeom>
        </p:spPr>
      </p:pic>
      <p:sp>
        <p:nvSpPr>
          <p:cNvPr id="12" name="椭圆 22">
            <a:extLst>
              <a:ext uri="{FF2B5EF4-FFF2-40B4-BE49-F238E27FC236}">
                <a16:creationId xmlns:a16="http://schemas.microsoft.com/office/drawing/2014/main" id="{892D825C-2FA8-4570-B0B4-80F806B35ABE}"/>
              </a:ext>
            </a:extLst>
          </p:cNvPr>
          <p:cNvSpPr/>
          <p:nvPr/>
        </p:nvSpPr>
        <p:spPr>
          <a:xfrm>
            <a:off x="390264" y="1563691"/>
            <a:ext cx="717524" cy="717524"/>
          </a:xfrm>
          <a:prstGeom prst="ellipse">
            <a:avLst/>
          </a:prstGeom>
          <a:solidFill>
            <a:srgbClr val="F7E3AD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椭圆 22">
            <a:extLst>
              <a:ext uri="{FF2B5EF4-FFF2-40B4-BE49-F238E27FC236}">
                <a16:creationId xmlns:a16="http://schemas.microsoft.com/office/drawing/2014/main" id="{892D825C-2FA8-4570-B0B4-80F806B35ABE}"/>
              </a:ext>
            </a:extLst>
          </p:cNvPr>
          <p:cNvSpPr/>
          <p:nvPr/>
        </p:nvSpPr>
        <p:spPr>
          <a:xfrm>
            <a:off x="780528" y="2358157"/>
            <a:ext cx="473998" cy="473998"/>
          </a:xfrm>
          <a:prstGeom prst="ellipse">
            <a:avLst/>
          </a:prstGeom>
          <a:solidFill>
            <a:srgbClr val="F7E3AD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6">
            <a:extLst>
              <a:ext uri="{FF2B5EF4-FFF2-40B4-BE49-F238E27FC236}">
                <a16:creationId xmlns:a16="http://schemas.microsoft.com/office/drawing/2014/main" id="{8FFD6883-297C-4169-A265-87C25105807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 flipH="1">
            <a:off x="-410095" y="3385715"/>
            <a:ext cx="6030054" cy="3391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3104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6" dur="10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50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24" dur="10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50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5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5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2" grpId="0" animBg="1"/>
      <p:bldP spid="12" grpId="1" animBg="1"/>
      <p:bldP spid="13" grpId="0" animBg="1"/>
      <p:bldP spid="13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ounded Rectangle 17"/>
          <p:cNvSpPr/>
          <p:nvPr/>
        </p:nvSpPr>
        <p:spPr>
          <a:xfrm>
            <a:off x="185460" y="103848"/>
            <a:ext cx="11924145" cy="5948218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920045" y="109775"/>
            <a:ext cx="86106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đơn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1883122" y="1954586"/>
            <a:ext cx="999744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altLang="en-US" sz="32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altLang="en-US" sz="32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phức</a:t>
            </a:r>
            <a:r>
              <a:rPr lang="en-US" altLang="en-US" sz="3200" b="1" dirty="0">
                <a:solidFill>
                  <a:srgbClr val="B0927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gồm</a:t>
            </a:r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hay </a:t>
            </a:r>
            <a:r>
              <a:rPr lang="en-US" alt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nhiều</a:t>
            </a:r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tiếng</a:t>
            </a:r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1070079" y="2710467"/>
            <a:ext cx="4953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dùng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1670589" y="3365525"/>
            <a:ext cx="8556762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dùng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thị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sự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đặc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… (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tức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thị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ý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nghĩa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dùng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tạo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nên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870547" y="698584"/>
            <a:ext cx="8763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32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đơn</a:t>
            </a:r>
            <a:r>
              <a:rPr lang="en-US" sz="32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gồm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tiếng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1070079" y="1365777"/>
            <a:ext cx="86106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b="1" dirty="0" err="1">
                <a:solidFill>
                  <a:srgbClr val="002060"/>
                </a:solidFill>
              </a:rPr>
              <a:t>Từ</a:t>
            </a:r>
            <a:r>
              <a:rPr lang="en-US" altLang="en-US" b="1" dirty="0">
                <a:solidFill>
                  <a:srgbClr val="002060"/>
                </a:solidFill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</a:rPr>
              <a:t>phức</a:t>
            </a:r>
            <a:r>
              <a:rPr lang="en-US" altLang="en-US" b="1" dirty="0">
                <a:solidFill>
                  <a:srgbClr val="002060"/>
                </a:solidFill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</a:rPr>
              <a:t>là</a:t>
            </a:r>
            <a:r>
              <a:rPr lang="en-US" altLang="en-US" b="1" dirty="0">
                <a:solidFill>
                  <a:srgbClr val="002060"/>
                </a:solidFill>
              </a:rPr>
              <a:t> </a:t>
            </a:r>
            <a:r>
              <a:rPr lang="en-US" altLang="en-US" b="1" dirty="0" err="1">
                <a:solidFill>
                  <a:srgbClr val="002060"/>
                </a:solidFill>
              </a:rPr>
              <a:t>gì</a:t>
            </a:r>
            <a:r>
              <a:rPr lang="en-US" altLang="en-US" b="1" dirty="0">
                <a:solidFill>
                  <a:srgbClr val="002060"/>
                </a:solidFill>
              </a:rPr>
              <a:t>? </a:t>
            </a:r>
          </a:p>
        </p:txBody>
      </p:sp>
      <p:sp>
        <p:nvSpPr>
          <p:cNvPr id="11" name="MH_Other_9"/>
          <p:cNvSpPr/>
          <p:nvPr>
            <p:custDataLst>
              <p:tags r:id="rId1"/>
            </p:custDataLst>
          </p:nvPr>
        </p:nvSpPr>
        <p:spPr>
          <a:xfrm>
            <a:off x="299721" y="116749"/>
            <a:ext cx="570826" cy="570826"/>
          </a:xfrm>
          <a:prstGeom prst="ellipse">
            <a:avLst/>
          </a:prstGeom>
          <a:solidFill>
            <a:srgbClr val="F29A5B"/>
          </a:solidFill>
          <a:ln>
            <a:noFill/>
          </a:ln>
          <a:effectLst>
            <a:innerShdw dist="76200" dir="13500000">
              <a:prstClr val="black">
                <a:alpha val="12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endParaRPr lang="zh-CN" altLang="en-US" sz="2400"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2" name="MH_Other_11"/>
          <p:cNvSpPr/>
          <p:nvPr>
            <p:custDataLst>
              <p:tags r:id="rId2"/>
            </p:custDataLst>
          </p:nvPr>
        </p:nvSpPr>
        <p:spPr>
          <a:xfrm>
            <a:off x="349219" y="1362731"/>
            <a:ext cx="570826" cy="570826"/>
          </a:xfrm>
          <a:prstGeom prst="ellipse">
            <a:avLst/>
          </a:prstGeom>
          <a:solidFill>
            <a:srgbClr val="B09277"/>
          </a:solidFill>
          <a:ln>
            <a:noFill/>
          </a:ln>
          <a:effectLst>
            <a:innerShdw dist="76200" dir="13500000">
              <a:prstClr val="black">
                <a:alpha val="12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endParaRPr lang="zh-CN" altLang="en-US" sz="2400"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3" name="MH_Other_7"/>
          <p:cNvSpPr/>
          <p:nvPr>
            <p:custDataLst>
              <p:tags r:id="rId3"/>
            </p:custDataLst>
          </p:nvPr>
        </p:nvSpPr>
        <p:spPr>
          <a:xfrm>
            <a:off x="304793" y="2764915"/>
            <a:ext cx="560682" cy="560680"/>
          </a:xfrm>
          <a:prstGeom prst="ellipse">
            <a:avLst/>
          </a:prstGeom>
          <a:solidFill>
            <a:srgbClr val="C8D85B"/>
          </a:solidFill>
          <a:ln>
            <a:noFill/>
          </a:ln>
          <a:effectLst>
            <a:innerShdw dist="76200" dir="13500000">
              <a:prstClr val="black">
                <a:alpha val="12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endParaRPr lang="zh-CN" altLang="en-US" sz="2400"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  <p:pic>
        <p:nvPicPr>
          <p:cNvPr id="14" name="图片 18">
            <a:extLst>
              <a:ext uri="{FF2B5EF4-FFF2-40B4-BE49-F238E27FC236}">
                <a16:creationId xmlns:a16="http://schemas.microsoft.com/office/drawing/2014/main" id="{072D74B1-8805-4ABB-90FA-8A1540D84D7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06" t="-1143" r="26891" b="81649"/>
          <a:stretch/>
        </p:blipFill>
        <p:spPr>
          <a:xfrm>
            <a:off x="8814049" y="-90250"/>
            <a:ext cx="3625042" cy="1512692"/>
          </a:xfrm>
          <a:prstGeom prst="rect">
            <a:avLst/>
          </a:prstGeom>
        </p:spPr>
      </p:pic>
      <p:sp>
        <p:nvSpPr>
          <p:cNvPr id="15" name="椭圆 21">
            <a:extLst>
              <a:ext uri="{FF2B5EF4-FFF2-40B4-BE49-F238E27FC236}">
                <a16:creationId xmlns:a16="http://schemas.microsoft.com/office/drawing/2014/main" id="{AA96C5E8-266D-475D-A9D2-6DFB0D82BFFF}"/>
              </a:ext>
            </a:extLst>
          </p:cNvPr>
          <p:cNvSpPr/>
          <p:nvPr/>
        </p:nvSpPr>
        <p:spPr>
          <a:xfrm>
            <a:off x="2272458" y="5140370"/>
            <a:ext cx="1183530" cy="1183530"/>
          </a:xfrm>
          <a:prstGeom prst="ellipse">
            <a:avLst/>
          </a:prstGeom>
          <a:solidFill>
            <a:srgbClr val="A5C0A4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椭圆 22">
            <a:extLst>
              <a:ext uri="{FF2B5EF4-FFF2-40B4-BE49-F238E27FC236}">
                <a16:creationId xmlns:a16="http://schemas.microsoft.com/office/drawing/2014/main" id="{892D825C-2FA8-4570-B0B4-80F806B35ABE}"/>
              </a:ext>
            </a:extLst>
          </p:cNvPr>
          <p:cNvSpPr/>
          <p:nvPr/>
        </p:nvSpPr>
        <p:spPr>
          <a:xfrm>
            <a:off x="156506" y="3932358"/>
            <a:ext cx="717524" cy="717524"/>
          </a:xfrm>
          <a:prstGeom prst="ellipse">
            <a:avLst/>
          </a:prstGeom>
          <a:solidFill>
            <a:srgbClr val="F7E3AD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椭圆 22">
            <a:extLst>
              <a:ext uri="{FF2B5EF4-FFF2-40B4-BE49-F238E27FC236}">
                <a16:creationId xmlns:a16="http://schemas.microsoft.com/office/drawing/2014/main" id="{892D825C-2FA8-4570-B0B4-80F806B35ABE}"/>
              </a:ext>
            </a:extLst>
          </p:cNvPr>
          <p:cNvSpPr/>
          <p:nvPr/>
        </p:nvSpPr>
        <p:spPr>
          <a:xfrm>
            <a:off x="3504678" y="5309851"/>
            <a:ext cx="473998" cy="473998"/>
          </a:xfrm>
          <a:prstGeom prst="ellipse">
            <a:avLst/>
          </a:prstGeom>
          <a:solidFill>
            <a:srgbClr val="F7E3AD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DF878516-91BD-47A2-B1A8-E5B6DF44BC6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8992" y="4649882"/>
            <a:ext cx="7940613" cy="2228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182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21" dur="10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50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24" dur="10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50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32" dur="10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50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3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3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3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3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3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9" grpId="0"/>
      <p:bldP spid="10" grpId="0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椭圆 19">
            <a:extLst>
              <a:ext uri="{FF2B5EF4-FFF2-40B4-BE49-F238E27FC236}">
                <a16:creationId xmlns:a16="http://schemas.microsoft.com/office/drawing/2014/main" id="{5ABDE630-E80D-1C4C-AECB-6365B6C3BCD9}"/>
              </a:ext>
            </a:extLst>
          </p:cNvPr>
          <p:cNvSpPr/>
          <p:nvPr/>
        </p:nvSpPr>
        <p:spPr>
          <a:xfrm>
            <a:off x="3787302" y="518806"/>
            <a:ext cx="4617398" cy="4617398"/>
          </a:xfrm>
          <a:prstGeom prst="ellipse">
            <a:avLst/>
          </a:prstGeom>
          <a:solidFill>
            <a:schemeClr val="bg1"/>
          </a:solidFill>
          <a:ln w="1270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3" name="矩形: 圆角 2">
            <a:extLst>
              <a:ext uri="{FF2B5EF4-FFF2-40B4-BE49-F238E27FC236}">
                <a16:creationId xmlns:a16="http://schemas.microsoft.com/office/drawing/2014/main" id="{EE4D8235-CB23-4E7D-AA25-BCD614F76A7F}"/>
              </a:ext>
            </a:extLst>
          </p:cNvPr>
          <p:cNvSpPr/>
          <p:nvPr/>
        </p:nvSpPr>
        <p:spPr>
          <a:xfrm>
            <a:off x="5443928" y="4406952"/>
            <a:ext cx="1304144" cy="67455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016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字魂27号-布丁体" panose="00000500000000000000" pitchFamily="2" charset="-122"/>
                <a:ea typeface="字魂27号-布丁体" panose="00000500000000000000" pitchFamily="2" charset="-122"/>
                <a:cs typeface="+mn-cs"/>
              </a:rPr>
              <a:t>1</a:t>
            </a: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字魂27号-布丁体" panose="00000500000000000000" pitchFamily="2" charset="-122"/>
              <a:ea typeface="字魂27号-布丁体" panose="00000500000000000000" pitchFamily="2" charset="-122"/>
              <a:cs typeface="+mn-cs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5BEDD47-F52C-4CC9-8EA0-02EE40C0485A}"/>
              </a:ext>
            </a:extLst>
          </p:cNvPr>
          <p:cNvGrpSpPr/>
          <p:nvPr/>
        </p:nvGrpSpPr>
        <p:grpSpPr>
          <a:xfrm>
            <a:off x="2177539" y="679087"/>
            <a:ext cx="7836921" cy="3505222"/>
            <a:chOff x="2541724" y="2105141"/>
            <a:chExt cx="7836921" cy="3505222"/>
          </a:xfrm>
        </p:grpSpPr>
        <p:sp>
          <p:nvSpPr>
            <p:cNvPr id="5" name="Rectangles 3">
              <a:extLst>
                <a:ext uri="{FF2B5EF4-FFF2-40B4-BE49-F238E27FC236}">
                  <a16:creationId xmlns:a16="http://schemas.microsoft.com/office/drawing/2014/main" id="{45D7FF09-3836-4764-9040-84CC938073B5}"/>
                </a:ext>
              </a:extLst>
            </p:cNvPr>
            <p:cNvSpPr/>
            <p:nvPr/>
          </p:nvSpPr>
          <p:spPr>
            <a:xfrm>
              <a:off x="2541724" y="2105141"/>
              <a:ext cx="7836921" cy="3477875"/>
            </a:xfrm>
            <a:custGeom>
              <a:avLst/>
              <a:gdLst>
                <a:gd name="connsiteX0" fmla="*/ 0 w 7836921"/>
                <a:gd name="connsiteY0" fmla="*/ 0 h 3477875"/>
                <a:gd name="connsiteX1" fmla="*/ 481411 w 7836921"/>
                <a:gd name="connsiteY1" fmla="*/ 0 h 3477875"/>
                <a:gd name="connsiteX2" fmla="*/ 806083 w 7836921"/>
                <a:gd name="connsiteY2" fmla="*/ 0 h 3477875"/>
                <a:gd name="connsiteX3" fmla="*/ 1522602 w 7836921"/>
                <a:gd name="connsiteY3" fmla="*/ 0 h 3477875"/>
                <a:gd name="connsiteX4" fmla="*/ 2004013 w 7836921"/>
                <a:gd name="connsiteY4" fmla="*/ 0 h 3477875"/>
                <a:gd name="connsiteX5" fmla="*/ 2485424 w 7836921"/>
                <a:gd name="connsiteY5" fmla="*/ 0 h 3477875"/>
                <a:gd name="connsiteX6" fmla="*/ 3201942 w 7836921"/>
                <a:gd name="connsiteY6" fmla="*/ 0 h 3477875"/>
                <a:gd name="connsiteX7" fmla="*/ 3604984 w 7836921"/>
                <a:gd name="connsiteY7" fmla="*/ 0 h 3477875"/>
                <a:gd name="connsiteX8" fmla="*/ 4321502 w 7836921"/>
                <a:gd name="connsiteY8" fmla="*/ 0 h 3477875"/>
                <a:gd name="connsiteX9" fmla="*/ 5038021 w 7836921"/>
                <a:gd name="connsiteY9" fmla="*/ 0 h 3477875"/>
                <a:gd name="connsiteX10" fmla="*/ 5597801 w 7836921"/>
                <a:gd name="connsiteY10" fmla="*/ 0 h 3477875"/>
                <a:gd name="connsiteX11" fmla="*/ 6314319 w 7836921"/>
                <a:gd name="connsiteY11" fmla="*/ 0 h 3477875"/>
                <a:gd name="connsiteX12" fmla="*/ 6795730 w 7836921"/>
                <a:gd name="connsiteY12" fmla="*/ 0 h 3477875"/>
                <a:gd name="connsiteX13" fmla="*/ 7277141 w 7836921"/>
                <a:gd name="connsiteY13" fmla="*/ 0 h 3477875"/>
                <a:gd name="connsiteX14" fmla="*/ 7836921 w 7836921"/>
                <a:gd name="connsiteY14" fmla="*/ 0 h 3477875"/>
                <a:gd name="connsiteX15" fmla="*/ 7836921 w 7836921"/>
                <a:gd name="connsiteY15" fmla="*/ 544867 h 3477875"/>
                <a:gd name="connsiteX16" fmla="*/ 7836921 w 7836921"/>
                <a:gd name="connsiteY16" fmla="*/ 1124513 h 3477875"/>
                <a:gd name="connsiteX17" fmla="*/ 7836921 w 7836921"/>
                <a:gd name="connsiteY17" fmla="*/ 1738938 h 3477875"/>
                <a:gd name="connsiteX18" fmla="*/ 7836921 w 7836921"/>
                <a:gd name="connsiteY18" fmla="*/ 2353362 h 3477875"/>
                <a:gd name="connsiteX19" fmla="*/ 7836921 w 7836921"/>
                <a:gd name="connsiteY19" fmla="*/ 2967787 h 3477875"/>
                <a:gd name="connsiteX20" fmla="*/ 7836921 w 7836921"/>
                <a:gd name="connsiteY20" fmla="*/ 3477875 h 3477875"/>
                <a:gd name="connsiteX21" fmla="*/ 7433879 w 7836921"/>
                <a:gd name="connsiteY21" fmla="*/ 3477875 h 3477875"/>
                <a:gd name="connsiteX22" fmla="*/ 6874099 w 7836921"/>
                <a:gd name="connsiteY22" fmla="*/ 3477875 h 3477875"/>
                <a:gd name="connsiteX23" fmla="*/ 6471058 w 7836921"/>
                <a:gd name="connsiteY23" fmla="*/ 3477875 h 3477875"/>
                <a:gd name="connsiteX24" fmla="*/ 5911278 w 7836921"/>
                <a:gd name="connsiteY24" fmla="*/ 3477875 h 3477875"/>
                <a:gd name="connsiteX25" fmla="*/ 5586605 w 7836921"/>
                <a:gd name="connsiteY25" fmla="*/ 3477875 h 3477875"/>
                <a:gd name="connsiteX26" fmla="*/ 5261933 w 7836921"/>
                <a:gd name="connsiteY26" fmla="*/ 3477875 h 3477875"/>
                <a:gd name="connsiteX27" fmla="*/ 4702153 w 7836921"/>
                <a:gd name="connsiteY27" fmla="*/ 3477875 h 3477875"/>
                <a:gd name="connsiteX28" fmla="*/ 4299111 w 7836921"/>
                <a:gd name="connsiteY28" fmla="*/ 3477875 h 3477875"/>
                <a:gd name="connsiteX29" fmla="*/ 3660962 w 7836921"/>
                <a:gd name="connsiteY29" fmla="*/ 3477875 h 3477875"/>
                <a:gd name="connsiteX30" fmla="*/ 3257920 w 7836921"/>
                <a:gd name="connsiteY30" fmla="*/ 3477875 h 3477875"/>
                <a:gd name="connsiteX31" fmla="*/ 2619771 w 7836921"/>
                <a:gd name="connsiteY31" fmla="*/ 3477875 h 3477875"/>
                <a:gd name="connsiteX32" fmla="*/ 2295098 w 7836921"/>
                <a:gd name="connsiteY32" fmla="*/ 3477875 h 3477875"/>
                <a:gd name="connsiteX33" fmla="*/ 1656949 w 7836921"/>
                <a:gd name="connsiteY33" fmla="*/ 3477875 h 3477875"/>
                <a:gd name="connsiteX34" fmla="*/ 1253907 w 7836921"/>
                <a:gd name="connsiteY34" fmla="*/ 3477875 h 3477875"/>
                <a:gd name="connsiteX35" fmla="*/ 929235 w 7836921"/>
                <a:gd name="connsiteY35" fmla="*/ 3477875 h 3477875"/>
                <a:gd name="connsiteX36" fmla="*/ 526193 w 7836921"/>
                <a:gd name="connsiteY36" fmla="*/ 3477875 h 3477875"/>
                <a:gd name="connsiteX37" fmla="*/ 0 w 7836921"/>
                <a:gd name="connsiteY37" fmla="*/ 3477875 h 3477875"/>
                <a:gd name="connsiteX38" fmla="*/ 0 w 7836921"/>
                <a:gd name="connsiteY38" fmla="*/ 2967787 h 3477875"/>
                <a:gd name="connsiteX39" fmla="*/ 0 w 7836921"/>
                <a:gd name="connsiteY39" fmla="*/ 2492477 h 3477875"/>
                <a:gd name="connsiteX40" fmla="*/ 0 w 7836921"/>
                <a:gd name="connsiteY40" fmla="*/ 2017168 h 3477875"/>
                <a:gd name="connsiteX41" fmla="*/ 0 w 7836921"/>
                <a:gd name="connsiteY41" fmla="*/ 1402743 h 3477875"/>
                <a:gd name="connsiteX42" fmla="*/ 0 w 7836921"/>
                <a:gd name="connsiteY42" fmla="*/ 927433 h 3477875"/>
                <a:gd name="connsiteX43" fmla="*/ 0 w 7836921"/>
                <a:gd name="connsiteY43" fmla="*/ 0 h 3477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7836921" h="3477875" extrusionOk="0">
                  <a:moveTo>
                    <a:pt x="0" y="0"/>
                  </a:moveTo>
                  <a:cubicBezTo>
                    <a:pt x="163400" y="-25405"/>
                    <a:pt x="312436" y="10619"/>
                    <a:pt x="481411" y="0"/>
                  </a:cubicBezTo>
                  <a:cubicBezTo>
                    <a:pt x="650386" y="-10619"/>
                    <a:pt x="663049" y="29872"/>
                    <a:pt x="806083" y="0"/>
                  </a:cubicBezTo>
                  <a:cubicBezTo>
                    <a:pt x="949117" y="-29872"/>
                    <a:pt x="1173082" y="36077"/>
                    <a:pt x="1522602" y="0"/>
                  </a:cubicBezTo>
                  <a:cubicBezTo>
                    <a:pt x="1872122" y="-36077"/>
                    <a:pt x="1868767" y="2489"/>
                    <a:pt x="2004013" y="0"/>
                  </a:cubicBezTo>
                  <a:cubicBezTo>
                    <a:pt x="2139259" y="-2489"/>
                    <a:pt x="2253589" y="49438"/>
                    <a:pt x="2485424" y="0"/>
                  </a:cubicBezTo>
                  <a:cubicBezTo>
                    <a:pt x="2717259" y="-49438"/>
                    <a:pt x="2925298" y="34607"/>
                    <a:pt x="3201942" y="0"/>
                  </a:cubicBezTo>
                  <a:cubicBezTo>
                    <a:pt x="3478586" y="-34607"/>
                    <a:pt x="3478379" y="33033"/>
                    <a:pt x="3604984" y="0"/>
                  </a:cubicBezTo>
                  <a:cubicBezTo>
                    <a:pt x="3731589" y="-33033"/>
                    <a:pt x="4138678" y="47956"/>
                    <a:pt x="4321502" y="0"/>
                  </a:cubicBezTo>
                  <a:cubicBezTo>
                    <a:pt x="4504326" y="-47956"/>
                    <a:pt x="4690303" y="37882"/>
                    <a:pt x="5038021" y="0"/>
                  </a:cubicBezTo>
                  <a:cubicBezTo>
                    <a:pt x="5385739" y="-37882"/>
                    <a:pt x="5388401" y="53514"/>
                    <a:pt x="5597801" y="0"/>
                  </a:cubicBezTo>
                  <a:cubicBezTo>
                    <a:pt x="5807201" y="-53514"/>
                    <a:pt x="6024796" y="8099"/>
                    <a:pt x="6314319" y="0"/>
                  </a:cubicBezTo>
                  <a:cubicBezTo>
                    <a:pt x="6603842" y="-8099"/>
                    <a:pt x="6586764" y="25699"/>
                    <a:pt x="6795730" y="0"/>
                  </a:cubicBezTo>
                  <a:cubicBezTo>
                    <a:pt x="7004696" y="-25699"/>
                    <a:pt x="7158364" y="2650"/>
                    <a:pt x="7277141" y="0"/>
                  </a:cubicBezTo>
                  <a:cubicBezTo>
                    <a:pt x="7395918" y="-2650"/>
                    <a:pt x="7693878" y="54443"/>
                    <a:pt x="7836921" y="0"/>
                  </a:cubicBezTo>
                  <a:cubicBezTo>
                    <a:pt x="7871683" y="122226"/>
                    <a:pt x="7813465" y="423494"/>
                    <a:pt x="7836921" y="544867"/>
                  </a:cubicBezTo>
                  <a:cubicBezTo>
                    <a:pt x="7860377" y="666240"/>
                    <a:pt x="7814525" y="874116"/>
                    <a:pt x="7836921" y="1124513"/>
                  </a:cubicBezTo>
                  <a:cubicBezTo>
                    <a:pt x="7859317" y="1374910"/>
                    <a:pt x="7801756" y="1440995"/>
                    <a:pt x="7836921" y="1738938"/>
                  </a:cubicBezTo>
                  <a:cubicBezTo>
                    <a:pt x="7872086" y="2036881"/>
                    <a:pt x="7830836" y="2089718"/>
                    <a:pt x="7836921" y="2353362"/>
                  </a:cubicBezTo>
                  <a:cubicBezTo>
                    <a:pt x="7843006" y="2617006"/>
                    <a:pt x="7769850" y="2782768"/>
                    <a:pt x="7836921" y="2967787"/>
                  </a:cubicBezTo>
                  <a:cubicBezTo>
                    <a:pt x="7903992" y="3152807"/>
                    <a:pt x="7795390" y="3289257"/>
                    <a:pt x="7836921" y="3477875"/>
                  </a:cubicBezTo>
                  <a:cubicBezTo>
                    <a:pt x="7705851" y="3497208"/>
                    <a:pt x="7627488" y="3474298"/>
                    <a:pt x="7433879" y="3477875"/>
                  </a:cubicBezTo>
                  <a:cubicBezTo>
                    <a:pt x="7240270" y="3481452"/>
                    <a:pt x="7019987" y="3427894"/>
                    <a:pt x="6874099" y="3477875"/>
                  </a:cubicBezTo>
                  <a:cubicBezTo>
                    <a:pt x="6728211" y="3527856"/>
                    <a:pt x="6633317" y="3457748"/>
                    <a:pt x="6471058" y="3477875"/>
                  </a:cubicBezTo>
                  <a:cubicBezTo>
                    <a:pt x="6308799" y="3498002"/>
                    <a:pt x="6137514" y="3430567"/>
                    <a:pt x="5911278" y="3477875"/>
                  </a:cubicBezTo>
                  <a:cubicBezTo>
                    <a:pt x="5685042" y="3525183"/>
                    <a:pt x="5652955" y="3464824"/>
                    <a:pt x="5586605" y="3477875"/>
                  </a:cubicBezTo>
                  <a:cubicBezTo>
                    <a:pt x="5520255" y="3490926"/>
                    <a:pt x="5360274" y="3471036"/>
                    <a:pt x="5261933" y="3477875"/>
                  </a:cubicBezTo>
                  <a:cubicBezTo>
                    <a:pt x="5163592" y="3484714"/>
                    <a:pt x="4929426" y="3456204"/>
                    <a:pt x="4702153" y="3477875"/>
                  </a:cubicBezTo>
                  <a:cubicBezTo>
                    <a:pt x="4474880" y="3499546"/>
                    <a:pt x="4468180" y="3432997"/>
                    <a:pt x="4299111" y="3477875"/>
                  </a:cubicBezTo>
                  <a:cubicBezTo>
                    <a:pt x="4130042" y="3522753"/>
                    <a:pt x="3940893" y="3469649"/>
                    <a:pt x="3660962" y="3477875"/>
                  </a:cubicBezTo>
                  <a:cubicBezTo>
                    <a:pt x="3381031" y="3486101"/>
                    <a:pt x="3454913" y="3469884"/>
                    <a:pt x="3257920" y="3477875"/>
                  </a:cubicBezTo>
                  <a:cubicBezTo>
                    <a:pt x="3060927" y="3485866"/>
                    <a:pt x="2757718" y="3401661"/>
                    <a:pt x="2619771" y="3477875"/>
                  </a:cubicBezTo>
                  <a:cubicBezTo>
                    <a:pt x="2481824" y="3554089"/>
                    <a:pt x="2432985" y="3474303"/>
                    <a:pt x="2295098" y="3477875"/>
                  </a:cubicBezTo>
                  <a:cubicBezTo>
                    <a:pt x="2157211" y="3481447"/>
                    <a:pt x="1869056" y="3435673"/>
                    <a:pt x="1656949" y="3477875"/>
                  </a:cubicBezTo>
                  <a:cubicBezTo>
                    <a:pt x="1444842" y="3520077"/>
                    <a:pt x="1449449" y="3471959"/>
                    <a:pt x="1253907" y="3477875"/>
                  </a:cubicBezTo>
                  <a:cubicBezTo>
                    <a:pt x="1058365" y="3483791"/>
                    <a:pt x="1079932" y="3470909"/>
                    <a:pt x="929235" y="3477875"/>
                  </a:cubicBezTo>
                  <a:cubicBezTo>
                    <a:pt x="778538" y="3484841"/>
                    <a:pt x="697017" y="3435169"/>
                    <a:pt x="526193" y="3477875"/>
                  </a:cubicBezTo>
                  <a:cubicBezTo>
                    <a:pt x="355369" y="3520581"/>
                    <a:pt x="243620" y="3449883"/>
                    <a:pt x="0" y="3477875"/>
                  </a:cubicBezTo>
                  <a:cubicBezTo>
                    <a:pt x="-38669" y="3300809"/>
                    <a:pt x="33666" y="3135569"/>
                    <a:pt x="0" y="2967787"/>
                  </a:cubicBezTo>
                  <a:cubicBezTo>
                    <a:pt x="-33666" y="2800005"/>
                    <a:pt x="4905" y="2673977"/>
                    <a:pt x="0" y="2492477"/>
                  </a:cubicBezTo>
                  <a:cubicBezTo>
                    <a:pt x="-4905" y="2310977"/>
                    <a:pt x="19605" y="2211228"/>
                    <a:pt x="0" y="2017168"/>
                  </a:cubicBezTo>
                  <a:cubicBezTo>
                    <a:pt x="-19605" y="1823108"/>
                    <a:pt x="28278" y="1658223"/>
                    <a:pt x="0" y="1402743"/>
                  </a:cubicBezTo>
                  <a:cubicBezTo>
                    <a:pt x="-28278" y="1147264"/>
                    <a:pt x="35510" y="1096083"/>
                    <a:pt x="0" y="927433"/>
                  </a:cubicBezTo>
                  <a:cubicBezTo>
                    <a:pt x="-35510" y="758783"/>
                    <a:pt x="64845" y="260385"/>
                    <a:pt x="0" y="0"/>
                  </a:cubicBezTo>
                  <a:close/>
                </a:path>
              </a:pathLst>
            </a:custGeom>
            <a:noFill/>
            <a:ln w="38100">
              <a:noFill/>
              <a:extLst>
                <a:ext uri="{C807C97D-BFC1-408E-A445-0C87EB9F89A2}">
                  <ask:lineSketchStyleProps xmlns:ask="http://schemas.microsoft.com/office/drawing/2018/sketchyshapes" sd="1219033472">
                    <a:prstGeom prst="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txBody>
            <a:bodyPr wrap="square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altLang="zh-CN" sz="11000" b="1" i="0" u="none" strike="noStrike" kern="1200" cap="none" spc="0" normalizeH="0" baseline="0" noProof="0" dirty="0">
                  <a:ln w="254000">
                    <a:solidFill>
                      <a:prstClr val="white"/>
                    </a:solidFill>
                    <a:prstDash val="solid"/>
                  </a:ln>
                  <a:solidFill>
                    <a:prstClr val="white"/>
                  </a:solidFill>
                  <a:effectLst>
                    <a:glow rad="101600">
                      <a:srgbClr val="5B9BD5">
                        <a:satMod val="175000"/>
                        <a:alpha val="40000"/>
                      </a:srgbClr>
                    </a:glow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#9Slide07 IcielStormtrooper" panose="020B0500000000000000" pitchFamily="34" charset="0"/>
                  <a:ea typeface="等线" panose="020B0604020202020204" charset="-122"/>
                  <a:cs typeface="UTM Futura Extra" panose="02040603050506020204" charset="0"/>
                </a:rPr>
                <a:t>GHI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altLang="zh-CN" sz="11000" b="1" i="0" u="none" strike="noStrike" kern="1200" cap="none" spc="0" normalizeH="0" baseline="0" noProof="0" dirty="0">
                  <a:ln w="254000">
                    <a:solidFill>
                      <a:prstClr val="white"/>
                    </a:solidFill>
                    <a:prstDash val="solid"/>
                  </a:ln>
                  <a:solidFill>
                    <a:prstClr val="white"/>
                  </a:solidFill>
                  <a:effectLst>
                    <a:glow rad="101600">
                      <a:srgbClr val="5B9BD5">
                        <a:satMod val="175000"/>
                        <a:alpha val="40000"/>
                      </a:srgbClr>
                    </a:glow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#9Slide07 IcielStormtrooper" panose="020B0500000000000000" pitchFamily="34" charset="0"/>
                  <a:ea typeface="等线" panose="020B0604020202020204" charset="-122"/>
                  <a:cs typeface="UTM Futura Extra" panose="02040603050506020204" charset="0"/>
                </a:rPr>
                <a:t>NHỚ</a:t>
              </a:r>
              <a:endParaRPr kumimoji="0" lang="en-US" altLang="zh-CN" sz="11000" b="1" i="0" u="none" strike="noStrike" kern="1200" cap="none" spc="0" normalizeH="0" baseline="0" noProof="0" dirty="0">
                <a:ln w="254000">
                  <a:solidFill>
                    <a:prstClr val="white"/>
                  </a:solidFill>
                  <a:prstDash val="solid"/>
                </a:ln>
                <a:solidFill>
                  <a:prstClr val="white"/>
                </a:solidFill>
                <a:effectLst>
                  <a:glow rad="101600">
                    <a:srgbClr val="5B9BD5">
                      <a:satMod val="175000"/>
                      <a:alpha val="40000"/>
                    </a:srgbClr>
                  </a:glow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#9Slide07 IcielStormtrooper" panose="020B0500000000000000" pitchFamily="34" charset="0"/>
                <a:ea typeface="等线" panose="020B0604020202020204" charset="-122"/>
                <a:cs typeface="UTM Futura Extra" panose="0204060305050602020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B21D664-F074-43EE-9937-CFB0C86E11BC}"/>
                </a:ext>
              </a:extLst>
            </p:cNvPr>
            <p:cNvSpPr txBox="1"/>
            <p:nvPr/>
          </p:nvSpPr>
          <p:spPr>
            <a:xfrm>
              <a:off x="3156365" y="2132488"/>
              <a:ext cx="6607639" cy="34778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altLang="zh-CN" sz="11000" b="1" i="0" u="none" strike="noStrike" kern="1200" cap="none" spc="0" normalizeH="0" baseline="0" noProof="0" dirty="0">
                  <a:ln w="38100">
                    <a:solidFill>
                      <a:prstClr val="white"/>
                    </a:solidFill>
                    <a:prstDash val="solid"/>
                  </a:ln>
                  <a:solidFill>
                    <a:srgbClr val="0070C0"/>
                  </a:solidFill>
                  <a:effectLst>
                    <a:glow rad="101600">
                      <a:srgbClr val="5B9BD5">
                        <a:satMod val="175000"/>
                        <a:alpha val="40000"/>
                      </a:srgbClr>
                    </a:glow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#9Slide07 IcielStormtrooper" panose="020B0500000000000000" pitchFamily="34" charset="0"/>
                  <a:ea typeface="等线" panose="020B0604020202020204" charset="-122"/>
                  <a:cs typeface="UTM Futura Extra" panose="02040603050506020204" charset="0"/>
                </a:rPr>
                <a:t>GHI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vi-VN" altLang="zh-CN" sz="11000" b="1" dirty="0">
                  <a:ln w="38100">
                    <a:solidFill>
                      <a:prstClr val="white"/>
                    </a:solidFill>
                    <a:prstDash val="solid"/>
                  </a:ln>
                  <a:solidFill>
                    <a:srgbClr val="0070C0"/>
                  </a:solidFill>
                  <a:effectLst>
                    <a:glow rad="101600">
                      <a:srgbClr val="5B9BD5">
                        <a:satMod val="175000"/>
                        <a:alpha val="40000"/>
                      </a:srgbClr>
                    </a:glow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latin typeface="#9Slide07 IcielStormtrooper" panose="020B0500000000000000" pitchFamily="34" charset="0"/>
                  <a:ea typeface="等线" panose="020B0604020202020204" charset="-122"/>
                  <a:cs typeface="UTM Futura Extra" panose="02040603050506020204" charset="0"/>
                </a:rPr>
                <a:t>NHỚ</a:t>
              </a:r>
              <a:endParaRPr kumimoji="0" lang="en-US" altLang="zh-CN" sz="11000" b="1" i="0" u="none" strike="noStrike" kern="1200" cap="none" spc="0" normalizeH="0" baseline="0" noProof="0" dirty="0">
                <a:ln w="38100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glow rad="101600">
                    <a:srgbClr val="5B9BD5">
                      <a:satMod val="175000"/>
                      <a:alpha val="40000"/>
                    </a:srgbClr>
                  </a:glow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#9Slide07 IcielStormtrooper" panose="020B0500000000000000" pitchFamily="34" charset="0"/>
                <a:ea typeface="等线" panose="020B0604020202020204" charset="-122"/>
                <a:cs typeface="UTM Futura Extra" panose="02040603050506020204" charset="0"/>
              </a:endParaRP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DF878516-91BD-47A2-B1A8-E5B6DF44BC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5111" y="4211656"/>
            <a:ext cx="7940613" cy="2789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0117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04A8E19-43E2-472F-9041-F1CB262E15F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65" t="22783" r="8534" b="25825"/>
          <a:stretch/>
        </p:blipFill>
        <p:spPr>
          <a:xfrm>
            <a:off x="-959550" y="-1381329"/>
            <a:ext cx="14462082" cy="892058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057661" y="1955580"/>
            <a:ext cx="10861963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Tx/>
              <a:buAutoNum type="arabicPeriod"/>
            </a:pPr>
            <a:r>
              <a:rPr lang="en-US" alt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alt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alt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alt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alt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alt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alt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alt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alt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en-US" sz="4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alt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alt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alt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alt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alt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alt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vi-VN" alt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en-US" sz="4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phức</a:t>
            </a:r>
            <a:r>
              <a:rPr lang="en-US" altLang="en-US" sz="40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lang="en-US" alt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vi-VN" alt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alt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alt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alt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alt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alt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</a:p>
        </p:txBody>
      </p:sp>
      <p:sp>
        <p:nvSpPr>
          <p:cNvPr id="8" name="Rectangles 3">
            <a:extLst>
              <a:ext uri="{FF2B5EF4-FFF2-40B4-BE49-F238E27FC236}">
                <a16:creationId xmlns:a16="http://schemas.microsoft.com/office/drawing/2014/main" id="{45D7FF09-3836-4764-9040-84CC938073B5}"/>
              </a:ext>
            </a:extLst>
          </p:cNvPr>
          <p:cNvSpPr/>
          <p:nvPr/>
        </p:nvSpPr>
        <p:spPr>
          <a:xfrm>
            <a:off x="782848" y="4993193"/>
            <a:ext cx="7836921" cy="1200329"/>
          </a:xfrm>
          <a:custGeom>
            <a:avLst/>
            <a:gdLst>
              <a:gd name="connsiteX0" fmla="*/ 0 w 7836921"/>
              <a:gd name="connsiteY0" fmla="*/ 0 h 1200329"/>
              <a:gd name="connsiteX1" fmla="*/ 481411 w 7836921"/>
              <a:gd name="connsiteY1" fmla="*/ 0 h 1200329"/>
              <a:gd name="connsiteX2" fmla="*/ 806083 w 7836921"/>
              <a:gd name="connsiteY2" fmla="*/ 0 h 1200329"/>
              <a:gd name="connsiteX3" fmla="*/ 1522602 w 7836921"/>
              <a:gd name="connsiteY3" fmla="*/ 0 h 1200329"/>
              <a:gd name="connsiteX4" fmla="*/ 2004013 w 7836921"/>
              <a:gd name="connsiteY4" fmla="*/ 0 h 1200329"/>
              <a:gd name="connsiteX5" fmla="*/ 2485424 w 7836921"/>
              <a:gd name="connsiteY5" fmla="*/ 0 h 1200329"/>
              <a:gd name="connsiteX6" fmla="*/ 3201942 w 7836921"/>
              <a:gd name="connsiteY6" fmla="*/ 0 h 1200329"/>
              <a:gd name="connsiteX7" fmla="*/ 3604984 w 7836921"/>
              <a:gd name="connsiteY7" fmla="*/ 0 h 1200329"/>
              <a:gd name="connsiteX8" fmla="*/ 4321502 w 7836921"/>
              <a:gd name="connsiteY8" fmla="*/ 0 h 1200329"/>
              <a:gd name="connsiteX9" fmla="*/ 5038021 w 7836921"/>
              <a:gd name="connsiteY9" fmla="*/ 0 h 1200329"/>
              <a:gd name="connsiteX10" fmla="*/ 5597801 w 7836921"/>
              <a:gd name="connsiteY10" fmla="*/ 0 h 1200329"/>
              <a:gd name="connsiteX11" fmla="*/ 6314319 w 7836921"/>
              <a:gd name="connsiteY11" fmla="*/ 0 h 1200329"/>
              <a:gd name="connsiteX12" fmla="*/ 6795730 w 7836921"/>
              <a:gd name="connsiteY12" fmla="*/ 0 h 1200329"/>
              <a:gd name="connsiteX13" fmla="*/ 7277141 w 7836921"/>
              <a:gd name="connsiteY13" fmla="*/ 0 h 1200329"/>
              <a:gd name="connsiteX14" fmla="*/ 7836921 w 7836921"/>
              <a:gd name="connsiteY14" fmla="*/ 0 h 1200329"/>
              <a:gd name="connsiteX15" fmla="*/ 7836921 w 7836921"/>
              <a:gd name="connsiteY15" fmla="*/ 388106 h 1200329"/>
              <a:gd name="connsiteX16" fmla="*/ 7836921 w 7836921"/>
              <a:gd name="connsiteY16" fmla="*/ 788216 h 1200329"/>
              <a:gd name="connsiteX17" fmla="*/ 7836921 w 7836921"/>
              <a:gd name="connsiteY17" fmla="*/ 1200329 h 1200329"/>
              <a:gd name="connsiteX18" fmla="*/ 7198772 w 7836921"/>
              <a:gd name="connsiteY18" fmla="*/ 1200329 h 1200329"/>
              <a:gd name="connsiteX19" fmla="*/ 6874099 w 7836921"/>
              <a:gd name="connsiteY19" fmla="*/ 1200329 h 1200329"/>
              <a:gd name="connsiteX20" fmla="*/ 6471058 w 7836921"/>
              <a:gd name="connsiteY20" fmla="*/ 1200329 h 1200329"/>
              <a:gd name="connsiteX21" fmla="*/ 5754539 w 7836921"/>
              <a:gd name="connsiteY21" fmla="*/ 1200329 h 1200329"/>
              <a:gd name="connsiteX22" fmla="*/ 5194759 w 7836921"/>
              <a:gd name="connsiteY22" fmla="*/ 1200329 h 1200329"/>
              <a:gd name="connsiteX23" fmla="*/ 4791717 w 7836921"/>
              <a:gd name="connsiteY23" fmla="*/ 1200329 h 1200329"/>
              <a:gd name="connsiteX24" fmla="*/ 4231937 w 7836921"/>
              <a:gd name="connsiteY24" fmla="*/ 1200329 h 1200329"/>
              <a:gd name="connsiteX25" fmla="*/ 3907265 w 7836921"/>
              <a:gd name="connsiteY25" fmla="*/ 1200329 h 1200329"/>
              <a:gd name="connsiteX26" fmla="*/ 3582592 w 7836921"/>
              <a:gd name="connsiteY26" fmla="*/ 1200329 h 1200329"/>
              <a:gd name="connsiteX27" fmla="*/ 3022812 w 7836921"/>
              <a:gd name="connsiteY27" fmla="*/ 1200329 h 1200329"/>
              <a:gd name="connsiteX28" fmla="*/ 2619771 w 7836921"/>
              <a:gd name="connsiteY28" fmla="*/ 1200329 h 1200329"/>
              <a:gd name="connsiteX29" fmla="*/ 1981621 w 7836921"/>
              <a:gd name="connsiteY29" fmla="*/ 1200329 h 1200329"/>
              <a:gd name="connsiteX30" fmla="*/ 1578580 w 7836921"/>
              <a:gd name="connsiteY30" fmla="*/ 1200329 h 1200329"/>
              <a:gd name="connsiteX31" fmla="*/ 940431 w 7836921"/>
              <a:gd name="connsiteY31" fmla="*/ 1200329 h 1200329"/>
              <a:gd name="connsiteX32" fmla="*/ 615758 w 7836921"/>
              <a:gd name="connsiteY32" fmla="*/ 1200329 h 1200329"/>
              <a:gd name="connsiteX33" fmla="*/ 0 w 7836921"/>
              <a:gd name="connsiteY33" fmla="*/ 1200329 h 1200329"/>
              <a:gd name="connsiteX34" fmla="*/ 0 w 7836921"/>
              <a:gd name="connsiteY34" fmla="*/ 824226 h 1200329"/>
              <a:gd name="connsiteX35" fmla="*/ 0 w 7836921"/>
              <a:gd name="connsiteY35" fmla="*/ 400110 h 1200329"/>
              <a:gd name="connsiteX36" fmla="*/ 0 w 7836921"/>
              <a:gd name="connsiteY36" fmla="*/ 0 h 1200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7836921" h="1200329" extrusionOk="0">
                <a:moveTo>
                  <a:pt x="0" y="0"/>
                </a:moveTo>
                <a:cubicBezTo>
                  <a:pt x="163400" y="-25405"/>
                  <a:pt x="312436" y="10619"/>
                  <a:pt x="481411" y="0"/>
                </a:cubicBezTo>
                <a:cubicBezTo>
                  <a:pt x="650386" y="-10619"/>
                  <a:pt x="663049" y="29872"/>
                  <a:pt x="806083" y="0"/>
                </a:cubicBezTo>
                <a:cubicBezTo>
                  <a:pt x="949117" y="-29872"/>
                  <a:pt x="1173082" y="36077"/>
                  <a:pt x="1522602" y="0"/>
                </a:cubicBezTo>
                <a:cubicBezTo>
                  <a:pt x="1872122" y="-36077"/>
                  <a:pt x="1868767" y="2489"/>
                  <a:pt x="2004013" y="0"/>
                </a:cubicBezTo>
                <a:cubicBezTo>
                  <a:pt x="2139259" y="-2489"/>
                  <a:pt x="2253589" y="49438"/>
                  <a:pt x="2485424" y="0"/>
                </a:cubicBezTo>
                <a:cubicBezTo>
                  <a:pt x="2717259" y="-49438"/>
                  <a:pt x="2925298" y="34607"/>
                  <a:pt x="3201942" y="0"/>
                </a:cubicBezTo>
                <a:cubicBezTo>
                  <a:pt x="3478586" y="-34607"/>
                  <a:pt x="3478379" y="33033"/>
                  <a:pt x="3604984" y="0"/>
                </a:cubicBezTo>
                <a:cubicBezTo>
                  <a:pt x="3731589" y="-33033"/>
                  <a:pt x="4138678" y="47956"/>
                  <a:pt x="4321502" y="0"/>
                </a:cubicBezTo>
                <a:cubicBezTo>
                  <a:pt x="4504326" y="-47956"/>
                  <a:pt x="4690303" y="37882"/>
                  <a:pt x="5038021" y="0"/>
                </a:cubicBezTo>
                <a:cubicBezTo>
                  <a:pt x="5385739" y="-37882"/>
                  <a:pt x="5388401" y="53514"/>
                  <a:pt x="5597801" y="0"/>
                </a:cubicBezTo>
                <a:cubicBezTo>
                  <a:pt x="5807201" y="-53514"/>
                  <a:pt x="6024796" y="8099"/>
                  <a:pt x="6314319" y="0"/>
                </a:cubicBezTo>
                <a:cubicBezTo>
                  <a:pt x="6603842" y="-8099"/>
                  <a:pt x="6586764" y="25699"/>
                  <a:pt x="6795730" y="0"/>
                </a:cubicBezTo>
                <a:cubicBezTo>
                  <a:pt x="7004696" y="-25699"/>
                  <a:pt x="7158364" y="2650"/>
                  <a:pt x="7277141" y="0"/>
                </a:cubicBezTo>
                <a:cubicBezTo>
                  <a:pt x="7395918" y="-2650"/>
                  <a:pt x="7693878" y="54443"/>
                  <a:pt x="7836921" y="0"/>
                </a:cubicBezTo>
                <a:cubicBezTo>
                  <a:pt x="7840195" y="157899"/>
                  <a:pt x="7808588" y="259263"/>
                  <a:pt x="7836921" y="388106"/>
                </a:cubicBezTo>
                <a:cubicBezTo>
                  <a:pt x="7865254" y="516949"/>
                  <a:pt x="7815250" y="698512"/>
                  <a:pt x="7836921" y="788216"/>
                </a:cubicBezTo>
                <a:cubicBezTo>
                  <a:pt x="7858592" y="877920"/>
                  <a:pt x="7801461" y="1055186"/>
                  <a:pt x="7836921" y="1200329"/>
                </a:cubicBezTo>
                <a:cubicBezTo>
                  <a:pt x="7680538" y="1274568"/>
                  <a:pt x="7509435" y="1179016"/>
                  <a:pt x="7198772" y="1200329"/>
                </a:cubicBezTo>
                <a:cubicBezTo>
                  <a:pt x="6888109" y="1221642"/>
                  <a:pt x="6987408" y="1184745"/>
                  <a:pt x="6874099" y="1200329"/>
                </a:cubicBezTo>
                <a:cubicBezTo>
                  <a:pt x="6760790" y="1215913"/>
                  <a:pt x="6619394" y="1177200"/>
                  <a:pt x="6471058" y="1200329"/>
                </a:cubicBezTo>
                <a:cubicBezTo>
                  <a:pt x="6322722" y="1223458"/>
                  <a:pt x="6013121" y="1126875"/>
                  <a:pt x="5754539" y="1200329"/>
                </a:cubicBezTo>
                <a:cubicBezTo>
                  <a:pt x="5495957" y="1273783"/>
                  <a:pt x="5340647" y="1150348"/>
                  <a:pt x="5194759" y="1200329"/>
                </a:cubicBezTo>
                <a:cubicBezTo>
                  <a:pt x="5048871" y="1250310"/>
                  <a:pt x="4960629" y="1189786"/>
                  <a:pt x="4791717" y="1200329"/>
                </a:cubicBezTo>
                <a:cubicBezTo>
                  <a:pt x="4622805" y="1210872"/>
                  <a:pt x="4458173" y="1153021"/>
                  <a:pt x="4231937" y="1200329"/>
                </a:cubicBezTo>
                <a:cubicBezTo>
                  <a:pt x="4005701" y="1247637"/>
                  <a:pt x="4062932" y="1176476"/>
                  <a:pt x="3907265" y="1200329"/>
                </a:cubicBezTo>
                <a:cubicBezTo>
                  <a:pt x="3751598" y="1224182"/>
                  <a:pt x="3686390" y="1198345"/>
                  <a:pt x="3582592" y="1200329"/>
                </a:cubicBezTo>
                <a:cubicBezTo>
                  <a:pt x="3478794" y="1202313"/>
                  <a:pt x="3250085" y="1178658"/>
                  <a:pt x="3022812" y="1200329"/>
                </a:cubicBezTo>
                <a:cubicBezTo>
                  <a:pt x="2795539" y="1222000"/>
                  <a:pt x="2783426" y="1154368"/>
                  <a:pt x="2619771" y="1200329"/>
                </a:cubicBezTo>
                <a:cubicBezTo>
                  <a:pt x="2456116" y="1246290"/>
                  <a:pt x="2262324" y="1196958"/>
                  <a:pt x="1981621" y="1200329"/>
                </a:cubicBezTo>
                <a:cubicBezTo>
                  <a:pt x="1700918" y="1203700"/>
                  <a:pt x="1770182" y="1186017"/>
                  <a:pt x="1578580" y="1200329"/>
                </a:cubicBezTo>
                <a:cubicBezTo>
                  <a:pt x="1386978" y="1214641"/>
                  <a:pt x="1078378" y="1124115"/>
                  <a:pt x="940431" y="1200329"/>
                </a:cubicBezTo>
                <a:cubicBezTo>
                  <a:pt x="802484" y="1276543"/>
                  <a:pt x="753645" y="1196757"/>
                  <a:pt x="615758" y="1200329"/>
                </a:cubicBezTo>
                <a:cubicBezTo>
                  <a:pt x="477871" y="1203901"/>
                  <a:pt x="271811" y="1177763"/>
                  <a:pt x="0" y="1200329"/>
                </a:cubicBezTo>
                <a:cubicBezTo>
                  <a:pt x="-13174" y="1019052"/>
                  <a:pt x="8700" y="914411"/>
                  <a:pt x="0" y="824226"/>
                </a:cubicBezTo>
                <a:cubicBezTo>
                  <a:pt x="-8700" y="734041"/>
                  <a:pt x="540" y="502475"/>
                  <a:pt x="0" y="400110"/>
                </a:cubicBezTo>
                <a:cubicBezTo>
                  <a:pt x="-540" y="297745"/>
                  <a:pt x="8673" y="139107"/>
                  <a:pt x="0" y="0"/>
                </a:cubicBezTo>
                <a:close/>
              </a:path>
            </a:pathLst>
          </a:custGeom>
          <a:noFill/>
          <a:ln w="38100">
            <a:noFill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7200" b="1" i="0" u="none" strike="noStrike" kern="1200" cap="none" spc="0" normalizeH="0" baseline="0" noProof="0" dirty="0">
                <a:ln w="254000">
                  <a:solidFill>
                    <a:prstClr val="white"/>
                  </a:solidFill>
                  <a:prstDash val="solid"/>
                </a:ln>
                <a:solidFill>
                  <a:prstClr val="white"/>
                </a:solidFill>
                <a:effectLst>
                  <a:glow rad="101600">
                    <a:srgbClr val="5B9BD5">
                      <a:satMod val="175000"/>
                      <a:alpha val="40000"/>
                    </a:srgbClr>
                  </a:glow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#9Slide07 IcielStormtrooper" panose="020B0500000000000000" pitchFamily="34" charset="0"/>
                <a:ea typeface="等线" panose="020B0604020202020204" charset="-122"/>
                <a:cs typeface="UTM Futura Extra" panose="02040603050506020204" charset="0"/>
              </a:rPr>
              <a:t>GHI NHỚ</a:t>
            </a:r>
            <a:endParaRPr kumimoji="0" lang="en-US" altLang="zh-CN" sz="7200" b="1" i="0" u="none" strike="noStrike" kern="1200" cap="none" spc="0" normalizeH="0" baseline="0" noProof="0" dirty="0">
              <a:ln w="254000">
                <a:solidFill>
                  <a:prstClr val="white"/>
                </a:solidFill>
                <a:prstDash val="solid"/>
              </a:ln>
              <a:solidFill>
                <a:prstClr val="white"/>
              </a:solidFill>
              <a:effectLst>
                <a:glow rad="101600">
                  <a:srgbClr val="5B9BD5">
                    <a:satMod val="175000"/>
                    <a:alpha val="40000"/>
                  </a:srgbClr>
                </a:glow>
                <a:outerShdw blurRad="12700" dist="38100" dir="2700000" algn="tl" rotWithShape="0">
                  <a:srgbClr val="5B9BD5">
                    <a:lumMod val="60000"/>
                    <a:lumOff val="40000"/>
                  </a:srgbClr>
                </a:outerShdw>
              </a:effectLst>
              <a:uLnTx/>
              <a:uFillTx/>
              <a:latin typeface="#9Slide07 IcielStormtrooper" panose="020B0500000000000000" pitchFamily="34" charset="0"/>
              <a:ea typeface="等线" panose="020B0604020202020204" charset="-122"/>
              <a:cs typeface="UTM Futura Extra" panose="0204060305050602020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B21D664-F074-43EE-9937-CFB0C86E11BC}"/>
              </a:ext>
            </a:extLst>
          </p:cNvPr>
          <p:cNvSpPr txBox="1"/>
          <p:nvPr/>
        </p:nvSpPr>
        <p:spPr>
          <a:xfrm>
            <a:off x="1397488" y="4993192"/>
            <a:ext cx="660763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7200" b="1" i="0" u="none" strike="noStrike" kern="1200" cap="none" spc="0" normalizeH="0" baseline="0" noProof="0" dirty="0">
                <a:ln w="38100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glow rad="101600">
                    <a:srgbClr val="5B9BD5">
                      <a:satMod val="175000"/>
                      <a:alpha val="40000"/>
                    </a:srgbClr>
                  </a:glow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#9Slide07 IcielStormtrooper" panose="020B0500000000000000" pitchFamily="34" charset="0"/>
                <a:ea typeface="等线" panose="020B0604020202020204" charset="-122"/>
                <a:cs typeface="UTM Futura Extra" panose="02040603050506020204" charset="0"/>
              </a:rPr>
              <a:t>GHI</a:t>
            </a:r>
            <a:r>
              <a:rPr kumimoji="0" lang="vi-VN" altLang="zh-CN" sz="7200" b="1" i="0" u="none" strike="noStrike" kern="1200" cap="none" spc="0" normalizeH="0" noProof="0" dirty="0">
                <a:ln w="38100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glow rad="101600">
                    <a:srgbClr val="5B9BD5">
                      <a:satMod val="175000"/>
                      <a:alpha val="40000"/>
                    </a:srgbClr>
                  </a:glow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#9Slide07 IcielStormtrooper" panose="020B0500000000000000" pitchFamily="34" charset="0"/>
                <a:ea typeface="等线" panose="020B0604020202020204" charset="-122"/>
                <a:cs typeface="UTM Futura Extra" panose="02040603050506020204" charset="0"/>
              </a:rPr>
              <a:t> </a:t>
            </a:r>
            <a:r>
              <a:rPr lang="vi-VN" altLang="zh-CN" sz="7200" b="1" dirty="0">
                <a:ln w="38100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glow rad="101600">
                    <a:srgbClr val="5B9BD5">
                      <a:satMod val="175000"/>
                      <a:alpha val="40000"/>
                    </a:srgbClr>
                  </a:glow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latin typeface="#9Slide07 IcielStormtrooper" panose="020B0500000000000000" pitchFamily="34" charset="0"/>
                <a:ea typeface="等线" panose="020B0604020202020204" charset="-122"/>
                <a:cs typeface="UTM Futura Extra" panose="02040603050506020204" charset="0"/>
              </a:rPr>
              <a:t>NHỚ</a:t>
            </a:r>
            <a:endParaRPr kumimoji="0" lang="en-US" altLang="zh-CN" sz="7200" b="1" i="0" u="none" strike="noStrike" kern="1200" cap="none" spc="0" normalizeH="0" baseline="0" noProof="0" dirty="0">
              <a:ln w="38100">
                <a:solidFill>
                  <a:prstClr val="white"/>
                </a:solidFill>
                <a:prstDash val="solid"/>
              </a:ln>
              <a:solidFill>
                <a:srgbClr val="0070C0"/>
              </a:solidFill>
              <a:effectLst>
                <a:glow rad="101600">
                  <a:srgbClr val="5B9BD5">
                    <a:satMod val="175000"/>
                    <a:alpha val="40000"/>
                  </a:srgbClr>
                </a:glow>
                <a:outerShdw blurRad="12700" dist="38100" dir="2700000" algn="tl" rotWithShape="0">
                  <a:srgbClr val="5B9BD5">
                    <a:lumMod val="60000"/>
                    <a:lumOff val="40000"/>
                  </a:srgbClr>
                </a:outerShdw>
              </a:effectLst>
              <a:uLnTx/>
              <a:uFillTx/>
              <a:latin typeface="#9Slide07 IcielStormtrooper" panose="020B0500000000000000" pitchFamily="34" charset="0"/>
              <a:ea typeface="等线" panose="020B0604020202020204" charset="-122"/>
              <a:cs typeface="UTM Futura Extra" panose="02040603050506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8379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22"/>
          <p:cNvPicPr>
            <a:picLocks noChangeAspect="1"/>
          </p:cNvPicPr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6419215"/>
            <a:ext cx="12192000" cy="438785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7210E534-A1E2-4EC3-A501-5C221F91BE9B}"/>
              </a:ext>
            </a:extLst>
          </p:cNvPr>
          <p:cNvSpPr txBox="1">
            <a:spLocks/>
          </p:cNvSpPr>
          <p:nvPr/>
        </p:nvSpPr>
        <p:spPr>
          <a:xfrm>
            <a:off x="0" y="93433"/>
            <a:ext cx="12192000" cy="82531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思源宋体 CN Light" panose="02020300000000000000" pitchFamily="18" charset="-122"/>
                <a:ea typeface="思源宋体 CN Light" panose="02020300000000000000" pitchFamily="18" charset="-122"/>
                <a:cs typeface="+mj-cs"/>
              </a:defRPr>
            </a:lvl1pPr>
          </a:lstStyle>
          <a:p>
            <a:pPr algn="ctr"/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KIẾN THỨC CẦN NHỚ </a:t>
            </a:r>
          </a:p>
        </p:txBody>
      </p:sp>
      <p:sp>
        <p:nvSpPr>
          <p:cNvPr id="4" name="Rounded Rectangle 4">
            <a:extLst>
              <a:ext uri="{FF2B5EF4-FFF2-40B4-BE49-F238E27FC236}">
                <a16:creationId xmlns:a16="http://schemas.microsoft.com/office/drawing/2014/main" id="{81A4DC5C-093F-4D61-B899-222D220108CB}"/>
              </a:ext>
            </a:extLst>
          </p:cNvPr>
          <p:cNvSpPr/>
          <p:nvPr/>
        </p:nvSpPr>
        <p:spPr>
          <a:xfrm>
            <a:off x="4463142" y="1053723"/>
            <a:ext cx="3265715" cy="54864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endParaRPr lang="en-US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ounded Rectangle 5">
            <a:extLst>
              <a:ext uri="{FF2B5EF4-FFF2-40B4-BE49-F238E27FC236}">
                <a16:creationId xmlns:a16="http://schemas.microsoft.com/office/drawing/2014/main" id="{AFE1E82E-0B71-4019-BBCB-EAF012695FE7}"/>
              </a:ext>
            </a:extLst>
          </p:cNvPr>
          <p:cNvSpPr/>
          <p:nvPr/>
        </p:nvSpPr>
        <p:spPr>
          <a:xfrm>
            <a:off x="2307770" y="1828802"/>
            <a:ext cx="3413763" cy="54864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 đơn</a:t>
            </a:r>
            <a:endParaRPr lang="en-US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ounded Rectangle 6">
            <a:extLst>
              <a:ext uri="{FF2B5EF4-FFF2-40B4-BE49-F238E27FC236}">
                <a16:creationId xmlns:a16="http://schemas.microsoft.com/office/drawing/2014/main" id="{8AA9DD4D-91B2-4A96-B477-C29FE4091C65}"/>
              </a:ext>
            </a:extLst>
          </p:cNvPr>
          <p:cNvSpPr/>
          <p:nvPr/>
        </p:nvSpPr>
        <p:spPr>
          <a:xfrm>
            <a:off x="6548841" y="1829908"/>
            <a:ext cx="3413763" cy="54864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 phức</a:t>
            </a:r>
            <a:endParaRPr lang="en-US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2481470-C5E3-4EDB-9A18-2D4A11A6EBBC}"/>
              </a:ext>
            </a:extLst>
          </p:cNvPr>
          <p:cNvSpPr/>
          <p:nvPr/>
        </p:nvSpPr>
        <p:spPr>
          <a:xfrm>
            <a:off x="284412" y="2585028"/>
            <a:ext cx="3087187" cy="770698"/>
          </a:xfrm>
          <a:prstGeom prst="rect">
            <a:avLst/>
          </a:prstGeom>
          <a:solidFill>
            <a:srgbClr val="F273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latin typeface="Arial" panose="020B0604020202020204" pitchFamily="34" charset="0"/>
                <a:cs typeface="Arial" panose="020B0604020202020204" pitchFamily="34" charset="0"/>
              </a:rPr>
              <a:t>Chỉ có 1 tiếng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7E7B9A1-F89D-4DD8-A0D6-E6E3534A5CE2}"/>
              </a:ext>
            </a:extLst>
          </p:cNvPr>
          <p:cNvSpPr/>
          <p:nvPr/>
        </p:nvSpPr>
        <p:spPr>
          <a:xfrm>
            <a:off x="284412" y="3376084"/>
            <a:ext cx="3087187" cy="1805242"/>
          </a:xfrm>
          <a:prstGeom prst="rect">
            <a:avLst/>
          </a:prstGeom>
          <a:solidFill>
            <a:srgbClr val="DAA9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Ví dụ: hoa, ăn, đẹp,...</a:t>
            </a:r>
            <a:endParaRPr lang="en-US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9545FD1-25C6-41AE-BF02-FE89A4465E5A}"/>
              </a:ext>
            </a:extLst>
          </p:cNvPr>
          <p:cNvSpPr/>
          <p:nvPr/>
        </p:nvSpPr>
        <p:spPr>
          <a:xfrm>
            <a:off x="8880078" y="2603881"/>
            <a:ext cx="3087187" cy="770698"/>
          </a:xfrm>
          <a:prstGeom prst="rect">
            <a:avLst/>
          </a:prstGeom>
          <a:solidFill>
            <a:srgbClr val="F273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latin typeface="Arial" panose="020B0604020202020204" pitchFamily="34" charset="0"/>
                <a:cs typeface="Arial" panose="020B0604020202020204" pitchFamily="34" charset="0"/>
              </a:rPr>
              <a:t>Có hai hay nhiều tiếng trở lên.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DEE22DE-229F-4987-A6D2-5C730DDCC2F9}"/>
              </a:ext>
            </a:extLst>
          </p:cNvPr>
          <p:cNvSpPr/>
          <p:nvPr/>
        </p:nvSpPr>
        <p:spPr>
          <a:xfrm>
            <a:off x="8898550" y="3401292"/>
            <a:ext cx="3087187" cy="2194561"/>
          </a:xfrm>
          <a:prstGeom prst="rect">
            <a:avLst/>
          </a:prstGeom>
          <a:solidFill>
            <a:srgbClr val="DAA9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Ví dụ: thiên nhiên, sạch sành sanh, tươi đẹp,...</a:t>
            </a:r>
            <a:endParaRPr lang="en-US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Elbow Connector 18">
            <a:extLst>
              <a:ext uri="{FF2B5EF4-FFF2-40B4-BE49-F238E27FC236}">
                <a16:creationId xmlns:a16="http://schemas.microsoft.com/office/drawing/2014/main" id="{A5B73F96-DE61-41A7-B14C-904E56B7EE74}"/>
              </a:ext>
            </a:extLst>
          </p:cNvPr>
          <p:cNvCxnSpPr>
            <a:stCxn id="4" idx="1"/>
            <a:endCxn id="5" idx="0"/>
          </p:cNvCxnSpPr>
          <p:nvPr/>
        </p:nvCxnSpPr>
        <p:spPr>
          <a:xfrm rot="10800000" flipV="1">
            <a:off x="4014652" y="1328044"/>
            <a:ext cx="448490" cy="500758"/>
          </a:xfrm>
          <a:prstGeom prst="bentConnector2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Elbow Connector 23">
            <a:extLst>
              <a:ext uri="{FF2B5EF4-FFF2-40B4-BE49-F238E27FC236}">
                <a16:creationId xmlns:a16="http://schemas.microsoft.com/office/drawing/2014/main" id="{5DDE1DFB-993B-4CE1-BC77-934B34650071}"/>
              </a:ext>
            </a:extLst>
          </p:cNvPr>
          <p:cNvCxnSpPr/>
          <p:nvPr/>
        </p:nvCxnSpPr>
        <p:spPr>
          <a:xfrm rot="10800000" flipV="1">
            <a:off x="1859280" y="2103122"/>
            <a:ext cx="448490" cy="500758"/>
          </a:xfrm>
          <a:prstGeom prst="bentConnector2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Elbow Connector 24">
            <a:extLst>
              <a:ext uri="{FF2B5EF4-FFF2-40B4-BE49-F238E27FC236}">
                <a16:creationId xmlns:a16="http://schemas.microsoft.com/office/drawing/2014/main" id="{2B584020-D49B-4968-A6EF-1BF99B85A845}"/>
              </a:ext>
            </a:extLst>
          </p:cNvPr>
          <p:cNvCxnSpPr>
            <a:stCxn id="4" idx="3"/>
            <a:endCxn id="6" idx="0"/>
          </p:cNvCxnSpPr>
          <p:nvPr/>
        </p:nvCxnSpPr>
        <p:spPr>
          <a:xfrm>
            <a:off x="7728857" y="1328044"/>
            <a:ext cx="526866" cy="501864"/>
          </a:xfrm>
          <a:prstGeom prst="bentConnector2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Elbow Connector 30">
            <a:extLst>
              <a:ext uri="{FF2B5EF4-FFF2-40B4-BE49-F238E27FC236}">
                <a16:creationId xmlns:a16="http://schemas.microsoft.com/office/drawing/2014/main" id="{2FC6C322-213F-402B-B084-9C06FBDB3E10}"/>
              </a:ext>
            </a:extLst>
          </p:cNvPr>
          <p:cNvCxnSpPr/>
          <p:nvPr/>
        </p:nvCxnSpPr>
        <p:spPr>
          <a:xfrm>
            <a:off x="9962604" y="2103122"/>
            <a:ext cx="526866" cy="501864"/>
          </a:xfrm>
          <a:prstGeom prst="bentConnector2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BC93FD48-91D0-4CF2-A28B-4EBCF1EAD900}"/>
              </a:ext>
            </a:extLst>
          </p:cNvPr>
          <p:cNvCxnSpPr>
            <a:stCxn id="4" idx="2"/>
          </p:cNvCxnSpPr>
          <p:nvPr/>
        </p:nvCxnSpPr>
        <p:spPr>
          <a:xfrm>
            <a:off x="6096000" y="1602364"/>
            <a:ext cx="0" cy="1611099"/>
          </a:xfrm>
          <a:prstGeom prst="straightConnector1">
            <a:avLst/>
          </a:prstGeom>
          <a:ln w="82550" cmpd="dbl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ounded Rectangle 19">
            <a:extLst>
              <a:ext uri="{FF2B5EF4-FFF2-40B4-BE49-F238E27FC236}">
                <a16:creationId xmlns:a16="http://schemas.microsoft.com/office/drawing/2014/main" id="{F8450709-FB74-4D3F-92DE-0894670817E7}"/>
              </a:ext>
            </a:extLst>
          </p:cNvPr>
          <p:cNvSpPr/>
          <p:nvPr/>
        </p:nvSpPr>
        <p:spPr>
          <a:xfrm>
            <a:off x="4463142" y="3239284"/>
            <a:ext cx="3267402" cy="2558201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 nào cũng có nghĩa.</a:t>
            </a:r>
          </a:p>
          <a:p>
            <a:pPr algn="ctr"/>
            <a:r>
              <a:rPr lang="vi-VN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Chức năng: Tạo nên câu.</a:t>
            </a:r>
            <a:endParaRPr lang="en-US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257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10" grpId="0" animBg="1"/>
      <p:bldP spid="11" grpId="0" animBg="1"/>
      <p:bldP spid="1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椭圆 19">
            <a:extLst>
              <a:ext uri="{FF2B5EF4-FFF2-40B4-BE49-F238E27FC236}">
                <a16:creationId xmlns:a16="http://schemas.microsoft.com/office/drawing/2014/main" id="{5ABDE630-E80D-1C4C-AECB-6365B6C3BCD9}"/>
              </a:ext>
            </a:extLst>
          </p:cNvPr>
          <p:cNvSpPr/>
          <p:nvPr/>
        </p:nvSpPr>
        <p:spPr>
          <a:xfrm>
            <a:off x="3787302" y="518806"/>
            <a:ext cx="4617398" cy="4617398"/>
          </a:xfrm>
          <a:prstGeom prst="ellipse">
            <a:avLst/>
          </a:prstGeom>
          <a:solidFill>
            <a:schemeClr val="bg1"/>
          </a:solidFill>
          <a:ln w="1270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3" name="矩形: 圆角 2">
            <a:extLst>
              <a:ext uri="{FF2B5EF4-FFF2-40B4-BE49-F238E27FC236}">
                <a16:creationId xmlns:a16="http://schemas.microsoft.com/office/drawing/2014/main" id="{EE4D8235-CB23-4E7D-AA25-BCD614F76A7F}"/>
              </a:ext>
            </a:extLst>
          </p:cNvPr>
          <p:cNvSpPr/>
          <p:nvPr/>
        </p:nvSpPr>
        <p:spPr>
          <a:xfrm>
            <a:off x="5443928" y="4406952"/>
            <a:ext cx="1304144" cy="67455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016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字魂27号-布丁体" panose="00000500000000000000" pitchFamily="2" charset="-122"/>
                <a:ea typeface="字魂27号-布丁体" panose="00000500000000000000" pitchFamily="2" charset="-122"/>
                <a:cs typeface="+mn-cs"/>
              </a:rPr>
              <a:t>1</a:t>
            </a: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字魂27号-布丁体" panose="00000500000000000000" pitchFamily="2" charset="-122"/>
              <a:ea typeface="字魂27号-布丁体" panose="00000500000000000000" pitchFamily="2" charset="-122"/>
              <a:cs typeface="+mn-cs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5BEDD47-F52C-4CC9-8EA0-02EE40C0485A}"/>
              </a:ext>
            </a:extLst>
          </p:cNvPr>
          <p:cNvGrpSpPr/>
          <p:nvPr/>
        </p:nvGrpSpPr>
        <p:grpSpPr>
          <a:xfrm>
            <a:off x="2177539" y="1467686"/>
            <a:ext cx="7836921" cy="3016210"/>
            <a:chOff x="3409941" y="3263194"/>
            <a:chExt cx="7836921" cy="3016210"/>
          </a:xfrm>
        </p:grpSpPr>
        <p:sp>
          <p:nvSpPr>
            <p:cNvPr id="5" name="Rectangles 3">
              <a:extLst>
                <a:ext uri="{FF2B5EF4-FFF2-40B4-BE49-F238E27FC236}">
                  <a16:creationId xmlns:a16="http://schemas.microsoft.com/office/drawing/2014/main" id="{45D7FF09-3836-4764-9040-84CC938073B5}"/>
                </a:ext>
              </a:extLst>
            </p:cNvPr>
            <p:cNvSpPr/>
            <p:nvPr/>
          </p:nvSpPr>
          <p:spPr>
            <a:xfrm>
              <a:off x="3409941" y="3340138"/>
              <a:ext cx="7836921" cy="2862322"/>
            </a:xfrm>
            <a:custGeom>
              <a:avLst/>
              <a:gdLst>
                <a:gd name="connsiteX0" fmla="*/ 0 w 7836921"/>
                <a:gd name="connsiteY0" fmla="*/ 0 h 2862322"/>
                <a:gd name="connsiteX1" fmla="*/ 481411 w 7836921"/>
                <a:gd name="connsiteY1" fmla="*/ 0 h 2862322"/>
                <a:gd name="connsiteX2" fmla="*/ 806083 w 7836921"/>
                <a:gd name="connsiteY2" fmla="*/ 0 h 2862322"/>
                <a:gd name="connsiteX3" fmla="*/ 1522602 w 7836921"/>
                <a:gd name="connsiteY3" fmla="*/ 0 h 2862322"/>
                <a:gd name="connsiteX4" fmla="*/ 2004013 w 7836921"/>
                <a:gd name="connsiteY4" fmla="*/ 0 h 2862322"/>
                <a:gd name="connsiteX5" fmla="*/ 2485424 w 7836921"/>
                <a:gd name="connsiteY5" fmla="*/ 0 h 2862322"/>
                <a:gd name="connsiteX6" fmla="*/ 3201942 w 7836921"/>
                <a:gd name="connsiteY6" fmla="*/ 0 h 2862322"/>
                <a:gd name="connsiteX7" fmla="*/ 3604984 w 7836921"/>
                <a:gd name="connsiteY7" fmla="*/ 0 h 2862322"/>
                <a:gd name="connsiteX8" fmla="*/ 4321502 w 7836921"/>
                <a:gd name="connsiteY8" fmla="*/ 0 h 2862322"/>
                <a:gd name="connsiteX9" fmla="*/ 5038021 w 7836921"/>
                <a:gd name="connsiteY9" fmla="*/ 0 h 2862322"/>
                <a:gd name="connsiteX10" fmla="*/ 5597801 w 7836921"/>
                <a:gd name="connsiteY10" fmla="*/ 0 h 2862322"/>
                <a:gd name="connsiteX11" fmla="*/ 6314319 w 7836921"/>
                <a:gd name="connsiteY11" fmla="*/ 0 h 2862322"/>
                <a:gd name="connsiteX12" fmla="*/ 6795730 w 7836921"/>
                <a:gd name="connsiteY12" fmla="*/ 0 h 2862322"/>
                <a:gd name="connsiteX13" fmla="*/ 7277141 w 7836921"/>
                <a:gd name="connsiteY13" fmla="*/ 0 h 2862322"/>
                <a:gd name="connsiteX14" fmla="*/ 7836921 w 7836921"/>
                <a:gd name="connsiteY14" fmla="*/ 0 h 2862322"/>
                <a:gd name="connsiteX15" fmla="*/ 7836921 w 7836921"/>
                <a:gd name="connsiteY15" fmla="*/ 543841 h 2862322"/>
                <a:gd name="connsiteX16" fmla="*/ 7836921 w 7836921"/>
                <a:gd name="connsiteY16" fmla="*/ 1116306 h 2862322"/>
                <a:gd name="connsiteX17" fmla="*/ 7836921 w 7836921"/>
                <a:gd name="connsiteY17" fmla="*/ 1717393 h 2862322"/>
                <a:gd name="connsiteX18" fmla="*/ 7836921 w 7836921"/>
                <a:gd name="connsiteY18" fmla="*/ 2318481 h 2862322"/>
                <a:gd name="connsiteX19" fmla="*/ 7836921 w 7836921"/>
                <a:gd name="connsiteY19" fmla="*/ 2862322 h 2862322"/>
                <a:gd name="connsiteX20" fmla="*/ 7512249 w 7836921"/>
                <a:gd name="connsiteY20" fmla="*/ 2862322 h 2862322"/>
                <a:gd name="connsiteX21" fmla="*/ 6795730 w 7836921"/>
                <a:gd name="connsiteY21" fmla="*/ 2862322 h 2862322"/>
                <a:gd name="connsiteX22" fmla="*/ 6235950 w 7836921"/>
                <a:gd name="connsiteY22" fmla="*/ 2862322 h 2862322"/>
                <a:gd name="connsiteX23" fmla="*/ 5832908 w 7836921"/>
                <a:gd name="connsiteY23" fmla="*/ 2862322 h 2862322"/>
                <a:gd name="connsiteX24" fmla="*/ 5273128 w 7836921"/>
                <a:gd name="connsiteY24" fmla="*/ 2862322 h 2862322"/>
                <a:gd name="connsiteX25" fmla="*/ 4948456 w 7836921"/>
                <a:gd name="connsiteY25" fmla="*/ 2862322 h 2862322"/>
                <a:gd name="connsiteX26" fmla="*/ 4623783 w 7836921"/>
                <a:gd name="connsiteY26" fmla="*/ 2862322 h 2862322"/>
                <a:gd name="connsiteX27" fmla="*/ 4064003 w 7836921"/>
                <a:gd name="connsiteY27" fmla="*/ 2862322 h 2862322"/>
                <a:gd name="connsiteX28" fmla="*/ 3660962 w 7836921"/>
                <a:gd name="connsiteY28" fmla="*/ 2862322 h 2862322"/>
                <a:gd name="connsiteX29" fmla="*/ 3022812 w 7836921"/>
                <a:gd name="connsiteY29" fmla="*/ 2862322 h 2862322"/>
                <a:gd name="connsiteX30" fmla="*/ 2619771 w 7836921"/>
                <a:gd name="connsiteY30" fmla="*/ 2862322 h 2862322"/>
                <a:gd name="connsiteX31" fmla="*/ 1981621 w 7836921"/>
                <a:gd name="connsiteY31" fmla="*/ 2862322 h 2862322"/>
                <a:gd name="connsiteX32" fmla="*/ 1656949 w 7836921"/>
                <a:gd name="connsiteY32" fmla="*/ 2862322 h 2862322"/>
                <a:gd name="connsiteX33" fmla="*/ 1018800 w 7836921"/>
                <a:gd name="connsiteY33" fmla="*/ 2862322 h 2862322"/>
                <a:gd name="connsiteX34" fmla="*/ 615758 w 7836921"/>
                <a:gd name="connsiteY34" fmla="*/ 2862322 h 2862322"/>
                <a:gd name="connsiteX35" fmla="*/ 0 w 7836921"/>
                <a:gd name="connsiteY35" fmla="*/ 2862322 h 2862322"/>
                <a:gd name="connsiteX36" fmla="*/ 0 w 7836921"/>
                <a:gd name="connsiteY36" fmla="*/ 2347104 h 2862322"/>
                <a:gd name="connsiteX37" fmla="*/ 0 w 7836921"/>
                <a:gd name="connsiteY37" fmla="*/ 1717393 h 2862322"/>
                <a:gd name="connsiteX38" fmla="*/ 0 w 7836921"/>
                <a:gd name="connsiteY38" fmla="*/ 1202175 h 2862322"/>
                <a:gd name="connsiteX39" fmla="*/ 0 w 7836921"/>
                <a:gd name="connsiteY39" fmla="*/ 715580 h 2862322"/>
                <a:gd name="connsiteX40" fmla="*/ 0 w 7836921"/>
                <a:gd name="connsiteY40" fmla="*/ 0 h 2862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7836921" h="2862322" extrusionOk="0">
                  <a:moveTo>
                    <a:pt x="0" y="0"/>
                  </a:moveTo>
                  <a:cubicBezTo>
                    <a:pt x="163400" y="-25405"/>
                    <a:pt x="312436" y="10619"/>
                    <a:pt x="481411" y="0"/>
                  </a:cubicBezTo>
                  <a:cubicBezTo>
                    <a:pt x="650386" y="-10619"/>
                    <a:pt x="663049" y="29872"/>
                    <a:pt x="806083" y="0"/>
                  </a:cubicBezTo>
                  <a:cubicBezTo>
                    <a:pt x="949117" y="-29872"/>
                    <a:pt x="1173082" y="36077"/>
                    <a:pt x="1522602" y="0"/>
                  </a:cubicBezTo>
                  <a:cubicBezTo>
                    <a:pt x="1872122" y="-36077"/>
                    <a:pt x="1868767" y="2489"/>
                    <a:pt x="2004013" y="0"/>
                  </a:cubicBezTo>
                  <a:cubicBezTo>
                    <a:pt x="2139259" y="-2489"/>
                    <a:pt x="2253589" y="49438"/>
                    <a:pt x="2485424" y="0"/>
                  </a:cubicBezTo>
                  <a:cubicBezTo>
                    <a:pt x="2717259" y="-49438"/>
                    <a:pt x="2925298" y="34607"/>
                    <a:pt x="3201942" y="0"/>
                  </a:cubicBezTo>
                  <a:cubicBezTo>
                    <a:pt x="3478586" y="-34607"/>
                    <a:pt x="3478379" y="33033"/>
                    <a:pt x="3604984" y="0"/>
                  </a:cubicBezTo>
                  <a:cubicBezTo>
                    <a:pt x="3731589" y="-33033"/>
                    <a:pt x="4138678" y="47956"/>
                    <a:pt x="4321502" y="0"/>
                  </a:cubicBezTo>
                  <a:cubicBezTo>
                    <a:pt x="4504326" y="-47956"/>
                    <a:pt x="4690303" y="37882"/>
                    <a:pt x="5038021" y="0"/>
                  </a:cubicBezTo>
                  <a:cubicBezTo>
                    <a:pt x="5385739" y="-37882"/>
                    <a:pt x="5388401" y="53514"/>
                    <a:pt x="5597801" y="0"/>
                  </a:cubicBezTo>
                  <a:cubicBezTo>
                    <a:pt x="5807201" y="-53514"/>
                    <a:pt x="6024796" y="8099"/>
                    <a:pt x="6314319" y="0"/>
                  </a:cubicBezTo>
                  <a:cubicBezTo>
                    <a:pt x="6603842" y="-8099"/>
                    <a:pt x="6586764" y="25699"/>
                    <a:pt x="6795730" y="0"/>
                  </a:cubicBezTo>
                  <a:cubicBezTo>
                    <a:pt x="7004696" y="-25699"/>
                    <a:pt x="7158364" y="2650"/>
                    <a:pt x="7277141" y="0"/>
                  </a:cubicBezTo>
                  <a:cubicBezTo>
                    <a:pt x="7395918" y="-2650"/>
                    <a:pt x="7693878" y="54443"/>
                    <a:pt x="7836921" y="0"/>
                  </a:cubicBezTo>
                  <a:cubicBezTo>
                    <a:pt x="7898771" y="228594"/>
                    <a:pt x="7820828" y="372367"/>
                    <a:pt x="7836921" y="543841"/>
                  </a:cubicBezTo>
                  <a:cubicBezTo>
                    <a:pt x="7853014" y="715315"/>
                    <a:pt x="7806752" y="841761"/>
                    <a:pt x="7836921" y="1116306"/>
                  </a:cubicBezTo>
                  <a:cubicBezTo>
                    <a:pt x="7867090" y="1390852"/>
                    <a:pt x="7775862" y="1586620"/>
                    <a:pt x="7836921" y="1717393"/>
                  </a:cubicBezTo>
                  <a:cubicBezTo>
                    <a:pt x="7897980" y="1848166"/>
                    <a:pt x="7787030" y="2089731"/>
                    <a:pt x="7836921" y="2318481"/>
                  </a:cubicBezTo>
                  <a:cubicBezTo>
                    <a:pt x="7886812" y="2547231"/>
                    <a:pt x="7792673" y="2647241"/>
                    <a:pt x="7836921" y="2862322"/>
                  </a:cubicBezTo>
                  <a:cubicBezTo>
                    <a:pt x="7694403" y="2891232"/>
                    <a:pt x="7579659" y="2844303"/>
                    <a:pt x="7512249" y="2862322"/>
                  </a:cubicBezTo>
                  <a:cubicBezTo>
                    <a:pt x="7444839" y="2880341"/>
                    <a:pt x="7054312" y="2788868"/>
                    <a:pt x="6795730" y="2862322"/>
                  </a:cubicBezTo>
                  <a:cubicBezTo>
                    <a:pt x="6537148" y="2935776"/>
                    <a:pt x="6381838" y="2812341"/>
                    <a:pt x="6235950" y="2862322"/>
                  </a:cubicBezTo>
                  <a:cubicBezTo>
                    <a:pt x="6090062" y="2912303"/>
                    <a:pt x="6001820" y="2851779"/>
                    <a:pt x="5832908" y="2862322"/>
                  </a:cubicBezTo>
                  <a:cubicBezTo>
                    <a:pt x="5663996" y="2872865"/>
                    <a:pt x="5499364" y="2815014"/>
                    <a:pt x="5273128" y="2862322"/>
                  </a:cubicBezTo>
                  <a:cubicBezTo>
                    <a:pt x="5046892" y="2909630"/>
                    <a:pt x="5104123" y="2838469"/>
                    <a:pt x="4948456" y="2862322"/>
                  </a:cubicBezTo>
                  <a:cubicBezTo>
                    <a:pt x="4792789" y="2886175"/>
                    <a:pt x="4727581" y="2860338"/>
                    <a:pt x="4623783" y="2862322"/>
                  </a:cubicBezTo>
                  <a:cubicBezTo>
                    <a:pt x="4519985" y="2864306"/>
                    <a:pt x="4291276" y="2840651"/>
                    <a:pt x="4064003" y="2862322"/>
                  </a:cubicBezTo>
                  <a:cubicBezTo>
                    <a:pt x="3836730" y="2883993"/>
                    <a:pt x="3824617" y="2816361"/>
                    <a:pt x="3660962" y="2862322"/>
                  </a:cubicBezTo>
                  <a:cubicBezTo>
                    <a:pt x="3497307" y="2908283"/>
                    <a:pt x="3303515" y="2858951"/>
                    <a:pt x="3022812" y="2862322"/>
                  </a:cubicBezTo>
                  <a:cubicBezTo>
                    <a:pt x="2742109" y="2865693"/>
                    <a:pt x="2811373" y="2848010"/>
                    <a:pt x="2619771" y="2862322"/>
                  </a:cubicBezTo>
                  <a:cubicBezTo>
                    <a:pt x="2428169" y="2876634"/>
                    <a:pt x="2120091" y="2789938"/>
                    <a:pt x="1981621" y="2862322"/>
                  </a:cubicBezTo>
                  <a:cubicBezTo>
                    <a:pt x="1843151" y="2934706"/>
                    <a:pt x="1783873" y="2848234"/>
                    <a:pt x="1656949" y="2862322"/>
                  </a:cubicBezTo>
                  <a:cubicBezTo>
                    <a:pt x="1530025" y="2876410"/>
                    <a:pt x="1230907" y="2820120"/>
                    <a:pt x="1018800" y="2862322"/>
                  </a:cubicBezTo>
                  <a:cubicBezTo>
                    <a:pt x="806693" y="2904524"/>
                    <a:pt x="811300" y="2856406"/>
                    <a:pt x="615758" y="2862322"/>
                  </a:cubicBezTo>
                  <a:cubicBezTo>
                    <a:pt x="420216" y="2868238"/>
                    <a:pt x="156114" y="2805129"/>
                    <a:pt x="0" y="2862322"/>
                  </a:cubicBezTo>
                  <a:cubicBezTo>
                    <a:pt x="-1495" y="2697700"/>
                    <a:pt x="21951" y="2555037"/>
                    <a:pt x="0" y="2347104"/>
                  </a:cubicBezTo>
                  <a:cubicBezTo>
                    <a:pt x="-21951" y="2139171"/>
                    <a:pt x="42753" y="1999947"/>
                    <a:pt x="0" y="1717393"/>
                  </a:cubicBezTo>
                  <a:cubicBezTo>
                    <a:pt x="-42753" y="1434839"/>
                    <a:pt x="30545" y="1363124"/>
                    <a:pt x="0" y="1202175"/>
                  </a:cubicBezTo>
                  <a:cubicBezTo>
                    <a:pt x="-30545" y="1041226"/>
                    <a:pt x="55975" y="910946"/>
                    <a:pt x="0" y="715580"/>
                  </a:cubicBezTo>
                  <a:cubicBezTo>
                    <a:pt x="-55975" y="520215"/>
                    <a:pt x="52708" y="245458"/>
                    <a:pt x="0" y="0"/>
                  </a:cubicBezTo>
                  <a:close/>
                </a:path>
              </a:pathLst>
            </a:custGeom>
            <a:noFill/>
            <a:ln w="38100">
              <a:noFill/>
              <a:extLst>
                <a:ext uri="{C807C97D-BFC1-408E-A445-0C87EB9F89A2}">
                  <ask:lineSketchStyleProps xmlns:ask="http://schemas.microsoft.com/office/drawing/2018/sketchyshapes" sd="1219033472">
                    <a:prstGeom prst="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txBody>
            <a:bodyPr wrap="square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vi-VN" altLang="zh-CN" sz="9000" b="1" dirty="0">
                  <a:ln w="254000">
                    <a:solidFill>
                      <a:prstClr val="white"/>
                    </a:solidFill>
                    <a:prstDash val="solid"/>
                  </a:ln>
                  <a:solidFill>
                    <a:prstClr val="white"/>
                  </a:solidFill>
                  <a:effectLst>
                    <a:glow rad="101600">
                      <a:srgbClr val="5B9BD5">
                        <a:satMod val="175000"/>
                        <a:alpha val="40000"/>
                      </a:srgbClr>
                    </a:glow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latin typeface="#9Slide07 IcielStormtrooper" panose="020B0500000000000000" pitchFamily="34" charset="0"/>
                  <a:ea typeface="等线" panose="020B0604020202020204" charset="-122"/>
                  <a:cs typeface="UTM Futura Extra" panose="02040603050506020204" charset="0"/>
                </a:rPr>
                <a:t>LUYỆN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vi-VN" altLang="zh-CN" sz="9000" b="1" dirty="0">
                  <a:ln w="254000">
                    <a:solidFill>
                      <a:prstClr val="white"/>
                    </a:solidFill>
                    <a:prstDash val="solid"/>
                  </a:ln>
                  <a:solidFill>
                    <a:prstClr val="white"/>
                  </a:solidFill>
                  <a:effectLst>
                    <a:glow rad="101600">
                      <a:srgbClr val="5B9BD5">
                        <a:satMod val="175000"/>
                        <a:alpha val="40000"/>
                      </a:srgbClr>
                    </a:glow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latin typeface="#9Slide07 IcielStormtrooper" panose="020B0500000000000000" pitchFamily="34" charset="0"/>
                  <a:ea typeface="等线" panose="020B0604020202020204" charset="-122"/>
                  <a:cs typeface="UTM Futura Extra" panose="02040603050506020204" charset="0"/>
                </a:rPr>
                <a:t>TẬP</a:t>
              </a:r>
              <a:endParaRPr kumimoji="0" lang="vi-VN" altLang="zh-CN" sz="9000" b="1" i="0" u="none" strike="noStrike" kern="1200" cap="none" spc="0" normalizeH="0" baseline="0" noProof="0" dirty="0">
                <a:ln w="254000">
                  <a:solidFill>
                    <a:prstClr val="white"/>
                  </a:solidFill>
                  <a:prstDash val="solid"/>
                </a:ln>
                <a:solidFill>
                  <a:prstClr val="white"/>
                </a:solidFill>
                <a:effectLst>
                  <a:glow rad="101600">
                    <a:srgbClr val="5B9BD5">
                      <a:satMod val="175000"/>
                      <a:alpha val="40000"/>
                    </a:srgbClr>
                  </a:glow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#9Slide07 IcielStormtrooper" panose="020B0500000000000000" pitchFamily="34" charset="0"/>
                <a:ea typeface="等线" panose="020B0604020202020204" charset="-122"/>
                <a:cs typeface="UTM Futura Extra" panose="0204060305050602020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B21D664-F074-43EE-9937-CFB0C86E11BC}"/>
                </a:ext>
              </a:extLst>
            </p:cNvPr>
            <p:cNvSpPr txBox="1"/>
            <p:nvPr/>
          </p:nvSpPr>
          <p:spPr>
            <a:xfrm>
              <a:off x="4024581" y="3263194"/>
              <a:ext cx="6607639" cy="30162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altLang="zh-CN" sz="9500" b="1" i="0" u="none" strike="noStrike" kern="1200" cap="none" spc="0" normalizeH="0" baseline="0" noProof="0" dirty="0">
                  <a:ln w="38100">
                    <a:solidFill>
                      <a:prstClr val="white"/>
                    </a:solidFill>
                    <a:prstDash val="solid"/>
                  </a:ln>
                  <a:solidFill>
                    <a:srgbClr val="0070C0"/>
                  </a:solidFill>
                  <a:effectLst>
                    <a:glow rad="101600">
                      <a:srgbClr val="5B9BD5">
                        <a:satMod val="175000"/>
                        <a:alpha val="40000"/>
                      </a:srgbClr>
                    </a:glow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#9Slide07 IcielStormtrooper" panose="020B0500000000000000" pitchFamily="34" charset="0"/>
                  <a:ea typeface="等线" panose="020B0604020202020204" charset="-122"/>
                  <a:cs typeface="UTM Futura Extra" panose="02040603050506020204" charset="0"/>
                </a:rPr>
                <a:t>LUYỆN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altLang="zh-CN" sz="9500" b="1" i="0" u="none" strike="noStrike" kern="1200" cap="none" spc="0" normalizeH="0" baseline="0" noProof="0" dirty="0">
                  <a:ln w="38100">
                    <a:solidFill>
                      <a:prstClr val="white"/>
                    </a:solidFill>
                    <a:prstDash val="solid"/>
                  </a:ln>
                  <a:solidFill>
                    <a:srgbClr val="0070C0"/>
                  </a:solidFill>
                  <a:effectLst>
                    <a:glow rad="101600">
                      <a:srgbClr val="5B9BD5">
                        <a:satMod val="175000"/>
                        <a:alpha val="40000"/>
                      </a:srgbClr>
                    </a:glow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#9Slide07 IcielStormtrooper" panose="020B0500000000000000" pitchFamily="34" charset="0"/>
                  <a:ea typeface="等线" panose="020B0604020202020204" charset="-122"/>
                  <a:cs typeface="UTM Futura Extra" panose="02040603050506020204" charset="0"/>
                </a:rPr>
                <a:t>TẬP</a:t>
              </a:r>
              <a:endParaRPr kumimoji="0" lang="en-US" altLang="zh-CN" sz="9500" b="1" i="0" u="none" strike="noStrike" kern="1200" cap="none" spc="0" normalizeH="0" baseline="0" noProof="0" dirty="0">
                <a:ln w="38100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glow rad="101600">
                    <a:srgbClr val="5B9BD5">
                      <a:satMod val="175000"/>
                      <a:alpha val="40000"/>
                    </a:srgbClr>
                  </a:glow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#9Slide07 IcielStormtrooper" panose="020B0500000000000000" pitchFamily="34" charset="0"/>
                <a:ea typeface="等线" panose="020B0604020202020204" charset="-122"/>
                <a:cs typeface="UTM Futura Extra" panose="02040603050506020204" charset="0"/>
              </a:endParaRPr>
            </a:p>
          </p:txBody>
        </p:sp>
      </p:grpSp>
      <p:pic>
        <p:nvPicPr>
          <p:cNvPr id="8" name="图片 16">
            <a:extLst>
              <a:ext uri="{FF2B5EF4-FFF2-40B4-BE49-F238E27FC236}">
                <a16:creationId xmlns:a16="http://schemas.microsoft.com/office/drawing/2014/main" id="{8FFD6883-297C-4169-A265-87C25105807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 flipH="1">
            <a:off x="-410095" y="3385715"/>
            <a:ext cx="6030054" cy="3391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1896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ounded Rectangle 22"/>
          <p:cNvSpPr/>
          <p:nvPr/>
        </p:nvSpPr>
        <p:spPr>
          <a:xfrm>
            <a:off x="149489" y="123260"/>
            <a:ext cx="11924145" cy="5948218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Box 9"/>
          <p:cNvSpPr txBox="1">
            <a:spLocks noChangeArrowheads="1"/>
          </p:cNvSpPr>
          <p:nvPr/>
        </p:nvSpPr>
        <p:spPr bwMode="auto">
          <a:xfrm>
            <a:off x="591121" y="405147"/>
            <a:ext cx="11466052" cy="5062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600"/>
              </a:spcBef>
              <a:buFontTx/>
              <a:buAutoNum type="arabicPeriod"/>
            </a:pPr>
            <a:r>
              <a:rPr lang="vi-VN" altLang="en-US" b="1" dirty="0"/>
              <a:t>Chép vào vở đoạn thơ và d</a:t>
            </a:r>
            <a:r>
              <a:rPr lang="en-US" altLang="en-US" b="1" dirty="0" err="1"/>
              <a:t>ùng</a:t>
            </a:r>
            <a:r>
              <a:rPr lang="en-US" altLang="en-US" b="1" dirty="0"/>
              <a:t> </a:t>
            </a:r>
            <a:r>
              <a:rPr lang="en-US" altLang="en-US" b="1" dirty="0" err="1"/>
              <a:t>dấu</a:t>
            </a:r>
            <a:r>
              <a:rPr lang="en-US" altLang="en-US" b="1" dirty="0"/>
              <a:t> </a:t>
            </a:r>
            <a:r>
              <a:rPr lang="en-US" altLang="en-US" b="1" dirty="0" err="1"/>
              <a:t>gạch</a:t>
            </a:r>
            <a:r>
              <a:rPr lang="en-US" altLang="en-US" b="1" dirty="0"/>
              <a:t> </a:t>
            </a:r>
            <a:r>
              <a:rPr lang="en-US" altLang="en-US" b="1" dirty="0" err="1"/>
              <a:t>chéo</a:t>
            </a:r>
            <a:r>
              <a:rPr lang="en-US" altLang="en-US" b="1" dirty="0"/>
              <a:t> ( / ) </a:t>
            </a:r>
            <a:r>
              <a:rPr lang="en-US" altLang="en-US" b="1" dirty="0" err="1"/>
              <a:t>để</a:t>
            </a:r>
            <a:r>
              <a:rPr lang="en-US" altLang="en-US" b="1" dirty="0"/>
              <a:t> </a:t>
            </a:r>
            <a:r>
              <a:rPr lang="en-US" altLang="en-US" b="1" dirty="0" err="1"/>
              <a:t>phân</a:t>
            </a:r>
            <a:r>
              <a:rPr lang="en-US" altLang="en-US" b="1" dirty="0"/>
              <a:t> </a:t>
            </a:r>
            <a:r>
              <a:rPr lang="en-US" altLang="en-US" b="1" dirty="0" err="1"/>
              <a:t>cách</a:t>
            </a:r>
            <a:r>
              <a:rPr lang="en-US" altLang="en-US" b="1" dirty="0"/>
              <a:t> </a:t>
            </a:r>
            <a:r>
              <a:rPr lang="en-US" altLang="en-US" b="1" dirty="0" err="1"/>
              <a:t>các</a:t>
            </a:r>
            <a:r>
              <a:rPr lang="en-US" altLang="en-US" b="1" dirty="0"/>
              <a:t> </a:t>
            </a:r>
            <a:r>
              <a:rPr lang="en-US" altLang="en-US" b="1" dirty="0" err="1"/>
              <a:t>từ</a:t>
            </a:r>
            <a:r>
              <a:rPr lang="en-US" altLang="en-US" b="1" dirty="0"/>
              <a:t> </a:t>
            </a:r>
            <a:r>
              <a:rPr lang="en-US" altLang="en-US" b="1" dirty="0" err="1"/>
              <a:t>trong</a:t>
            </a:r>
            <a:r>
              <a:rPr lang="en-US" altLang="en-US" b="1" dirty="0"/>
              <a:t> </a:t>
            </a:r>
            <a:r>
              <a:rPr lang="en-US" altLang="en-US" b="1" dirty="0" err="1"/>
              <a:t>hai</a:t>
            </a:r>
            <a:r>
              <a:rPr lang="en-US" altLang="en-US" b="1" dirty="0"/>
              <a:t> </a:t>
            </a:r>
            <a:r>
              <a:rPr lang="en-US" altLang="en-US" b="1" dirty="0" err="1"/>
              <a:t>câu</a:t>
            </a:r>
            <a:r>
              <a:rPr lang="en-US" altLang="en-US" b="1" dirty="0"/>
              <a:t> </a:t>
            </a:r>
            <a:r>
              <a:rPr lang="en-US" altLang="en-US" b="1" dirty="0" err="1"/>
              <a:t>thơ</a:t>
            </a:r>
            <a:r>
              <a:rPr lang="en-US" altLang="en-US" b="1" dirty="0"/>
              <a:t> </a:t>
            </a:r>
            <a:r>
              <a:rPr lang="en-US" altLang="en-US" b="1" dirty="0" err="1"/>
              <a:t>cuối</a:t>
            </a:r>
            <a:r>
              <a:rPr lang="en-US" altLang="en-US" b="1" dirty="0"/>
              <a:t> </a:t>
            </a:r>
            <a:r>
              <a:rPr lang="en-US" altLang="en-US" b="1" dirty="0" err="1"/>
              <a:t>đoạn</a:t>
            </a:r>
            <a:r>
              <a:rPr lang="en-US" altLang="en-US" b="1" dirty="0"/>
              <a:t>:</a:t>
            </a:r>
          </a:p>
          <a:p>
            <a:pPr algn="ctr" eaLnBrk="1" hangingPunct="1">
              <a:spcBef>
                <a:spcPts val="600"/>
              </a:spcBef>
            </a:pPr>
            <a:r>
              <a:rPr lang="en-US" altLang="en-US" dirty="0"/>
              <a:t>     </a:t>
            </a:r>
            <a:r>
              <a:rPr lang="en-US" altLang="en-US" b="1" dirty="0" err="1">
                <a:solidFill>
                  <a:schemeClr val="accent4">
                    <a:lumMod val="50000"/>
                  </a:schemeClr>
                </a:solidFill>
              </a:rPr>
              <a:t>Chỉ</a:t>
            </a:r>
            <a:r>
              <a:rPr lang="en-US" altLang="en-US" b="1" dirty="0">
                <a:solidFill>
                  <a:schemeClr val="accent4">
                    <a:lumMod val="50000"/>
                  </a:schemeClr>
                </a:solidFill>
              </a:rPr>
              <a:t>/ </a:t>
            </a:r>
            <a:r>
              <a:rPr lang="en-US" altLang="en-US" b="1" dirty="0" err="1">
                <a:solidFill>
                  <a:schemeClr val="accent4">
                    <a:lumMod val="50000"/>
                  </a:schemeClr>
                </a:solidFill>
              </a:rPr>
              <a:t>còn</a:t>
            </a:r>
            <a:r>
              <a:rPr lang="en-US" altLang="en-US" b="1" dirty="0">
                <a:solidFill>
                  <a:schemeClr val="accent4">
                    <a:lumMod val="50000"/>
                  </a:schemeClr>
                </a:solidFill>
              </a:rPr>
              <a:t>/ </a:t>
            </a:r>
            <a:r>
              <a:rPr lang="en-US" altLang="en-US" b="1" dirty="0" err="1">
                <a:solidFill>
                  <a:schemeClr val="accent4">
                    <a:lumMod val="50000"/>
                  </a:schemeClr>
                </a:solidFill>
              </a:rPr>
              <a:t>truyện</a:t>
            </a:r>
            <a:r>
              <a:rPr lang="en-US" altLang="en-US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altLang="en-US" b="1" dirty="0" err="1">
                <a:solidFill>
                  <a:schemeClr val="accent4">
                    <a:lumMod val="50000"/>
                  </a:schemeClr>
                </a:solidFill>
              </a:rPr>
              <a:t>cổ</a:t>
            </a:r>
            <a:r>
              <a:rPr lang="en-US" altLang="en-US" b="1" dirty="0">
                <a:solidFill>
                  <a:schemeClr val="accent4">
                    <a:lumMod val="50000"/>
                  </a:schemeClr>
                </a:solidFill>
              </a:rPr>
              <a:t>/ </a:t>
            </a:r>
            <a:r>
              <a:rPr lang="en-US" altLang="en-US" b="1" dirty="0" err="1">
                <a:solidFill>
                  <a:schemeClr val="accent4">
                    <a:lumMod val="50000"/>
                  </a:schemeClr>
                </a:solidFill>
              </a:rPr>
              <a:t>thiết</a:t>
            </a:r>
            <a:r>
              <a:rPr lang="en-US" altLang="en-US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altLang="en-US" b="1" dirty="0" err="1">
                <a:solidFill>
                  <a:schemeClr val="accent4">
                    <a:lumMod val="50000"/>
                  </a:schemeClr>
                </a:solidFill>
              </a:rPr>
              <a:t>tha</a:t>
            </a:r>
            <a:r>
              <a:rPr lang="en-US" altLang="en-US" b="1" dirty="0">
                <a:solidFill>
                  <a:schemeClr val="accent4">
                    <a:lumMod val="50000"/>
                  </a:schemeClr>
                </a:solidFill>
              </a:rPr>
              <a:t>/</a:t>
            </a:r>
          </a:p>
          <a:p>
            <a:pPr algn="ctr" eaLnBrk="1" hangingPunct="1">
              <a:spcBef>
                <a:spcPts val="600"/>
              </a:spcBef>
            </a:pPr>
            <a:r>
              <a:rPr lang="en-US" altLang="en-US" b="1" dirty="0">
                <a:solidFill>
                  <a:schemeClr val="accent4">
                    <a:lumMod val="50000"/>
                  </a:schemeClr>
                </a:solidFill>
              </a:rPr>
              <a:t>Cho/ </a:t>
            </a:r>
            <a:r>
              <a:rPr lang="en-US" altLang="en-US" b="1" dirty="0" err="1">
                <a:solidFill>
                  <a:schemeClr val="accent4">
                    <a:lumMod val="50000"/>
                  </a:schemeClr>
                </a:solidFill>
              </a:rPr>
              <a:t>tôi</a:t>
            </a:r>
            <a:r>
              <a:rPr lang="en-US" altLang="en-US" b="1" dirty="0">
                <a:solidFill>
                  <a:schemeClr val="accent4">
                    <a:lumMod val="50000"/>
                  </a:schemeClr>
                </a:solidFill>
              </a:rPr>
              <a:t>/ </a:t>
            </a:r>
            <a:r>
              <a:rPr lang="en-US" altLang="en-US" b="1" dirty="0" err="1">
                <a:solidFill>
                  <a:schemeClr val="accent4">
                    <a:lumMod val="50000"/>
                  </a:schemeClr>
                </a:solidFill>
              </a:rPr>
              <a:t>nhận</a:t>
            </a:r>
            <a:r>
              <a:rPr lang="en-US" altLang="en-US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altLang="en-US" b="1" dirty="0" err="1">
                <a:solidFill>
                  <a:schemeClr val="accent4">
                    <a:lumMod val="50000"/>
                  </a:schemeClr>
                </a:solidFill>
              </a:rPr>
              <a:t>mặt</a:t>
            </a:r>
            <a:r>
              <a:rPr lang="en-US" altLang="en-US" b="1" dirty="0">
                <a:solidFill>
                  <a:schemeClr val="accent4">
                    <a:lumMod val="50000"/>
                  </a:schemeClr>
                </a:solidFill>
              </a:rPr>
              <a:t>/ </a:t>
            </a:r>
            <a:r>
              <a:rPr lang="en-US" altLang="en-US" b="1" dirty="0" err="1">
                <a:solidFill>
                  <a:schemeClr val="accent4">
                    <a:lumMod val="50000"/>
                  </a:schemeClr>
                </a:solidFill>
              </a:rPr>
              <a:t>ông</a:t>
            </a:r>
            <a:r>
              <a:rPr lang="en-US" altLang="en-US" b="1" dirty="0">
                <a:solidFill>
                  <a:schemeClr val="accent4">
                    <a:lumMod val="50000"/>
                  </a:schemeClr>
                </a:solidFill>
              </a:rPr>
              <a:t> cha/ </a:t>
            </a:r>
            <a:r>
              <a:rPr lang="en-US" altLang="en-US" b="1" dirty="0" err="1">
                <a:solidFill>
                  <a:schemeClr val="accent4">
                    <a:lumMod val="50000"/>
                  </a:schemeClr>
                </a:solidFill>
              </a:rPr>
              <a:t>của</a:t>
            </a:r>
            <a:r>
              <a:rPr lang="en-US" altLang="en-US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altLang="en-US" b="1" dirty="0" err="1">
                <a:solidFill>
                  <a:schemeClr val="accent4">
                    <a:lumMod val="50000"/>
                  </a:schemeClr>
                </a:solidFill>
              </a:rPr>
              <a:t>mình</a:t>
            </a:r>
            <a:r>
              <a:rPr lang="en-US" altLang="en-US" b="1" dirty="0">
                <a:solidFill>
                  <a:schemeClr val="accent4">
                    <a:lumMod val="50000"/>
                  </a:schemeClr>
                </a:solidFill>
              </a:rPr>
              <a:t>/</a:t>
            </a:r>
          </a:p>
          <a:p>
            <a:pPr eaLnBrk="1" hangingPunct="1">
              <a:spcBef>
                <a:spcPts val="600"/>
              </a:spcBef>
            </a:pPr>
            <a:endParaRPr lang="en-US" altLang="en-US" b="1" dirty="0">
              <a:solidFill>
                <a:srgbClr val="0000CC"/>
              </a:solidFill>
            </a:endParaRPr>
          </a:p>
          <a:p>
            <a:pPr eaLnBrk="1" hangingPunct="1">
              <a:spcBef>
                <a:spcPts val="600"/>
              </a:spcBef>
            </a:pPr>
            <a:endParaRPr lang="en-US" altLang="en-US" dirty="0"/>
          </a:p>
          <a:p>
            <a:pPr eaLnBrk="1" hangingPunct="1">
              <a:spcBef>
                <a:spcPts val="600"/>
              </a:spcBef>
            </a:pPr>
            <a:r>
              <a:rPr lang="en-US" altLang="en-US" b="1" dirty="0" err="1"/>
              <a:t>Ghi</a:t>
            </a:r>
            <a:r>
              <a:rPr lang="en-US" altLang="en-US" b="1" dirty="0"/>
              <a:t> </a:t>
            </a:r>
            <a:r>
              <a:rPr lang="en-US" altLang="en-US" b="1" dirty="0" err="1"/>
              <a:t>lại</a:t>
            </a:r>
            <a:r>
              <a:rPr lang="en-US" altLang="en-US" b="1" dirty="0"/>
              <a:t> </a:t>
            </a:r>
            <a:r>
              <a:rPr lang="en-US" altLang="en-US" b="1" dirty="0" err="1"/>
              <a:t>các</a:t>
            </a:r>
            <a:r>
              <a:rPr lang="en-US" altLang="en-US" b="1" dirty="0"/>
              <a:t> </a:t>
            </a:r>
            <a:r>
              <a:rPr lang="en-US" altLang="en-US" b="1" dirty="0" err="1"/>
              <a:t>từ</a:t>
            </a:r>
            <a:r>
              <a:rPr lang="en-US" altLang="en-US" b="1" dirty="0"/>
              <a:t> </a:t>
            </a:r>
            <a:r>
              <a:rPr lang="en-US" altLang="en-US" b="1" dirty="0" err="1"/>
              <a:t>đơn</a:t>
            </a:r>
            <a:r>
              <a:rPr lang="en-US" altLang="en-US" b="1" dirty="0"/>
              <a:t> </a:t>
            </a:r>
            <a:r>
              <a:rPr lang="en-US" altLang="en-US" b="1" dirty="0" err="1"/>
              <a:t>và</a:t>
            </a:r>
            <a:r>
              <a:rPr lang="en-US" altLang="en-US" b="1" dirty="0"/>
              <a:t> </a:t>
            </a:r>
            <a:r>
              <a:rPr lang="en-US" altLang="en-US" b="1" dirty="0" err="1"/>
              <a:t>từ</a:t>
            </a:r>
            <a:r>
              <a:rPr lang="en-US" altLang="en-US" b="1" dirty="0"/>
              <a:t> </a:t>
            </a:r>
            <a:r>
              <a:rPr lang="en-US" altLang="en-US" b="1" dirty="0" err="1"/>
              <a:t>phức</a:t>
            </a:r>
            <a:r>
              <a:rPr lang="en-US" altLang="en-US" b="1" dirty="0"/>
              <a:t> </a:t>
            </a:r>
            <a:r>
              <a:rPr lang="en-US" altLang="en-US" b="1" dirty="0" err="1"/>
              <a:t>trong</a:t>
            </a:r>
            <a:r>
              <a:rPr lang="en-US" altLang="en-US" b="1" dirty="0"/>
              <a:t> </a:t>
            </a:r>
            <a:r>
              <a:rPr lang="en-US" altLang="en-US" b="1" dirty="0" err="1"/>
              <a:t>hai</a:t>
            </a:r>
            <a:r>
              <a:rPr lang="en-US" altLang="en-US" b="1" dirty="0"/>
              <a:t> </a:t>
            </a:r>
            <a:r>
              <a:rPr lang="en-US" altLang="en-US" b="1" dirty="0" err="1"/>
              <a:t>câu</a:t>
            </a:r>
            <a:r>
              <a:rPr lang="en-US" altLang="en-US" b="1" dirty="0"/>
              <a:t> </a:t>
            </a:r>
            <a:r>
              <a:rPr lang="en-US" altLang="en-US" b="1" dirty="0" err="1"/>
              <a:t>thơ</a:t>
            </a:r>
            <a:r>
              <a:rPr lang="en-US" altLang="en-US" b="1" dirty="0"/>
              <a:t> </a:t>
            </a:r>
            <a:r>
              <a:rPr lang="en-US" altLang="en-US" b="1" dirty="0" err="1"/>
              <a:t>trên</a:t>
            </a:r>
            <a:endParaRPr lang="en-US" altLang="en-US" b="1" dirty="0"/>
          </a:p>
          <a:p>
            <a:pPr eaLnBrk="1" hangingPunct="1">
              <a:spcBef>
                <a:spcPts val="600"/>
              </a:spcBef>
            </a:pPr>
            <a:r>
              <a:rPr lang="vi-VN" altLang="en-US" b="1" dirty="0"/>
              <a:t>-T</a:t>
            </a:r>
            <a:r>
              <a:rPr lang="en-US" altLang="en-US" b="1" dirty="0"/>
              <a:t>ừ </a:t>
            </a:r>
            <a:r>
              <a:rPr lang="en-US" altLang="en-US" b="1" dirty="0" err="1"/>
              <a:t>đơn</a:t>
            </a:r>
            <a:r>
              <a:rPr lang="en-US" altLang="en-US" b="1" dirty="0"/>
              <a:t>:  </a:t>
            </a:r>
          </a:p>
          <a:p>
            <a:pPr eaLnBrk="1" hangingPunct="1">
              <a:spcBef>
                <a:spcPts val="600"/>
              </a:spcBef>
            </a:pPr>
            <a:r>
              <a:rPr lang="en-US" altLang="en-US" b="1" dirty="0"/>
              <a:t>-</a:t>
            </a:r>
            <a:r>
              <a:rPr lang="en-US" altLang="en-US" b="1" dirty="0" err="1"/>
              <a:t>Từ</a:t>
            </a:r>
            <a:r>
              <a:rPr lang="en-US" altLang="en-US" b="1" dirty="0"/>
              <a:t> </a:t>
            </a:r>
            <a:r>
              <a:rPr lang="en-US" altLang="en-US" b="1" dirty="0" err="1"/>
              <a:t>phức</a:t>
            </a:r>
            <a:r>
              <a:rPr lang="en-US" altLang="en-US" b="1" dirty="0"/>
              <a:t>: </a:t>
            </a:r>
          </a:p>
        </p:txBody>
      </p:sp>
      <p:pic>
        <p:nvPicPr>
          <p:cNvPr id="3" name="图片 18">
            <a:extLst>
              <a:ext uri="{FF2B5EF4-FFF2-40B4-BE49-F238E27FC236}">
                <a16:creationId xmlns:a16="http://schemas.microsoft.com/office/drawing/2014/main" id="{072D74B1-8805-4ABB-90FA-8A1540D84D7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06" t="-1143" r="26891" b="81649"/>
          <a:stretch/>
        </p:blipFill>
        <p:spPr>
          <a:xfrm>
            <a:off x="8814049" y="-90250"/>
            <a:ext cx="3625042" cy="1512692"/>
          </a:xfrm>
          <a:prstGeom prst="rect">
            <a:avLst/>
          </a:prstGeom>
        </p:spPr>
      </p:pic>
      <p:sp>
        <p:nvSpPr>
          <p:cNvPr id="4" name="椭圆 21">
            <a:extLst>
              <a:ext uri="{FF2B5EF4-FFF2-40B4-BE49-F238E27FC236}">
                <a16:creationId xmlns:a16="http://schemas.microsoft.com/office/drawing/2014/main" id="{AA96C5E8-266D-475D-A9D2-6DFB0D82BFFF}"/>
              </a:ext>
            </a:extLst>
          </p:cNvPr>
          <p:cNvSpPr/>
          <p:nvPr/>
        </p:nvSpPr>
        <p:spPr>
          <a:xfrm>
            <a:off x="-349343" y="5395405"/>
            <a:ext cx="1183530" cy="1183530"/>
          </a:xfrm>
          <a:prstGeom prst="ellipse">
            <a:avLst/>
          </a:prstGeom>
          <a:solidFill>
            <a:srgbClr val="A5C0A4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椭圆 22">
            <a:extLst>
              <a:ext uri="{FF2B5EF4-FFF2-40B4-BE49-F238E27FC236}">
                <a16:creationId xmlns:a16="http://schemas.microsoft.com/office/drawing/2014/main" id="{892D825C-2FA8-4570-B0B4-80F806B35ABE}"/>
              </a:ext>
            </a:extLst>
          </p:cNvPr>
          <p:cNvSpPr/>
          <p:nvPr/>
        </p:nvSpPr>
        <p:spPr>
          <a:xfrm>
            <a:off x="542974" y="6071478"/>
            <a:ext cx="717524" cy="717524"/>
          </a:xfrm>
          <a:prstGeom prst="ellipse">
            <a:avLst/>
          </a:prstGeom>
          <a:solidFill>
            <a:srgbClr val="F7E3AD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椭圆 22">
            <a:extLst>
              <a:ext uri="{FF2B5EF4-FFF2-40B4-BE49-F238E27FC236}">
                <a16:creationId xmlns:a16="http://schemas.microsoft.com/office/drawing/2014/main" id="{892D825C-2FA8-4570-B0B4-80F806B35ABE}"/>
              </a:ext>
            </a:extLst>
          </p:cNvPr>
          <p:cNvSpPr/>
          <p:nvPr/>
        </p:nvSpPr>
        <p:spPr>
          <a:xfrm>
            <a:off x="8668" y="5036605"/>
            <a:ext cx="473998" cy="473998"/>
          </a:xfrm>
          <a:prstGeom prst="ellipse">
            <a:avLst/>
          </a:prstGeom>
          <a:solidFill>
            <a:srgbClr val="F7E3AD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Rectangle 4"/>
          <p:cNvSpPr txBox="1">
            <a:spLocks noChangeArrowheads="1"/>
          </p:cNvSpPr>
          <p:nvPr/>
        </p:nvSpPr>
        <p:spPr>
          <a:xfrm>
            <a:off x="11066574" y="6486424"/>
            <a:ext cx="990599" cy="30479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r>
              <a:rPr lang="en-US" altLang="en-US"/>
              <a:t> </a:t>
            </a:r>
          </a:p>
        </p:txBody>
      </p:sp>
      <p:sp>
        <p:nvSpPr>
          <p:cNvPr id="10" name="Rectangle 5"/>
          <p:cNvSpPr txBox="1">
            <a:spLocks noChangeArrowheads="1"/>
          </p:cNvSpPr>
          <p:nvPr/>
        </p:nvSpPr>
        <p:spPr>
          <a:xfrm>
            <a:off x="943994" y="6484201"/>
            <a:ext cx="3859795" cy="30480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r>
              <a:rPr lang="en-US" altLang="en-US"/>
              <a:t> </a:t>
            </a:r>
          </a:p>
        </p:txBody>
      </p:sp>
      <p:sp>
        <p:nvSpPr>
          <p:cNvPr id="11" name="Rectangle 6"/>
          <p:cNvSpPr txBox="1">
            <a:spLocks noChangeArrowheads="1"/>
          </p:cNvSpPr>
          <p:nvPr/>
        </p:nvSpPr>
        <p:spPr>
          <a:xfrm>
            <a:off x="10768176" y="388092"/>
            <a:ext cx="838199" cy="76768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r>
              <a:rPr lang="en-US" altLang="en-US"/>
              <a:t> </a:t>
            </a:r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2230579" y="4267750"/>
            <a:ext cx="32004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b="1" dirty="0">
                <a:solidFill>
                  <a:srgbClr val="0000CC"/>
                </a:solidFill>
              </a:rPr>
              <a:t>  </a:t>
            </a:r>
            <a:r>
              <a:rPr lang="en-US" altLang="en-US" b="1" dirty="0" err="1">
                <a:solidFill>
                  <a:schemeClr val="accent6">
                    <a:lumMod val="75000"/>
                  </a:schemeClr>
                </a:solidFill>
              </a:rPr>
              <a:t>rất</a:t>
            </a:r>
            <a:r>
              <a:rPr lang="en-US" altLang="en-US" b="1" dirty="0">
                <a:solidFill>
                  <a:schemeClr val="accent6">
                    <a:lumMod val="75000"/>
                  </a:schemeClr>
                </a:solidFill>
              </a:rPr>
              <a:t>, </a:t>
            </a:r>
            <a:r>
              <a:rPr lang="en-US" altLang="en-US" b="1" dirty="0" err="1">
                <a:solidFill>
                  <a:schemeClr val="accent6">
                    <a:lumMod val="75000"/>
                  </a:schemeClr>
                </a:solidFill>
              </a:rPr>
              <a:t>vừa</a:t>
            </a:r>
            <a:r>
              <a:rPr lang="en-US" altLang="en-US" b="1" dirty="0">
                <a:solidFill>
                  <a:schemeClr val="accent6">
                    <a:lumMod val="75000"/>
                  </a:schemeClr>
                </a:solidFill>
              </a:rPr>
              <a:t>, </a:t>
            </a:r>
            <a:r>
              <a:rPr lang="en-US" altLang="en-US" b="1" dirty="0" err="1">
                <a:solidFill>
                  <a:schemeClr val="accent6">
                    <a:lumMod val="75000"/>
                  </a:schemeClr>
                </a:solidFill>
              </a:rPr>
              <a:t>lại</a:t>
            </a:r>
            <a:endParaRPr lang="en-US" altLang="en-U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3" name="Text Box 7"/>
          <p:cNvSpPr txBox="1">
            <a:spLocks noChangeArrowheads="1"/>
          </p:cNvSpPr>
          <p:nvPr/>
        </p:nvSpPr>
        <p:spPr bwMode="auto">
          <a:xfrm>
            <a:off x="2760936" y="4834478"/>
            <a:ext cx="10935695" cy="115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ts val="600"/>
              </a:spcBef>
            </a:pPr>
            <a:r>
              <a:rPr lang="en-US" altLang="en-US" b="1" dirty="0" err="1">
                <a:solidFill>
                  <a:schemeClr val="accent6">
                    <a:lumMod val="75000"/>
                  </a:schemeClr>
                </a:solidFill>
              </a:rPr>
              <a:t>công</a:t>
            </a:r>
            <a:r>
              <a:rPr lang="en-US" altLang="en-US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altLang="en-US" b="1" dirty="0" err="1">
                <a:solidFill>
                  <a:schemeClr val="accent6">
                    <a:lumMod val="75000"/>
                  </a:schemeClr>
                </a:solidFill>
              </a:rPr>
              <a:t>bằng</a:t>
            </a:r>
            <a:r>
              <a:rPr lang="en-US" altLang="en-US" b="1" dirty="0">
                <a:solidFill>
                  <a:schemeClr val="accent6">
                    <a:lumMod val="75000"/>
                  </a:schemeClr>
                </a:solidFill>
              </a:rPr>
              <a:t>, </a:t>
            </a:r>
            <a:r>
              <a:rPr lang="en-US" altLang="en-US" b="1" dirty="0" err="1">
                <a:solidFill>
                  <a:schemeClr val="accent6">
                    <a:lumMod val="75000"/>
                  </a:schemeClr>
                </a:solidFill>
              </a:rPr>
              <a:t>thông</a:t>
            </a:r>
            <a:r>
              <a:rPr lang="en-US" altLang="en-US" b="1" dirty="0">
                <a:solidFill>
                  <a:schemeClr val="accent6">
                    <a:lumMod val="75000"/>
                  </a:schemeClr>
                </a:solidFill>
              </a:rPr>
              <a:t> minh, </a:t>
            </a:r>
            <a:r>
              <a:rPr lang="en-US" altLang="en-US" b="1" dirty="0" err="1">
                <a:solidFill>
                  <a:schemeClr val="accent6">
                    <a:lumMod val="75000"/>
                  </a:schemeClr>
                </a:solidFill>
              </a:rPr>
              <a:t>độ</a:t>
            </a:r>
            <a:r>
              <a:rPr lang="en-US" altLang="en-US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altLang="en-US" b="1" dirty="0" err="1">
                <a:solidFill>
                  <a:schemeClr val="accent6">
                    <a:lumMod val="75000"/>
                  </a:schemeClr>
                </a:solidFill>
              </a:rPr>
              <a:t>lượng</a:t>
            </a:r>
            <a:r>
              <a:rPr lang="en-US" altLang="en-US" b="1" dirty="0">
                <a:solidFill>
                  <a:schemeClr val="accent6">
                    <a:lumMod val="75000"/>
                  </a:schemeClr>
                </a:solidFill>
              </a:rPr>
              <a:t>, </a:t>
            </a:r>
          </a:p>
          <a:p>
            <a:pPr>
              <a:spcBef>
                <a:spcPts val="600"/>
              </a:spcBef>
            </a:pPr>
            <a:r>
              <a:rPr lang="en-US" altLang="en-US" b="1" dirty="0" err="1">
                <a:solidFill>
                  <a:schemeClr val="accent6">
                    <a:lumMod val="75000"/>
                  </a:schemeClr>
                </a:solidFill>
              </a:rPr>
              <a:t>đa</a:t>
            </a:r>
            <a:r>
              <a:rPr lang="en-US" altLang="en-US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altLang="en-US" b="1" dirty="0" err="1">
                <a:solidFill>
                  <a:schemeClr val="accent6">
                    <a:lumMod val="75000"/>
                  </a:schemeClr>
                </a:solidFill>
              </a:rPr>
              <a:t>tình</a:t>
            </a:r>
            <a:r>
              <a:rPr lang="en-US" altLang="en-US" b="1" dirty="0">
                <a:solidFill>
                  <a:schemeClr val="accent6">
                    <a:lumMod val="75000"/>
                  </a:schemeClr>
                </a:solidFill>
              </a:rPr>
              <a:t>, </a:t>
            </a:r>
            <a:r>
              <a:rPr lang="en-US" altLang="en-US" b="1" dirty="0" err="1">
                <a:solidFill>
                  <a:schemeClr val="accent6">
                    <a:lumMod val="75000"/>
                  </a:schemeClr>
                </a:solidFill>
              </a:rPr>
              <a:t>đa</a:t>
            </a:r>
            <a:r>
              <a:rPr lang="en-US" altLang="en-US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altLang="en-US" b="1" dirty="0" err="1">
                <a:solidFill>
                  <a:schemeClr val="accent6">
                    <a:lumMod val="75000"/>
                  </a:schemeClr>
                </a:solidFill>
              </a:rPr>
              <a:t>mang</a:t>
            </a:r>
            <a:endParaRPr lang="en-US" altLang="en-U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1624176" y="2579664"/>
            <a:ext cx="9144000" cy="17491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ts val="1400"/>
              </a:spcBef>
            </a:pPr>
            <a:r>
              <a:rPr lang="en-US" altLang="en-US" b="1" dirty="0">
                <a:solidFill>
                  <a:srgbClr val="0000CC"/>
                </a:solidFill>
              </a:rPr>
              <a:t>     </a:t>
            </a:r>
            <a:r>
              <a:rPr lang="en-US" altLang="en-US" b="1" dirty="0" err="1">
                <a:solidFill>
                  <a:schemeClr val="accent4">
                    <a:lumMod val="50000"/>
                  </a:schemeClr>
                </a:solidFill>
              </a:rPr>
              <a:t>Rất</a:t>
            </a:r>
            <a:r>
              <a:rPr lang="en-US" altLang="en-US" b="1" dirty="0">
                <a:solidFill>
                  <a:schemeClr val="accent4">
                    <a:lumMod val="50000"/>
                  </a:schemeClr>
                </a:solidFill>
              </a:rPr>
              <a:t>  </a:t>
            </a:r>
            <a:r>
              <a:rPr lang="en-US" altLang="en-US" b="1" dirty="0" err="1">
                <a:solidFill>
                  <a:schemeClr val="accent4">
                    <a:lumMod val="50000"/>
                  </a:schemeClr>
                </a:solidFill>
              </a:rPr>
              <a:t>công</a:t>
            </a:r>
            <a:r>
              <a:rPr lang="en-US" altLang="en-US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altLang="en-US" b="1" dirty="0" err="1">
                <a:solidFill>
                  <a:schemeClr val="accent4">
                    <a:lumMod val="50000"/>
                  </a:schemeClr>
                </a:solidFill>
              </a:rPr>
              <a:t>bằng</a:t>
            </a:r>
            <a:r>
              <a:rPr lang="en-US" altLang="en-US" b="1" dirty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en-US" altLang="en-US" b="1" dirty="0" err="1">
                <a:solidFill>
                  <a:schemeClr val="accent4">
                    <a:lumMod val="50000"/>
                  </a:schemeClr>
                </a:solidFill>
              </a:rPr>
              <a:t>rất</a:t>
            </a:r>
            <a:r>
              <a:rPr lang="en-US" altLang="en-US" b="1" dirty="0">
                <a:solidFill>
                  <a:schemeClr val="accent4">
                    <a:lumMod val="50000"/>
                  </a:schemeClr>
                </a:solidFill>
              </a:rPr>
              <a:t>  </a:t>
            </a:r>
            <a:r>
              <a:rPr lang="en-US" altLang="en-US" b="1" dirty="0" err="1">
                <a:solidFill>
                  <a:schemeClr val="accent4">
                    <a:lumMod val="50000"/>
                  </a:schemeClr>
                </a:solidFill>
              </a:rPr>
              <a:t>thông</a:t>
            </a:r>
            <a:r>
              <a:rPr lang="en-US" altLang="en-US" b="1" dirty="0">
                <a:solidFill>
                  <a:schemeClr val="accent4">
                    <a:lumMod val="50000"/>
                  </a:schemeClr>
                </a:solidFill>
              </a:rPr>
              <a:t> minh</a:t>
            </a:r>
          </a:p>
          <a:p>
            <a:pPr algn="ctr">
              <a:spcBef>
                <a:spcPts val="1400"/>
              </a:spcBef>
            </a:pPr>
            <a:r>
              <a:rPr lang="en-US" altLang="en-US" b="1" dirty="0">
                <a:solidFill>
                  <a:schemeClr val="accent4">
                    <a:lumMod val="50000"/>
                  </a:schemeClr>
                </a:solidFill>
              </a:rPr>
              <a:t>        </a:t>
            </a:r>
            <a:r>
              <a:rPr lang="en-US" altLang="en-US" b="1" dirty="0" err="1">
                <a:solidFill>
                  <a:schemeClr val="accent4">
                    <a:lumMod val="50000"/>
                  </a:schemeClr>
                </a:solidFill>
              </a:rPr>
              <a:t>Vừa</a:t>
            </a:r>
            <a:r>
              <a:rPr lang="en-US" altLang="en-US" b="1" dirty="0">
                <a:solidFill>
                  <a:schemeClr val="accent4">
                    <a:lumMod val="50000"/>
                  </a:schemeClr>
                </a:solidFill>
              </a:rPr>
              <a:t>  </a:t>
            </a:r>
            <a:r>
              <a:rPr lang="en-US" altLang="en-US" b="1" dirty="0" err="1">
                <a:solidFill>
                  <a:schemeClr val="accent4">
                    <a:lumMod val="50000"/>
                  </a:schemeClr>
                </a:solidFill>
              </a:rPr>
              <a:t>độ</a:t>
            </a:r>
            <a:r>
              <a:rPr lang="en-US" altLang="en-US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altLang="en-US" b="1" dirty="0" err="1">
                <a:solidFill>
                  <a:schemeClr val="accent4">
                    <a:lumMod val="50000"/>
                  </a:schemeClr>
                </a:solidFill>
              </a:rPr>
              <a:t>lượng</a:t>
            </a:r>
            <a:r>
              <a:rPr lang="en-US" altLang="en-US" b="1" dirty="0">
                <a:solidFill>
                  <a:schemeClr val="accent4">
                    <a:lumMod val="50000"/>
                  </a:schemeClr>
                </a:solidFill>
              </a:rPr>
              <a:t>  </a:t>
            </a:r>
            <a:r>
              <a:rPr lang="en-US" altLang="en-US" b="1" dirty="0" err="1">
                <a:solidFill>
                  <a:schemeClr val="accent4">
                    <a:lumMod val="50000"/>
                  </a:schemeClr>
                </a:solidFill>
              </a:rPr>
              <a:t>lại</a:t>
            </a:r>
            <a:r>
              <a:rPr lang="en-US" altLang="en-US" b="1" dirty="0">
                <a:solidFill>
                  <a:schemeClr val="accent4">
                    <a:lumMod val="50000"/>
                  </a:schemeClr>
                </a:solidFill>
              </a:rPr>
              <a:t>  </a:t>
            </a:r>
            <a:r>
              <a:rPr lang="en-US" altLang="en-US" b="1" dirty="0" err="1">
                <a:solidFill>
                  <a:schemeClr val="accent4">
                    <a:lumMod val="50000"/>
                  </a:schemeClr>
                </a:solidFill>
              </a:rPr>
              <a:t>đa</a:t>
            </a:r>
            <a:r>
              <a:rPr lang="en-US" altLang="en-US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altLang="en-US" b="1" dirty="0" err="1">
                <a:solidFill>
                  <a:schemeClr val="accent4">
                    <a:lumMod val="50000"/>
                  </a:schemeClr>
                </a:solidFill>
              </a:rPr>
              <a:t>tình</a:t>
            </a:r>
            <a:r>
              <a:rPr lang="en-US" altLang="en-US" b="1" dirty="0">
                <a:solidFill>
                  <a:schemeClr val="accent4">
                    <a:lumMod val="50000"/>
                  </a:schemeClr>
                </a:solidFill>
              </a:rPr>
              <a:t>, </a:t>
            </a:r>
            <a:r>
              <a:rPr lang="en-US" altLang="en-US" b="1" dirty="0" err="1">
                <a:solidFill>
                  <a:schemeClr val="accent4">
                    <a:lumMod val="50000"/>
                  </a:schemeClr>
                </a:solidFill>
              </a:rPr>
              <a:t>đa</a:t>
            </a:r>
            <a:r>
              <a:rPr lang="en-US" altLang="en-US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altLang="en-US" b="1" dirty="0" err="1">
                <a:solidFill>
                  <a:schemeClr val="accent4">
                    <a:lumMod val="50000"/>
                  </a:schemeClr>
                </a:solidFill>
              </a:rPr>
              <a:t>mang</a:t>
            </a:r>
            <a:r>
              <a:rPr lang="en-US" altLang="en-US" b="1" dirty="0">
                <a:solidFill>
                  <a:schemeClr val="accent4">
                    <a:lumMod val="50000"/>
                  </a:schemeClr>
                </a:solidFill>
              </a:rPr>
              <a:t>.              </a:t>
            </a:r>
          </a:p>
          <a:p>
            <a:pPr algn="ctr"/>
            <a:endParaRPr lang="en-US" altLang="en-US" dirty="0"/>
          </a:p>
        </p:txBody>
      </p:sp>
      <p:cxnSp>
        <p:nvCxnSpPr>
          <p:cNvPr id="15" name="Straight Connector 14"/>
          <p:cNvCxnSpPr>
            <a:cxnSpLocks noChangeShapeType="1"/>
          </p:cNvCxnSpPr>
          <p:nvPr/>
        </p:nvCxnSpPr>
        <p:spPr bwMode="auto">
          <a:xfrm flipH="1">
            <a:off x="4176362" y="2655316"/>
            <a:ext cx="99519" cy="398076"/>
          </a:xfrm>
          <a:prstGeom prst="lin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</p:spPr>
      </p:cxnSp>
      <p:cxnSp>
        <p:nvCxnSpPr>
          <p:cNvPr id="16" name="Straight Connector 15"/>
          <p:cNvCxnSpPr>
            <a:cxnSpLocks noChangeShapeType="1"/>
          </p:cNvCxnSpPr>
          <p:nvPr/>
        </p:nvCxnSpPr>
        <p:spPr bwMode="auto">
          <a:xfrm flipH="1">
            <a:off x="6487536" y="2655316"/>
            <a:ext cx="99519" cy="398076"/>
          </a:xfrm>
          <a:prstGeom prst="lin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</p:spPr>
      </p:cxnSp>
      <p:cxnSp>
        <p:nvCxnSpPr>
          <p:cNvPr id="17" name="Straight Connector 16"/>
          <p:cNvCxnSpPr>
            <a:cxnSpLocks noChangeShapeType="1"/>
          </p:cNvCxnSpPr>
          <p:nvPr/>
        </p:nvCxnSpPr>
        <p:spPr bwMode="auto">
          <a:xfrm flipH="1">
            <a:off x="7169120" y="2642733"/>
            <a:ext cx="99519" cy="398076"/>
          </a:xfrm>
          <a:prstGeom prst="lin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</p:spPr>
      </p:cxnSp>
      <p:cxnSp>
        <p:nvCxnSpPr>
          <p:cNvPr id="18" name="Straight Connector 17"/>
          <p:cNvCxnSpPr>
            <a:cxnSpLocks noChangeShapeType="1"/>
          </p:cNvCxnSpPr>
          <p:nvPr/>
        </p:nvCxnSpPr>
        <p:spPr bwMode="auto">
          <a:xfrm flipH="1">
            <a:off x="4009620" y="3310640"/>
            <a:ext cx="99519" cy="398076"/>
          </a:xfrm>
          <a:prstGeom prst="lin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</p:spPr>
      </p:cxnSp>
      <p:cxnSp>
        <p:nvCxnSpPr>
          <p:cNvPr id="19" name="Straight Connector 18"/>
          <p:cNvCxnSpPr>
            <a:cxnSpLocks noChangeShapeType="1"/>
          </p:cNvCxnSpPr>
          <p:nvPr/>
        </p:nvCxnSpPr>
        <p:spPr bwMode="auto">
          <a:xfrm flipH="1">
            <a:off x="6012043" y="3315847"/>
            <a:ext cx="99519" cy="398076"/>
          </a:xfrm>
          <a:prstGeom prst="lin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</p:spPr>
      </p:cxnSp>
      <p:cxnSp>
        <p:nvCxnSpPr>
          <p:cNvPr id="20" name="Straight Connector 19"/>
          <p:cNvCxnSpPr>
            <a:cxnSpLocks noChangeShapeType="1"/>
          </p:cNvCxnSpPr>
          <p:nvPr/>
        </p:nvCxnSpPr>
        <p:spPr bwMode="auto">
          <a:xfrm flipH="1">
            <a:off x="6693577" y="3298509"/>
            <a:ext cx="99519" cy="398076"/>
          </a:xfrm>
          <a:prstGeom prst="lin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</p:spPr>
      </p:cxnSp>
      <p:cxnSp>
        <p:nvCxnSpPr>
          <p:cNvPr id="21" name="Straight Connector 20"/>
          <p:cNvCxnSpPr>
            <a:cxnSpLocks noChangeShapeType="1"/>
          </p:cNvCxnSpPr>
          <p:nvPr/>
        </p:nvCxnSpPr>
        <p:spPr bwMode="auto">
          <a:xfrm flipH="1">
            <a:off x="8302130" y="3307139"/>
            <a:ext cx="99519" cy="398076"/>
          </a:xfrm>
          <a:prstGeom prst="lin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</p:spPr>
      </p:cxnSp>
      <p:cxnSp>
        <p:nvCxnSpPr>
          <p:cNvPr id="22" name="Straight Connector 21"/>
          <p:cNvCxnSpPr>
            <a:cxnSpLocks noChangeShapeType="1"/>
          </p:cNvCxnSpPr>
          <p:nvPr/>
        </p:nvCxnSpPr>
        <p:spPr bwMode="auto">
          <a:xfrm flipH="1">
            <a:off x="10210395" y="3289762"/>
            <a:ext cx="99519" cy="398076"/>
          </a:xfrm>
          <a:prstGeom prst="lin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</p:spPr>
      </p:cxnSp>
    </p:spTree>
    <p:extLst>
      <p:ext uri="{BB962C8B-B14F-4D97-AF65-F5344CB8AC3E}">
        <p14:creationId xmlns:p14="http://schemas.microsoft.com/office/powerpoint/2010/main" val="1728298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21" dur="1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24" dur="1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5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32" dur="10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5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8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3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6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1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6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1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椭圆 19">
            <a:extLst>
              <a:ext uri="{FF2B5EF4-FFF2-40B4-BE49-F238E27FC236}">
                <a16:creationId xmlns:a16="http://schemas.microsoft.com/office/drawing/2014/main" id="{5ABDE630-E80D-1C4C-AECB-6365B6C3BCD9}"/>
              </a:ext>
            </a:extLst>
          </p:cNvPr>
          <p:cNvSpPr/>
          <p:nvPr/>
        </p:nvSpPr>
        <p:spPr>
          <a:xfrm>
            <a:off x="1935360" y="162672"/>
            <a:ext cx="8321279" cy="4617398"/>
          </a:xfrm>
          <a:prstGeom prst="ellipse">
            <a:avLst/>
          </a:prstGeom>
          <a:solidFill>
            <a:schemeClr val="bg1"/>
          </a:solidFill>
          <a:ln w="1270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228447" y="2827505"/>
            <a:ext cx="5465600" cy="2339101"/>
          </a:xfrm>
          <a:prstGeom prst="rect">
            <a:avLst/>
          </a:prstGeom>
          <a:noFill/>
        </p:spPr>
        <p:txBody>
          <a:bodyPr spcFirstLastPara="1" wrap="none" lIns="121920" tIns="60960" rIns="121920" bIns="60960" numCol="1">
            <a:prstTxWarp prst="textArchUp">
              <a:avLst/>
            </a:prstTxWarp>
            <a:spAutoFit/>
          </a:bodyPr>
          <a:lstStyle/>
          <a:p>
            <a:pPr algn="ctr" defTabSz="1219170"/>
            <a:r>
              <a:rPr lang="en-US" sz="10666" b="1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BACC6"/>
                </a:solidFill>
                <a:effectLst>
                  <a:glow rad="63500">
                    <a:srgbClr val="4BACC6">
                      <a:satMod val="175000"/>
                      <a:alpha val="40000"/>
                    </a:srgbClr>
                  </a:glow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  <a:latin typeface="UTM Flamenco" panose="02040603050506020204" pitchFamily="18" charset="0"/>
              </a:rPr>
              <a:t>Trò</a:t>
            </a:r>
            <a:r>
              <a:rPr lang="en-US" sz="10666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BACC6"/>
                </a:solidFill>
                <a:effectLst>
                  <a:glow rad="63500">
                    <a:srgbClr val="4BACC6">
                      <a:satMod val="175000"/>
                      <a:alpha val="40000"/>
                    </a:srgbClr>
                  </a:glow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  <a:latin typeface="UTM Flamenco" panose="02040603050506020204" pitchFamily="18" charset="0"/>
              </a:rPr>
              <a:t> </a:t>
            </a:r>
            <a:r>
              <a:rPr lang="en-US" sz="10666" b="1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BACC6"/>
                </a:solidFill>
                <a:effectLst>
                  <a:glow rad="63500">
                    <a:srgbClr val="4BACC6">
                      <a:satMod val="175000"/>
                      <a:alpha val="40000"/>
                    </a:srgbClr>
                  </a:glow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  <a:latin typeface="UTM Flamenco" panose="02040603050506020204" pitchFamily="18" charset="0"/>
              </a:rPr>
              <a:t>chơi</a:t>
            </a:r>
            <a:endParaRPr lang="en-US" sz="10666" b="1" dirty="0">
              <a:ln w="9525">
                <a:solidFill>
                  <a:prstClr val="white"/>
                </a:solidFill>
                <a:prstDash val="solid"/>
              </a:ln>
              <a:solidFill>
                <a:srgbClr val="4BACC6"/>
              </a:solidFill>
              <a:effectLst>
                <a:glow rad="63500">
                  <a:srgbClr val="4BACC6">
                    <a:satMod val="175000"/>
                    <a:alpha val="40000"/>
                  </a:srgbClr>
                </a:glow>
                <a:outerShdw blurRad="12700" dist="38100" dir="2700000" algn="tl" rotWithShape="0">
                  <a:srgbClr val="4BACC6">
                    <a:lumMod val="60000"/>
                    <a:lumOff val="40000"/>
                  </a:srgbClr>
                </a:outerShdw>
              </a:effectLst>
              <a:latin typeface="UTM Flamenco" panose="02040603050506020204" pitchFamily="18" charset="0"/>
            </a:endParaRPr>
          </a:p>
          <a:p>
            <a:pPr algn="ctr" defTabSz="1219170"/>
            <a:r>
              <a:rPr lang="en-US" sz="10666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BACC6"/>
                </a:solidFill>
                <a:effectLst>
                  <a:glow rad="63500">
                    <a:srgbClr val="4BACC6">
                      <a:satMod val="175000"/>
                      <a:alpha val="40000"/>
                    </a:srgbClr>
                  </a:glow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  <a:latin typeface="UTM Flamenco" panose="02040603050506020204" pitchFamily="18" charset="0"/>
              </a:rPr>
              <a:t>Ai </a:t>
            </a:r>
            <a:r>
              <a:rPr lang="en-US" sz="10666" b="1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BACC6"/>
                </a:solidFill>
                <a:effectLst>
                  <a:glow rad="63500">
                    <a:srgbClr val="4BACC6">
                      <a:satMod val="175000"/>
                      <a:alpha val="40000"/>
                    </a:srgbClr>
                  </a:glow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  <a:latin typeface="UTM Flamenco" panose="02040603050506020204" pitchFamily="18" charset="0"/>
              </a:rPr>
              <a:t>nhanh</a:t>
            </a:r>
            <a:r>
              <a:rPr lang="en-US" sz="10666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BACC6"/>
                </a:solidFill>
                <a:effectLst>
                  <a:glow rad="63500">
                    <a:srgbClr val="4BACC6">
                      <a:satMod val="175000"/>
                      <a:alpha val="40000"/>
                    </a:srgbClr>
                  </a:glow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  <a:latin typeface="UTM Flamenco" panose="02040603050506020204" pitchFamily="18" charset="0"/>
              </a:rPr>
              <a:t> </a:t>
            </a:r>
            <a:r>
              <a:rPr lang="en-US" sz="10666" b="1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BACC6"/>
                </a:solidFill>
                <a:effectLst>
                  <a:glow rad="63500">
                    <a:srgbClr val="4BACC6">
                      <a:satMod val="175000"/>
                      <a:alpha val="40000"/>
                    </a:srgbClr>
                  </a:glow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  <a:latin typeface="UTM Flamenco" panose="02040603050506020204" pitchFamily="18" charset="0"/>
              </a:rPr>
              <a:t>hơn</a:t>
            </a:r>
            <a:endParaRPr lang="en-US" sz="10666" b="1" dirty="0">
              <a:ln w="9525">
                <a:solidFill>
                  <a:prstClr val="white"/>
                </a:solidFill>
                <a:prstDash val="solid"/>
              </a:ln>
              <a:solidFill>
                <a:srgbClr val="4BACC6"/>
              </a:solidFill>
              <a:effectLst>
                <a:glow rad="63500">
                  <a:srgbClr val="4BACC6">
                    <a:satMod val="175000"/>
                    <a:alpha val="40000"/>
                  </a:srgbClr>
                </a:glow>
                <a:outerShdw blurRad="12700" dist="38100" dir="2700000" algn="tl" rotWithShape="0">
                  <a:srgbClr val="4BACC6">
                    <a:lumMod val="60000"/>
                    <a:lumOff val="40000"/>
                  </a:srgbClr>
                </a:outerShdw>
              </a:effectLst>
              <a:latin typeface="UTM Flamenco" panose="02040603050506020204" pitchFamily="18" charset="0"/>
            </a:endParaRPr>
          </a:p>
        </p:txBody>
      </p:sp>
      <p:pic>
        <p:nvPicPr>
          <p:cNvPr id="3" name="nhac tro choi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>
                  <p14:bmkLst>
                    <p14:bmk name="Bookmark 1" time="0"/>
                  </p14:bmkLst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12778" y="5637246"/>
            <a:ext cx="649817" cy="64981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711641">
            <a:off x="8874489" y="319336"/>
            <a:ext cx="2945445" cy="1734541"/>
          </a:xfrm>
          <a:prstGeom prst="rect">
            <a:avLst/>
          </a:prstGeom>
        </p:spPr>
      </p:pic>
      <p:pic>
        <p:nvPicPr>
          <p:cNvPr id="6" name="图片 9">
            <a:extLst>
              <a:ext uri="{FF2B5EF4-FFF2-40B4-BE49-F238E27FC236}">
                <a16:creationId xmlns:a16="http://schemas.microsoft.com/office/drawing/2014/main" id="{D2644F66-367B-41F1-BC79-89F9B93769A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50585"/>
          <a:stretch/>
        </p:blipFill>
        <p:spPr>
          <a:xfrm rot="10800000">
            <a:off x="-67377" y="0"/>
            <a:ext cx="12192000" cy="3051098"/>
          </a:xfrm>
          <a:prstGeom prst="rect">
            <a:avLst/>
          </a:prstGeom>
        </p:spPr>
      </p:pic>
      <p:grpSp>
        <p:nvGrpSpPr>
          <p:cNvPr id="7" name="组合 2"/>
          <p:cNvGrpSpPr/>
          <p:nvPr/>
        </p:nvGrpSpPr>
        <p:grpSpPr>
          <a:xfrm>
            <a:off x="259882" y="4060563"/>
            <a:ext cx="12124623" cy="3310737"/>
            <a:chOff x="-4251670" y="1149350"/>
            <a:chExt cx="16299090" cy="2844800"/>
          </a:xfrm>
        </p:grpSpPr>
        <p:pic>
          <p:nvPicPr>
            <p:cNvPr id="8" name="children_1" descr="F:\1-原创素材\1_mm1102\PPT\PPT_014\materaials\children_1.png"/>
            <p:cNvPicPr>
              <a:picLocks noChangeAspect="1" noChangeArrowheads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251670" y="1339850"/>
              <a:ext cx="1790700" cy="2463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children_2" descr="F:\1-原创素材\1_mm1102\PPT\PPT_014\materaials\children_2.png"/>
            <p:cNvPicPr>
              <a:picLocks noChangeAspect="1" noChangeArrowheads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758950" y="1308100"/>
              <a:ext cx="1574800" cy="2527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children_3" descr="F:\1-原创素材\1_mm1102\PPT\PPT_014\materaials\children_3.png"/>
            <p:cNvPicPr>
              <a:picLocks noChangeAspect="1" noChangeArrowheads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7225" y="1295400"/>
              <a:ext cx="1790700" cy="25527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children_4" descr="F:\1-原创素材\1_mm1102\PPT\PPT_014\materaials\children_4.png"/>
            <p:cNvPicPr>
              <a:picLocks noChangeAspect="1" noChangeArrowheads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00350" y="1149350"/>
              <a:ext cx="1600200" cy="2844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children_5" descr="F:\1-原创素材\1_mm1102\PPT\PPT_014\materaials\children_5.png"/>
            <p:cNvPicPr>
              <a:picLocks noChangeAspect="1" noChangeArrowheads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67361" y="1244600"/>
              <a:ext cx="2006600" cy="2654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children_6" descr="F:\1-原创素材\1_mm1102\PPT\PPT_014\materaials\children_6.png"/>
            <p:cNvPicPr>
              <a:picLocks noChangeAspect="1" noChangeArrowheads="1"/>
            </p:cNvPicPr>
            <p:nvPr userDrawn="1"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16951" y="1219200"/>
              <a:ext cx="1689100" cy="27051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children_7" descr="F:\1-原创素材\1_mm1102\PPT\PPT_014\materaials\children_7.png"/>
            <p:cNvPicPr>
              <a:picLocks noChangeAspect="1" noChangeArrowheads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38835" y="1346200"/>
              <a:ext cx="2019300" cy="24511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children_8" descr="F:\1-原创素材\1_mm1102\PPT\PPT_014\materaials\children_8.png"/>
            <p:cNvPicPr>
              <a:picLocks noChangeAspect="1" noChangeArrowheads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69420" y="1327150"/>
              <a:ext cx="1778000" cy="2489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71411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750"/>
                                  </p:iterate>
                                  <p:childTnLst>
                                    <p:set>
                                      <p:cBhvr override="childStyle">
                                        <p:cTn id="6" dur="1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1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1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911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973" y="213319"/>
            <a:ext cx="11146054" cy="6431362"/>
          </a:xfrm>
          <a:prstGeom prst="rect">
            <a:avLst/>
          </a:prstGeom>
        </p:spPr>
      </p:pic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1174282" y="1432503"/>
            <a:ext cx="9360886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5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5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sz="5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5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5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điển</a:t>
            </a:r>
            <a:r>
              <a:rPr lang="en-US" sz="5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5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ghi</a:t>
            </a:r>
            <a:r>
              <a:rPr lang="en-US" sz="5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US" sz="5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en-US" sz="5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sz="5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5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đơn</a:t>
            </a:r>
            <a:r>
              <a:rPr lang="en-US" sz="5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eaLnBrk="1" hangingPunct="1">
              <a:spcBef>
                <a:spcPct val="50000"/>
              </a:spcBef>
            </a:pPr>
            <a:r>
              <a:rPr lang="en-US" sz="5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- 3 </a:t>
            </a:r>
            <a:r>
              <a:rPr lang="en-US" sz="5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5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phức</a:t>
            </a:r>
            <a:r>
              <a:rPr lang="en-US" sz="5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3391490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ular Callout 3"/>
          <p:cNvSpPr/>
          <p:nvPr/>
        </p:nvSpPr>
        <p:spPr>
          <a:xfrm>
            <a:off x="606389" y="1001027"/>
            <a:ext cx="11377061" cy="5856973"/>
          </a:xfrm>
          <a:prstGeom prst="wedgeRoundRectCallout">
            <a:avLst>
              <a:gd name="adj1" fmla="val 58283"/>
              <a:gd name="adj2" fmla="val 32813"/>
              <a:gd name="adj3" fmla="val 16667"/>
            </a:avLst>
          </a:prstGeom>
          <a:solidFill>
            <a:schemeClr val="accent2">
              <a:lumMod val="20000"/>
              <a:lumOff val="80000"/>
              <a:alpha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>
              <a:solidFill>
                <a:sysClr val="windowText" lastClr="000000"/>
              </a:solidFill>
              <a:latin typeface="#9Slide03 AmpleSoft Bold" pitchFamily="2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102091" y="873590"/>
            <a:ext cx="10385659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endParaRPr lang="en-US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nl-NL" sz="3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1. Kiến thức </a:t>
            </a:r>
            <a:endParaRPr lang="en-US" sz="30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vi-VN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Hiểu được sự khác nhau giữa tiếng và từ, phân biệt được từ đơn và từ phức (ND ghi nhớ).</a:t>
            </a:r>
            <a:endParaRPr lang="en-US" sz="3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nb-NO" sz="3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2. Kĩ</a:t>
            </a:r>
            <a:r>
              <a:rPr lang="nl-NL" sz="3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năng</a:t>
            </a:r>
            <a:endParaRPr lang="en-US" sz="30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vi-VN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Nhận biết được từ đơn, từ phức trong đoạn thơ (BT1, mục III) ; bước đầu làm quen với từ điển (hoặc sổ tay từ ngữ) để tìm hiểu về từ (BT2, BT3).</a:t>
            </a:r>
            <a:endParaRPr lang="en-US" sz="3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nl-NL" sz="3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3. Phẩm chất</a:t>
            </a:r>
            <a:endParaRPr lang="en-US" sz="30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nl-NL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HS có ý thức học tập chăm chỉ, tích cực</a:t>
            </a:r>
            <a:endParaRPr lang="en-US" sz="3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nl-NL" sz="3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4. Góp phần phát triển các năng lực</a:t>
            </a:r>
            <a:endParaRPr lang="en-US" sz="30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nl-NL" sz="3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NL tự học, NL giao tiếp và hợp tác, NL giải quyết vấn đề và sáng tạo, NL ngôn ngữ, NL thẩm mĩ.</a:t>
            </a:r>
            <a:endParaRPr lang="en-US" sz="3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475748" y="168244"/>
            <a:ext cx="725744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altLang="zh-CN" sz="6000" b="1" dirty="0">
                <a:ln w="38100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glow rad="101600">
                    <a:srgbClr val="5B9BD5">
                      <a:satMod val="175000"/>
                      <a:alpha val="40000"/>
                    </a:srgbClr>
                  </a:glow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latin typeface="#9Slide07 IcielStormtrooper" panose="020B0500000000000000" pitchFamily="34" charset="0"/>
                <a:ea typeface="等线" panose="020B0604020202020204" charset="-122"/>
                <a:cs typeface="UTM Futura Extra" panose="02040603050506020204" charset="0"/>
              </a:rPr>
              <a:t>YÊU CẦU CẦN ĐẠT</a:t>
            </a:r>
            <a:endParaRPr lang="vi-VN" altLang="zh-CN" sz="6000" b="1" dirty="0">
              <a:ln w="38100">
                <a:solidFill>
                  <a:prstClr val="white"/>
                </a:solidFill>
                <a:prstDash val="solid"/>
              </a:ln>
              <a:solidFill>
                <a:srgbClr val="0070C0"/>
              </a:solidFill>
              <a:effectLst>
                <a:glow rad="101600">
                  <a:srgbClr val="5B9BD5">
                    <a:satMod val="175000"/>
                    <a:alpha val="40000"/>
                  </a:srgbClr>
                </a:glow>
                <a:outerShdw blurRad="12700" dist="38100" dir="2700000" algn="tl" rotWithShape="0">
                  <a:srgbClr val="5B9BD5">
                    <a:lumMod val="60000"/>
                    <a:lumOff val="40000"/>
                  </a:srgbClr>
                </a:outerShdw>
              </a:effectLst>
              <a:latin typeface="#9Slide07 IcielStormtrooper" panose="020B0500000000000000" pitchFamily="34" charset="0"/>
              <a:ea typeface="等线" panose="020B0604020202020204" charset="-122"/>
              <a:cs typeface="UTM Futura Extra" panose="02040603050506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9493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标注 4">
            <a:extLst>
              <a:ext uri="{FF2B5EF4-FFF2-40B4-BE49-F238E27FC236}">
                <a16:creationId xmlns:a16="http://schemas.microsoft.com/office/drawing/2014/main" id="{2947109A-05D5-564E-83A2-E36001BFFB6E}"/>
              </a:ext>
            </a:extLst>
          </p:cNvPr>
          <p:cNvSpPr/>
          <p:nvPr/>
        </p:nvSpPr>
        <p:spPr>
          <a:xfrm>
            <a:off x="1800402" y="1646323"/>
            <a:ext cx="2571750" cy="1337607"/>
          </a:xfrm>
          <a:prstGeom prst="wedgeRoundRectCallout">
            <a:avLst>
              <a:gd name="adj1" fmla="val 59409"/>
              <a:gd name="adj2" fmla="val 94614"/>
              <a:gd name="adj3" fmla="val 16667"/>
            </a:avLst>
          </a:prstGeom>
          <a:solidFill>
            <a:schemeClr val="bg1"/>
          </a:solidFill>
          <a:ln w="635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vi-VN" altLang="zh-CN" sz="6000" b="1" noProof="0" dirty="0">
                <a:solidFill>
                  <a:srgbClr val="002060"/>
                </a:solidFill>
                <a:latin typeface="+mj-lt"/>
                <a:ea typeface="字魂27号-布丁体" pitchFamily="2" charset="-122"/>
              </a:rPr>
              <a:t>  mặn</a:t>
            </a:r>
            <a:endParaRPr kumimoji="1" lang="zh-CN" altLang="en-US" sz="6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字魂27号-布丁体" pitchFamily="2" charset="-122"/>
            </a:endParaRPr>
          </a:p>
        </p:txBody>
      </p:sp>
      <p:sp>
        <p:nvSpPr>
          <p:cNvPr id="6" name="圆角矩形标注 5">
            <a:extLst>
              <a:ext uri="{FF2B5EF4-FFF2-40B4-BE49-F238E27FC236}">
                <a16:creationId xmlns:a16="http://schemas.microsoft.com/office/drawing/2014/main" id="{9519F8B7-04A2-254A-8707-4DDBECE33FA0}"/>
              </a:ext>
            </a:extLst>
          </p:cNvPr>
          <p:cNvSpPr/>
          <p:nvPr/>
        </p:nvSpPr>
        <p:spPr>
          <a:xfrm>
            <a:off x="2466034" y="4549991"/>
            <a:ext cx="1906118" cy="871538"/>
          </a:xfrm>
          <a:prstGeom prst="wedgeRoundRectCallout">
            <a:avLst>
              <a:gd name="adj1" fmla="val 79397"/>
              <a:gd name="adj2" fmla="val 2606"/>
              <a:gd name="adj3" fmla="val 16667"/>
            </a:avLst>
          </a:prstGeom>
          <a:solidFill>
            <a:schemeClr val="bg1"/>
          </a:solidFill>
          <a:ln w="63500">
            <a:solidFill>
              <a:srgbClr val="E9C4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vi-VN" altLang="zh-CN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字魂27号-布丁体" pitchFamily="2" charset="-122"/>
              </a:rPr>
              <a:t>mập</a:t>
            </a:r>
            <a:endParaRPr kumimoji="1" lang="zh-CN" altLang="en-US" sz="6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字魂27号-布丁体" pitchFamily="2" charset="-122"/>
            </a:endParaRPr>
          </a:p>
        </p:txBody>
      </p:sp>
      <p:sp>
        <p:nvSpPr>
          <p:cNvPr id="7" name="圆角矩形标注 6">
            <a:extLst>
              <a:ext uri="{FF2B5EF4-FFF2-40B4-BE49-F238E27FC236}">
                <a16:creationId xmlns:a16="http://schemas.microsoft.com/office/drawing/2014/main" id="{6544E7C9-B387-D740-A7F9-B87ED4F24124}"/>
              </a:ext>
            </a:extLst>
          </p:cNvPr>
          <p:cNvSpPr/>
          <p:nvPr/>
        </p:nvSpPr>
        <p:spPr>
          <a:xfrm>
            <a:off x="7346215" y="1376413"/>
            <a:ext cx="2991318" cy="883261"/>
          </a:xfrm>
          <a:prstGeom prst="wedgeRoundRectCallout">
            <a:avLst>
              <a:gd name="adj1" fmla="val -50526"/>
              <a:gd name="adj2" fmla="val 105338"/>
              <a:gd name="adj3" fmla="val 16667"/>
            </a:avLst>
          </a:prstGeom>
          <a:solidFill>
            <a:schemeClr val="bg1"/>
          </a:solidFill>
          <a:ln w="635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vi-VN" altLang="zh-CN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字魂27号-布丁体" pitchFamily="2" charset="-122"/>
              </a:rPr>
              <a:t>    xanh</a:t>
            </a:r>
            <a:endParaRPr kumimoji="1" lang="zh-CN" altLang="en-US" sz="6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字魂27号-布丁体" pitchFamily="2" charset="-122"/>
            </a:endParaRPr>
          </a:p>
        </p:txBody>
      </p:sp>
      <p:sp>
        <p:nvSpPr>
          <p:cNvPr id="8" name="圆角矩形标注 7">
            <a:extLst>
              <a:ext uri="{FF2B5EF4-FFF2-40B4-BE49-F238E27FC236}">
                <a16:creationId xmlns:a16="http://schemas.microsoft.com/office/drawing/2014/main" id="{F8B1D219-623E-1E41-AA7B-A5E7657A6360}"/>
              </a:ext>
            </a:extLst>
          </p:cNvPr>
          <p:cNvSpPr/>
          <p:nvPr/>
        </p:nvSpPr>
        <p:spPr>
          <a:xfrm>
            <a:off x="8593058" y="2816680"/>
            <a:ext cx="2610748" cy="763253"/>
          </a:xfrm>
          <a:prstGeom prst="wedgeRoundRectCallout">
            <a:avLst>
              <a:gd name="adj1" fmla="val -50526"/>
              <a:gd name="adj2" fmla="val 105338"/>
              <a:gd name="adj3" fmla="val 16667"/>
            </a:avLst>
          </a:prstGeom>
          <a:solidFill>
            <a:schemeClr val="bg1"/>
          </a:solidFill>
          <a:ln w="63500">
            <a:solidFill>
              <a:srgbClr val="E9C4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vi-VN" altLang="zh-CN" sz="6000" b="1" dirty="0">
                <a:solidFill>
                  <a:srgbClr val="002060"/>
                </a:solidFill>
                <a:latin typeface="+mj-lt"/>
                <a:ea typeface="字魂27号-布丁体" pitchFamily="2" charset="-122"/>
              </a:rPr>
              <a:t>giỏi</a:t>
            </a:r>
            <a:endParaRPr kumimoji="1" lang="zh-CN" altLang="en-US" sz="6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字魂27号-布丁体" pitchFamily="2" charset="-122"/>
            </a:endParaRPr>
          </a:p>
        </p:txBody>
      </p:sp>
      <p:sp>
        <p:nvSpPr>
          <p:cNvPr id="9" name="圆角矩形标注 8">
            <a:extLst>
              <a:ext uri="{FF2B5EF4-FFF2-40B4-BE49-F238E27FC236}">
                <a16:creationId xmlns:a16="http://schemas.microsoft.com/office/drawing/2014/main" id="{F60180F1-658C-4D40-869F-702C6057F3D2}"/>
              </a:ext>
            </a:extLst>
          </p:cNvPr>
          <p:cNvSpPr/>
          <p:nvPr/>
        </p:nvSpPr>
        <p:spPr>
          <a:xfrm>
            <a:off x="6522257" y="5421529"/>
            <a:ext cx="2397189" cy="871538"/>
          </a:xfrm>
          <a:prstGeom prst="wedgeRoundRectCallout">
            <a:avLst>
              <a:gd name="adj1" fmla="val -21544"/>
              <a:gd name="adj2" fmla="val -78268"/>
              <a:gd name="adj3" fmla="val 16667"/>
            </a:avLst>
          </a:prstGeom>
          <a:solidFill>
            <a:schemeClr val="bg1"/>
          </a:solidFill>
          <a:ln w="635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vi-VN" altLang="zh-CN" sz="6000" b="1" dirty="0">
                <a:solidFill>
                  <a:srgbClr val="002060"/>
                </a:solidFill>
                <a:latin typeface="+mj-lt"/>
                <a:ea typeface="字魂27号-布丁体" pitchFamily="2" charset="-122"/>
              </a:rPr>
              <a:t>cây</a:t>
            </a:r>
            <a:endParaRPr kumimoji="1" lang="zh-CN" altLang="en-US" sz="6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字魂27号-布丁体" pitchFamily="2" charset="-122"/>
            </a:endParaRPr>
          </a:p>
        </p:txBody>
      </p:sp>
      <p:sp>
        <p:nvSpPr>
          <p:cNvPr id="10" name="椭圆 19">
            <a:extLst>
              <a:ext uri="{FF2B5EF4-FFF2-40B4-BE49-F238E27FC236}">
                <a16:creationId xmlns:a16="http://schemas.microsoft.com/office/drawing/2014/main" id="{5ABDE630-E80D-1C4C-AECB-6365B6C3BCD9}"/>
              </a:ext>
            </a:extLst>
          </p:cNvPr>
          <p:cNvSpPr/>
          <p:nvPr/>
        </p:nvSpPr>
        <p:spPr>
          <a:xfrm>
            <a:off x="4901542" y="2689444"/>
            <a:ext cx="3241431" cy="2446760"/>
          </a:xfrm>
          <a:prstGeom prst="ellipse">
            <a:avLst/>
          </a:prstGeom>
          <a:solidFill>
            <a:schemeClr val="bg1"/>
          </a:solidFill>
          <a:ln w="1270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B21D664-F074-43EE-9937-CFB0C86E11BC}"/>
              </a:ext>
            </a:extLst>
          </p:cNvPr>
          <p:cNvSpPr txBox="1"/>
          <p:nvPr/>
        </p:nvSpPr>
        <p:spPr>
          <a:xfrm>
            <a:off x="3218437" y="3545555"/>
            <a:ext cx="6607639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5000" b="1" i="0" u="none" strike="noStrike" kern="1200" cap="none" spc="0" normalizeH="0" baseline="0" noProof="0" dirty="0">
                <a:ln w="38100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glow rad="101600">
                    <a:srgbClr val="5B9BD5">
                      <a:satMod val="175000"/>
                      <a:alpha val="40000"/>
                    </a:srgbClr>
                  </a:glow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#9Slide07 IcielStormtrooper" panose="020B0500000000000000" pitchFamily="34" charset="0"/>
                <a:ea typeface="等线" panose="020B0604020202020204" charset="-122"/>
                <a:cs typeface="UTM Futura Extra" panose="02040603050506020204" charset="0"/>
              </a:rPr>
              <a:t>TỪ ĐƠN</a:t>
            </a:r>
            <a:endParaRPr kumimoji="0" lang="en-US" altLang="zh-CN" sz="5000" b="1" i="0" u="none" strike="noStrike" kern="1200" cap="none" spc="0" normalizeH="0" baseline="0" noProof="0" dirty="0">
              <a:ln w="38100">
                <a:solidFill>
                  <a:prstClr val="white"/>
                </a:solidFill>
                <a:prstDash val="solid"/>
              </a:ln>
              <a:solidFill>
                <a:srgbClr val="0070C0"/>
              </a:solidFill>
              <a:effectLst>
                <a:glow rad="101600">
                  <a:srgbClr val="5B9BD5">
                    <a:satMod val="175000"/>
                    <a:alpha val="40000"/>
                  </a:srgbClr>
                </a:glow>
                <a:outerShdw blurRad="12700" dist="38100" dir="2700000" algn="tl" rotWithShape="0">
                  <a:srgbClr val="5B9BD5">
                    <a:lumMod val="60000"/>
                    <a:lumOff val="40000"/>
                  </a:srgbClr>
                </a:outerShdw>
              </a:effectLst>
              <a:uLnTx/>
              <a:uFillTx/>
              <a:latin typeface="#9Slide07 IcielStormtrooper" panose="020B0500000000000000" pitchFamily="34" charset="0"/>
              <a:ea typeface="等线" panose="020B0604020202020204" charset="-122"/>
              <a:cs typeface="UTM Futura Extra" panose="02040603050506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2671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标注 4">
            <a:extLst>
              <a:ext uri="{FF2B5EF4-FFF2-40B4-BE49-F238E27FC236}">
                <a16:creationId xmlns:a16="http://schemas.microsoft.com/office/drawing/2014/main" id="{2947109A-05D5-564E-83A2-E36001BFFB6E}"/>
              </a:ext>
            </a:extLst>
          </p:cNvPr>
          <p:cNvSpPr/>
          <p:nvPr/>
        </p:nvSpPr>
        <p:spPr>
          <a:xfrm>
            <a:off x="1694045" y="1617043"/>
            <a:ext cx="2621829" cy="1208569"/>
          </a:xfrm>
          <a:prstGeom prst="wedgeRoundRectCallout">
            <a:avLst>
              <a:gd name="adj1" fmla="val 59409"/>
              <a:gd name="adj2" fmla="val 94614"/>
              <a:gd name="adj3" fmla="val 16667"/>
            </a:avLst>
          </a:prstGeom>
          <a:solidFill>
            <a:schemeClr val="bg1"/>
          </a:solidFill>
          <a:ln w="635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vi-VN" altLang="zh-CN" sz="5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字魂27号-布丁体" pitchFamily="2" charset="-122"/>
                <a:cs typeface="+mn-cs"/>
              </a:rPr>
              <a:t> y tế</a:t>
            </a:r>
            <a:endParaRPr kumimoji="1" lang="zh-CN" altLang="en-US" sz="5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等线 Light" panose="020F0302020204030204"/>
              <a:ea typeface="字魂27号-布丁体" pitchFamily="2" charset="-122"/>
              <a:cs typeface="+mn-cs"/>
            </a:endParaRPr>
          </a:p>
        </p:txBody>
      </p:sp>
      <p:sp>
        <p:nvSpPr>
          <p:cNvPr id="6" name="圆角矩形标注 5">
            <a:extLst>
              <a:ext uri="{FF2B5EF4-FFF2-40B4-BE49-F238E27FC236}">
                <a16:creationId xmlns:a16="http://schemas.microsoft.com/office/drawing/2014/main" id="{9519F8B7-04A2-254A-8707-4DDBECE33FA0}"/>
              </a:ext>
            </a:extLst>
          </p:cNvPr>
          <p:cNvSpPr/>
          <p:nvPr/>
        </p:nvSpPr>
        <p:spPr>
          <a:xfrm>
            <a:off x="1588167" y="4119611"/>
            <a:ext cx="2727707" cy="1224913"/>
          </a:xfrm>
          <a:prstGeom prst="wedgeRoundRectCallout">
            <a:avLst>
              <a:gd name="adj1" fmla="val 79397"/>
              <a:gd name="adj2" fmla="val 2606"/>
              <a:gd name="adj3" fmla="val 16667"/>
            </a:avLst>
          </a:prstGeom>
          <a:solidFill>
            <a:schemeClr val="bg1"/>
          </a:solidFill>
          <a:ln w="63500">
            <a:solidFill>
              <a:srgbClr val="E9C4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vi-VN" altLang="zh-CN" sz="5000" b="1" dirty="0">
                <a:solidFill>
                  <a:srgbClr val="002060"/>
                </a:solidFill>
                <a:latin typeface="Times New Roman" panose="02020603050405020304" pitchFamily="18" charset="0"/>
                <a:ea typeface="字魂27号-布丁体" pitchFamily="2" charset="-122"/>
              </a:rPr>
              <a:t>học bài</a:t>
            </a:r>
            <a:endParaRPr kumimoji="1" lang="zh-CN" altLang="en-US" sz="5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等线 Light" panose="020F0302020204030204"/>
              <a:ea typeface="字魂27号-布丁体" pitchFamily="2" charset="-122"/>
            </a:endParaRPr>
          </a:p>
        </p:txBody>
      </p:sp>
      <p:sp>
        <p:nvSpPr>
          <p:cNvPr id="7" name="圆角矩形标注 6">
            <a:extLst>
              <a:ext uri="{FF2B5EF4-FFF2-40B4-BE49-F238E27FC236}">
                <a16:creationId xmlns:a16="http://schemas.microsoft.com/office/drawing/2014/main" id="{6544E7C9-B387-D740-A7F9-B87ED4F24124}"/>
              </a:ext>
            </a:extLst>
          </p:cNvPr>
          <p:cNvSpPr/>
          <p:nvPr/>
        </p:nvSpPr>
        <p:spPr>
          <a:xfrm>
            <a:off x="7490593" y="1357162"/>
            <a:ext cx="2846939" cy="825510"/>
          </a:xfrm>
          <a:prstGeom prst="wedgeRoundRectCallout">
            <a:avLst>
              <a:gd name="adj1" fmla="val -50526"/>
              <a:gd name="adj2" fmla="val 105338"/>
              <a:gd name="adj3" fmla="val 16667"/>
            </a:avLst>
          </a:prstGeom>
          <a:solidFill>
            <a:schemeClr val="bg1"/>
          </a:solidFill>
          <a:ln w="635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vi-VN" altLang="zh-CN" sz="5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字魂27号-布丁体" pitchFamily="2" charset="-122"/>
                <a:cs typeface="+mn-cs"/>
              </a:rPr>
              <a:t>   mở đầu</a:t>
            </a:r>
            <a:endParaRPr kumimoji="1" lang="zh-CN" altLang="en-US" sz="5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等线 Light" panose="020F0302020204030204"/>
              <a:ea typeface="字魂27号-布丁体" pitchFamily="2" charset="-122"/>
              <a:cs typeface="+mn-cs"/>
            </a:endParaRPr>
          </a:p>
        </p:txBody>
      </p:sp>
      <p:sp>
        <p:nvSpPr>
          <p:cNvPr id="8" name="圆角矩形标注 7">
            <a:extLst>
              <a:ext uri="{FF2B5EF4-FFF2-40B4-BE49-F238E27FC236}">
                <a16:creationId xmlns:a16="http://schemas.microsoft.com/office/drawing/2014/main" id="{F8B1D219-623E-1E41-AA7B-A5E7657A6360}"/>
              </a:ext>
            </a:extLst>
          </p:cNvPr>
          <p:cNvSpPr/>
          <p:nvPr/>
        </p:nvSpPr>
        <p:spPr>
          <a:xfrm>
            <a:off x="8353411" y="2765497"/>
            <a:ext cx="2945330" cy="905916"/>
          </a:xfrm>
          <a:prstGeom prst="wedgeRoundRectCallout">
            <a:avLst>
              <a:gd name="adj1" fmla="val -50526"/>
              <a:gd name="adj2" fmla="val 105338"/>
              <a:gd name="adj3" fmla="val 16667"/>
            </a:avLst>
          </a:prstGeom>
          <a:solidFill>
            <a:schemeClr val="bg1"/>
          </a:solidFill>
          <a:ln w="63500">
            <a:solidFill>
              <a:srgbClr val="E9C4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vi-VN" altLang="zh-CN" sz="5000" b="1" dirty="0">
                <a:solidFill>
                  <a:srgbClr val="002060"/>
                </a:solidFill>
                <a:latin typeface="Times New Roman" panose="02020603050405020304" pitchFamily="18" charset="0"/>
                <a:ea typeface="字魂27号-布丁体" pitchFamily="2" charset="-122"/>
              </a:rPr>
              <a:t>xinh xinh</a:t>
            </a:r>
            <a:endParaRPr kumimoji="1" lang="zh-CN" altLang="en-US" sz="5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等线 Light" panose="020F0302020204030204"/>
              <a:ea typeface="字魂27号-布丁体" pitchFamily="2" charset="-122"/>
            </a:endParaRPr>
          </a:p>
        </p:txBody>
      </p:sp>
      <p:sp>
        <p:nvSpPr>
          <p:cNvPr id="9" name="圆角矩形标注 8">
            <a:extLst>
              <a:ext uri="{FF2B5EF4-FFF2-40B4-BE49-F238E27FC236}">
                <a16:creationId xmlns:a16="http://schemas.microsoft.com/office/drawing/2014/main" id="{F60180F1-658C-4D40-869F-702C6057F3D2}"/>
              </a:ext>
            </a:extLst>
          </p:cNvPr>
          <p:cNvSpPr/>
          <p:nvPr/>
        </p:nvSpPr>
        <p:spPr>
          <a:xfrm>
            <a:off x="6666635" y="5344525"/>
            <a:ext cx="2862375" cy="1000555"/>
          </a:xfrm>
          <a:prstGeom prst="wedgeRoundRectCallout">
            <a:avLst>
              <a:gd name="adj1" fmla="val -21544"/>
              <a:gd name="adj2" fmla="val -78268"/>
              <a:gd name="adj3" fmla="val 16667"/>
            </a:avLst>
          </a:prstGeom>
          <a:solidFill>
            <a:schemeClr val="bg1"/>
          </a:solidFill>
          <a:ln w="635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vi-VN" altLang="zh-CN" sz="5000" b="1" dirty="0">
                <a:solidFill>
                  <a:srgbClr val="002060"/>
                </a:solidFill>
                <a:latin typeface="Times New Roman" panose="02020603050405020304" pitchFamily="18" charset="0"/>
                <a:ea typeface="字魂27号-布丁体" pitchFamily="2" charset="-122"/>
              </a:rPr>
              <a:t>hoa hồng</a:t>
            </a:r>
            <a:endParaRPr kumimoji="1" lang="zh-CN" altLang="en-US" sz="5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等线 Light" panose="020F0302020204030204"/>
              <a:ea typeface="字魂27号-布丁体" pitchFamily="2" charset="-122"/>
            </a:endParaRPr>
          </a:p>
        </p:txBody>
      </p:sp>
      <p:sp>
        <p:nvSpPr>
          <p:cNvPr id="10" name="椭圆 19">
            <a:extLst>
              <a:ext uri="{FF2B5EF4-FFF2-40B4-BE49-F238E27FC236}">
                <a16:creationId xmlns:a16="http://schemas.microsoft.com/office/drawing/2014/main" id="{5ABDE630-E80D-1C4C-AECB-6365B6C3BCD9}"/>
              </a:ext>
            </a:extLst>
          </p:cNvPr>
          <p:cNvSpPr/>
          <p:nvPr/>
        </p:nvSpPr>
        <p:spPr>
          <a:xfrm>
            <a:off x="4901542" y="2689444"/>
            <a:ext cx="3241431" cy="2446760"/>
          </a:xfrm>
          <a:prstGeom prst="ellipse">
            <a:avLst/>
          </a:prstGeom>
          <a:solidFill>
            <a:schemeClr val="bg1"/>
          </a:solidFill>
          <a:ln w="1270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B21D664-F074-43EE-9937-CFB0C86E11BC}"/>
              </a:ext>
            </a:extLst>
          </p:cNvPr>
          <p:cNvSpPr txBox="1"/>
          <p:nvPr/>
        </p:nvSpPr>
        <p:spPr>
          <a:xfrm>
            <a:off x="3218437" y="3545555"/>
            <a:ext cx="6607639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5000" b="1" i="0" u="none" strike="noStrike" kern="1200" cap="none" spc="0" normalizeH="0" baseline="0" noProof="0" dirty="0">
                <a:ln w="38100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glow rad="101600">
                    <a:srgbClr val="5B9BD5">
                      <a:satMod val="175000"/>
                      <a:alpha val="40000"/>
                    </a:srgbClr>
                  </a:glow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#9Slide07 IcielStormtrooper" panose="020B0500000000000000" pitchFamily="34" charset="0"/>
                <a:ea typeface="等线" panose="020B0604020202020204" charset="-122"/>
                <a:cs typeface="UTM Futura Extra" panose="02040603050506020204" charset="0"/>
              </a:rPr>
              <a:t>TỪ PHỨC</a:t>
            </a:r>
            <a:endParaRPr kumimoji="0" lang="en-US" altLang="zh-CN" sz="5000" b="1" i="0" u="none" strike="noStrike" kern="1200" cap="none" spc="0" normalizeH="0" baseline="0" noProof="0" dirty="0">
              <a:ln w="38100">
                <a:solidFill>
                  <a:prstClr val="white"/>
                </a:solidFill>
                <a:prstDash val="solid"/>
              </a:ln>
              <a:solidFill>
                <a:srgbClr val="0070C0"/>
              </a:solidFill>
              <a:effectLst>
                <a:glow rad="101600">
                  <a:srgbClr val="5B9BD5">
                    <a:satMod val="175000"/>
                    <a:alpha val="40000"/>
                  </a:srgbClr>
                </a:glow>
                <a:outerShdw blurRad="12700" dist="38100" dir="2700000" algn="tl" rotWithShape="0">
                  <a:srgbClr val="5B9BD5">
                    <a:lumMod val="60000"/>
                    <a:lumOff val="40000"/>
                  </a:srgbClr>
                </a:outerShdw>
              </a:effectLst>
              <a:uLnTx/>
              <a:uFillTx/>
              <a:latin typeface="#9Slide07 IcielStormtrooper" panose="020B0500000000000000" pitchFamily="34" charset="0"/>
              <a:ea typeface="等线" panose="020B0604020202020204" charset="-122"/>
              <a:cs typeface="UTM Futura Extra" panose="02040603050506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4051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任意多边形: 形状 2">
            <a:extLst>
              <a:ext uri="{FF2B5EF4-FFF2-40B4-BE49-F238E27FC236}">
                <a16:creationId xmlns:a16="http://schemas.microsoft.com/office/drawing/2014/main" id="{5ECD9310-9EC2-44B3-9BCB-BA767359D597}"/>
              </a:ext>
            </a:extLst>
          </p:cNvPr>
          <p:cNvSpPr/>
          <p:nvPr/>
        </p:nvSpPr>
        <p:spPr>
          <a:xfrm>
            <a:off x="71691" y="1720909"/>
            <a:ext cx="11424575" cy="6265581"/>
          </a:xfrm>
          <a:custGeom>
            <a:avLst/>
            <a:gdLst>
              <a:gd name="connsiteX0" fmla="*/ 3362687 w 10755492"/>
              <a:gd name="connsiteY0" fmla="*/ 423 h 5898635"/>
              <a:gd name="connsiteX1" fmla="*/ 4989770 w 10755492"/>
              <a:gd name="connsiteY1" fmla="*/ 333453 h 5898635"/>
              <a:gd name="connsiteX2" fmla="*/ 6698254 w 10755492"/>
              <a:gd name="connsiteY2" fmla="*/ 1404263 h 5898635"/>
              <a:gd name="connsiteX3" fmla="*/ 9369264 w 10755492"/>
              <a:gd name="connsiteY3" fmla="*/ 1765211 h 5898635"/>
              <a:gd name="connsiteX4" fmla="*/ 10632580 w 10755492"/>
              <a:gd name="connsiteY4" fmla="*/ 2872116 h 5898635"/>
              <a:gd name="connsiteX5" fmla="*/ 10656643 w 10755492"/>
              <a:gd name="connsiteY5" fmla="*/ 4171527 h 5898635"/>
              <a:gd name="connsiteX6" fmla="*/ 10187412 w 10755492"/>
              <a:gd name="connsiteY6" fmla="*/ 4893421 h 5898635"/>
              <a:gd name="connsiteX7" fmla="*/ 10403980 w 10755492"/>
              <a:gd name="connsiteY7" fmla="*/ 5759695 h 5898635"/>
              <a:gd name="connsiteX8" fmla="*/ 10464138 w 10755492"/>
              <a:gd name="connsiteY8" fmla="*/ 5892042 h 5898635"/>
              <a:gd name="connsiteX9" fmla="*/ 10160411 w 10755492"/>
              <a:gd name="connsiteY9" fmla="*/ 5889105 h 5898635"/>
              <a:gd name="connsiteX10" fmla="*/ 10140999 w 10755492"/>
              <a:gd name="connsiteY10" fmla="*/ 5887685 h 5898635"/>
              <a:gd name="connsiteX11" fmla="*/ 10142772 w 10755492"/>
              <a:gd name="connsiteY11" fmla="*/ 5887232 h 5898635"/>
              <a:gd name="connsiteX12" fmla="*/ 10066340 w 10755492"/>
              <a:gd name="connsiteY12" fmla="*/ 5770105 h 5898635"/>
              <a:gd name="connsiteX13" fmla="*/ 9865997 w 10755492"/>
              <a:gd name="connsiteY13" fmla="*/ 4968733 h 5898635"/>
              <a:gd name="connsiteX14" fmla="*/ 10300073 w 10755492"/>
              <a:gd name="connsiteY14" fmla="*/ 4300923 h 5898635"/>
              <a:gd name="connsiteX15" fmla="*/ 10277813 w 10755492"/>
              <a:gd name="connsiteY15" fmla="*/ 3098865 h 5898635"/>
              <a:gd name="connsiteX16" fmla="*/ 9109145 w 10755492"/>
              <a:gd name="connsiteY16" fmla="*/ 2074890 h 5898635"/>
              <a:gd name="connsiteX17" fmla="*/ 6638249 w 10755492"/>
              <a:gd name="connsiteY17" fmla="*/ 1740985 h 5898635"/>
              <a:gd name="connsiteX18" fmla="*/ 5057766 w 10755492"/>
              <a:gd name="connsiteY18" fmla="*/ 750401 h 5898635"/>
              <a:gd name="connsiteX19" fmla="*/ 3020946 w 10755492"/>
              <a:gd name="connsiteY19" fmla="*/ 516667 h 5898635"/>
              <a:gd name="connsiteX20" fmla="*/ 817173 w 10755492"/>
              <a:gd name="connsiteY20" fmla="*/ 1919068 h 5898635"/>
              <a:gd name="connsiteX21" fmla="*/ 472138 w 10755492"/>
              <a:gd name="connsiteY21" fmla="*/ 3644243 h 5898635"/>
              <a:gd name="connsiteX22" fmla="*/ 1151078 w 10755492"/>
              <a:gd name="connsiteY22" fmla="*/ 4979863 h 5898635"/>
              <a:gd name="connsiteX23" fmla="*/ 1083122 w 10755492"/>
              <a:gd name="connsiteY23" fmla="*/ 5650673 h 5898635"/>
              <a:gd name="connsiteX24" fmla="*/ 996657 w 10755492"/>
              <a:gd name="connsiteY24" fmla="*/ 5833914 h 5898635"/>
              <a:gd name="connsiteX25" fmla="*/ 598243 w 10755492"/>
              <a:gd name="connsiteY25" fmla="*/ 5831884 h 5898635"/>
              <a:gd name="connsiteX26" fmla="*/ 766685 w 10755492"/>
              <a:gd name="connsiteY26" fmla="*/ 4905453 h 5898635"/>
              <a:gd name="connsiteX27" fmla="*/ 32759 w 10755492"/>
              <a:gd name="connsiteY27" fmla="*/ 3461663 h 5898635"/>
              <a:gd name="connsiteX28" fmla="*/ 405738 w 10755492"/>
              <a:gd name="connsiteY28" fmla="*/ 1596769 h 5898635"/>
              <a:gd name="connsiteX29" fmla="*/ 2787991 w 10755492"/>
              <a:gd name="connsiteY29" fmla="*/ 80790 h 5898635"/>
              <a:gd name="connsiteX30" fmla="*/ 3362687 w 10755492"/>
              <a:gd name="connsiteY30" fmla="*/ 423 h 5898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10755492" h="5898635">
                <a:moveTo>
                  <a:pt x="3362687" y="423"/>
                </a:moveTo>
                <a:cubicBezTo>
                  <a:pt x="3936631" y="-9823"/>
                  <a:pt x="4500988" y="168019"/>
                  <a:pt x="4989770" y="333453"/>
                </a:cubicBezTo>
                <a:cubicBezTo>
                  <a:pt x="5641481" y="554032"/>
                  <a:pt x="5968338" y="1165637"/>
                  <a:pt x="6698254" y="1404263"/>
                </a:cubicBezTo>
                <a:cubicBezTo>
                  <a:pt x="7428170" y="1642889"/>
                  <a:pt x="8713543" y="1520569"/>
                  <a:pt x="9369264" y="1765211"/>
                </a:cubicBezTo>
                <a:cubicBezTo>
                  <a:pt x="10024985" y="2009853"/>
                  <a:pt x="10418017" y="2471063"/>
                  <a:pt x="10632580" y="2872116"/>
                </a:cubicBezTo>
                <a:cubicBezTo>
                  <a:pt x="10847143" y="3273169"/>
                  <a:pt x="10730838" y="3834643"/>
                  <a:pt x="10656643" y="4171527"/>
                </a:cubicBezTo>
                <a:cubicBezTo>
                  <a:pt x="10582448" y="4508411"/>
                  <a:pt x="10229522" y="4628726"/>
                  <a:pt x="10187412" y="4893421"/>
                </a:cubicBezTo>
                <a:cubicBezTo>
                  <a:pt x="10145302" y="5158116"/>
                  <a:pt x="10357859" y="5593258"/>
                  <a:pt x="10403980" y="5759695"/>
                </a:cubicBezTo>
                <a:cubicBezTo>
                  <a:pt x="10450101" y="5926132"/>
                  <a:pt x="10524296" y="5871989"/>
                  <a:pt x="10464138" y="5892042"/>
                </a:cubicBezTo>
                <a:cubicBezTo>
                  <a:pt x="10426539" y="5904575"/>
                  <a:pt x="10271445" y="5896742"/>
                  <a:pt x="10160411" y="5889105"/>
                </a:cubicBezTo>
                <a:lnTo>
                  <a:pt x="10140999" y="5887685"/>
                </a:lnTo>
                <a:lnTo>
                  <a:pt x="10142772" y="5887232"/>
                </a:lnTo>
                <a:cubicBezTo>
                  <a:pt x="10144946" y="5886276"/>
                  <a:pt x="10098339" y="5885580"/>
                  <a:pt x="10066340" y="5770105"/>
                </a:cubicBezTo>
                <a:cubicBezTo>
                  <a:pt x="10023674" y="5616137"/>
                  <a:pt x="9827042" y="5213596"/>
                  <a:pt x="9865997" y="4968733"/>
                </a:cubicBezTo>
                <a:cubicBezTo>
                  <a:pt x="9904952" y="4723869"/>
                  <a:pt x="10231437" y="4612568"/>
                  <a:pt x="10300073" y="4300923"/>
                </a:cubicBezTo>
                <a:cubicBezTo>
                  <a:pt x="10368709" y="3989279"/>
                  <a:pt x="10476300" y="3469871"/>
                  <a:pt x="10277813" y="3098865"/>
                </a:cubicBezTo>
                <a:cubicBezTo>
                  <a:pt x="10079325" y="2727859"/>
                  <a:pt x="9715739" y="2301204"/>
                  <a:pt x="9109145" y="2074890"/>
                </a:cubicBezTo>
                <a:cubicBezTo>
                  <a:pt x="8502551" y="1848577"/>
                  <a:pt x="7313480" y="1961733"/>
                  <a:pt x="6638249" y="1740985"/>
                </a:cubicBezTo>
                <a:cubicBezTo>
                  <a:pt x="5963019" y="1520237"/>
                  <a:pt x="5660651" y="954454"/>
                  <a:pt x="5057766" y="750401"/>
                </a:cubicBezTo>
                <a:cubicBezTo>
                  <a:pt x="4454883" y="546348"/>
                  <a:pt x="3727711" y="321889"/>
                  <a:pt x="3020946" y="516667"/>
                </a:cubicBezTo>
                <a:cubicBezTo>
                  <a:pt x="2314181" y="711446"/>
                  <a:pt x="1241974" y="1397805"/>
                  <a:pt x="817173" y="1919068"/>
                </a:cubicBezTo>
                <a:cubicBezTo>
                  <a:pt x="392372" y="2440331"/>
                  <a:pt x="416487" y="3134111"/>
                  <a:pt x="472138" y="3644243"/>
                </a:cubicBezTo>
                <a:cubicBezTo>
                  <a:pt x="527789" y="4154375"/>
                  <a:pt x="1063892" y="4614422"/>
                  <a:pt x="1151078" y="4979863"/>
                </a:cubicBezTo>
                <a:cubicBezTo>
                  <a:pt x="1216467" y="5253944"/>
                  <a:pt x="1164468" y="5460721"/>
                  <a:pt x="1083122" y="5650673"/>
                </a:cubicBezTo>
                <a:lnTo>
                  <a:pt x="996657" y="5833914"/>
                </a:lnTo>
                <a:lnTo>
                  <a:pt x="598243" y="5831884"/>
                </a:lnTo>
                <a:cubicBezTo>
                  <a:pt x="729587" y="5566187"/>
                  <a:pt x="860932" y="5300490"/>
                  <a:pt x="766685" y="4905453"/>
                </a:cubicBezTo>
                <a:cubicBezTo>
                  <a:pt x="672438" y="4510416"/>
                  <a:pt x="92917" y="4013110"/>
                  <a:pt x="32759" y="3461663"/>
                </a:cubicBezTo>
                <a:cubicBezTo>
                  <a:pt x="-27399" y="2910216"/>
                  <a:pt x="-53467" y="2160248"/>
                  <a:pt x="405738" y="1596769"/>
                </a:cubicBezTo>
                <a:cubicBezTo>
                  <a:pt x="864943" y="1033290"/>
                  <a:pt x="2023986" y="291343"/>
                  <a:pt x="2787991" y="80790"/>
                </a:cubicBezTo>
                <a:cubicBezTo>
                  <a:pt x="2978993" y="28152"/>
                  <a:pt x="3171372" y="3838"/>
                  <a:pt x="3362687" y="423"/>
                </a:cubicBezTo>
                <a:close/>
              </a:path>
            </a:pathLst>
          </a:custGeom>
          <a:solidFill>
            <a:srgbClr val="F49DB1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任意多边形: 形状 1">
            <a:extLst>
              <a:ext uri="{FF2B5EF4-FFF2-40B4-BE49-F238E27FC236}">
                <a16:creationId xmlns:a16="http://schemas.microsoft.com/office/drawing/2014/main" id="{90026635-FD18-4E34-B8A5-842118B15905}"/>
              </a:ext>
            </a:extLst>
          </p:cNvPr>
          <p:cNvSpPr/>
          <p:nvPr/>
        </p:nvSpPr>
        <p:spPr>
          <a:xfrm>
            <a:off x="306983" y="1890675"/>
            <a:ext cx="11273659" cy="6214775"/>
          </a:xfrm>
          <a:custGeom>
            <a:avLst/>
            <a:gdLst>
              <a:gd name="connsiteX0" fmla="*/ 628706 w 10741719"/>
              <a:gd name="connsiteY0" fmla="*/ 5679043 h 5921535"/>
              <a:gd name="connsiteX1" fmla="*/ 797148 w 10741719"/>
              <a:gd name="connsiteY1" fmla="*/ 4728548 h 5921535"/>
              <a:gd name="connsiteX2" fmla="*/ 207601 w 10741719"/>
              <a:gd name="connsiteY2" fmla="*/ 3657738 h 5921535"/>
              <a:gd name="connsiteX3" fmla="*/ 99317 w 10741719"/>
              <a:gd name="connsiteY3" fmla="*/ 1973317 h 5921535"/>
              <a:gd name="connsiteX4" fmla="*/ 1254348 w 10741719"/>
              <a:gd name="connsiteY4" fmla="*/ 661874 h 5921535"/>
              <a:gd name="connsiteX5" fmla="*/ 3552380 w 10741719"/>
              <a:gd name="connsiteY5" fmla="*/ 138 h 5921535"/>
              <a:gd name="connsiteX6" fmla="*/ 5477433 w 10741719"/>
              <a:gd name="connsiteY6" fmla="*/ 710001 h 5921535"/>
              <a:gd name="connsiteX7" fmla="*/ 6536212 w 10741719"/>
              <a:gd name="connsiteY7" fmla="*/ 1419864 h 5921535"/>
              <a:gd name="connsiteX8" fmla="*/ 8557517 w 10741719"/>
              <a:gd name="connsiteY8" fmla="*/ 1612369 h 5921535"/>
              <a:gd name="connsiteX9" fmla="*/ 9929117 w 10741719"/>
              <a:gd name="connsiteY9" fmla="*/ 2250043 h 5921535"/>
              <a:gd name="connsiteX10" fmla="*/ 10398348 w 10741719"/>
              <a:gd name="connsiteY10" fmla="*/ 3669769 h 5921535"/>
              <a:gd name="connsiteX11" fmla="*/ 9905054 w 10741719"/>
              <a:gd name="connsiteY11" fmla="*/ 4608232 h 5921535"/>
              <a:gd name="connsiteX12" fmla="*/ 10061464 w 10741719"/>
              <a:gd name="connsiteY12" fmla="*/ 5751232 h 5921535"/>
              <a:gd name="connsiteX13" fmla="*/ 10025369 w 10741719"/>
              <a:gd name="connsiteY13" fmla="*/ 5907643 h 5921535"/>
              <a:gd name="connsiteX14" fmla="*/ 628706 w 10741719"/>
              <a:gd name="connsiteY14" fmla="*/ 5679043 h 59215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741719" h="5921535">
                <a:moveTo>
                  <a:pt x="628706" y="5679043"/>
                </a:moveTo>
                <a:cubicBezTo>
                  <a:pt x="-909331" y="5482527"/>
                  <a:pt x="867332" y="5065432"/>
                  <a:pt x="797148" y="4728548"/>
                </a:cubicBezTo>
                <a:cubicBezTo>
                  <a:pt x="726964" y="4391664"/>
                  <a:pt x="323906" y="4116943"/>
                  <a:pt x="207601" y="3657738"/>
                </a:cubicBezTo>
                <a:cubicBezTo>
                  <a:pt x="91296" y="3198533"/>
                  <a:pt x="-75141" y="2472627"/>
                  <a:pt x="99317" y="1973317"/>
                </a:cubicBezTo>
                <a:cubicBezTo>
                  <a:pt x="273775" y="1474007"/>
                  <a:pt x="678838" y="990737"/>
                  <a:pt x="1254348" y="661874"/>
                </a:cubicBezTo>
                <a:cubicBezTo>
                  <a:pt x="1829858" y="333011"/>
                  <a:pt x="2848533" y="-7883"/>
                  <a:pt x="3552380" y="138"/>
                </a:cubicBezTo>
                <a:cubicBezTo>
                  <a:pt x="4256227" y="8159"/>
                  <a:pt x="4980128" y="473380"/>
                  <a:pt x="5477433" y="710001"/>
                </a:cubicBezTo>
                <a:cubicBezTo>
                  <a:pt x="5974738" y="946622"/>
                  <a:pt x="6022865" y="1269469"/>
                  <a:pt x="6536212" y="1419864"/>
                </a:cubicBezTo>
                <a:cubicBezTo>
                  <a:pt x="7049559" y="1570259"/>
                  <a:pt x="7992033" y="1474006"/>
                  <a:pt x="8557517" y="1612369"/>
                </a:cubicBezTo>
                <a:cubicBezTo>
                  <a:pt x="9123001" y="1750732"/>
                  <a:pt x="9622312" y="1907143"/>
                  <a:pt x="9929117" y="2250043"/>
                </a:cubicBezTo>
                <a:cubicBezTo>
                  <a:pt x="10235922" y="2592943"/>
                  <a:pt x="10402359" y="3276737"/>
                  <a:pt x="10398348" y="3669769"/>
                </a:cubicBezTo>
                <a:cubicBezTo>
                  <a:pt x="10394338" y="4062800"/>
                  <a:pt x="9961201" y="4261321"/>
                  <a:pt x="9905054" y="4608232"/>
                </a:cubicBezTo>
                <a:cubicBezTo>
                  <a:pt x="9848907" y="4955143"/>
                  <a:pt x="10041412" y="5534663"/>
                  <a:pt x="10061464" y="5751232"/>
                </a:cubicBezTo>
                <a:cubicBezTo>
                  <a:pt x="10081517" y="5967801"/>
                  <a:pt x="11605516" y="5921680"/>
                  <a:pt x="10025369" y="5907643"/>
                </a:cubicBezTo>
                <a:cubicBezTo>
                  <a:pt x="8445222" y="5893606"/>
                  <a:pt x="2166743" y="5875559"/>
                  <a:pt x="628706" y="5679043"/>
                </a:cubicBezTo>
                <a:close/>
              </a:path>
            </a:pathLst>
          </a:custGeom>
          <a:solidFill>
            <a:schemeClr val="bg1"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8" name="Text Box 7"/>
          <p:cNvSpPr txBox="1">
            <a:spLocks noChangeArrowheads="1"/>
          </p:cNvSpPr>
          <p:nvPr/>
        </p:nvSpPr>
        <p:spPr bwMode="auto">
          <a:xfrm>
            <a:off x="945831" y="3999016"/>
            <a:ext cx="10550435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M: 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Đặt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đoàn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342900" indent="-342900">
              <a:spcBef>
                <a:spcPct val="50000"/>
              </a:spcBef>
            </a:pPr>
            <a:r>
              <a:rPr lang="en-US" sz="32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Đoàn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truyền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thống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quý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báu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ta.</a:t>
            </a:r>
          </a:p>
        </p:txBody>
      </p:sp>
      <p:pic>
        <p:nvPicPr>
          <p:cNvPr id="21" name="图片 11">
            <a:extLst>
              <a:ext uri="{FF2B5EF4-FFF2-40B4-BE49-F238E27FC236}">
                <a16:creationId xmlns:a16="http://schemas.microsoft.com/office/drawing/2014/main" id="{E97827C4-E248-4215-9D0C-5460BF8C635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0585"/>
          <a:stretch/>
        </p:blipFill>
        <p:spPr>
          <a:xfrm>
            <a:off x="71691" y="3628168"/>
            <a:ext cx="12192000" cy="3388573"/>
          </a:xfrm>
          <a:prstGeom prst="rect">
            <a:avLst/>
          </a:prstGeom>
        </p:spPr>
      </p:pic>
      <p:grpSp>
        <p:nvGrpSpPr>
          <p:cNvPr id="6" name="组合 5">
            <a:extLst>
              <a:ext uri="{FF2B5EF4-FFF2-40B4-BE49-F238E27FC236}">
                <a16:creationId xmlns:a16="http://schemas.microsoft.com/office/drawing/2014/main" id="{D03A445B-725D-4930-B5FF-3788C136DE1D}"/>
              </a:ext>
            </a:extLst>
          </p:cNvPr>
          <p:cNvGrpSpPr/>
          <p:nvPr/>
        </p:nvGrpSpPr>
        <p:grpSpPr>
          <a:xfrm>
            <a:off x="-12685" y="411105"/>
            <a:ext cx="11099386" cy="1479570"/>
            <a:chOff x="7689954" y="819846"/>
            <a:chExt cx="4178660" cy="61459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" name="矩形: 圆角 3">
              <a:extLst>
                <a:ext uri="{FF2B5EF4-FFF2-40B4-BE49-F238E27FC236}">
                  <a16:creationId xmlns:a16="http://schemas.microsoft.com/office/drawing/2014/main" id="{73631C15-84B5-4252-A130-F790EAAAFF9A}"/>
                </a:ext>
              </a:extLst>
            </p:cNvPr>
            <p:cNvSpPr/>
            <p:nvPr/>
          </p:nvSpPr>
          <p:spPr>
            <a:xfrm>
              <a:off x="8206017" y="819846"/>
              <a:ext cx="3662597" cy="614596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635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zh-Hans" sz="4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字魂27号-布丁体" panose="00000500000000000000" pitchFamily="2" charset="-122"/>
                <a:ea typeface="字魂27号-布丁体" panose="00000500000000000000" pitchFamily="2" charset="-122"/>
                <a:cs typeface="+mn-cs"/>
              </a:endParaRPr>
            </a:p>
          </p:txBody>
        </p:sp>
        <p:sp>
          <p:nvSpPr>
            <p:cNvPr id="5" name="椭圆 4">
              <a:extLst>
                <a:ext uri="{FF2B5EF4-FFF2-40B4-BE49-F238E27FC236}">
                  <a16:creationId xmlns:a16="http://schemas.microsoft.com/office/drawing/2014/main" id="{BFF59C25-B98F-49A1-B7CA-DF5CECD87156}"/>
                </a:ext>
              </a:extLst>
            </p:cNvPr>
            <p:cNvSpPr/>
            <p:nvPr/>
          </p:nvSpPr>
          <p:spPr>
            <a:xfrm>
              <a:off x="7689954" y="954203"/>
              <a:ext cx="469432" cy="454873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字魂27号-布丁体" panose="00000500000000000000" pitchFamily="2" charset="-122"/>
                <a:ea typeface="字魂27号-布丁体" panose="00000500000000000000" pitchFamily="2" charset="-122"/>
                <a:cs typeface="+mn-cs"/>
              </a:endParaRPr>
            </a:p>
          </p:txBody>
        </p:sp>
      </p:grpSp>
      <p:sp>
        <p:nvSpPr>
          <p:cNvPr id="17" name="Text Box 60"/>
          <p:cNvSpPr txBox="1">
            <a:spLocks noChangeArrowheads="1"/>
          </p:cNvSpPr>
          <p:nvPr/>
        </p:nvSpPr>
        <p:spPr bwMode="auto">
          <a:xfrm>
            <a:off x="867135" y="431462"/>
            <a:ext cx="10761617" cy="14388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b="1" dirty="0">
                <a:solidFill>
                  <a:srgbClr val="B0927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Đặt</a:t>
            </a:r>
            <a:r>
              <a:rPr lang="en-US" sz="3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3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3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3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3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đơn</a:t>
            </a:r>
            <a:r>
              <a:rPr lang="en-US" sz="3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hoặc</a:t>
            </a:r>
            <a:r>
              <a:rPr lang="en-US" sz="3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3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3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phức</a:t>
            </a:r>
            <a:r>
              <a:rPr lang="en-US" sz="3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vi-VN" sz="3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50000"/>
              </a:spcBef>
            </a:pPr>
            <a:r>
              <a:rPr lang="en-US" sz="3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vừa</a:t>
            </a:r>
            <a:r>
              <a:rPr lang="en-US" sz="3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sz="3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3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3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3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3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2: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75242" y="800890"/>
            <a:ext cx="85898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5000" b="1" dirty="0">
                <a:solidFill>
                  <a:srgbClr val="002060"/>
                </a:solidFill>
                <a:latin typeface="+mj-lt"/>
              </a:rPr>
              <a:t>3</a:t>
            </a:r>
            <a:endParaRPr lang="en-US" sz="5000" b="1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46963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0B21D664-F074-43EE-9937-CFB0C86E11BC}"/>
              </a:ext>
            </a:extLst>
          </p:cNvPr>
          <p:cNvSpPr txBox="1"/>
          <p:nvPr/>
        </p:nvSpPr>
        <p:spPr>
          <a:xfrm>
            <a:off x="2792180" y="1308724"/>
            <a:ext cx="6607639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8000" b="1" i="0" u="none" strike="noStrike" kern="1200" cap="none" spc="0" normalizeH="0" baseline="0" noProof="0" dirty="0">
                <a:ln w="38100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glow rad="101600">
                    <a:srgbClr val="5B9BD5">
                      <a:satMod val="175000"/>
                      <a:alpha val="40000"/>
                    </a:srgbClr>
                  </a:glow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#9Slide07 IcielStormtrooper" panose="020B0500000000000000" pitchFamily="34" charset="0"/>
                <a:ea typeface="等线" panose="020B0604020202020204" charset="-122"/>
                <a:cs typeface="UTM Futura Extra" panose="02040603050506020204" charset="0"/>
              </a:rPr>
              <a:t>TẠM BIỆT CÁC EM</a:t>
            </a:r>
            <a:endParaRPr kumimoji="0" lang="en-US" altLang="zh-CN" sz="8000" b="1" i="0" u="none" strike="noStrike" kern="1200" cap="none" spc="0" normalizeH="0" baseline="0" noProof="0" dirty="0">
              <a:ln w="38100">
                <a:solidFill>
                  <a:prstClr val="white"/>
                </a:solidFill>
                <a:prstDash val="solid"/>
              </a:ln>
              <a:solidFill>
                <a:srgbClr val="0070C0"/>
              </a:solidFill>
              <a:effectLst>
                <a:glow rad="101600">
                  <a:srgbClr val="5B9BD5">
                    <a:satMod val="175000"/>
                    <a:alpha val="40000"/>
                  </a:srgbClr>
                </a:glow>
                <a:outerShdw blurRad="12700" dist="38100" dir="2700000" algn="tl" rotWithShape="0">
                  <a:srgbClr val="5B9BD5">
                    <a:lumMod val="60000"/>
                    <a:lumOff val="40000"/>
                  </a:srgbClr>
                </a:outerShdw>
              </a:effectLst>
              <a:uLnTx/>
              <a:uFillTx/>
              <a:latin typeface="#9Slide07 IcielStormtrooper" panose="020B0500000000000000" pitchFamily="34" charset="0"/>
              <a:ea typeface="等线" panose="020B0604020202020204" charset="-122"/>
              <a:cs typeface="UTM Futura Extra" panose="02040603050506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6886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椭圆 19">
            <a:extLst>
              <a:ext uri="{FF2B5EF4-FFF2-40B4-BE49-F238E27FC236}">
                <a16:creationId xmlns:a16="http://schemas.microsoft.com/office/drawing/2014/main" id="{5ABDE630-E80D-1C4C-AECB-6365B6C3BCD9}"/>
              </a:ext>
            </a:extLst>
          </p:cNvPr>
          <p:cNvSpPr/>
          <p:nvPr/>
        </p:nvSpPr>
        <p:spPr>
          <a:xfrm>
            <a:off x="3787302" y="518806"/>
            <a:ext cx="4617398" cy="4617398"/>
          </a:xfrm>
          <a:prstGeom prst="ellipse">
            <a:avLst/>
          </a:prstGeom>
          <a:solidFill>
            <a:schemeClr val="bg1"/>
          </a:solidFill>
          <a:ln w="1270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3" name="矩形: 圆角 2">
            <a:extLst>
              <a:ext uri="{FF2B5EF4-FFF2-40B4-BE49-F238E27FC236}">
                <a16:creationId xmlns:a16="http://schemas.microsoft.com/office/drawing/2014/main" id="{EE4D8235-CB23-4E7D-AA25-BCD614F76A7F}"/>
              </a:ext>
            </a:extLst>
          </p:cNvPr>
          <p:cNvSpPr/>
          <p:nvPr/>
        </p:nvSpPr>
        <p:spPr>
          <a:xfrm>
            <a:off x="5443928" y="4406952"/>
            <a:ext cx="1304144" cy="67455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016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字魂27号-布丁体" panose="00000500000000000000" pitchFamily="2" charset="-122"/>
                <a:ea typeface="字魂27号-布丁体" panose="00000500000000000000" pitchFamily="2" charset="-122"/>
                <a:cs typeface="+mn-cs"/>
              </a:rPr>
              <a:t>1</a:t>
            </a: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字魂27号-布丁体" panose="00000500000000000000" pitchFamily="2" charset="-122"/>
              <a:ea typeface="字魂27号-布丁体" panose="00000500000000000000" pitchFamily="2" charset="-122"/>
              <a:cs typeface="+mn-cs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5BEDD47-F52C-4CC9-8EA0-02EE40C0485A}"/>
              </a:ext>
            </a:extLst>
          </p:cNvPr>
          <p:cNvGrpSpPr/>
          <p:nvPr/>
        </p:nvGrpSpPr>
        <p:grpSpPr>
          <a:xfrm>
            <a:off x="1992812" y="1643010"/>
            <a:ext cx="7836921" cy="2554546"/>
            <a:chOff x="2440124" y="2502606"/>
            <a:chExt cx="7836921" cy="2554546"/>
          </a:xfrm>
        </p:grpSpPr>
        <p:sp>
          <p:nvSpPr>
            <p:cNvPr id="5" name="Rectangles 3">
              <a:extLst>
                <a:ext uri="{FF2B5EF4-FFF2-40B4-BE49-F238E27FC236}">
                  <a16:creationId xmlns:a16="http://schemas.microsoft.com/office/drawing/2014/main" id="{45D7FF09-3836-4764-9040-84CC938073B5}"/>
                </a:ext>
              </a:extLst>
            </p:cNvPr>
            <p:cNvSpPr/>
            <p:nvPr/>
          </p:nvSpPr>
          <p:spPr>
            <a:xfrm>
              <a:off x="2440124" y="2502607"/>
              <a:ext cx="7836921" cy="2554545"/>
            </a:xfrm>
            <a:custGeom>
              <a:avLst/>
              <a:gdLst>
                <a:gd name="connsiteX0" fmla="*/ 0 w 7836921"/>
                <a:gd name="connsiteY0" fmla="*/ 0 h 2554545"/>
                <a:gd name="connsiteX1" fmla="*/ 481411 w 7836921"/>
                <a:gd name="connsiteY1" fmla="*/ 0 h 2554545"/>
                <a:gd name="connsiteX2" fmla="*/ 806083 w 7836921"/>
                <a:gd name="connsiteY2" fmla="*/ 0 h 2554545"/>
                <a:gd name="connsiteX3" fmla="*/ 1522602 w 7836921"/>
                <a:gd name="connsiteY3" fmla="*/ 0 h 2554545"/>
                <a:gd name="connsiteX4" fmla="*/ 2004013 w 7836921"/>
                <a:gd name="connsiteY4" fmla="*/ 0 h 2554545"/>
                <a:gd name="connsiteX5" fmla="*/ 2485424 w 7836921"/>
                <a:gd name="connsiteY5" fmla="*/ 0 h 2554545"/>
                <a:gd name="connsiteX6" fmla="*/ 3201942 w 7836921"/>
                <a:gd name="connsiteY6" fmla="*/ 0 h 2554545"/>
                <a:gd name="connsiteX7" fmla="*/ 3604984 w 7836921"/>
                <a:gd name="connsiteY7" fmla="*/ 0 h 2554545"/>
                <a:gd name="connsiteX8" fmla="*/ 4321502 w 7836921"/>
                <a:gd name="connsiteY8" fmla="*/ 0 h 2554545"/>
                <a:gd name="connsiteX9" fmla="*/ 5038021 w 7836921"/>
                <a:gd name="connsiteY9" fmla="*/ 0 h 2554545"/>
                <a:gd name="connsiteX10" fmla="*/ 5597801 w 7836921"/>
                <a:gd name="connsiteY10" fmla="*/ 0 h 2554545"/>
                <a:gd name="connsiteX11" fmla="*/ 6314319 w 7836921"/>
                <a:gd name="connsiteY11" fmla="*/ 0 h 2554545"/>
                <a:gd name="connsiteX12" fmla="*/ 6795730 w 7836921"/>
                <a:gd name="connsiteY12" fmla="*/ 0 h 2554545"/>
                <a:gd name="connsiteX13" fmla="*/ 7277141 w 7836921"/>
                <a:gd name="connsiteY13" fmla="*/ 0 h 2554545"/>
                <a:gd name="connsiteX14" fmla="*/ 7836921 w 7836921"/>
                <a:gd name="connsiteY14" fmla="*/ 0 h 2554545"/>
                <a:gd name="connsiteX15" fmla="*/ 7836921 w 7836921"/>
                <a:gd name="connsiteY15" fmla="*/ 485364 h 2554545"/>
                <a:gd name="connsiteX16" fmla="*/ 7836921 w 7836921"/>
                <a:gd name="connsiteY16" fmla="*/ 996273 h 2554545"/>
                <a:gd name="connsiteX17" fmla="*/ 7836921 w 7836921"/>
                <a:gd name="connsiteY17" fmla="*/ 1532727 h 2554545"/>
                <a:gd name="connsiteX18" fmla="*/ 7836921 w 7836921"/>
                <a:gd name="connsiteY18" fmla="*/ 2069181 h 2554545"/>
                <a:gd name="connsiteX19" fmla="*/ 7836921 w 7836921"/>
                <a:gd name="connsiteY19" fmla="*/ 2554545 h 2554545"/>
                <a:gd name="connsiteX20" fmla="*/ 7512249 w 7836921"/>
                <a:gd name="connsiteY20" fmla="*/ 2554545 h 2554545"/>
                <a:gd name="connsiteX21" fmla="*/ 6795730 w 7836921"/>
                <a:gd name="connsiteY21" fmla="*/ 2554545 h 2554545"/>
                <a:gd name="connsiteX22" fmla="*/ 6235950 w 7836921"/>
                <a:gd name="connsiteY22" fmla="*/ 2554545 h 2554545"/>
                <a:gd name="connsiteX23" fmla="*/ 5832908 w 7836921"/>
                <a:gd name="connsiteY23" fmla="*/ 2554545 h 2554545"/>
                <a:gd name="connsiteX24" fmla="*/ 5273128 w 7836921"/>
                <a:gd name="connsiteY24" fmla="*/ 2554545 h 2554545"/>
                <a:gd name="connsiteX25" fmla="*/ 4948456 w 7836921"/>
                <a:gd name="connsiteY25" fmla="*/ 2554545 h 2554545"/>
                <a:gd name="connsiteX26" fmla="*/ 4623783 w 7836921"/>
                <a:gd name="connsiteY26" fmla="*/ 2554545 h 2554545"/>
                <a:gd name="connsiteX27" fmla="*/ 4064003 w 7836921"/>
                <a:gd name="connsiteY27" fmla="*/ 2554545 h 2554545"/>
                <a:gd name="connsiteX28" fmla="*/ 3660962 w 7836921"/>
                <a:gd name="connsiteY28" fmla="*/ 2554545 h 2554545"/>
                <a:gd name="connsiteX29" fmla="*/ 3022812 w 7836921"/>
                <a:gd name="connsiteY29" fmla="*/ 2554545 h 2554545"/>
                <a:gd name="connsiteX30" fmla="*/ 2619771 w 7836921"/>
                <a:gd name="connsiteY30" fmla="*/ 2554545 h 2554545"/>
                <a:gd name="connsiteX31" fmla="*/ 1981621 w 7836921"/>
                <a:gd name="connsiteY31" fmla="*/ 2554545 h 2554545"/>
                <a:gd name="connsiteX32" fmla="*/ 1656949 w 7836921"/>
                <a:gd name="connsiteY32" fmla="*/ 2554545 h 2554545"/>
                <a:gd name="connsiteX33" fmla="*/ 1018800 w 7836921"/>
                <a:gd name="connsiteY33" fmla="*/ 2554545 h 2554545"/>
                <a:gd name="connsiteX34" fmla="*/ 615758 w 7836921"/>
                <a:gd name="connsiteY34" fmla="*/ 2554545 h 2554545"/>
                <a:gd name="connsiteX35" fmla="*/ 0 w 7836921"/>
                <a:gd name="connsiteY35" fmla="*/ 2554545 h 2554545"/>
                <a:gd name="connsiteX36" fmla="*/ 0 w 7836921"/>
                <a:gd name="connsiteY36" fmla="*/ 2094727 h 2554545"/>
                <a:gd name="connsiteX37" fmla="*/ 0 w 7836921"/>
                <a:gd name="connsiteY37" fmla="*/ 1532727 h 2554545"/>
                <a:gd name="connsiteX38" fmla="*/ 0 w 7836921"/>
                <a:gd name="connsiteY38" fmla="*/ 1072909 h 2554545"/>
                <a:gd name="connsiteX39" fmla="*/ 0 w 7836921"/>
                <a:gd name="connsiteY39" fmla="*/ 638636 h 2554545"/>
                <a:gd name="connsiteX40" fmla="*/ 0 w 7836921"/>
                <a:gd name="connsiteY40" fmla="*/ 0 h 2554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7836921" h="2554545" extrusionOk="0">
                  <a:moveTo>
                    <a:pt x="0" y="0"/>
                  </a:moveTo>
                  <a:cubicBezTo>
                    <a:pt x="163400" y="-25405"/>
                    <a:pt x="312436" y="10619"/>
                    <a:pt x="481411" y="0"/>
                  </a:cubicBezTo>
                  <a:cubicBezTo>
                    <a:pt x="650386" y="-10619"/>
                    <a:pt x="663049" y="29872"/>
                    <a:pt x="806083" y="0"/>
                  </a:cubicBezTo>
                  <a:cubicBezTo>
                    <a:pt x="949117" y="-29872"/>
                    <a:pt x="1173082" y="36077"/>
                    <a:pt x="1522602" y="0"/>
                  </a:cubicBezTo>
                  <a:cubicBezTo>
                    <a:pt x="1872122" y="-36077"/>
                    <a:pt x="1868767" y="2489"/>
                    <a:pt x="2004013" y="0"/>
                  </a:cubicBezTo>
                  <a:cubicBezTo>
                    <a:pt x="2139259" y="-2489"/>
                    <a:pt x="2253589" y="49438"/>
                    <a:pt x="2485424" y="0"/>
                  </a:cubicBezTo>
                  <a:cubicBezTo>
                    <a:pt x="2717259" y="-49438"/>
                    <a:pt x="2925298" y="34607"/>
                    <a:pt x="3201942" y="0"/>
                  </a:cubicBezTo>
                  <a:cubicBezTo>
                    <a:pt x="3478586" y="-34607"/>
                    <a:pt x="3478379" y="33033"/>
                    <a:pt x="3604984" y="0"/>
                  </a:cubicBezTo>
                  <a:cubicBezTo>
                    <a:pt x="3731589" y="-33033"/>
                    <a:pt x="4138678" y="47956"/>
                    <a:pt x="4321502" y="0"/>
                  </a:cubicBezTo>
                  <a:cubicBezTo>
                    <a:pt x="4504326" y="-47956"/>
                    <a:pt x="4690303" y="37882"/>
                    <a:pt x="5038021" y="0"/>
                  </a:cubicBezTo>
                  <a:cubicBezTo>
                    <a:pt x="5385739" y="-37882"/>
                    <a:pt x="5388401" y="53514"/>
                    <a:pt x="5597801" y="0"/>
                  </a:cubicBezTo>
                  <a:cubicBezTo>
                    <a:pt x="5807201" y="-53514"/>
                    <a:pt x="6024796" y="8099"/>
                    <a:pt x="6314319" y="0"/>
                  </a:cubicBezTo>
                  <a:cubicBezTo>
                    <a:pt x="6603842" y="-8099"/>
                    <a:pt x="6586764" y="25699"/>
                    <a:pt x="6795730" y="0"/>
                  </a:cubicBezTo>
                  <a:cubicBezTo>
                    <a:pt x="7004696" y="-25699"/>
                    <a:pt x="7158364" y="2650"/>
                    <a:pt x="7277141" y="0"/>
                  </a:cubicBezTo>
                  <a:cubicBezTo>
                    <a:pt x="7395918" y="-2650"/>
                    <a:pt x="7693878" y="54443"/>
                    <a:pt x="7836921" y="0"/>
                  </a:cubicBezTo>
                  <a:cubicBezTo>
                    <a:pt x="7874424" y="103602"/>
                    <a:pt x="7781829" y="352597"/>
                    <a:pt x="7836921" y="485364"/>
                  </a:cubicBezTo>
                  <a:cubicBezTo>
                    <a:pt x="7892013" y="618131"/>
                    <a:pt x="7804851" y="826580"/>
                    <a:pt x="7836921" y="996273"/>
                  </a:cubicBezTo>
                  <a:cubicBezTo>
                    <a:pt x="7868991" y="1165966"/>
                    <a:pt x="7826288" y="1317189"/>
                    <a:pt x="7836921" y="1532727"/>
                  </a:cubicBezTo>
                  <a:cubicBezTo>
                    <a:pt x="7847554" y="1748265"/>
                    <a:pt x="7782684" y="1907041"/>
                    <a:pt x="7836921" y="2069181"/>
                  </a:cubicBezTo>
                  <a:cubicBezTo>
                    <a:pt x="7891158" y="2231321"/>
                    <a:pt x="7813288" y="2387764"/>
                    <a:pt x="7836921" y="2554545"/>
                  </a:cubicBezTo>
                  <a:cubicBezTo>
                    <a:pt x="7694403" y="2583455"/>
                    <a:pt x="7579659" y="2536526"/>
                    <a:pt x="7512249" y="2554545"/>
                  </a:cubicBezTo>
                  <a:cubicBezTo>
                    <a:pt x="7444839" y="2572564"/>
                    <a:pt x="7054312" y="2481091"/>
                    <a:pt x="6795730" y="2554545"/>
                  </a:cubicBezTo>
                  <a:cubicBezTo>
                    <a:pt x="6537148" y="2627999"/>
                    <a:pt x="6381838" y="2504564"/>
                    <a:pt x="6235950" y="2554545"/>
                  </a:cubicBezTo>
                  <a:cubicBezTo>
                    <a:pt x="6090062" y="2604526"/>
                    <a:pt x="6001820" y="2544002"/>
                    <a:pt x="5832908" y="2554545"/>
                  </a:cubicBezTo>
                  <a:cubicBezTo>
                    <a:pt x="5663996" y="2565088"/>
                    <a:pt x="5499364" y="2507237"/>
                    <a:pt x="5273128" y="2554545"/>
                  </a:cubicBezTo>
                  <a:cubicBezTo>
                    <a:pt x="5046892" y="2601853"/>
                    <a:pt x="5104123" y="2530692"/>
                    <a:pt x="4948456" y="2554545"/>
                  </a:cubicBezTo>
                  <a:cubicBezTo>
                    <a:pt x="4792789" y="2578398"/>
                    <a:pt x="4727581" y="2552561"/>
                    <a:pt x="4623783" y="2554545"/>
                  </a:cubicBezTo>
                  <a:cubicBezTo>
                    <a:pt x="4519985" y="2556529"/>
                    <a:pt x="4291276" y="2532874"/>
                    <a:pt x="4064003" y="2554545"/>
                  </a:cubicBezTo>
                  <a:cubicBezTo>
                    <a:pt x="3836730" y="2576216"/>
                    <a:pt x="3824617" y="2508584"/>
                    <a:pt x="3660962" y="2554545"/>
                  </a:cubicBezTo>
                  <a:cubicBezTo>
                    <a:pt x="3497307" y="2600506"/>
                    <a:pt x="3303515" y="2551174"/>
                    <a:pt x="3022812" y="2554545"/>
                  </a:cubicBezTo>
                  <a:cubicBezTo>
                    <a:pt x="2742109" y="2557916"/>
                    <a:pt x="2811373" y="2540233"/>
                    <a:pt x="2619771" y="2554545"/>
                  </a:cubicBezTo>
                  <a:cubicBezTo>
                    <a:pt x="2428169" y="2568857"/>
                    <a:pt x="2120091" y="2482161"/>
                    <a:pt x="1981621" y="2554545"/>
                  </a:cubicBezTo>
                  <a:cubicBezTo>
                    <a:pt x="1843151" y="2626929"/>
                    <a:pt x="1783873" y="2540457"/>
                    <a:pt x="1656949" y="2554545"/>
                  </a:cubicBezTo>
                  <a:cubicBezTo>
                    <a:pt x="1530025" y="2568633"/>
                    <a:pt x="1230907" y="2512343"/>
                    <a:pt x="1018800" y="2554545"/>
                  </a:cubicBezTo>
                  <a:cubicBezTo>
                    <a:pt x="806693" y="2596747"/>
                    <a:pt x="811300" y="2548629"/>
                    <a:pt x="615758" y="2554545"/>
                  </a:cubicBezTo>
                  <a:cubicBezTo>
                    <a:pt x="420216" y="2560461"/>
                    <a:pt x="156114" y="2497352"/>
                    <a:pt x="0" y="2554545"/>
                  </a:cubicBezTo>
                  <a:cubicBezTo>
                    <a:pt x="-6234" y="2435487"/>
                    <a:pt x="32705" y="2274288"/>
                    <a:pt x="0" y="2094727"/>
                  </a:cubicBezTo>
                  <a:cubicBezTo>
                    <a:pt x="-32705" y="1915166"/>
                    <a:pt x="13216" y="1783638"/>
                    <a:pt x="0" y="1532727"/>
                  </a:cubicBezTo>
                  <a:cubicBezTo>
                    <a:pt x="-13216" y="1281816"/>
                    <a:pt x="53746" y="1270200"/>
                    <a:pt x="0" y="1072909"/>
                  </a:cubicBezTo>
                  <a:cubicBezTo>
                    <a:pt x="-53746" y="875618"/>
                    <a:pt x="5993" y="738946"/>
                    <a:pt x="0" y="638636"/>
                  </a:cubicBezTo>
                  <a:cubicBezTo>
                    <a:pt x="-5993" y="538326"/>
                    <a:pt x="14542" y="192553"/>
                    <a:pt x="0" y="0"/>
                  </a:cubicBezTo>
                  <a:close/>
                </a:path>
              </a:pathLst>
            </a:custGeom>
            <a:noFill/>
            <a:ln w="38100">
              <a:noFill/>
              <a:extLst>
                <a:ext uri="{C807C97D-BFC1-408E-A445-0C87EB9F89A2}">
                  <ask:lineSketchStyleProps xmlns:ask="http://schemas.microsoft.com/office/drawing/2018/sketchyshapes" sd="1219033472">
                    <a:prstGeom prst="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txBody>
            <a:bodyPr wrap="square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altLang="zh-CN" sz="8000" b="1" i="0" u="none" strike="noStrike" kern="1200" cap="none" spc="0" normalizeH="0" baseline="0" noProof="0" dirty="0">
                  <a:ln w="254000">
                    <a:solidFill>
                      <a:prstClr val="white"/>
                    </a:solidFill>
                    <a:prstDash val="solid"/>
                  </a:ln>
                  <a:solidFill>
                    <a:prstClr val="white"/>
                  </a:solidFill>
                  <a:effectLst>
                    <a:glow rad="101600">
                      <a:srgbClr val="5B9BD5">
                        <a:satMod val="175000"/>
                        <a:alpha val="40000"/>
                      </a:srgbClr>
                    </a:glow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#9Slide07 IcielStormtrooper" panose="020B0500000000000000" pitchFamily="34" charset="0"/>
                  <a:ea typeface="等线" panose="020B0604020202020204" charset="-122"/>
                  <a:cs typeface="UTM Futura Extra" panose="02040603050506020204" charset="0"/>
                </a:rPr>
                <a:t>KHỞI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altLang="zh-CN" sz="8000" b="1" i="0" u="none" strike="noStrike" kern="1200" cap="none" spc="0" normalizeH="0" baseline="0" noProof="0" dirty="0">
                  <a:ln w="254000">
                    <a:solidFill>
                      <a:prstClr val="white"/>
                    </a:solidFill>
                    <a:prstDash val="solid"/>
                  </a:ln>
                  <a:solidFill>
                    <a:prstClr val="white"/>
                  </a:solidFill>
                  <a:effectLst>
                    <a:glow rad="101600">
                      <a:srgbClr val="5B9BD5">
                        <a:satMod val="175000"/>
                        <a:alpha val="40000"/>
                      </a:srgbClr>
                    </a:glow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#9Slide07 IcielStormtrooper" panose="020B0500000000000000" pitchFamily="34" charset="0"/>
                  <a:ea typeface="等线" panose="020B0604020202020204" charset="-122"/>
                  <a:cs typeface="UTM Futura Extra" panose="02040603050506020204" charset="0"/>
                </a:rPr>
                <a:t> ĐỘNG</a:t>
              </a:r>
              <a:endParaRPr kumimoji="0" lang="en-US" altLang="zh-CN" sz="8000" b="1" i="0" u="none" strike="noStrike" kern="1200" cap="none" spc="0" normalizeH="0" baseline="0" noProof="0" dirty="0">
                <a:ln w="254000">
                  <a:solidFill>
                    <a:prstClr val="white"/>
                  </a:solidFill>
                  <a:prstDash val="solid"/>
                </a:ln>
                <a:solidFill>
                  <a:prstClr val="white"/>
                </a:solidFill>
                <a:effectLst>
                  <a:glow rad="101600">
                    <a:srgbClr val="5B9BD5">
                      <a:satMod val="175000"/>
                      <a:alpha val="40000"/>
                    </a:srgbClr>
                  </a:glow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#9Slide07 IcielStormtrooper" panose="020B0500000000000000" pitchFamily="34" charset="0"/>
                <a:ea typeface="等线" panose="020B0604020202020204" charset="-122"/>
                <a:cs typeface="UTM Futura Extra" panose="0204060305050602020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B21D664-F074-43EE-9937-CFB0C86E11BC}"/>
                </a:ext>
              </a:extLst>
            </p:cNvPr>
            <p:cNvSpPr txBox="1"/>
            <p:nvPr/>
          </p:nvSpPr>
          <p:spPr>
            <a:xfrm>
              <a:off x="3054765" y="2502606"/>
              <a:ext cx="6607639" cy="255454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altLang="zh-CN" sz="8000" b="1" i="0" u="none" strike="noStrike" kern="1200" cap="none" spc="0" normalizeH="0" baseline="0" noProof="0" dirty="0">
                  <a:ln w="38100">
                    <a:solidFill>
                      <a:prstClr val="white"/>
                    </a:solidFill>
                    <a:prstDash val="solid"/>
                  </a:ln>
                  <a:solidFill>
                    <a:srgbClr val="0070C0"/>
                  </a:solidFill>
                  <a:effectLst>
                    <a:glow rad="101600">
                      <a:srgbClr val="5B9BD5">
                        <a:satMod val="175000"/>
                        <a:alpha val="40000"/>
                      </a:srgbClr>
                    </a:glow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#9Slide07 IcielStormtrooper" panose="020B0500000000000000" pitchFamily="34" charset="0"/>
                  <a:ea typeface="等线" panose="020B0604020202020204" charset="-122"/>
                  <a:cs typeface="UTM Futura Extra" panose="02040603050506020204" charset="0"/>
                </a:rPr>
                <a:t>KHỞI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altLang="zh-CN" sz="8000" b="1" i="0" u="none" strike="noStrike" kern="1200" cap="none" spc="0" normalizeH="0" baseline="0" noProof="0" dirty="0">
                  <a:ln w="38100">
                    <a:solidFill>
                      <a:prstClr val="white"/>
                    </a:solidFill>
                    <a:prstDash val="solid"/>
                  </a:ln>
                  <a:solidFill>
                    <a:srgbClr val="0070C0"/>
                  </a:solidFill>
                  <a:effectLst>
                    <a:glow rad="101600">
                      <a:srgbClr val="5B9BD5">
                        <a:satMod val="175000"/>
                        <a:alpha val="40000"/>
                      </a:srgbClr>
                    </a:glow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#9Slide07 IcielStormtrooper" panose="020B0500000000000000" pitchFamily="34" charset="0"/>
                  <a:ea typeface="等线" panose="020B0604020202020204" charset="-122"/>
                  <a:cs typeface="UTM Futura Extra" panose="02040603050506020204" charset="0"/>
                </a:rPr>
                <a:t> ĐỘNG</a:t>
              </a:r>
              <a:endParaRPr kumimoji="0" lang="en-US" altLang="zh-CN" sz="8000" b="1" i="0" u="none" strike="noStrike" kern="1200" cap="none" spc="0" normalizeH="0" baseline="0" noProof="0" dirty="0">
                <a:ln w="38100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glow rad="101600">
                    <a:srgbClr val="5B9BD5">
                      <a:satMod val="175000"/>
                      <a:alpha val="40000"/>
                    </a:srgbClr>
                  </a:glow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#9Slide07 IcielStormtrooper" panose="020B0500000000000000" pitchFamily="34" charset="0"/>
                <a:ea typeface="等线" panose="020B0604020202020204" charset="-122"/>
                <a:cs typeface="UTM Futura Extra" panose="02040603050506020204" charset="0"/>
              </a:endParaRP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DF878516-91BD-47A2-B1A8-E5B6DF44BC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97555"/>
            <a:ext cx="8266545" cy="2766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202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C\Downloads\2742630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45" b="7831"/>
          <a:stretch/>
        </p:blipFill>
        <p:spPr bwMode="auto">
          <a:xfrm>
            <a:off x="-14518" y="-1"/>
            <a:ext cx="12192000" cy="6981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7917" y="4674025"/>
            <a:ext cx="2339788" cy="24141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9384" y="4477870"/>
            <a:ext cx="2034540" cy="27052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7422" y="4814047"/>
            <a:ext cx="1042925" cy="1373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6884" y="4943052"/>
            <a:ext cx="1268868" cy="1671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5247" y="4706470"/>
            <a:ext cx="1829337" cy="24093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1657" y="4715130"/>
            <a:ext cx="1042925" cy="1373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0257" y="4674025"/>
            <a:ext cx="1350547" cy="1778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2982" y="4674025"/>
            <a:ext cx="1829337" cy="24093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5647" y="4768918"/>
            <a:ext cx="2339788" cy="24141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396" y="4426045"/>
            <a:ext cx="2034540" cy="27052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46387" y="578081"/>
            <a:ext cx="1331619" cy="10802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>
            <a:hlinkClick r:id="rId11" action="ppaction://hlinksldjump"/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714" b="98857" l="12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39915" y="496957"/>
            <a:ext cx="1125860" cy="7881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6" name="Picture 12">
            <a:hlinkClick r:id="rId14" action="ppaction://hlinksldjump"/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2339" y="4271571"/>
            <a:ext cx="1616251" cy="10740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Cloud 11"/>
          <p:cNvSpPr/>
          <p:nvPr/>
        </p:nvSpPr>
        <p:spPr>
          <a:xfrm>
            <a:off x="7353119" y="13234"/>
            <a:ext cx="4544259" cy="1598307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Đuổi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cô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n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trùng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21" name="Picture 20">
            <a:hlinkClick r:id="rId16" action="ppaction://hlinksldjump"/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3228" y="4042611"/>
            <a:ext cx="4405667" cy="1508974"/>
          </a:xfrm>
          <a:prstGeom prst="rect">
            <a:avLst/>
          </a:prstGeom>
        </p:spPr>
      </p:pic>
      <p:sp>
        <p:nvSpPr>
          <p:cNvPr id="22" name="Right Arrow 21">
            <a:hlinkClick r:id="rId18" action="ppaction://hlinksldjump"/>
          </p:cNvPr>
          <p:cNvSpPr/>
          <p:nvPr/>
        </p:nvSpPr>
        <p:spPr>
          <a:xfrm>
            <a:off x="11180024" y="6334251"/>
            <a:ext cx="978408" cy="484632"/>
          </a:xfrm>
          <a:prstGeom prst="right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5680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1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1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2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0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PC\Downloads\2742630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45" b="7831"/>
          <a:stretch/>
        </p:blipFill>
        <p:spPr bwMode="auto">
          <a:xfrm>
            <a:off x="-14518" y="-1"/>
            <a:ext cx="12192000" cy="6981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ounded Rectangle 5"/>
          <p:cNvSpPr/>
          <p:nvPr/>
        </p:nvSpPr>
        <p:spPr>
          <a:xfrm>
            <a:off x="467653" y="350877"/>
            <a:ext cx="10270836" cy="1539448"/>
          </a:xfrm>
          <a:prstGeom prst="roundRect">
            <a:avLst/>
          </a:prstGeom>
          <a:solidFill>
            <a:schemeClr val="bg1">
              <a:alpha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</a:ln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27123" y="754163"/>
            <a:ext cx="949330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vi-VN" sz="4000" dirty="0">
                <a:latin typeface="#9Slide03 AmpleSoft Bold" pitchFamily="2" charset="0"/>
              </a:rPr>
              <a:t>Tiếng có cấu tạo gồm những bộ phận nào?</a:t>
            </a:r>
            <a:endParaRPr lang="en-US" sz="4000" dirty="0">
              <a:latin typeface="#9Slide03 AmpleSoft Bold" pitchFamily="2" charset="0"/>
            </a:endParaRPr>
          </a:p>
        </p:txBody>
      </p:sp>
      <p:pic>
        <p:nvPicPr>
          <p:cNvPr id="8" name="Picture 7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366611" y="754163"/>
            <a:ext cx="1669576" cy="13544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ounded Rectangular Callout 9"/>
          <p:cNvSpPr/>
          <p:nvPr/>
        </p:nvSpPr>
        <p:spPr>
          <a:xfrm>
            <a:off x="2080879" y="2624393"/>
            <a:ext cx="7331364" cy="2906864"/>
          </a:xfrm>
          <a:prstGeom prst="wedgeRoundRectCallout">
            <a:avLst>
              <a:gd name="adj1" fmla="val 58283"/>
              <a:gd name="adj2" fmla="val 32813"/>
              <a:gd name="adj3" fmla="val 16667"/>
            </a:avLst>
          </a:prstGeom>
          <a:solidFill>
            <a:schemeClr val="accent2">
              <a:lumMod val="20000"/>
              <a:lumOff val="80000"/>
              <a:alpha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>
                <a:solidFill>
                  <a:sysClr val="windowText" lastClr="000000"/>
                </a:solidFill>
                <a:latin typeface="#9Slide03 AmpleSoft Bold" pitchFamily="2" charset="0"/>
              </a:rPr>
              <a:t>Tiếng có cấu tạo gồm 3 bộ phận: Âm đầu, vần và thanh</a:t>
            </a:r>
            <a:endParaRPr lang="en-US" sz="3600" dirty="0">
              <a:solidFill>
                <a:sysClr val="windowText" lastClr="000000"/>
              </a:solidFill>
              <a:latin typeface="#9Slide03 AmpleSoft 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6600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PC\Downloads\2742630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45" b="7831"/>
          <a:stretch/>
        </p:blipFill>
        <p:spPr bwMode="auto">
          <a:xfrm>
            <a:off x="-14518" y="-1"/>
            <a:ext cx="12192000" cy="6981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2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3274" y="83328"/>
            <a:ext cx="1616251" cy="10740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9"/>
          <p:cNvSpPr/>
          <p:nvPr/>
        </p:nvSpPr>
        <p:spPr>
          <a:xfrm>
            <a:off x="1246908" y="2732947"/>
            <a:ext cx="4063627" cy="860427"/>
          </a:xfrm>
          <a:prstGeom prst="rect">
            <a:avLst/>
          </a:prstGeom>
          <a:solidFill>
            <a:srgbClr val="E7C7AC">
              <a:alpha val="80000"/>
            </a:srgbClr>
          </a:solidFill>
          <a:ln w="76200">
            <a:solidFill>
              <a:srgbClr val="DC6A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000">
                <a:solidFill>
                  <a:schemeClr val="tx1"/>
                </a:solidFill>
                <a:latin typeface="#9Slide03 AmpleSoft Bold" pitchFamily="2" charset="0"/>
              </a:rPr>
              <a:t>Âm đầu và vần</a:t>
            </a:r>
            <a:endParaRPr lang="en-US" sz="4000" dirty="0">
              <a:solidFill>
                <a:schemeClr val="tx1"/>
              </a:solidFill>
              <a:latin typeface="#9Slide03 AmpleSoft Bold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844582" y="2732947"/>
            <a:ext cx="3641026" cy="860427"/>
          </a:xfrm>
          <a:prstGeom prst="rect">
            <a:avLst/>
          </a:prstGeom>
          <a:solidFill>
            <a:srgbClr val="E7C7AC">
              <a:alpha val="80000"/>
            </a:srgbClr>
          </a:solidFill>
          <a:ln w="76200">
            <a:solidFill>
              <a:srgbClr val="DC6A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000" dirty="0">
                <a:solidFill>
                  <a:schemeClr val="tx1"/>
                </a:solidFill>
                <a:latin typeface="#9Slide03 AmpleSoft Bold" pitchFamily="2" charset="0"/>
              </a:rPr>
              <a:t>Vần và thanh</a:t>
            </a:r>
            <a:endParaRPr lang="en-US" sz="4000" dirty="0">
              <a:solidFill>
                <a:schemeClr val="tx1"/>
              </a:solidFill>
              <a:latin typeface="#9Slide03 AmpleSoft Bold" pitchFamily="2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246908" y="4160536"/>
            <a:ext cx="4260952" cy="1126836"/>
          </a:xfrm>
          <a:prstGeom prst="rect">
            <a:avLst/>
          </a:prstGeom>
          <a:solidFill>
            <a:srgbClr val="E7C7AC">
              <a:alpha val="80000"/>
            </a:srgbClr>
          </a:solidFill>
          <a:ln w="76200">
            <a:solidFill>
              <a:srgbClr val="DC6A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000" dirty="0">
                <a:solidFill>
                  <a:schemeClr val="tx1"/>
                </a:solidFill>
                <a:latin typeface="#9Slide03 AmpleSoft Bold" pitchFamily="2" charset="0"/>
              </a:rPr>
              <a:t>Âm đầu và thanh</a:t>
            </a:r>
            <a:endParaRPr lang="en-US" sz="4000" dirty="0">
              <a:solidFill>
                <a:schemeClr val="tx1"/>
              </a:solidFill>
              <a:latin typeface="#9Slide03 AmpleSoft Bold" pitchFamily="2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844582" y="4293740"/>
            <a:ext cx="3825752" cy="860427"/>
          </a:xfrm>
          <a:prstGeom prst="rect">
            <a:avLst/>
          </a:prstGeom>
          <a:solidFill>
            <a:srgbClr val="E7C7AC">
              <a:alpha val="80000"/>
            </a:srgbClr>
          </a:solidFill>
          <a:ln w="76200">
            <a:solidFill>
              <a:srgbClr val="DC6A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000" dirty="0">
                <a:solidFill>
                  <a:schemeClr val="tx1"/>
                </a:solidFill>
                <a:latin typeface="#9Slide03 AmpleSoft Bold" pitchFamily="2" charset="0"/>
              </a:rPr>
              <a:t>Âm đầu và vần</a:t>
            </a:r>
            <a:endParaRPr lang="en-US" sz="4000" dirty="0">
              <a:solidFill>
                <a:schemeClr val="tx1"/>
              </a:solidFill>
              <a:latin typeface="#9Slide03 AmpleSoft Bold" pitchFamily="2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277231" y="350877"/>
            <a:ext cx="10461258" cy="1539448"/>
          </a:xfrm>
          <a:prstGeom prst="roundRect">
            <a:avLst/>
          </a:prstGeom>
          <a:solidFill>
            <a:schemeClr val="bg1">
              <a:alpha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</a:ln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77231" y="754163"/>
            <a:ext cx="1039310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vi-VN" sz="4000" dirty="0">
                <a:latin typeface="#9Slide03 AmpleSoft Bold" pitchFamily="2" charset="0"/>
              </a:rPr>
              <a:t>Bộ phận nào bắt buộc phải có trong một tiếng</a:t>
            </a:r>
            <a:endParaRPr lang="en-US" sz="4000" dirty="0">
              <a:latin typeface="#9Slide03 AmpleSoft 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9007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2" grpId="0" animBg="1"/>
      <p:bldP spid="14" grpId="0" animBg="1"/>
      <p:bldP spid="14" grpId="1" animBg="1"/>
      <p:bldP spid="15" grpId="0" animBg="1"/>
      <p:bldP spid="15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PC\Downloads\2742630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45" b="7831"/>
          <a:stretch/>
        </p:blipFill>
        <p:spPr bwMode="auto">
          <a:xfrm>
            <a:off x="-14518" y="-1"/>
            <a:ext cx="12192000" cy="6981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8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14" b="98857" l="12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38470" y="102906"/>
            <a:ext cx="1125860" cy="7881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ounded Rectangle 6"/>
          <p:cNvSpPr/>
          <p:nvPr/>
        </p:nvSpPr>
        <p:spPr>
          <a:xfrm>
            <a:off x="544945" y="496957"/>
            <a:ext cx="10212016" cy="1539448"/>
          </a:xfrm>
          <a:prstGeom prst="roundRect">
            <a:avLst/>
          </a:prstGeom>
          <a:solidFill>
            <a:schemeClr val="bg1">
              <a:alpha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</a:ln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80290" y="558781"/>
            <a:ext cx="1018588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4500" dirty="0">
                <a:latin typeface="#9Slide03 AmpleSoft Bold" pitchFamily="2" charset="0"/>
              </a:rPr>
              <a:t>Tiếng nào dưới đây chứa đủ các bộ phận </a:t>
            </a:r>
          </a:p>
          <a:p>
            <a:pPr algn="ctr"/>
            <a:r>
              <a:rPr lang="vi-VN" sz="4500" dirty="0">
                <a:latin typeface="#9Slide03 AmpleSoft Bold" pitchFamily="2" charset="0"/>
              </a:rPr>
              <a:t>của một tiếng?</a:t>
            </a:r>
            <a:endParaRPr lang="en-US" sz="4500" dirty="0">
              <a:latin typeface="#9Slide03 AmpleSoft Bold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092826" y="4186639"/>
            <a:ext cx="3480407" cy="1035181"/>
          </a:xfrm>
          <a:prstGeom prst="rect">
            <a:avLst/>
          </a:prstGeom>
          <a:solidFill>
            <a:srgbClr val="E7C7AC">
              <a:alpha val="80000"/>
            </a:srgbClr>
          </a:solidFill>
          <a:ln w="76200">
            <a:solidFill>
              <a:srgbClr val="DC6A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6000" dirty="0">
                <a:solidFill>
                  <a:srgbClr val="002060"/>
                </a:solidFill>
                <a:latin typeface="#9Slide03 AmpleSoft Bold" pitchFamily="2" charset="0"/>
              </a:rPr>
              <a:t>ơi</a:t>
            </a:r>
            <a:endParaRPr lang="en-US" sz="6000" dirty="0">
              <a:solidFill>
                <a:srgbClr val="002060"/>
              </a:solidFill>
              <a:latin typeface="#9Slide03 AmpleSoft Bold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154079" y="4232821"/>
            <a:ext cx="3744831" cy="994961"/>
          </a:xfrm>
          <a:prstGeom prst="rect">
            <a:avLst/>
          </a:prstGeom>
          <a:solidFill>
            <a:srgbClr val="E7C7AC">
              <a:alpha val="80000"/>
            </a:srgbClr>
          </a:solidFill>
          <a:ln w="76200">
            <a:solidFill>
              <a:srgbClr val="DC6A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6000" dirty="0">
                <a:solidFill>
                  <a:srgbClr val="002060"/>
                </a:solidFill>
                <a:latin typeface="#9Slide03 AmpleSoft Bold" pitchFamily="2" charset="0"/>
              </a:rPr>
              <a:t>hoa</a:t>
            </a:r>
            <a:endParaRPr lang="en-US" sz="6000" dirty="0">
              <a:solidFill>
                <a:srgbClr val="002060"/>
              </a:solidFill>
              <a:latin typeface="#9Slide03 AmpleSoft Bold" pitchFamily="2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046156" y="2430456"/>
            <a:ext cx="3710805" cy="1070126"/>
          </a:xfrm>
          <a:prstGeom prst="rect">
            <a:avLst/>
          </a:prstGeom>
          <a:solidFill>
            <a:srgbClr val="E7C7AC">
              <a:alpha val="80000"/>
            </a:srgbClr>
          </a:solidFill>
          <a:ln w="76200">
            <a:solidFill>
              <a:srgbClr val="DC6A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6000" dirty="0">
                <a:solidFill>
                  <a:srgbClr val="002060"/>
                </a:solidFill>
                <a:latin typeface="#9Slide03 AmpleSoft Bold" pitchFamily="2" charset="0"/>
              </a:rPr>
              <a:t>yêu</a:t>
            </a:r>
            <a:endParaRPr lang="en-US" sz="6000" dirty="0">
              <a:solidFill>
                <a:srgbClr val="002060"/>
              </a:solidFill>
              <a:latin typeface="#9Slide03 AmpleSoft Bold" pitchFamily="2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222947" y="2492140"/>
            <a:ext cx="3402688" cy="998544"/>
          </a:xfrm>
          <a:prstGeom prst="rect">
            <a:avLst/>
          </a:prstGeom>
          <a:solidFill>
            <a:srgbClr val="E7C7AC">
              <a:alpha val="80000"/>
            </a:srgbClr>
          </a:solidFill>
          <a:ln w="76200">
            <a:solidFill>
              <a:srgbClr val="DC6A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6000" dirty="0">
                <a:solidFill>
                  <a:srgbClr val="002060"/>
                </a:solidFill>
                <a:latin typeface="#9Slide03 AmpleSoft Bold" pitchFamily="2" charset="0"/>
              </a:rPr>
              <a:t>uể</a:t>
            </a:r>
            <a:endParaRPr lang="en-US" sz="6000" dirty="0">
              <a:solidFill>
                <a:srgbClr val="002060"/>
              </a:solidFill>
              <a:latin typeface="#9Slide03 AmpleSoft 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090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2" grpId="0" animBg="1"/>
      <p:bldP spid="13" grpId="0" animBg="1"/>
      <p:bldP spid="13" grpId="1" animBg="1"/>
      <p:bldP spid="14" grpId="0" animBg="1"/>
      <p:bldP spid="14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PC\Downloads\2742630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45" b="7831"/>
          <a:stretch/>
        </p:blipFill>
        <p:spPr bwMode="auto">
          <a:xfrm>
            <a:off x="0" y="0"/>
            <a:ext cx="12192000" cy="6981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ounded Rectangle 3"/>
          <p:cNvSpPr/>
          <p:nvPr/>
        </p:nvSpPr>
        <p:spPr>
          <a:xfrm>
            <a:off x="544945" y="375385"/>
            <a:ext cx="10212016" cy="1661020"/>
          </a:xfrm>
          <a:prstGeom prst="roundRect">
            <a:avLst/>
          </a:prstGeom>
          <a:solidFill>
            <a:schemeClr val="bg1">
              <a:alpha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</a:ln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61039" y="375385"/>
            <a:ext cx="10185887" cy="21390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3500" dirty="0">
                <a:latin typeface="#9Slide03 AmpleSoft Bold" panose="02000000000000000000" pitchFamily="2" charset="0"/>
              </a:rPr>
              <a:t>Để nguyên, lấp lánh trên trời.</a:t>
            </a:r>
          </a:p>
          <a:p>
            <a:pPr algn="ctr"/>
            <a:r>
              <a:rPr lang="vi-VN" sz="3500" dirty="0">
                <a:latin typeface="#9Slide03 AmpleSoft Bold" panose="02000000000000000000" pitchFamily="2" charset="0"/>
              </a:rPr>
              <a:t>Bớt đầu, thành chỗ cá bơi hằng ngày".</a:t>
            </a:r>
          </a:p>
          <a:p>
            <a:pPr algn="ctr"/>
            <a:r>
              <a:rPr lang="vi-VN" sz="3500" dirty="0">
                <a:latin typeface="#9Slide03 AmpleSoft Bold" panose="02000000000000000000" pitchFamily="2" charset="0"/>
              </a:rPr>
              <a:t>                  </a:t>
            </a:r>
            <a:r>
              <a:rPr lang="vi-VN" sz="2500" b="1" i="1" dirty="0">
                <a:latin typeface="#9Slide03 AmpleSoft Bold" panose="02000000000000000000" pitchFamily="2" charset="0"/>
              </a:rPr>
              <a:t>&lt;Là 2 chữ gì&gt; </a:t>
            </a:r>
          </a:p>
          <a:p>
            <a:pPr algn="ctr"/>
            <a:endParaRPr lang="en-US" sz="2800" dirty="0">
              <a:latin typeface="#9Slide03 AmpleSoft Bold" panose="02000000000000000000" pitchFamily="2" charset="0"/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3332163" y="3429000"/>
            <a:ext cx="5176569" cy="2053485"/>
          </a:xfrm>
          <a:prstGeom prst="wedgeRoundRectCallout">
            <a:avLst>
              <a:gd name="adj1" fmla="val 58283"/>
              <a:gd name="adj2" fmla="val 32813"/>
              <a:gd name="adj3" fmla="val 16667"/>
            </a:avLst>
          </a:prstGeom>
          <a:solidFill>
            <a:schemeClr val="accent2">
              <a:lumMod val="20000"/>
              <a:lumOff val="80000"/>
              <a:alpha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>
                <a:solidFill>
                  <a:sysClr val="windowText" lastClr="000000"/>
                </a:solidFill>
                <a:latin typeface="#9Slide03 AmpleSoft Bold" pitchFamily="2" charset="0"/>
              </a:rPr>
              <a:t>Sao- ao</a:t>
            </a:r>
            <a:endParaRPr lang="en-US" sz="3600" dirty="0">
              <a:solidFill>
                <a:sysClr val="windowText" lastClr="000000"/>
              </a:solidFill>
              <a:latin typeface="#9Slide03 AmpleSoft Bold" pitchFamily="2" charset="0"/>
            </a:endParaRPr>
          </a:p>
        </p:txBody>
      </p:sp>
      <p:pic>
        <p:nvPicPr>
          <p:cNvPr id="7" name="Picture 6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8646" y="5349026"/>
            <a:ext cx="4405667" cy="1508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513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椭圆 19">
            <a:extLst>
              <a:ext uri="{FF2B5EF4-FFF2-40B4-BE49-F238E27FC236}">
                <a16:creationId xmlns:a16="http://schemas.microsoft.com/office/drawing/2014/main" id="{5ABDE630-E80D-1C4C-AECB-6365B6C3BCD9}"/>
              </a:ext>
            </a:extLst>
          </p:cNvPr>
          <p:cNvSpPr/>
          <p:nvPr/>
        </p:nvSpPr>
        <p:spPr>
          <a:xfrm>
            <a:off x="3787302" y="518806"/>
            <a:ext cx="4617398" cy="4617398"/>
          </a:xfrm>
          <a:prstGeom prst="ellipse">
            <a:avLst/>
          </a:prstGeom>
          <a:solidFill>
            <a:schemeClr val="bg1"/>
          </a:solidFill>
          <a:ln w="1270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3" name="矩形: 圆角 2">
            <a:extLst>
              <a:ext uri="{FF2B5EF4-FFF2-40B4-BE49-F238E27FC236}">
                <a16:creationId xmlns:a16="http://schemas.microsoft.com/office/drawing/2014/main" id="{EE4D8235-CB23-4E7D-AA25-BCD614F76A7F}"/>
              </a:ext>
            </a:extLst>
          </p:cNvPr>
          <p:cNvSpPr/>
          <p:nvPr/>
        </p:nvSpPr>
        <p:spPr>
          <a:xfrm>
            <a:off x="5443928" y="4406952"/>
            <a:ext cx="1304144" cy="67455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016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字魂27号-布丁体" panose="00000500000000000000" pitchFamily="2" charset="-122"/>
                <a:ea typeface="字魂27号-布丁体" panose="00000500000000000000" pitchFamily="2" charset="-122"/>
                <a:cs typeface="+mn-cs"/>
              </a:rPr>
              <a:t>1</a:t>
            </a: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字魂27号-布丁体" panose="00000500000000000000" pitchFamily="2" charset="-122"/>
              <a:ea typeface="字魂27号-布丁体" panose="00000500000000000000" pitchFamily="2" charset="-122"/>
              <a:cs typeface="+mn-cs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5BEDD47-F52C-4CC9-8EA0-02EE40C0485A}"/>
              </a:ext>
            </a:extLst>
          </p:cNvPr>
          <p:cNvGrpSpPr/>
          <p:nvPr/>
        </p:nvGrpSpPr>
        <p:grpSpPr>
          <a:xfrm>
            <a:off x="2094412" y="1529121"/>
            <a:ext cx="7836921" cy="2708434"/>
            <a:chOff x="2421652" y="2462607"/>
            <a:chExt cx="7836921" cy="2708434"/>
          </a:xfrm>
        </p:grpSpPr>
        <p:sp>
          <p:nvSpPr>
            <p:cNvPr id="5" name="Rectangles 3">
              <a:extLst>
                <a:ext uri="{FF2B5EF4-FFF2-40B4-BE49-F238E27FC236}">
                  <a16:creationId xmlns:a16="http://schemas.microsoft.com/office/drawing/2014/main" id="{45D7FF09-3836-4764-9040-84CC938073B5}"/>
                </a:ext>
              </a:extLst>
            </p:cNvPr>
            <p:cNvSpPr/>
            <p:nvPr/>
          </p:nvSpPr>
          <p:spPr>
            <a:xfrm>
              <a:off x="2421652" y="2539552"/>
              <a:ext cx="7836921" cy="2554545"/>
            </a:xfrm>
            <a:custGeom>
              <a:avLst/>
              <a:gdLst>
                <a:gd name="connsiteX0" fmla="*/ 0 w 7836921"/>
                <a:gd name="connsiteY0" fmla="*/ 0 h 2554545"/>
                <a:gd name="connsiteX1" fmla="*/ 481411 w 7836921"/>
                <a:gd name="connsiteY1" fmla="*/ 0 h 2554545"/>
                <a:gd name="connsiteX2" fmla="*/ 806083 w 7836921"/>
                <a:gd name="connsiteY2" fmla="*/ 0 h 2554545"/>
                <a:gd name="connsiteX3" fmla="*/ 1522602 w 7836921"/>
                <a:gd name="connsiteY3" fmla="*/ 0 h 2554545"/>
                <a:gd name="connsiteX4" fmla="*/ 2004013 w 7836921"/>
                <a:gd name="connsiteY4" fmla="*/ 0 h 2554545"/>
                <a:gd name="connsiteX5" fmla="*/ 2485424 w 7836921"/>
                <a:gd name="connsiteY5" fmla="*/ 0 h 2554545"/>
                <a:gd name="connsiteX6" fmla="*/ 3201942 w 7836921"/>
                <a:gd name="connsiteY6" fmla="*/ 0 h 2554545"/>
                <a:gd name="connsiteX7" fmla="*/ 3604984 w 7836921"/>
                <a:gd name="connsiteY7" fmla="*/ 0 h 2554545"/>
                <a:gd name="connsiteX8" fmla="*/ 4321502 w 7836921"/>
                <a:gd name="connsiteY8" fmla="*/ 0 h 2554545"/>
                <a:gd name="connsiteX9" fmla="*/ 5038021 w 7836921"/>
                <a:gd name="connsiteY9" fmla="*/ 0 h 2554545"/>
                <a:gd name="connsiteX10" fmla="*/ 5597801 w 7836921"/>
                <a:gd name="connsiteY10" fmla="*/ 0 h 2554545"/>
                <a:gd name="connsiteX11" fmla="*/ 6314319 w 7836921"/>
                <a:gd name="connsiteY11" fmla="*/ 0 h 2554545"/>
                <a:gd name="connsiteX12" fmla="*/ 6795730 w 7836921"/>
                <a:gd name="connsiteY12" fmla="*/ 0 h 2554545"/>
                <a:gd name="connsiteX13" fmla="*/ 7277141 w 7836921"/>
                <a:gd name="connsiteY13" fmla="*/ 0 h 2554545"/>
                <a:gd name="connsiteX14" fmla="*/ 7836921 w 7836921"/>
                <a:gd name="connsiteY14" fmla="*/ 0 h 2554545"/>
                <a:gd name="connsiteX15" fmla="*/ 7836921 w 7836921"/>
                <a:gd name="connsiteY15" fmla="*/ 485364 h 2554545"/>
                <a:gd name="connsiteX16" fmla="*/ 7836921 w 7836921"/>
                <a:gd name="connsiteY16" fmla="*/ 996273 h 2554545"/>
                <a:gd name="connsiteX17" fmla="*/ 7836921 w 7836921"/>
                <a:gd name="connsiteY17" fmla="*/ 1532727 h 2554545"/>
                <a:gd name="connsiteX18" fmla="*/ 7836921 w 7836921"/>
                <a:gd name="connsiteY18" fmla="*/ 2069181 h 2554545"/>
                <a:gd name="connsiteX19" fmla="*/ 7836921 w 7836921"/>
                <a:gd name="connsiteY19" fmla="*/ 2554545 h 2554545"/>
                <a:gd name="connsiteX20" fmla="*/ 7512249 w 7836921"/>
                <a:gd name="connsiteY20" fmla="*/ 2554545 h 2554545"/>
                <a:gd name="connsiteX21" fmla="*/ 6795730 w 7836921"/>
                <a:gd name="connsiteY21" fmla="*/ 2554545 h 2554545"/>
                <a:gd name="connsiteX22" fmla="*/ 6235950 w 7836921"/>
                <a:gd name="connsiteY22" fmla="*/ 2554545 h 2554545"/>
                <a:gd name="connsiteX23" fmla="*/ 5832908 w 7836921"/>
                <a:gd name="connsiteY23" fmla="*/ 2554545 h 2554545"/>
                <a:gd name="connsiteX24" fmla="*/ 5273128 w 7836921"/>
                <a:gd name="connsiteY24" fmla="*/ 2554545 h 2554545"/>
                <a:gd name="connsiteX25" fmla="*/ 4948456 w 7836921"/>
                <a:gd name="connsiteY25" fmla="*/ 2554545 h 2554545"/>
                <a:gd name="connsiteX26" fmla="*/ 4623783 w 7836921"/>
                <a:gd name="connsiteY26" fmla="*/ 2554545 h 2554545"/>
                <a:gd name="connsiteX27" fmla="*/ 4064003 w 7836921"/>
                <a:gd name="connsiteY27" fmla="*/ 2554545 h 2554545"/>
                <a:gd name="connsiteX28" fmla="*/ 3660962 w 7836921"/>
                <a:gd name="connsiteY28" fmla="*/ 2554545 h 2554545"/>
                <a:gd name="connsiteX29" fmla="*/ 3022812 w 7836921"/>
                <a:gd name="connsiteY29" fmla="*/ 2554545 h 2554545"/>
                <a:gd name="connsiteX30" fmla="*/ 2619771 w 7836921"/>
                <a:gd name="connsiteY30" fmla="*/ 2554545 h 2554545"/>
                <a:gd name="connsiteX31" fmla="*/ 1981621 w 7836921"/>
                <a:gd name="connsiteY31" fmla="*/ 2554545 h 2554545"/>
                <a:gd name="connsiteX32" fmla="*/ 1656949 w 7836921"/>
                <a:gd name="connsiteY32" fmla="*/ 2554545 h 2554545"/>
                <a:gd name="connsiteX33" fmla="*/ 1018800 w 7836921"/>
                <a:gd name="connsiteY33" fmla="*/ 2554545 h 2554545"/>
                <a:gd name="connsiteX34" fmla="*/ 615758 w 7836921"/>
                <a:gd name="connsiteY34" fmla="*/ 2554545 h 2554545"/>
                <a:gd name="connsiteX35" fmla="*/ 0 w 7836921"/>
                <a:gd name="connsiteY35" fmla="*/ 2554545 h 2554545"/>
                <a:gd name="connsiteX36" fmla="*/ 0 w 7836921"/>
                <a:gd name="connsiteY36" fmla="*/ 2094727 h 2554545"/>
                <a:gd name="connsiteX37" fmla="*/ 0 w 7836921"/>
                <a:gd name="connsiteY37" fmla="*/ 1532727 h 2554545"/>
                <a:gd name="connsiteX38" fmla="*/ 0 w 7836921"/>
                <a:gd name="connsiteY38" fmla="*/ 1072909 h 2554545"/>
                <a:gd name="connsiteX39" fmla="*/ 0 w 7836921"/>
                <a:gd name="connsiteY39" fmla="*/ 638636 h 2554545"/>
                <a:gd name="connsiteX40" fmla="*/ 0 w 7836921"/>
                <a:gd name="connsiteY40" fmla="*/ 0 h 2554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7836921" h="2554545" extrusionOk="0">
                  <a:moveTo>
                    <a:pt x="0" y="0"/>
                  </a:moveTo>
                  <a:cubicBezTo>
                    <a:pt x="163400" y="-25405"/>
                    <a:pt x="312436" y="10619"/>
                    <a:pt x="481411" y="0"/>
                  </a:cubicBezTo>
                  <a:cubicBezTo>
                    <a:pt x="650386" y="-10619"/>
                    <a:pt x="663049" y="29872"/>
                    <a:pt x="806083" y="0"/>
                  </a:cubicBezTo>
                  <a:cubicBezTo>
                    <a:pt x="949117" y="-29872"/>
                    <a:pt x="1173082" y="36077"/>
                    <a:pt x="1522602" y="0"/>
                  </a:cubicBezTo>
                  <a:cubicBezTo>
                    <a:pt x="1872122" y="-36077"/>
                    <a:pt x="1868767" y="2489"/>
                    <a:pt x="2004013" y="0"/>
                  </a:cubicBezTo>
                  <a:cubicBezTo>
                    <a:pt x="2139259" y="-2489"/>
                    <a:pt x="2253589" y="49438"/>
                    <a:pt x="2485424" y="0"/>
                  </a:cubicBezTo>
                  <a:cubicBezTo>
                    <a:pt x="2717259" y="-49438"/>
                    <a:pt x="2925298" y="34607"/>
                    <a:pt x="3201942" y="0"/>
                  </a:cubicBezTo>
                  <a:cubicBezTo>
                    <a:pt x="3478586" y="-34607"/>
                    <a:pt x="3478379" y="33033"/>
                    <a:pt x="3604984" y="0"/>
                  </a:cubicBezTo>
                  <a:cubicBezTo>
                    <a:pt x="3731589" y="-33033"/>
                    <a:pt x="4138678" y="47956"/>
                    <a:pt x="4321502" y="0"/>
                  </a:cubicBezTo>
                  <a:cubicBezTo>
                    <a:pt x="4504326" y="-47956"/>
                    <a:pt x="4690303" y="37882"/>
                    <a:pt x="5038021" y="0"/>
                  </a:cubicBezTo>
                  <a:cubicBezTo>
                    <a:pt x="5385739" y="-37882"/>
                    <a:pt x="5388401" y="53514"/>
                    <a:pt x="5597801" y="0"/>
                  </a:cubicBezTo>
                  <a:cubicBezTo>
                    <a:pt x="5807201" y="-53514"/>
                    <a:pt x="6024796" y="8099"/>
                    <a:pt x="6314319" y="0"/>
                  </a:cubicBezTo>
                  <a:cubicBezTo>
                    <a:pt x="6603842" y="-8099"/>
                    <a:pt x="6586764" y="25699"/>
                    <a:pt x="6795730" y="0"/>
                  </a:cubicBezTo>
                  <a:cubicBezTo>
                    <a:pt x="7004696" y="-25699"/>
                    <a:pt x="7158364" y="2650"/>
                    <a:pt x="7277141" y="0"/>
                  </a:cubicBezTo>
                  <a:cubicBezTo>
                    <a:pt x="7395918" y="-2650"/>
                    <a:pt x="7693878" y="54443"/>
                    <a:pt x="7836921" y="0"/>
                  </a:cubicBezTo>
                  <a:cubicBezTo>
                    <a:pt x="7874424" y="103602"/>
                    <a:pt x="7781829" y="352597"/>
                    <a:pt x="7836921" y="485364"/>
                  </a:cubicBezTo>
                  <a:cubicBezTo>
                    <a:pt x="7892013" y="618131"/>
                    <a:pt x="7804851" y="826580"/>
                    <a:pt x="7836921" y="996273"/>
                  </a:cubicBezTo>
                  <a:cubicBezTo>
                    <a:pt x="7868991" y="1165966"/>
                    <a:pt x="7826288" y="1317189"/>
                    <a:pt x="7836921" y="1532727"/>
                  </a:cubicBezTo>
                  <a:cubicBezTo>
                    <a:pt x="7847554" y="1748265"/>
                    <a:pt x="7782684" y="1907041"/>
                    <a:pt x="7836921" y="2069181"/>
                  </a:cubicBezTo>
                  <a:cubicBezTo>
                    <a:pt x="7891158" y="2231321"/>
                    <a:pt x="7813288" y="2387764"/>
                    <a:pt x="7836921" y="2554545"/>
                  </a:cubicBezTo>
                  <a:cubicBezTo>
                    <a:pt x="7694403" y="2583455"/>
                    <a:pt x="7579659" y="2536526"/>
                    <a:pt x="7512249" y="2554545"/>
                  </a:cubicBezTo>
                  <a:cubicBezTo>
                    <a:pt x="7444839" y="2572564"/>
                    <a:pt x="7054312" y="2481091"/>
                    <a:pt x="6795730" y="2554545"/>
                  </a:cubicBezTo>
                  <a:cubicBezTo>
                    <a:pt x="6537148" y="2627999"/>
                    <a:pt x="6381838" y="2504564"/>
                    <a:pt x="6235950" y="2554545"/>
                  </a:cubicBezTo>
                  <a:cubicBezTo>
                    <a:pt x="6090062" y="2604526"/>
                    <a:pt x="6001820" y="2544002"/>
                    <a:pt x="5832908" y="2554545"/>
                  </a:cubicBezTo>
                  <a:cubicBezTo>
                    <a:pt x="5663996" y="2565088"/>
                    <a:pt x="5499364" y="2507237"/>
                    <a:pt x="5273128" y="2554545"/>
                  </a:cubicBezTo>
                  <a:cubicBezTo>
                    <a:pt x="5046892" y="2601853"/>
                    <a:pt x="5104123" y="2530692"/>
                    <a:pt x="4948456" y="2554545"/>
                  </a:cubicBezTo>
                  <a:cubicBezTo>
                    <a:pt x="4792789" y="2578398"/>
                    <a:pt x="4727581" y="2552561"/>
                    <a:pt x="4623783" y="2554545"/>
                  </a:cubicBezTo>
                  <a:cubicBezTo>
                    <a:pt x="4519985" y="2556529"/>
                    <a:pt x="4291276" y="2532874"/>
                    <a:pt x="4064003" y="2554545"/>
                  </a:cubicBezTo>
                  <a:cubicBezTo>
                    <a:pt x="3836730" y="2576216"/>
                    <a:pt x="3824617" y="2508584"/>
                    <a:pt x="3660962" y="2554545"/>
                  </a:cubicBezTo>
                  <a:cubicBezTo>
                    <a:pt x="3497307" y="2600506"/>
                    <a:pt x="3303515" y="2551174"/>
                    <a:pt x="3022812" y="2554545"/>
                  </a:cubicBezTo>
                  <a:cubicBezTo>
                    <a:pt x="2742109" y="2557916"/>
                    <a:pt x="2811373" y="2540233"/>
                    <a:pt x="2619771" y="2554545"/>
                  </a:cubicBezTo>
                  <a:cubicBezTo>
                    <a:pt x="2428169" y="2568857"/>
                    <a:pt x="2120091" y="2482161"/>
                    <a:pt x="1981621" y="2554545"/>
                  </a:cubicBezTo>
                  <a:cubicBezTo>
                    <a:pt x="1843151" y="2626929"/>
                    <a:pt x="1783873" y="2540457"/>
                    <a:pt x="1656949" y="2554545"/>
                  </a:cubicBezTo>
                  <a:cubicBezTo>
                    <a:pt x="1530025" y="2568633"/>
                    <a:pt x="1230907" y="2512343"/>
                    <a:pt x="1018800" y="2554545"/>
                  </a:cubicBezTo>
                  <a:cubicBezTo>
                    <a:pt x="806693" y="2596747"/>
                    <a:pt x="811300" y="2548629"/>
                    <a:pt x="615758" y="2554545"/>
                  </a:cubicBezTo>
                  <a:cubicBezTo>
                    <a:pt x="420216" y="2560461"/>
                    <a:pt x="156114" y="2497352"/>
                    <a:pt x="0" y="2554545"/>
                  </a:cubicBezTo>
                  <a:cubicBezTo>
                    <a:pt x="-6234" y="2435487"/>
                    <a:pt x="32705" y="2274288"/>
                    <a:pt x="0" y="2094727"/>
                  </a:cubicBezTo>
                  <a:cubicBezTo>
                    <a:pt x="-32705" y="1915166"/>
                    <a:pt x="13216" y="1783638"/>
                    <a:pt x="0" y="1532727"/>
                  </a:cubicBezTo>
                  <a:cubicBezTo>
                    <a:pt x="-13216" y="1281816"/>
                    <a:pt x="53746" y="1270200"/>
                    <a:pt x="0" y="1072909"/>
                  </a:cubicBezTo>
                  <a:cubicBezTo>
                    <a:pt x="-53746" y="875618"/>
                    <a:pt x="5993" y="738946"/>
                    <a:pt x="0" y="638636"/>
                  </a:cubicBezTo>
                  <a:cubicBezTo>
                    <a:pt x="-5993" y="538326"/>
                    <a:pt x="14542" y="192553"/>
                    <a:pt x="0" y="0"/>
                  </a:cubicBezTo>
                  <a:close/>
                </a:path>
              </a:pathLst>
            </a:custGeom>
            <a:noFill/>
            <a:ln w="38100">
              <a:noFill/>
              <a:extLst>
                <a:ext uri="{C807C97D-BFC1-408E-A445-0C87EB9F89A2}">
                  <ask:lineSketchStyleProps xmlns:ask="http://schemas.microsoft.com/office/drawing/2018/sketchyshapes" sd="1219033472">
                    <a:prstGeom prst="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txBody>
            <a:bodyPr wrap="square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altLang="zh-CN" sz="8000" b="1" i="0" u="none" strike="noStrike" kern="1200" cap="none" spc="0" normalizeH="0" baseline="0" noProof="0" dirty="0">
                  <a:ln w="254000">
                    <a:solidFill>
                      <a:prstClr val="white"/>
                    </a:solidFill>
                    <a:prstDash val="solid"/>
                  </a:ln>
                  <a:solidFill>
                    <a:prstClr val="white"/>
                  </a:solidFill>
                  <a:effectLst>
                    <a:glow rad="101600">
                      <a:srgbClr val="5B9BD5">
                        <a:satMod val="175000"/>
                        <a:alpha val="40000"/>
                      </a:srgbClr>
                    </a:glow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#9Slide07 IcielStormtrooper" panose="020B0500000000000000" pitchFamily="34" charset="0"/>
                  <a:ea typeface="等线" panose="020B0604020202020204" charset="-122"/>
                  <a:cs typeface="UTM Futura Extra" panose="02040603050506020204" charset="0"/>
                </a:rPr>
                <a:t>NHẬN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altLang="zh-CN" sz="8000" b="1" i="0" u="none" strike="noStrike" kern="1200" cap="none" spc="0" normalizeH="0" baseline="0" noProof="0" dirty="0">
                  <a:ln w="254000">
                    <a:solidFill>
                      <a:prstClr val="white"/>
                    </a:solidFill>
                    <a:prstDash val="solid"/>
                  </a:ln>
                  <a:solidFill>
                    <a:prstClr val="white"/>
                  </a:solidFill>
                  <a:effectLst>
                    <a:glow rad="101600">
                      <a:srgbClr val="5B9BD5">
                        <a:satMod val="175000"/>
                        <a:alpha val="40000"/>
                      </a:srgbClr>
                    </a:glow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#9Slide07 IcielStormtrooper" panose="020B0500000000000000" pitchFamily="34" charset="0"/>
                  <a:ea typeface="等线" panose="020B0604020202020204" charset="-122"/>
                  <a:cs typeface="UTM Futura Extra" panose="02040603050506020204" charset="0"/>
                </a:rPr>
                <a:t>XÉT</a:t>
              </a:r>
              <a:endParaRPr kumimoji="0" lang="en-US" altLang="zh-CN" sz="8000" b="1" i="0" u="none" strike="noStrike" kern="1200" cap="none" spc="0" normalizeH="0" baseline="0" noProof="0" dirty="0">
                <a:ln w="254000">
                  <a:solidFill>
                    <a:prstClr val="white"/>
                  </a:solidFill>
                  <a:prstDash val="solid"/>
                </a:ln>
                <a:solidFill>
                  <a:prstClr val="white"/>
                </a:solidFill>
                <a:effectLst>
                  <a:glow rad="101600">
                    <a:srgbClr val="5B9BD5">
                      <a:satMod val="175000"/>
                      <a:alpha val="40000"/>
                    </a:srgbClr>
                  </a:glow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#9Slide07 IcielStormtrooper" panose="020B0500000000000000" pitchFamily="34" charset="0"/>
                <a:ea typeface="等线" panose="020B0604020202020204" charset="-122"/>
                <a:cs typeface="UTM Futura Extra" panose="0204060305050602020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B21D664-F074-43EE-9937-CFB0C86E11BC}"/>
                </a:ext>
              </a:extLst>
            </p:cNvPr>
            <p:cNvSpPr txBox="1"/>
            <p:nvPr/>
          </p:nvSpPr>
          <p:spPr>
            <a:xfrm>
              <a:off x="2943927" y="2462607"/>
              <a:ext cx="6607639" cy="270843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altLang="zh-CN" sz="8500" b="1" i="0" u="none" strike="noStrike" kern="1200" cap="none" spc="0" normalizeH="0" baseline="0" noProof="0" dirty="0">
                  <a:ln w="38100">
                    <a:solidFill>
                      <a:prstClr val="white"/>
                    </a:solidFill>
                    <a:prstDash val="solid"/>
                  </a:ln>
                  <a:solidFill>
                    <a:srgbClr val="0070C0"/>
                  </a:solidFill>
                  <a:effectLst>
                    <a:glow rad="101600">
                      <a:srgbClr val="5B9BD5">
                        <a:satMod val="175000"/>
                        <a:alpha val="40000"/>
                      </a:srgbClr>
                    </a:glow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#9Slide07 IcielStormtrooper" panose="020B0500000000000000" pitchFamily="34" charset="0"/>
                  <a:ea typeface="等线" panose="020B0604020202020204" charset="-122"/>
                  <a:cs typeface="UTM Futura Extra" panose="02040603050506020204" charset="0"/>
                </a:rPr>
                <a:t>NHẬN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altLang="zh-CN" sz="8500" b="1" i="0" u="none" strike="noStrike" kern="1200" cap="none" spc="0" normalizeH="0" baseline="0" noProof="0" dirty="0">
                  <a:ln w="38100">
                    <a:solidFill>
                      <a:prstClr val="white"/>
                    </a:solidFill>
                    <a:prstDash val="solid"/>
                  </a:ln>
                  <a:solidFill>
                    <a:srgbClr val="0070C0"/>
                  </a:solidFill>
                  <a:effectLst>
                    <a:glow rad="101600">
                      <a:srgbClr val="5B9BD5">
                        <a:satMod val="175000"/>
                        <a:alpha val="40000"/>
                      </a:srgbClr>
                    </a:glow>
                    <a:outerShdw blurRad="12700" dist="38100" dir="2700000" algn="tl" rotWithShape="0">
                      <a:srgbClr val="5B9BD5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#9Slide07 IcielStormtrooper" panose="020B0500000000000000" pitchFamily="34" charset="0"/>
                  <a:ea typeface="等线" panose="020B0604020202020204" charset="-122"/>
                  <a:cs typeface="UTM Futura Extra" panose="02040603050506020204" charset="0"/>
                </a:rPr>
                <a:t> XÉT</a:t>
              </a:r>
              <a:endParaRPr kumimoji="0" lang="en-US" altLang="zh-CN" sz="8500" b="1" i="0" u="none" strike="noStrike" kern="1200" cap="none" spc="0" normalizeH="0" baseline="0" noProof="0" dirty="0">
                <a:ln w="38100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glow rad="101600">
                    <a:srgbClr val="5B9BD5">
                      <a:satMod val="175000"/>
                      <a:alpha val="40000"/>
                    </a:srgbClr>
                  </a:glow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#9Slide07 IcielStormtrooper" panose="020B0500000000000000" pitchFamily="34" charset="0"/>
                <a:ea typeface="等线" panose="020B0604020202020204" charset="-122"/>
                <a:cs typeface="UTM Futura Extra" panose="02040603050506020204" charset="0"/>
              </a:endParaRPr>
            </a:p>
          </p:txBody>
        </p:sp>
      </p:grpSp>
      <p:pic>
        <p:nvPicPr>
          <p:cNvPr id="8" name="图片 16">
            <a:extLst>
              <a:ext uri="{FF2B5EF4-FFF2-40B4-BE49-F238E27FC236}">
                <a16:creationId xmlns:a16="http://schemas.microsoft.com/office/drawing/2014/main" id="{8FFD6883-297C-4169-A265-87C25105807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 flipH="1">
            <a:off x="-410095" y="3385715"/>
            <a:ext cx="6030054" cy="3391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051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305172153"/>
  <p:tag name="MH_LIBRARY" val="GRAPHIC"/>
  <p:tag name="MH_TYPE" val="Other"/>
  <p:tag name="MH_ORDER" val="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305172153"/>
  <p:tag name="MH_LIBRARY" val="GRAPHIC"/>
  <p:tag name="MH_TYPE" val="Other"/>
  <p:tag name="MH_ORDER" val="1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305172153"/>
  <p:tag name="MH_LIBRARY" val="GRAPHIC"/>
  <p:tag name="MH_TYPE" val="Other"/>
  <p:tag name="MH_ORDER" val="7"/>
</p:tagLst>
</file>

<file path=ppt/theme/theme1.xml><?xml version="1.0" encoding="utf-8"?>
<a:theme xmlns:a="http://schemas.openxmlformats.org/drawingml/2006/main" name="1_千图网海量PPT模板www.58pic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千图网海量PPT模板www.58pic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6_千图网海量PPT模板www.58pic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7_千图网海量PPT模板www.58pic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</TotalTime>
  <Words>838</Words>
  <Application>Microsoft Office PowerPoint</Application>
  <PresentationFormat>Widescreen</PresentationFormat>
  <Paragraphs>139</Paragraphs>
  <Slides>23</Slides>
  <Notes>9</Notes>
  <HiddenSlides>0</HiddenSlides>
  <MMClips>2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23</vt:i4>
      </vt:variant>
    </vt:vector>
  </HeadingPairs>
  <TitlesOfParts>
    <vt:vector size="42" baseType="lpstr">
      <vt:lpstr>Calibri</vt:lpstr>
      <vt:lpstr>UTM Avo</vt:lpstr>
      <vt:lpstr>Calibri Light</vt:lpstr>
      <vt:lpstr>Arial</vt:lpstr>
      <vt:lpstr>#9Slide03 AmpleSoft Bold</vt:lpstr>
      <vt:lpstr>UTM Flamenco</vt:lpstr>
      <vt:lpstr>字魂27号-布丁体</vt:lpstr>
      <vt:lpstr>Times New Roman</vt:lpstr>
      <vt:lpstr>#9Slide07 IcielStormtrooper</vt:lpstr>
      <vt:lpstr>等线</vt:lpstr>
      <vt:lpstr>等线 Light</vt:lpstr>
      <vt:lpstr>1_千图网海量PPT模板www.58pic.com</vt:lpstr>
      <vt:lpstr>3_千图网海量PPT模板www.58pic.com</vt:lpstr>
      <vt:lpstr>6_千图网海量PPT模板www.58pic.com</vt:lpstr>
      <vt:lpstr>7_千图网海量PPT模板www.58pic.com</vt:lpstr>
      <vt:lpstr>Office Theme</vt:lpstr>
      <vt:lpstr>1_Office Theme</vt:lpstr>
      <vt:lpstr>2_Office Theme</vt:lpstr>
      <vt:lpstr>3_Office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Măng non</dc:creator>
  <cp:keywords>MĂNG NON TEAM</cp:keywords>
  <cp:lastModifiedBy>Lan Anh Dương</cp:lastModifiedBy>
  <cp:revision>23</cp:revision>
  <dcterms:created xsi:type="dcterms:W3CDTF">2022-06-20T16:57:40Z</dcterms:created>
  <dcterms:modified xsi:type="dcterms:W3CDTF">2023-07-20T06:36:34Z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2022-09-18T15:52:46Z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3c9d8b18-f1bd-48fc-8661-d754f605dd22</vt:lpwstr>
  </property>
  <property fmtid="{D5CDD505-2E9C-101B-9397-08002B2CF9AE}" pid="7" name="MSIP_Label_defa4170-0d19-0005-0004-bc88714345d2_ActionId">
    <vt:lpwstr>c67b780d-2911-42e2-958a-75676cda7d53</vt:lpwstr>
  </property>
  <property fmtid="{D5CDD505-2E9C-101B-9397-08002B2CF9AE}" pid="8" name="MSIP_Label_defa4170-0d19-0005-0004-bc88714345d2_ContentBits">
    <vt:lpwstr>0</vt:lpwstr>
  </property>
</Properties>
</file>