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53"/>
  </p:notesMasterIdLst>
  <p:sldIdLst>
    <p:sldId id="257" r:id="rId6"/>
    <p:sldId id="258" r:id="rId7"/>
    <p:sldId id="289" r:id="rId8"/>
    <p:sldId id="290" r:id="rId9"/>
    <p:sldId id="291" r:id="rId10"/>
    <p:sldId id="292" r:id="rId11"/>
    <p:sldId id="293" r:id="rId12"/>
    <p:sldId id="303" r:id="rId13"/>
    <p:sldId id="259" r:id="rId14"/>
    <p:sldId id="260" r:id="rId15"/>
    <p:sldId id="311" r:id="rId16"/>
    <p:sldId id="262" r:id="rId17"/>
    <p:sldId id="263" r:id="rId18"/>
    <p:sldId id="264" r:id="rId19"/>
    <p:sldId id="282" r:id="rId20"/>
    <p:sldId id="283" r:id="rId21"/>
    <p:sldId id="284" r:id="rId22"/>
    <p:sldId id="265" r:id="rId23"/>
    <p:sldId id="288" r:id="rId24"/>
    <p:sldId id="266" r:id="rId25"/>
    <p:sldId id="267" r:id="rId26"/>
    <p:sldId id="349" r:id="rId27"/>
    <p:sldId id="278" r:id="rId28"/>
    <p:sldId id="348" r:id="rId29"/>
    <p:sldId id="268" r:id="rId30"/>
    <p:sldId id="279" r:id="rId31"/>
    <p:sldId id="352" r:id="rId32"/>
    <p:sldId id="350" r:id="rId33"/>
    <p:sldId id="271" r:id="rId34"/>
    <p:sldId id="272" r:id="rId35"/>
    <p:sldId id="287" r:id="rId36"/>
    <p:sldId id="273" r:id="rId37"/>
    <p:sldId id="274" r:id="rId38"/>
    <p:sldId id="300" r:id="rId39"/>
    <p:sldId id="304" r:id="rId40"/>
    <p:sldId id="256" r:id="rId41"/>
    <p:sldId id="305" r:id="rId42"/>
    <p:sldId id="306" r:id="rId43"/>
    <p:sldId id="307" r:id="rId44"/>
    <p:sldId id="308" r:id="rId45"/>
    <p:sldId id="309" r:id="rId46"/>
    <p:sldId id="310" r:id="rId47"/>
    <p:sldId id="275" r:id="rId48"/>
    <p:sldId id="356" r:id="rId49"/>
    <p:sldId id="354" r:id="rId50"/>
    <p:sldId id="277" r:id="rId51"/>
    <p:sldId id="34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58" autoAdjust="0"/>
  </p:normalViewPr>
  <p:slideViewPr>
    <p:cSldViewPr>
      <p:cViewPr varScale="1">
        <p:scale>
          <a:sx n="67" d="100"/>
          <a:sy n="67" d="100"/>
        </p:scale>
        <p:origin x="834" y="66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linh động</a:t>
            </a:r>
            <a:r>
              <a:rPr lang="en-US" baseline="0"/>
              <a:t> tổ chức hđ cho HS ôn lại bài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82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nhớ</a:t>
            </a:r>
            <a:r>
              <a:rPr lang="en-US" baseline="0"/>
              <a:t> giáo dục HS an toàn khi đi trên phương tiện GT đường thuỷ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nhớ</a:t>
            </a:r>
            <a:r>
              <a:rPr lang="en-US" baseline="0"/>
              <a:t> giáo dục HS an toàn khi đi trên phương tiện GT đường thuỷ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nên</a:t>
            </a:r>
            <a:r>
              <a:rPr lang="en-US" baseline="0"/>
              <a:t> tua một số đoạn</a:t>
            </a:r>
          </a:p>
          <a:p>
            <a:r>
              <a:rPr lang="en-US" baseline="0"/>
              <a:t>GV nên giáo dục về thực trạng bắt kì đà trong tự nhiên của một số 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19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83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58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92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59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7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8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nhớ</a:t>
            </a:r>
            <a:r>
              <a:rPr lang="en-US" baseline="0"/>
              <a:t> giáo dục thêm về món ăn từ bí đỏ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00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84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9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9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8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8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8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17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77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44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6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9" indent="0">
              <a:buNone/>
              <a:defRPr sz="2133" b="1"/>
            </a:lvl4pPr>
            <a:lvl5pPr marL="2438385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70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6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9" indent="0">
              <a:buNone/>
              <a:defRPr sz="2133" b="1"/>
            </a:lvl4pPr>
            <a:lvl5pPr marL="2438385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70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69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79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96" indent="0">
              <a:buNone/>
              <a:defRPr sz="1600"/>
            </a:lvl2pPr>
            <a:lvl3pPr marL="1219192" indent="0">
              <a:buNone/>
              <a:defRPr sz="1333"/>
            </a:lvl3pPr>
            <a:lvl4pPr marL="1828789" indent="0">
              <a:buNone/>
              <a:defRPr sz="1200"/>
            </a:lvl4pPr>
            <a:lvl5pPr marL="2438385" indent="0">
              <a:buNone/>
              <a:defRPr sz="1200"/>
            </a:lvl5pPr>
            <a:lvl6pPr marL="3047981" indent="0">
              <a:buNone/>
              <a:defRPr sz="1200"/>
            </a:lvl6pPr>
            <a:lvl7pPr marL="3657577" indent="0">
              <a:buNone/>
              <a:defRPr sz="1200"/>
            </a:lvl7pPr>
            <a:lvl8pPr marL="4267173" indent="0">
              <a:buNone/>
              <a:defRPr sz="1200"/>
            </a:lvl8pPr>
            <a:lvl9pPr marL="487677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0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96" indent="0">
              <a:buNone/>
              <a:defRPr sz="3733"/>
            </a:lvl2pPr>
            <a:lvl3pPr marL="1219192" indent="0">
              <a:buNone/>
              <a:defRPr sz="3200"/>
            </a:lvl3pPr>
            <a:lvl4pPr marL="1828789" indent="0">
              <a:buNone/>
              <a:defRPr sz="2667"/>
            </a:lvl4pPr>
            <a:lvl5pPr marL="2438385" indent="0">
              <a:buNone/>
              <a:defRPr sz="2667"/>
            </a:lvl5pPr>
            <a:lvl6pPr marL="3047981" indent="0">
              <a:buNone/>
              <a:defRPr sz="2667"/>
            </a:lvl6pPr>
            <a:lvl7pPr marL="3657577" indent="0">
              <a:buNone/>
              <a:defRPr sz="2667"/>
            </a:lvl7pPr>
            <a:lvl8pPr marL="4267173" indent="0">
              <a:buNone/>
              <a:defRPr sz="2667"/>
            </a:lvl8pPr>
            <a:lvl9pPr marL="4876770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96" indent="0">
              <a:buNone/>
              <a:defRPr sz="1600"/>
            </a:lvl2pPr>
            <a:lvl3pPr marL="1219192" indent="0">
              <a:buNone/>
              <a:defRPr sz="1333"/>
            </a:lvl3pPr>
            <a:lvl4pPr marL="1828789" indent="0">
              <a:buNone/>
              <a:defRPr sz="1200"/>
            </a:lvl4pPr>
            <a:lvl5pPr marL="2438385" indent="0">
              <a:buNone/>
              <a:defRPr sz="1200"/>
            </a:lvl5pPr>
            <a:lvl6pPr marL="3047981" indent="0">
              <a:buNone/>
              <a:defRPr sz="1200"/>
            </a:lvl6pPr>
            <a:lvl7pPr marL="3657577" indent="0">
              <a:buNone/>
              <a:defRPr sz="1200"/>
            </a:lvl7pPr>
            <a:lvl8pPr marL="4267173" indent="0">
              <a:buNone/>
              <a:defRPr sz="1200"/>
            </a:lvl8pPr>
            <a:lvl9pPr marL="487677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16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24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8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47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777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9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9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8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8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8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17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77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00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58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6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9" indent="0">
              <a:buNone/>
              <a:defRPr sz="2133" b="1"/>
            </a:lvl4pPr>
            <a:lvl5pPr marL="2438385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70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6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9" indent="0">
              <a:buNone/>
              <a:defRPr sz="2133" b="1"/>
            </a:lvl4pPr>
            <a:lvl5pPr marL="2438385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70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17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43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16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96" indent="0">
              <a:buNone/>
              <a:defRPr sz="1600"/>
            </a:lvl2pPr>
            <a:lvl3pPr marL="1219192" indent="0">
              <a:buNone/>
              <a:defRPr sz="1333"/>
            </a:lvl3pPr>
            <a:lvl4pPr marL="1828789" indent="0">
              <a:buNone/>
              <a:defRPr sz="1200"/>
            </a:lvl4pPr>
            <a:lvl5pPr marL="2438385" indent="0">
              <a:buNone/>
              <a:defRPr sz="1200"/>
            </a:lvl5pPr>
            <a:lvl6pPr marL="3047981" indent="0">
              <a:buNone/>
              <a:defRPr sz="1200"/>
            </a:lvl6pPr>
            <a:lvl7pPr marL="3657577" indent="0">
              <a:buNone/>
              <a:defRPr sz="1200"/>
            </a:lvl7pPr>
            <a:lvl8pPr marL="4267173" indent="0">
              <a:buNone/>
              <a:defRPr sz="1200"/>
            </a:lvl8pPr>
            <a:lvl9pPr marL="487677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71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96" indent="0">
              <a:buNone/>
              <a:defRPr sz="3733"/>
            </a:lvl2pPr>
            <a:lvl3pPr marL="1219192" indent="0">
              <a:buNone/>
              <a:defRPr sz="3200"/>
            </a:lvl3pPr>
            <a:lvl4pPr marL="1828789" indent="0">
              <a:buNone/>
              <a:defRPr sz="2667"/>
            </a:lvl4pPr>
            <a:lvl5pPr marL="2438385" indent="0">
              <a:buNone/>
              <a:defRPr sz="2667"/>
            </a:lvl5pPr>
            <a:lvl6pPr marL="3047981" indent="0">
              <a:buNone/>
              <a:defRPr sz="2667"/>
            </a:lvl6pPr>
            <a:lvl7pPr marL="3657577" indent="0">
              <a:buNone/>
              <a:defRPr sz="2667"/>
            </a:lvl7pPr>
            <a:lvl8pPr marL="4267173" indent="0">
              <a:buNone/>
              <a:defRPr sz="2667"/>
            </a:lvl8pPr>
            <a:lvl9pPr marL="4876770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96" indent="0">
              <a:buNone/>
              <a:defRPr sz="1600"/>
            </a:lvl2pPr>
            <a:lvl3pPr marL="1219192" indent="0">
              <a:buNone/>
              <a:defRPr sz="1333"/>
            </a:lvl3pPr>
            <a:lvl4pPr marL="1828789" indent="0">
              <a:buNone/>
              <a:defRPr sz="1200"/>
            </a:lvl4pPr>
            <a:lvl5pPr marL="2438385" indent="0">
              <a:buNone/>
              <a:defRPr sz="1200"/>
            </a:lvl5pPr>
            <a:lvl6pPr marL="3047981" indent="0">
              <a:buNone/>
              <a:defRPr sz="1200"/>
            </a:lvl6pPr>
            <a:lvl7pPr marL="3657577" indent="0">
              <a:buNone/>
              <a:defRPr sz="1200"/>
            </a:lvl7pPr>
            <a:lvl8pPr marL="4267173" indent="0">
              <a:buNone/>
              <a:defRPr sz="1200"/>
            </a:lvl8pPr>
            <a:lvl9pPr marL="487677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72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60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47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89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81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8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07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9063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3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331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03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66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17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361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956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064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622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9665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9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57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682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708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855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41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79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8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92" rtl="0" eaLnBrk="1" latinLnBrk="0" hangingPunct="1">
        <a:spcBef>
          <a:spcPct val="0"/>
        </a:spcBef>
        <a:buNone/>
        <a:defRPr sz="5867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97" indent="-457197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94" indent="-3809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90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87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83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75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971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568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96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92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89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85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81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77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73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770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4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192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97" indent="-457197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94" indent="-3809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90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87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83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75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971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568" indent="-304798" algn="l" defTabSz="12191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96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92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89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85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81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77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73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770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6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8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5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2.png"/><Relationship Id="rId7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10" Type="http://schemas.openxmlformats.org/officeDocument/2006/relationships/image" Target="../media/image36.png"/><Relationship Id="rId4" Type="http://schemas.openxmlformats.org/officeDocument/2006/relationships/image" Target="../media/image33.jpeg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2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slide" Target="slide6.xml"/><Relationship Id="rId17" Type="http://schemas.microsoft.com/office/2007/relationships/hdphoto" Target="../media/hdphoto1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Layout" Target="../slideLayouts/slideLayout12.xml"/><Relationship Id="rId7" Type="http://schemas.microsoft.com/office/2007/relationships/hdphoto" Target="../media/hdphoto7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8.png"/><Relationship Id="rId11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microsoft.com/office/2007/relationships/hdphoto" Target="../media/hdphoto8.wdp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microsoft.com/office/2007/relationships/hdphoto" Target="../media/hdphoto16.wdp"/><Relationship Id="rId26" Type="http://schemas.openxmlformats.org/officeDocument/2006/relationships/image" Target="../media/image64.png"/><Relationship Id="rId39" Type="http://schemas.openxmlformats.org/officeDocument/2006/relationships/slide" Target="slide38.xml"/><Relationship Id="rId3" Type="http://schemas.openxmlformats.org/officeDocument/2006/relationships/image" Target="../media/image52.png"/><Relationship Id="rId21" Type="http://schemas.microsoft.com/office/2007/relationships/hdphoto" Target="../media/hdphoto17.wdp"/><Relationship Id="rId34" Type="http://schemas.openxmlformats.org/officeDocument/2006/relationships/image" Target="../media/image68.png"/><Relationship Id="rId42" Type="http://schemas.openxmlformats.org/officeDocument/2006/relationships/slide" Target="slide39.xml"/><Relationship Id="rId47" Type="http://schemas.microsoft.com/office/2007/relationships/hdphoto" Target="../media/hdphoto27.wdp"/><Relationship Id="rId50" Type="http://schemas.microsoft.com/office/2007/relationships/hdphoto" Target="../media/hdphoto28.wdp"/><Relationship Id="rId7" Type="http://schemas.openxmlformats.org/officeDocument/2006/relationships/image" Target="../media/image54.png"/><Relationship Id="rId12" Type="http://schemas.microsoft.com/office/2007/relationships/hdphoto" Target="../media/hdphoto13.wdp"/><Relationship Id="rId17" Type="http://schemas.openxmlformats.org/officeDocument/2006/relationships/image" Target="../media/image59.png"/><Relationship Id="rId25" Type="http://schemas.microsoft.com/office/2007/relationships/hdphoto" Target="../media/hdphoto19.wdp"/><Relationship Id="rId33" Type="http://schemas.openxmlformats.org/officeDocument/2006/relationships/slide" Target="slide42.xml"/><Relationship Id="rId38" Type="http://schemas.microsoft.com/office/2007/relationships/hdphoto" Target="../media/hdphoto24.wdp"/><Relationship Id="rId46" Type="http://schemas.openxmlformats.org/officeDocument/2006/relationships/image" Target="../media/image72.png"/><Relationship Id="rId2" Type="http://schemas.openxmlformats.org/officeDocument/2006/relationships/image" Target="../media/image51.jpg"/><Relationship Id="rId16" Type="http://schemas.microsoft.com/office/2007/relationships/hdphoto" Target="../media/hdphoto15.wdp"/><Relationship Id="rId20" Type="http://schemas.openxmlformats.org/officeDocument/2006/relationships/image" Target="../media/image61.png"/><Relationship Id="rId29" Type="http://schemas.openxmlformats.org/officeDocument/2006/relationships/image" Target="../media/image66.png"/><Relationship Id="rId41" Type="http://schemas.microsoft.com/office/2007/relationships/hdphoto" Target="../media/hdphoto25.wdp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11" Type="http://schemas.openxmlformats.org/officeDocument/2006/relationships/image" Target="../media/image56.png"/><Relationship Id="rId24" Type="http://schemas.openxmlformats.org/officeDocument/2006/relationships/image" Target="../media/image63.png"/><Relationship Id="rId32" Type="http://schemas.microsoft.com/office/2007/relationships/hdphoto" Target="../media/hdphoto22.wdp"/><Relationship Id="rId37" Type="http://schemas.openxmlformats.org/officeDocument/2006/relationships/image" Target="../media/image69.png"/><Relationship Id="rId40" Type="http://schemas.openxmlformats.org/officeDocument/2006/relationships/image" Target="../media/image70.png"/><Relationship Id="rId45" Type="http://schemas.openxmlformats.org/officeDocument/2006/relationships/slide" Target="slide40.xml"/><Relationship Id="rId5" Type="http://schemas.openxmlformats.org/officeDocument/2006/relationships/image" Target="../media/image53.png"/><Relationship Id="rId15" Type="http://schemas.openxmlformats.org/officeDocument/2006/relationships/image" Target="../media/image58.png"/><Relationship Id="rId23" Type="http://schemas.microsoft.com/office/2007/relationships/hdphoto" Target="../media/hdphoto18.wdp"/><Relationship Id="rId28" Type="http://schemas.openxmlformats.org/officeDocument/2006/relationships/image" Target="../media/image65.png"/><Relationship Id="rId36" Type="http://schemas.openxmlformats.org/officeDocument/2006/relationships/slide" Target="slide37.xml"/><Relationship Id="rId49" Type="http://schemas.openxmlformats.org/officeDocument/2006/relationships/image" Target="../media/image73.png"/><Relationship Id="rId10" Type="http://schemas.microsoft.com/office/2007/relationships/hdphoto" Target="../media/hdphoto12.wdp"/><Relationship Id="rId19" Type="http://schemas.openxmlformats.org/officeDocument/2006/relationships/image" Target="../media/image60.png"/><Relationship Id="rId31" Type="http://schemas.openxmlformats.org/officeDocument/2006/relationships/image" Target="../media/image67.png"/><Relationship Id="rId44" Type="http://schemas.microsoft.com/office/2007/relationships/hdphoto" Target="../media/hdphoto26.wdp"/><Relationship Id="rId4" Type="http://schemas.microsoft.com/office/2007/relationships/hdphoto" Target="../media/hdphoto9.wdp"/><Relationship Id="rId9" Type="http://schemas.openxmlformats.org/officeDocument/2006/relationships/image" Target="../media/image55.png"/><Relationship Id="rId14" Type="http://schemas.microsoft.com/office/2007/relationships/hdphoto" Target="../media/hdphoto14.wdp"/><Relationship Id="rId22" Type="http://schemas.openxmlformats.org/officeDocument/2006/relationships/image" Target="../media/image62.png"/><Relationship Id="rId27" Type="http://schemas.microsoft.com/office/2007/relationships/hdphoto" Target="../media/hdphoto20.wdp"/><Relationship Id="rId30" Type="http://schemas.microsoft.com/office/2007/relationships/hdphoto" Target="../media/hdphoto21.wdp"/><Relationship Id="rId35" Type="http://schemas.microsoft.com/office/2007/relationships/hdphoto" Target="../media/hdphoto23.wdp"/><Relationship Id="rId43" Type="http://schemas.openxmlformats.org/officeDocument/2006/relationships/image" Target="../media/image71.png"/><Relationship Id="rId48" Type="http://schemas.openxmlformats.org/officeDocument/2006/relationships/slide" Target="slide41.xml"/><Relationship Id="rId8" Type="http://schemas.microsoft.com/office/2007/relationships/hdphoto" Target="../media/hdphoto1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microsoft.com/office/2007/relationships/hdphoto" Target="../media/hdphoto29.wdp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-1" y="-8504"/>
            <a:ext cx="12192001" cy="3030096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520" tIns="45760" rIns="91520" bIns="457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27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30200" y="455134"/>
            <a:ext cx="2044701" cy="18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0300" y="1249527"/>
            <a:ext cx="8351449" cy="1328851"/>
          </a:xfrm>
        </p:spPr>
        <p:txBody>
          <a:bodyPr>
            <a:noAutofit/>
          </a:bodyPr>
          <a:lstStyle/>
          <a:p>
            <a:pPr algn="ctr"/>
            <a:r>
              <a:rPr lang="en-US" sz="10627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27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4207122"/>
            <a:ext cx="4523316" cy="218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1005"/>
            <a:ext cx="3448048" cy="424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-1" y="6815579"/>
            <a:ext cx="12192001" cy="16975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73378" y="1309430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30897" y="2334710"/>
            <a:ext cx="1935213" cy="105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10093" y="2334710"/>
            <a:ext cx="1935213" cy="105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30896" y="3446218"/>
            <a:ext cx="3914310" cy="10529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8822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30458" y="2334710"/>
            <a:ext cx="1935213" cy="105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111802" y="2334710"/>
            <a:ext cx="1935213" cy="10529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30458" y="3446218"/>
            <a:ext cx="3914960" cy="10529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801"/>
              </a:spcBef>
            </a:pPr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ì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4456" y="5594407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kè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90637" y="5597900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26816" y="5597900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kệ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33897" y="5597900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53676" y="5597900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kỉ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58907" y="5597900"/>
            <a:ext cx="1759284" cy="54390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kĩ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1760" y="5417686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075163" y="5417686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109887" y="5417686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300886" y="5417686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225161" y="5417686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930" y="195423"/>
            <a:ext cx="2627751" cy="943519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10120335" y="5424420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34892" y="1309430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22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4" b="32193"/>
          <a:stretch/>
        </p:blipFill>
        <p:spPr bwMode="auto">
          <a:xfrm>
            <a:off x="6662552" y="5627849"/>
            <a:ext cx="1594620" cy="75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4" b="32193"/>
          <a:stretch/>
        </p:blipFill>
        <p:spPr bwMode="auto">
          <a:xfrm>
            <a:off x="8575846" y="5625351"/>
            <a:ext cx="1594620" cy="75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4" b="32193"/>
          <a:stretch/>
        </p:blipFill>
        <p:spPr bwMode="auto">
          <a:xfrm>
            <a:off x="10489139" y="5622853"/>
            <a:ext cx="1594620" cy="75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A9EF47-CA6A-4733-954F-33E7EA488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A1545C6-1D1D-42FE-89C3-665330C92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67" y="300027"/>
            <a:ext cx="9616067" cy="5751453"/>
          </a:xfr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AD70443-DF40-49C4-86A9-44521F09E983}"/>
              </a:ext>
            </a:extLst>
          </p:cNvPr>
          <p:cNvSpPr/>
          <p:nvPr/>
        </p:nvSpPr>
        <p:spPr>
          <a:xfrm>
            <a:off x="2715787" y="3027959"/>
            <a:ext cx="6435772" cy="1203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8195" lvl="1" algn="ctr" defTabSz="916388">
              <a:defRPr/>
            </a:pPr>
            <a:r>
              <a:rPr lang="en-US" sz="7218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721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18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721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18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endParaRPr lang="en-US" sz="7218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4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3371"/>
            <a:ext cx="2825866" cy="2454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7938" y="166099"/>
            <a:ext cx="8162707" cy="484525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3879" y="2816532"/>
            <a:ext cx="10515600" cy="1328851"/>
          </a:xfrm>
        </p:spPr>
        <p:txBody>
          <a:bodyPr>
            <a:noAutofit/>
          </a:bodyPr>
          <a:lstStyle/>
          <a:p>
            <a:pPr algn="ctr"/>
            <a:r>
              <a:rPr lang="en-US" sz="9624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15145" y="4441279"/>
            <a:ext cx="2576855" cy="2411144"/>
          </a:xfrm>
          <a:prstGeom prst="rect">
            <a:avLst/>
          </a:prstGeom>
        </p:spPr>
      </p:pic>
      <p:pic>
        <p:nvPicPr>
          <p:cNvPr id="2" name="[Bài hát] Bé học chữ cái tiếng Việt">
            <a:hlinkClick r:id="" action="ppaction://media"/>
            <a:extLst>
              <a:ext uri="{FF2B5EF4-FFF2-40B4-BE49-F238E27FC236}">
                <a16:creationId xmlns="" xmlns:a16="http://schemas.microsoft.com/office/drawing/2014/main" id="{617F01DD-F465-44DC-A6B2-95338A41F4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69" y="90165"/>
            <a:ext cx="12192001" cy="685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398" y="-64204"/>
            <a:ext cx="12168128" cy="647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39053" y="5209387"/>
            <a:ext cx="3590282" cy="658123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 đỏ</a:t>
            </a:r>
          </a:p>
        </p:txBody>
      </p:sp>
      <p:pic>
        <p:nvPicPr>
          <p:cNvPr id="3074" name="Picture 2" descr="10 tác dụng của bí đỏ tốt cho sức khỏe của bạn - BlogAnCho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" r="5884"/>
          <a:stretch/>
        </p:blipFill>
        <p:spPr bwMode="auto">
          <a:xfrm>
            <a:off x="687500" y="144274"/>
            <a:ext cx="5700528" cy="446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í đỏ hữu cơ EM Gree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85" t="19885" r="12975" b="11280"/>
          <a:stretch/>
        </p:blipFill>
        <p:spPr bwMode="auto">
          <a:xfrm>
            <a:off x="6936279" y="163371"/>
            <a:ext cx="4693435" cy="444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79" y="5229348"/>
            <a:ext cx="433246" cy="94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39053" y="5209387"/>
            <a:ext cx="3590282" cy="658123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</a:t>
            </a:r>
            <a:r>
              <a:rPr lang="en-US" sz="9624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49395" y="5089775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1" t="62011" r="53314" b="27407"/>
          <a:stretch/>
        </p:blipFill>
        <p:spPr>
          <a:xfrm>
            <a:off x="1195598" y="527012"/>
            <a:ext cx="3895838" cy="360725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49" t="28279" r="39208" b="30478"/>
          <a:stretch/>
        </p:blipFill>
        <p:spPr bwMode="auto">
          <a:xfrm>
            <a:off x="5790444" y="1595665"/>
            <a:ext cx="5168511" cy="25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35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39053" y="5209387"/>
            <a:ext cx="3590282" cy="658123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 đò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73777" y="5089775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468" r="29064" b="27972"/>
          <a:stretch/>
        </p:blipFill>
        <p:spPr>
          <a:xfrm>
            <a:off x="901549" y="526219"/>
            <a:ext cx="4996192" cy="3940545"/>
          </a:xfrm>
          <a:prstGeom prst="rect">
            <a:avLst/>
          </a:prstGeom>
        </p:spPr>
      </p:pic>
      <p:pic>
        <p:nvPicPr>
          <p:cNvPr id="7170" name="Picture 2" descr="1DuLich.Com: Đi đò chèo khám phá nét &quot;quê&quot; ở miền tâ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572" y="984552"/>
            <a:ext cx="5197329" cy="348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5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39053" y="5209386"/>
            <a:ext cx="3590282" cy="104600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9624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24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endParaRPr lang="en-US" sz="9624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194" name="Picture 2" descr="Nuôi kỳ đà: Hoàn vốn nhanh, nhiều triển vọng - Báo Khánh Hòa điện t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16" y="373441"/>
            <a:ext cx="5105518" cy="382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Kỳ đà hoa (kỳ đà nước) Côn Đả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590" y="373441"/>
            <a:ext cx="5745761" cy="382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3EAA2EF1-1190-4AC4-BF70-52A57BD5F827}"/>
              </a:ext>
            </a:extLst>
          </p:cNvPr>
          <p:cNvSpPr txBox="1">
            <a:spLocks/>
          </p:cNvSpPr>
          <p:nvPr/>
        </p:nvSpPr>
        <p:spPr>
          <a:xfrm>
            <a:off x="4491831" y="5226847"/>
            <a:ext cx="1604169" cy="104600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24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endParaRPr lang="en-US" sz="9624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0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730" y="4498446"/>
            <a:ext cx="3328866" cy="212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4498446"/>
            <a:ext cx="2975066" cy="212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1DuLich.Com: Đi đò chèo khám phá nét &quot;quê&quot; ở miền tâ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3"/>
          <a:stretch/>
        </p:blipFill>
        <p:spPr bwMode="auto">
          <a:xfrm>
            <a:off x="6234879" y="2359554"/>
            <a:ext cx="2682455" cy="203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19" t="28279" r="44641" b="30478"/>
          <a:stretch/>
        </p:blipFill>
        <p:spPr bwMode="auto">
          <a:xfrm>
            <a:off x="2872544" y="2359554"/>
            <a:ext cx="3077349" cy="203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10 tác dụng của bí đỏ tốt cho sức khỏe của bạn - BlogAnChoi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" r="5884"/>
          <a:stretch/>
        </p:blipFill>
        <p:spPr bwMode="auto">
          <a:xfrm>
            <a:off x="102806" y="2359554"/>
            <a:ext cx="2594647" cy="203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ỳ đà hoa (kỳ đà nước) Côn Đảo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r="6623"/>
          <a:stretch/>
        </p:blipFill>
        <p:spPr bwMode="auto">
          <a:xfrm>
            <a:off x="9191595" y="2359555"/>
            <a:ext cx="2679960" cy="203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548" y="4378353"/>
            <a:ext cx="3328866" cy="212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6FB963C4-0E92-4F6B-B61C-C2FEEA3608FC}"/>
              </a:ext>
            </a:extLst>
          </p:cNvPr>
          <p:cNvSpPr txBox="1">
            <a:spLocks/>
          </p:cNvSpPr>
          <p:nvPr/>
        </p:nvSpPr>
        <p:spPr>
          <a:xfrm>
            <a:off x="8693225" y="4904687"/>
            <a:ext cx="3001951" cy="1074068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2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802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2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endParaRPr lang="en-US" sz="802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49" y="-202535"/>
            <a:ext cx="10388902" cy="552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1B47C3BD-ABE5-4A85-9AAD-E7C7999EE4D5}"/>
              </a:ext>
            </a:extLst>
          </p:cNvPr>
          <p:cNvSpPr txBox="1">
            <a:spLocks/>
          </p:cNvSpPr>
          <p:nvPr/>
        </p:nvSpPr>
        <p:spPr>
          <a:xfrm>
            <a:off x="137659" y="5157938"/>
            <a:ext cx="12054341" cy="740450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 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endParaRPr lang="en-US" sz="80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BC709D82-5BF0-47EC-A019-A64140C0D778}"/>
              </a:ext>
            </a:extLst>
          </p:cNvPr>
          <p:cNvSpPr txBox="1">
            <a:spLocks/>
          </p:cNvSpPr>
          <p:nvPr/>
        </p:nvSpPr>
        <p:spPr>
          <a:xfrm>
            <a:off x="10563430" y="3276222"/>
            <a:ext cx="1599350" cy="89734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24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9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/>
        </p:blipFill>
        <p:spPr>
          <a:xfrm>
            <a:off x="2547891" y="700333"/>
            <a:ext cx="7099492" cy="615662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70692" y="270201"/>
            <a:ext cx="3457249" cy="943519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9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11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930" y="1285347"/>
          <a:ext cx="11733344" cy="513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3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333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333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314" marB="59314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37660" y="2144938"/>
            <a:ext cx="4954210" cy="4597046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28772">
                <a:solidFill>
                  <a:srgbClr val="FF0000"/>
                </a:solidFill>
                <a:latin typeface="HP001 4 hàng" pitchFamily="34" charset="0"/>
              </a:rPr>
              <a:t>Ł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930" y="195423"/>
            <a:ext cx="6773663" cy="943519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037629" y="2144938"/>
            <a:ext cx="4954210" cy="4597046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28772">
                <a:solidFill>
                  <a:srgbClr val="FF0000"/>
                </a:solidFill>
                <a:latin typeface="HP001 4 hàng" pitchFamily="34" charset="0"/>
              </a:rPr>
              <a:t>k</a:t>
            </a:r>
          </a:p>
        </p:txBody>
      </p:sp>
      <p:sp>
        <p:nvSpPr>
          <p:cNvPr id="3" name="Oval 2"/>
          <p:cNvSpPr/>
          <p:nvPr/>
        </p:nvSpPr>
        <p:spPr>
          <a:xfrm>
            <a:off x="1561828" y="4076430"/>
            <a:ext cx="219443" cy="2194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9" name="Oval 8"/>
          <p:cNvSpPr/>
          <p:nvPr/>
        </p:nvSpPr>
        <p:spPr>
          <a:xfrm>
            <a:off x="1934048" y="4119486"/>
            <a:ext cx="219443" cy="21944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i">
            <a:hlinkClick r:id="" action="ppaction://media"/>
            <a:extLst>
              <a:ext uri="{FF2B5EF4-FFF2-40B4-BE49-F238E27FC236}">
                <a16:creationId xmlns="" xmlns:a16="http://schemas.microsoft.com/office/drawing/2014/main" id="{7BB20847-2D1B-41A5-ABBD-D8293BFE8C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8771" y="-237671"/>
            <a:ext cx="11115393" cy="689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C269D1-41B5-4986-8763-901F3D051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A1BEA6F-E790-4510-AD00-E11E65C11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5267" y="-111550"/>
            <a:ext cx="9441467" cy="7081100"/>
          </a:xfrm>
        </p:spPr>
      </p:pic>
    </p:spTree>
    <p:extLst>
      <p:ext uri="{BB962C8B-B14F-4D97-AF65-F5344CB8AC3E}">
        <p14:creationId xmlns:p14="http://schemas.microsoft.com/office/powerpoint/2010/main" val="2131750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ữ k">
            <a:hlinkClick r:id="" action="ppaction://media"/>
            <a:extLst>
              <a:ext uri="{FF2B5EF4-FFF2-40B4-BE49-F238E27FC236}">
                <a16:creationId xmlns="" xmlns:a16="http://schemas.microsoft.com/office/drawing/2014/main" id="{87FE920A-BF3E-426F-AE6C-FE47032A38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7105" y="-84893"/>
            <a:ext cx="9777790" cy="632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898D68-0D0E-4246-9ACE-F842D5846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EE1B0C-25C9-4F70-A4C2-DF035642F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02E5FB4-250B-4760-9417-D013D8C71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61" y="-8504"/>
            <a:ext cx="9166678" cy="687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96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930" y="1237023"/>
          <a:ext cx="11916684" cy="550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3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221363" y="3123443"/>
            <a:ext cx="2035602" cy="2900077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18045">
                <a:solidFill>
                  <a:srgbClr val="FF0000"/>
                </a:solidFill>
                <a:latin typeface="HP001 TD 4H" pitchFamily="34" charset="0"/>
              </a:rPr>
              <a:t>Ł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931" y="195423"/>
            <a:ext cx="3390631" cy="943519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89404" y="3123443"/>
            <a:ext cx="2035602" cy="2900077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18045">
                <a:solidFill>
                  <a:srgbClr val="FF0000"/>
                </a:solidFill>
                <a:latin typeface="HP001 4 hàng" pitchFamily="34" charset="0"/>
              </a:rPr>
              <a:t>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704" y="3145246"/>
            <a:ext cx="2035602" cy="2900077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18045">
                <a:solidFill>
                  <a:srgbClr val="FF0000"/>
                </a:solidFill>
                <a:latin typeface="HP001 TD 4H" pitchFamily="34" charset="0"/>
              </a:rPr>
              <a:t>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9847" y="3145246"/>
            <a:ext cx="2035602" cy="2900077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18045">
                <a:solidFill>
                  <a:srgbClr val="FF0000"/>
                </a:solidFill>
                <a:latin typeface="HP001 4 hàng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930" y="1237023"/>
          <a:ext cx="11916684" cy="550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3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458334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</a:tblGrid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5833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970" marR="88970" marT="44485" marB="4448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931" y="195423"/>
            <a:ext cx="3390631" cy="943519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31759" y="3126149"/>
            <a:ext cx="7497413" cy="2900077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vi-VN" sz="18045">
                <a:solidFill>
                  <a:srgbClr val="FF0000"/>
                </a:solidFill>
                <a:latin typeface="HP001 4 hàng" pitchFamily="34" charset="0"/>
              </a:rPr>
              <a:t>  kì đà </a:t>
            </a:r>
            <a:endParaRPr lang="en-US" sz="18045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LE_20210926_215911_VID_20210926215844">
            <a:hlinkClick r:id="" action="ppaction://media"/>
            <a:extLst>
              <a:ext uri="{FF2B5EF4-FFF2-40B4-BE49-F238E27FC236}">
                <a16:creationId xmlns="" xmlns:a16="http://schemas.microsoft.com/office/drawing/2014/main" id="{C54A400C-1658-4188-A8D3-139F006748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1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E21DBB-5140-4846-9C25-130C9B0F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0EB428E-E12A-4110-82F6-7AB88BBBD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467" y="-65796"/>
            <a:ext cx="9243067" cy="6932300"/>
          </a:xfrm>
        </p:spPr>
      </p:pic>
    </p:spTree>
    <p:extLst>
      <p:ext uri="{BB962C8B-B14F-4D97-AF65-F5344CB8AC3E}">
        <p14:creationId xmlns:p14="http://schemas.microsoft.com/office/powerpoint/2010/main" val="404444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2429329" y="-151734"/>
            <a:ext cx="8034151" cy="1252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803437"/>
            <a:ext cx="7467600" cy="57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476" y="-142572"/>
            <a:ext cx="6173581" cy="669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601" y="5342991"/>
            <a:ext cx="1590536" cy="165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5523092"/>
            <a:ext cx="1465584" cy="166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462" y="802070"/>
            <a:ext cx="1209940" cy="130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462" y="802070"/>
            <a:ext cx="1209940" cy="130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29" y="2204557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29" y="2204557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556" y="689509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555" y="689508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40" y="1737834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40" y="1741888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5" action="ppaction://hlinksldjump"/>
          </p:cNvPr>
          <p:cNvSpPr/>
          <p:nvPr/>
        </p:nvSpPr>
        <p:spPr>
          <a:xfrm>
            <a:off x="10450173" y="171889"/>
            <a:ext cx="1537730" cy="420119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27" tIns="61013" rIns="122027" bIns="61013" rtlCol="0" anchor="ctr"/>
          <a:lstStyle/>
          <a:p>
            <a:pPr algn="ctr"/>
            <a:r>
              <a:rPr lang="en-US" sz="1604"/>
              <a:t>Đi tới bài học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98503" y="270201"/>
            <a:ext cx="3029439" cy="943519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9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HÁI CAM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360" b="49209" l="11311" r="3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97" t="6013" r="64708" b="50000"/>
          <a:stretch/>
        </p:blipFill>
        <p:spPr bwMode="auto">
          <a:xfrm>
            <a:off x="293769" y="3316388"/>
            <a:ext cx="3052228" cy="3511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72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246E-6 2.77556E-17 L -0.37644 0.66528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22" y="3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5277E-7 -1.48148E-6 L -0.21147 0.41296 " pathEditMode="relative" rAng="0" ptsTypes="AA">
                                      <p:cBhvr>
                                        <p:cTn id="19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80" y="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2006E-6 -1.11111E-6 L -0.59247 0.6111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24" y="3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0784E-6 4.07407E-6 L -0.42751 0.4587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82" y="2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3" b="63889"/>
          <a:stretch/>
        </p:blipFill>
        <p:spPr>
          <a:xfrm>
            <a:off x="-15118" y="-8505"/>
            <a:ext cx="12207119" cy="543528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9832" y="5420411"/>
            <a:ext cx="9249508" cy="1373342"/>
          </a:xfrm>
          <a:prstGeom prst="rect">
            <a:avLst/>
          </a:prstGeom>
        </p:spPr>
        <p:txBody>
          <a:bodyPr vert="horz" lIns="91520" tIns="45760" rIns="91520" bIns="4576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kẽ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56561" y="5426776"/>
            <a:ext cx="1139375" cy="1373342"/>
          </a:xfrm>
          <a:prstGeom prst="rect">
            <a:avLst/>
          </a:prstGeom>
        </p:spPr>
        <p:txBody>
          <a:bodyPr vert="horz" lIns="91520" tIns="45760" rIns="91520" bIns="4576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930" y="195423"/>
            <a:ext cx="2627751" cy="943519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6579482" y="5420411"/>
            <a:ext cx="1139375" cy="1373342"/>
          </a:xfrm>
          <a:prstGeom prst="rect">
            <a:avLst/>
          </a:prstGeom>
        </p:spPr>
        <p:txBody>
          <a:bodyPr vert="horz" lIns="91520" tIns="45760" rIns="91520" bIns="4576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049" y="5873448"/>
            <a:ext cx="325503" cy="7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HUCKWALLAS (and other DESERT LIZARDS) IN THE WILD! Are we keeping them correctly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16" y="-8504"/>
            <a:ext cx="12207916" cy="68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9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5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856" y="-287956"/>
            <a:ext cx="9142094" cy="486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341EE6BA-4517-4484-A031-F30BA310F368}"/>
              </a:ext>
            </a:extLst>
          </p:cNvPr>
          <p:cNvSpPr txBox="1">
            <a:spLocks/>
          </p:cNvSpPr>
          <p:nvPr/>
        </p:nvSpPr>
        <p:spPr>
          <a:xfrm>
            <a:off x="1429832" y="5420411"/>
            <a:ext cx="9249508" cy="1373342"/>
          </a:xfrm>
          <a:prstGeom prst="rect">
            <a:avLst/>
          </a:prstGeom>
        </p:spPr>
        <p:txBody>
          <a:bodyPr vert="horz" lIns="91520" tIns="45760" rIns="91520" bIns="4576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kẽ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721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48177CB1-984B-4666-B516-9F022C1A09CA}"/>
              </a:ext>
            </a:extLst>
          </p:cNvPr>
          <p:cNvSpPr txBox="1">
            <a:spLocks/>
          </p:cNvSpPr>
          <p:nvPr/>
        </p:nvSpPr>
        <p:spPr>
          <a:xfrm>
            <a:off x="214049" y="4561550"/>
            <a:ext cx="12054341" cy="740450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 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7218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18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endParaRPr lang="en-US" sz="7218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930" y="195423"/>
            <a:ext cx="2627751" cy="943519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12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86276" y="763559"/>
            <a:ext cx="3539648" cy="658123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15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 thiệu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51519" r="-2016" b="5938"/>
          <a:stretch/>
        </p:blipFill>
        <p:spPr>
          <a:xfrm>
            <a:off x="2200162" y="1431230"/>
            <a:ext cx="8402788" cy="518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A9EF47-CA6A-4733-954F-33E7EA488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A1545C6-1D1D-42FE-89C3-665330C92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953" y="913736"/>
            <a:ext cx="8078135" cy="4831602"/>
          </a:xfr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AD70443-DF40-49C4-86A9-44521F09E983}"/>
              </a:ext>
            </a:extLst>
          </p:cNvPr>
          <p:cNvSpPr/>
          <p:nvPr/>
        </p:nvSpPr>
        <p:spPr>
          <a:xfrm>
            <a:off x="2715788" y="3027959"/>
            <a:ext cx="5149693" cy="1203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8195" lvl="1" algn="ctr" defTabSz="916388">
              <a:defRPr/>
            </a:pPr>
            <a:r>
              <a:rPr lang="en-US" sz="7218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721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18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7218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9099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2898552"/>
            <a:ext cx="4267200" cy="39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24801" y="4012128"/>
            <a:ext cx="3248780" cy="124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92"/>
            <a:r>
              <a:rPr lang="en-US" sz="3733" dirty="0">
                <a:solidFill>
                  <a:srgbClr val="FF0000"/>
                </a:solidFill>
                <a:latin typeface="Segoe UI Semibold" pitchFamily="34" charset="0"/>
              </a:rPr>
              <a:t>NÔNG TRẠI CỦA TÔI</a:t>
            </a:r>
          </a:p>
        </p:txBody>
      </p:sp>
      <p:pic>
        <p:nvPicPr>
          <p:cNvPr id="3076" name="Picture 4" descr="C:\Users\ADMIN\Desktop\Tai nguyen thiet ke tro choi\Bảng gỗ\bat dau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50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9394" mute="1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3053717"/>
            <a:ext cx="1282545" cy="134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81" y="3488961"/>
            <a:ext cx="2332554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4755182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77">
            <a:off x="-1389455" y="5371688"/>
            <a:ext cx="1335314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7" y="3413653"/>
            <a:ext cx="2332554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05" y="3936395"/>
            <a:ext cx="1515190" cy="107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41550" y="4241801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894" y="4379551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1813" y="5510103"/>
            <a:ext cx="1020366" cy="89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115414" y="3452932"/>
            <a:ext cx="2618844" cy="174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6" y="-25400"/>
            <a:ext cx="804094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1306496" y="3630635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1" y="-25589"/>
            <a:ext cx="1083300" cy="91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135" y="4403494"/>
            <a:ext cx="3073400" cy="311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74" y="685801"/>
            <a:ext cx="1051432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0" y="685801"/>
            <a:ext cx="1101654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1" y="720027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6" y="650340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6" y="703762"/>
            <a:ext cx="1005115" cy="107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1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8"/>
            <a:ext cx="7399868" cy="11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1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1" y="3725334"/>
            <a:ext cx="7462760" cy="1078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3208" dirty="0">
                <a:solidFill>
                  <a:prstClr val="black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bí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đỏ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kì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cọ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ê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ke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bó</a:t>
            </a:r>
            <a:r>
              <a:rPr lang="en-US" sz="401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kê</a:t>
            </a:r>
            <a:endParaRPr lang="en-US" sz="401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defTabSz="1219192"/>
            <a:r>
              <a:rPr lang="en-US" sz="24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7999"/>
            <a:ext cx="4064000" cy="28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1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8"/>
            <a:ext cx="7399868" cy="11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1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1" y="3725334"/>
            <a:ext cx="7462760" cy="11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bể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bế</a:t>
            </a:r>
            <a:r>
              <a:rPr lang="en-US" sz="4267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1"/>
            <a:ext cx="3749839" cy="2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0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1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3879" y="984560"/>
            <a:ext cx="7462760" cy="1775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đò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âm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1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2" y="3374098"/>
            <a:ext cx="7462760" cy="1696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802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sz="802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316735"/>
            <a:ext cx="3725333" cy="25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0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25160" y="831775"/>
            <a:ext cx="10363200" cy="1473671"/>
          </a:xfrm>
        </p:spPr>
        <p:txBody>
          <a:bodyPr>
            <a:noAutofit/>
          </a:bodyPr>
          <a:lstStyle/>
          <a:p>
            <a:r>
              <a:rPr lang="en-US" sz="15439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cờ</a:t>
            </a:r>
          </a:p>
        </p:txBody>
      </p:sp>
      <p:pic>
        <p:nvPicPr>
          <p:cNvPr id="4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6" y="-8503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62820" y="2817889"/>
            <a:ext cx="10363200" cy="1473671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439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bó cỏ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947701" y="4781722"/>
            <a:ext cx="10363200" cy="1473671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439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đỗ đỏ</a:t>
            </a:r>
          </a:p>
        </p:txBody>
      </p:sp>
    </p:spTree>
    <p:extLst>
      <p:ext uri="{BB962C8B-B14F-4D97-AF65-F5344CB8AC3E}">
        <p14:creationId xmlns:p14="http://schemas.microsoft.com/office/powerpoint/2010/main" val="86569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1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1" y="1365568"/>
            <a:ext cx="7399868" cy="11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âm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1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1" y="3725334"/>
            <a:ext cx="7462760" cy="11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nhông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kền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kền</a:t>
            </a:r>
            <a:endParaRPr lang="en-US" sz="4267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386734"/>
            <a:ext cx="3623733" cy="24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5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207106" y="220662"/>
            <a:ext cx="8555566" cy="22939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9051" y="281635"/>
            <a:ext cx="8173622" cy="308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defTabSz="1219192"/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lưỡi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răng</a:t>
            </a:r>
            <a:endParaRPr lang="en-US" sz="4267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vải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băng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băng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defTabSz="1219192"/>
            <a:endParaRPr lang="en-US" sz="4267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7600" y="3225801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4889" y="3786873"/>
            <a:ext cx="236220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92"/>
            <a:r>
              <a:rPr lang="en-US" sz="4267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267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1"/>
            <a:ext cx="3749839" cy="25835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79B510C-2E51-4325-86B3-DFFC7E82BA24}"/>
              </a:ext>
            </a:extLst>
          </p:cNvPr>
          <p:cNvSpPr txBox="1"/>
          <p:nvPr/>
        </p:nvSpPr>
        <p:spPr>
          <a:xfrm>
            <a:off x="6385764" y="3786873"/>
            <a:ext cx="878636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92"/>
            <a:r>
              <a:rPr lang="en-US" sz="4267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endParaRPr lang="en-US" sz="240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50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8" cy="9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133601" y="1092200"/>
            <a:ext cx="7416800" cy="1422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0533" y="1087588"/>
            <a:ext cx="7399868" cy="1775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sai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defTabSz="1219192"/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267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cẽ</a:t>
            </a:r>
            <a:r>
              <a:rPr lang="en-US" sz="4267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267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4267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82989" y="3179202"/>
            <a:ext cx="7213600" cy="172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92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6555" y="3210333"/>
            <a:ext cx="7462760" cy="1696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92"/>
            <a:r>
              <a:rPr lang="en-US" sz="4267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8020" dirty="0" err="1" smtClean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cẽ</a:t>
            </a:r>
            <a:endParaRPr lang="en-US" sz="802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1219192"/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3" y="4299851"/>
            <a:ext cx="3749839" cy="2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0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3371"/>
            <a:ext cx="2825866" cy="2454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15145" y="4441279"/>
            <a:ext cx="2576855" cy="2411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61460" y="-8504"/>
            <a:ext cx="8154086" cy="5600268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934" y="2462999"/>
            <a:ext cx="5067136" cy="1932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7988" y="387905"/>
            <a:ext cx="100291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4A0E5A7D-1F1D-42A0-856E-BB1AB22CFE2E}"/>
              </a:ext>
            </a:extLst>
          </p:cNvPr>
          <p:cNvGrpSpPr/>
          <p:nvPr/>
        </p:nvGrpSpPr>
        <p:grpSpPr>
          <a:xfrm>
            <a:off x="3048000" y="1371600"/>
            <a:ext cx="1576387" cy="970865"/>
            <a:chOff x="3048000" y="1371600"/>
            <a:chExt cx="1576387" cy="970865"/>
          </a:xfrm>
        </p:grpSpPr>
        <p:sp>
          <p:nvSpPr>
            <p:cNvPr id="3" name="7-Point Star 2"/>
            <p:cNvSpPr/>
            <p:nvPr/>
          </p:nvSpPr>
          <p:spPr>
            <a:xfrm>
              <a:off x="3048000" y="1371600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05200" y="1533866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bÝ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C3796B6-3C12-4139-946A-239C9251B102}"/>
              </a:ext>
            </a:extLst>
          </p:cNvPr>
          <p:cNvGrpSpPr/>
          <p:nvPr/>
        </p:nvGrpSpPr>
        <p:grpSpPr>
          <a:xfrm>
            <a:off x="7877173" y="1403911"/>
            <a:ext cx="1576387" cy="970865"/>
            <a:chOff x="7877173" y="1403911"/>
            <a:chExt cx="1576387" cy="970865"/>
          </a:xfrm>
        </p:grpSpPr>
        <p:sp>
          <p:nvSpPr>
            <p:cNvPr id="16" name="7-Point Star 15"/>
            <p:cNvSpPr/>
            <p:nvPr/>
          </p:nvSpPr>
          <p:spPr>
            <a:xfrm>
              <a:off x="7877173" y="1403911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285794" y="1565375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kÓ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E491E88A-8CE3-45C6-A517-3EDA85950461}"/>
              </a:ext>
            </a:extLst>
          </p:cNvPr>
          <p:cNvGrpSpPr/>
          <p:nvPr/>
        </p:nvGrpSpPr>
        <p:grpSpPr>
          <a:xfrm>
            <a:off x="5538787" y="1375558"/>
            <a:ext cx="1576387" cy="970865"/>
            <a:chOff x="5538787" y="1375558"/>
            <a:chExt cx="1576387" cy="970865"/>
          </a:xfrm>
        </p:grpSpPr>
        <p:sp>
          <p:nvSpPr>
            <p:cNvPr id="18" name="7-Point Star 17"/>
            <p:cNvSpPr/>
            <p:nvPr/>
          </p:nvSpPr>
          <p:spPr>
            <a:xfrm>
              <a:off x="5538787" y="1375558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95987" y="1537824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kÌ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sp>
        <p:nvSpPr>
          <p:cNvPr id="20" name="Flowchart: Terminator 19"/>
          <p:cNvSpPr/>
          <p:nvPr/>
        </p:nvSpPr>
        <p:spPr>
          <a:xfrm>
            <a:off x="3754039" y="3209916"/>
            <a:ext cx="2033587" cy="682220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Flowchart: Terminator 20"/>
          <p:cNvSpPr/>
          <p:nvPr/>
        </p:nvSpPr>
        <p:spPr>
          <a:xfrm>
            <a:off x="6447233" y="3209916"/>
            <a:ext cx="2033587" cy="682220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2233" y="322786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.VnAvant" panose="020B7200000000000000" pitchFamily="34" charset="0"/>
              </a:rPr>
              <a:t>i</a:t>
            </a:r>
            <a:endParaRPr lang="en-US" sz="36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28280" y="31861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.VnAvant" panose="020B7200000000000000" pitchFamily="34" charset="0"/>
              </a:rPr>
              <a:t>k</a:t>
            </a:r>
            <a:endParaRPr lang="en-US" sz="36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9575D31-86B0-45A0-92BB-F35E5A524D0D}"/>
              </a:ext>
            </a:extLst>
          </p:cNvPr>
          <p:cNvGrpSpPr/>
          <p:nvPr/>
        </p:nvGrpSpPr>
        <p:grpSpPr>
          <a:xfrm>
            <a:off x="1059655" y="2877036"/>
            <a:ext cx="1576387" cy="970865"/>
            <a:chOff x="1059655" y="2877036"/>
            <a:chExt cx="1576387" cy="970865"/>
          </a:xfrm>
        </p:grpSpPr>
        <p:sp>
          <p:nvSpPr>
            <p:cNvPr id="14" name="7-Point Star 13"/>
            <p:cNvSpPr/>
            <p:nvPr/>
          </p:nvSpPr>
          <p:spPr>
            <a:xfrm>
              <a:off x="1059655" y="2877036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95423" y="3010728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dÞ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AC1DDF96-E35B-491B-AB4B-E2E9A0CF669F}"/>
              </a:ext>
            </a:extLst>
          </p:cNvPr>
          <p:cNvGrpSpPr/>
          <p:nvPr/>
        </p:nvGrpSpPr>
        <p:grpSpPr>
          <a:xfrm>
            <a:off x="2780702" y="4422176"/>
            <a:ext cx="1576387" cy="970865"/>
            <a:chOff x="2780702" y="4422176"/>
            <a:chExt cx="1576387" cy="970865"/>
          </a:xfrm>
        </p:grpSpPr>
        <p:sp>
          <p:nvSpPr>
            <p:cNvPr id="12" name="7-Point Star 11"/>
            <p:cNvSpPr/>
            <p:nvPr/>
          </p:nvSpPr>
          <p:spPr>
            <a:xfrm>
              <a:off x="2780702" y="4422176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68253" y="4553698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prstClr val="black"/>
                  </a:solidFill>
                  <a:latin typeface=".VnAvant" panose="020B7200000000000000" pitchFamily="34" charset="0"/>
                </a:rPr>
                <a:t>bi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5F74574D-DD98-4370-B0C4-F0456021998B}"/>
              </a:ext>
            </a:extLst>
          </p:cNvPr>
          <p:cNvGrpSpPr/>
          <p:nvPr/>
        </p:nvGrpSpPr>
        <p:grpSpPr>
          <a:xfrm>
            <a:off x="5591173" y="4403474"/>
            <a:ext cx="1576387" cy="970865"/>
            <a:chOff x="5591173" y="4403474"/>
            <a:chExt cx="1576387" cy="970865"/>
          </a:xfrm>
        </p:grpSpPr>
        <p:sp>
          <p:nvSpPr>
            <p:cNvPr id="10" name="7-Point Star 9"/>
            <p:cNvSpPr/>
            <p:nvPr/>
          </p:nvSpPr>
          <p:spPr>
            <a:xfrm>
              <a:off x="5591173" y="4403474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24561" y="4580901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kÖ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B057C411-0FB1-4107-8A94-47985A003BAC}"/>
              </a:ext>
            </a:extLst>
          </p:cNvPr>
          <p:cNvGrpSpPr/>
          <p:nvPr/>
        </p:nvGrpSpPr>
        <p:grpSpPr>
          <a:xfrm>
            <a:off x="8151014" y="4403473"/>
            <a:ext cx="1576387" cy="970865"/>
            <a:chOff x="8151014" y="4403473"/>
            <a:chExt cx="1576387" cy="970865"/>
          </a:xfrm>
        </p:grpSpPr>
        <p:sp>
          <p:nvSpPr>
            <p:cNvPr id="8" name="7-Point Star 7"/>
            <p:cNvSpPr/>
            <p:nvPr/>
          </p:nvSpPr>
          <p:spPr>
            <a:xfrm>
              <a:off x="8151014" y="4403473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4645" y="4553697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prstClr val="black"/>
                  </a:solidFill>
                  <a:latin typeface=".VnAvant" panose="020B7200000000000000" pitchFamily="34" charset="0"/>
                </a:rPr>
                <a:t>®</a:t>
              </a:r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i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DC21B107-FD02-4D50-B2EA-4D36AFC9AC57}"/>
              </a:ext>
            </a:extLst>
          </p:cNvPr>
          <p:cNvGrpSpPr/>
          <p:nvPr/>
        </p:nvGrpSpPr>
        <p:grpSpPr>
          <a:xfrm>
            <a:off x="9463085" y="2759355"/>
            <a:ext cx="1576387" cy="970865"/>
            <a:chOff x="9463085" y="2759355"/>
            <a:chExt cx="1576387" cy="970865"/>
          </a:xfrm>
        </p:grpSpPr>
        <p:sp>
          <p:nvSpPr>
            <p:cNvPr id="6" name="7-Point Star 5"/>
            <p:cNvSpPr/>
            <p:nvPr/>
          </p:nvSpPr>
          <p:spPr>
            <a:xfrm>
              <a:off x="9463085" y="2759355"/>
              <a:ext cx="1576387" cy="970865"/>
            </a:xfrm>
            <a:prstGeom prst="star7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884564" y="2921621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prstClr val="black"/>
                  </a:solidFill>
                  <a:latin typeface=".VnAvant" panose="020B7200000000000000" pitchFamily="34" charset="0"/>
                </a:rPr>
                <a:t>kÎ</a:t>
              </a:r>
              <a:endParaRPr lang="en-US" sz="3600" dirty="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</p:grpSp>
      <p:cxnSp>
        <p:nvCxnSpPr>
          <p:cNvPr id="29" name="Straight Connector 28"/>
          <p:cNvCxnSpPr/>
          <p:nvPr/>
        </p:nvCxnSpPr>
        <p:spPr>
          <a:xfrm flipV="1">
            <a:off x="3574253" y="3909476"/>
            <a:ext cx="464347" cy="48749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174924" y="2339314"/>
            <a:ext cx="367309" cy="88854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667497" y="2339314"/>
            <a:ext cx="500063" cy="87060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6" idx="3"/>
          </p:cNvCxnSpPr>
          <p:nvPr/>
        </p:nvCxnSpPr>
        <p:spPr>
          <a:xfrm flipV="1">
            <a:off x="8047431" y="2374781"/>
            <a:ext cx="267158" cy="85307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0" idx="6"/>
          </p:cNvCxnSpPr>
          <p:nvPr/>
        </p:nvCxnSpPr>
        <p:spPr>
          <a:xfrm flipV="1">
            <a:off x="6379367" y="3915953"/>
            <a:ext cx="538161" cy="48752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endCxn id="6" idx="4"/>
          </p:cNvCxnSpPr>
          <p:nvPr/>
        </p:nvCxnSpPr>
        <p:spPr>
          <a:xfrm flipV="1">
            <a:off x="8502246" y="3383725"/>
            <a:ext cx="960835" cy="8784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8" idx="5"/>
          </p:cNvCxnSpPr>
          <p:nvPr/>
        </p:nvCxnSpPr>
        <p:spPr>
          <a:xfrm>
            <a:off x="5605460" y="3847901"/>
            <a:ext cx="2701665" cy="74786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613713" y="3467504"/>
            <a:ext cx="1157887" cy="4176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85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9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9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9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9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-22651"/>
            <a:ext cx="100291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 hay k?</a:t>
            </a:r>
            <a:endParaRPr lang="en-US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59645" y="0"/>
            <a:ext cx="45584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" name="Rectangle 3"/>
          <p:cNvSpPr/>
          <p:nvPr/>
        </p:nvSpPr>
        <p:spPr>
          <a:xfrm>
            <a:off x="9748319" y="-39259"/>
            <a:ext cx="49101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4213" y="900522"/>
            <a:ext cx="21463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...ì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93138" y="896980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ờ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...ỏ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3327" y="2851227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...ê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3001" y="896980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...á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3145" y="952768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.ẻ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6848" y="1953042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0209" y="1809748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 ...e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0346" y="1851455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36730" y="1857933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...ò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7763" y="2847566"/>
            <a:ext cx="212739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4213" y="3774847"/>
            <a:ext cx="212739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sz="4000" dirty="0">
              <a:solidFill>
                <a:srgbClr val="FF0000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45389" y="5029199"/>
            <a:ext cx="59387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4800" dirty="0">
              <a:solidFill>
                <a:srgbClr val="FF0000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02799" y="5029200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02799" y="5836785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800" dirty="0">
              <a:solidFill>
                <a:schemeClr val="tx1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2799" y="4188277"/>
            <a:ext cx="533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800" dirty="0">
              <a:solidFill>
                <a:schemeClr val="tx1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>
            <a:stCxn id="17" idx="3"/>
          </p:cNvCxnSpPr>
          <p:nvPr/>
        </p:nvCxnSpPr>
        <p:spPr>
          <a:xfrm flipV="1">
            <a:off x="3939261" y="4542222"/>
            <a:ext cx="663538" cy="902476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3" name="Straight Connector 22"/>
          <p:cNvCxnSpPr>
            <a:stCxn id="17" idx="3"/>
            <a:endCxn id="18" idx="1"/>
          </p:cNvCxnSpPr>
          <p:nvPr/>
        </p:nvCxnSpPr>
        <p:spPr>
          <a:xfrm>
            <a:off x="3939261" y="5444698"/>
            <a:ext cx="663538" cy="1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4" name="Straight Connector 23"/>
          <p:cNvCxnSpPr>
            <a:stCxn id="17" idx="3"/>
            <a:endCxn id="19" idx="1"/>
          </p:cNvCxnSpPr>
          <p:nvPr/>
        </p:nvCxnSpPr>
        <p:spPr>
          <a:xfrm>
            <a:off x="3939261" y="5444698"/>
            <a:ext cx="663538" cy="807586"/>
          </a:xfrm>
          <a:prstGeom prst="lin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1" name="TextBox 30"/>
          <p:cNvSpPr txBox="1"/>
          <p:nvPr/>
        </p:nvSpPr>
        <p:spPr>
          <a:xfrm>
            <a:off x="6595577" y="4853781"/>
            <a:ext cx="409275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ô, u, ư, a 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64213" y="833448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38045" y="835870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894851" y="834747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55586" y="891213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49866" y="1891487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44753" y="1776645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635720" y="1746314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055586" y="1801125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796349" y="1809748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251250" y="2775176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378647" y="2805580"/>
            <a:ext cx="4910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6" grpId="0" animBg="1"/>
      <p:bldP spid="17" grpId="0" animBg="1"/>
      <p:bldP spid="18" grpId="0" animBg="1"/>
      <p:bldP spid="19" grpId="0" animBg="1"/>
      <p:bldP spid="20" grpId="0" animBg="1"/>
      <p:bldP spid="31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3371"/>
            <a:ext cx="2825866" cy="2454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15145" y="4441279"/>
            <a:ext cx="2576855" cy="2411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61460" y="-8504"/>
            <a:ext cx="8154086" cy="56002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7156" y="2848922"/>
            <a:ext cx="6550355" cy="132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2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3946"/>
            <a:ext cx="12192001" cy="6945892"/>
          </a:xfr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3003210" y="828233"/>
            <a:ext cx="6185583" cy="771349"/>
          </a:xfrm>
          <a:prstGeom prst="rect">
            <a:avLst/>
          </a:prstGeom>
          <a:noFill/>
        </p:spPr>
        <p:txBody>
          <a:bodyPr wrap="none" lIns="91667" tIns="45833" rIns="91667" bIns="45833">
            <a:spAutoFit/>
          </a:bodyPr>
          <a:lstStyle/>
          <a:p>
            <a:pPr algn="ctr"/>
            <a:r>
              <a:rPr lang="en-US" sz="4411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4411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11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lang="en-US" sz="4411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11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411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11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411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11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411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4/10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70995" y="1918548"/>
            <a:ext cx="9625012" cy="320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11 -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34, 35 –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 ở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13.</a:t>
            </a:r>
          </a:p>
          <a:p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 ở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8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8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8343" indent="-458343">
              <a:buFontTx/>
              <a:buChar char="-"/>
            </a:pPr>
            <a:endParaRPr lang="en-US" sz="3509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en-US" sz="3509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110" y="-6188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2"/>
          <p:cNvSpPr>
            <a:spLocks noGrp="1"/>
          </p:cNvSpPr>
          <p:nvPr>
            <p:ph type="ctrTitle"/>
          </p:nvPr>
        </p:nvSpPr>
        <p:spPr>
          <a:xfrm>
            <a:off x="901549" y="526219"/>
            <a:ext cx="10363200" cy="1473671"/>
          </a:xfrm>
        </p:spPr>
        <p:txBody>
          <a:bodyPr>
            <a:noAutofit/>
          </a:bodyPr>
          <a:lstStyle/>
          <a:p>
            <a:r>
              <a:rPr lang="en-US" sz="15439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 bà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871312" y="2512332"/>
            <a:ext cx="10363200" cy="1473671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439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 đỏ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871312" y="4498446"/>
            <a:ext cx="10363200" cy="1473671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439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dỗ bé</a:t>
            </a:r>
          </a:p>
        </p:txBody>
      </p:sp>
    </p:spTree>
    <p:extLst>
      <p:ext uri="{BB962C8B-B14F-4D97-AF65-F5344CB8AC3E}">
        <p14:creationId xmlns:p14="http://schemas.microsoft.com/office/powerpoint/2010/main" val="126959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44274"/>
            <a:ext cx="11290451" cy="3131948"/>
          </a:xfrm>
        </p:spPr>
        <p:txBody>
          <a:bodyPr>
            <a:noAutofit/>
          </a:bodyPr>
          <a:lstStyle/>
          <a:p>
            <a:r>
              <a:rPr lang="en-US" sz="1543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1543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43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</a:t>
            </a:r>
            <a:r>
              <a:rPr lang="en-US" sz="1543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43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1543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43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r>
              <a:rPr lang="en-US" sz="1543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4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6" y="-8503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2442405" y="3732963"/>
            <a:ext cx="6882066" cy="1473671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5439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6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9604" y="297052"/>
            <a:ext cx="11356447" cy="3440687"/>
          </a:xfrm>
        </p:spPr>
        <p:txBody>
          <a:bodyPr>
            <a:noAutofit/>
          </a:bodyPr>
          <a:lstStyle/>
          <a:p>
            <a:r>
              <a:rPr lang="en-US" sz="1523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1523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23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1523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23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đỗ</a:t>
            </a:r>
            <a:r>
              <a:rPr lang="en-US" sz="1523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5238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15238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4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6" y="33935"/>
            <a:ext cx="1399116" cy="150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519604" y="2741500"/>
            <a:ext cx="11356447" cy="3440687"/>
          </a:xfrm>
          <a:prstGeom prst="rect">
            <a:avLst/>
          </a:prstGeom>
        </p:spPr>
        <p:txBody>
          <a:bodyPr vert="horz" lIns="91667" tIns="45833" rIns="91667" bIns="4583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5238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7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922"/>
            <a:ext cx="12192001" cy="6879039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49D469-5D06-4A98-B642-6859F683FC7E}"/>
              </a:ext>
            </a:extLst>
          </p:cNvPr>
          <p:cNvSpPr txBox="1"/>
          <p:nvPr/>
        </p:nvSpPr>
        <p:spPr>
          <a:xfrm>
            <a:off x="1537324" y="1034069"/>
            <a:ext cx="6899918" cy="50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Thứ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Hai, </a:t>
            </a:r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ngày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4 </a:t>
            </a:r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tháng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10 </a:t>
            </a:r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năm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25C60B-071D-490D-9E2A-DCC8980809D7}"/>
              </a:ext>
            </a:extLst>
          </p:cNvPr>
          <p:cNvSpPr txBox="1"/>
          <p:nvPr/>
        </p:nvSpPr>
        <p:spPr>
          <a:xfrm>
            <a:off x="3575164" y="1714590"/>
            <a:ext cx="2304025" cy="50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Tiếng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</a:t>
            </a:r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Việt</a:t>
            </a:r>
            <a:endParaRPr lang="en-US" sz="2707" dirty="0">
              <a:solidFill>
                <a:schemeClr val="bg1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392703-D48C-446E-B618-AC75A84A9952}"/>
              </a:ext>
            </a:extLst>
          </p:cNvPr>
          <p:cNvSpPr txBox="1"/>
          <p:nvPr/>
        </p:nvSpPr>
        <p:spPr>
          <a:xfrm>
            <a:off x="3097169" y="2361900"/>
            <a:ext cx="5564039" cy="586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7" dirty="0" err="1">
                <a:solidFill>
                  <a:schemeClr val="bg1"/>
                </a:solidFill>
                <a:latin typeface="HP001 4H" panose="020B0603050302020204" pitchFamily="34" charset="0"/>
              </a:rPr>
              <a:t>Bài</a:t>
            </a:r>
            <a:r>
              <a:rPr lang="en-US" sz="2707" dirty="0">
                <a:solidFill>
                  <a:schemeClr val="bg1"/>
                </a:solidFill>
                <a:latin typeface="HP001 4H" panose="020B0603050302020204" pitchFamily="34" charset="0"/>
              </a:rPr>
              <a:t> 11: </a:t>
            </a:r>
            <a:r>
              <a:rPr lang="en-US" sz="3208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 , </a:t>
            </a:r>
            <a:r>
              <a:rPr lang="en-US" sz="3208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3208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,  K  , k</a:t>
            </a:r>
            <a:endParaRPr lang="en-US" sz="3208" dirty="0">
              <a:solidFill>
                <a:srgbClr val="FFFF00"/>
              </a:solidFill>
              <a:latin typeface="HP001 4H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1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5172"/>
          <a:stretch/>
        </p:blipFill>
        <p:spPr>
          <a:xfrm>
            <a:off x="-25101" y="-8504"/>
            <a:ext cx="12217102" cy="6078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817" y="-294082"/>
            <a:ext cx="11768667" cy="2234174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27" tIns="61013" rIns="122027" bIns="61013" spcCol="0" rtlCol="0" anchor="ctr"/>
          <a:lstStyle/>
          <a:p>
            <a:pPr algn="ctr"/>
            <a:endParaRPr lang="en-US" sz="1805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7" y="-408377"/>
            <a:ext cx="2208823" cy="223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-550578" y="154352"/>
            <a:ext cx="2032491" cy="694016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3709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77897" y="127961"/>
            <a:ext cx="1130300" cy="946189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5313" b="1" dirty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11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65668" y="1967320"/>
            <a:ext cx="3457249" cy="943519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biết</a:t>
              </a:r>
              <a:endParaRPr lang="en-US" sz="3709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11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1081224" y="73868"/>
            <a:ext cx="10743950" cy="1504811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24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   </a:t>
            </a:r>
            <a:r>
              <a:rPr lang="en-US" sz="9624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9624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K   </a:t>
            </a:r>
            <a:r>
              <a:rPr lang="en-US" sz="9624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9624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193219" y="5511321"/>
            <a:ext cx="3913226" cy="94351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</a:t>
            </a:r>
            <a:r>
              <a:rPr lang="en-US" sz="4411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vẽ</a:t>
            </a: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11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11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</a:t>
            </a:r>
            <a:r>
              <a:rPr lang="en-US" sz="4411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4051C739-A5ED-4B79-89E1-6132DC5373A8}"/>
              </a:ext>
            </a:extLst>
          </p:cNvPr>
          <p:cNvSpPr txBox="1">
            <a:spLocks/>
          </p:cNvSpPr>
          <p:nvPr/>
        </p:nvSpPr>
        <p:spPr>
          <a:xfrm>
            <a:off x="5171246" y="5533349"/>
            <a:ext cx="946169" cy="94351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411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endParaRPr lang="en-US" sz="4411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34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597</Words>
  <Application>Microsoft Office PowerPoint</Application>
  <PresentationFormat>Widescreen</PresentationFormat>
  <Paragraphs>174</Paragraphs>
  <Slides>47</Slides>
  <Notes>17</Notes>
  <HiddenSlides>0</HiddenSlides>
  <MMClips>6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47</vt:i4>
      </vt:variant>
    </vt:vector>
  </HeadingPairs>
  <TitlesOfParts>
    <vt:vector size="68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HP001 TD 4H</vt:lpstr>
      <vt:lpstr>Segoe UI Semibold</vt:lpstr>
      <vt:lpstr>Times New Roman</vt:lpstr>
      <vt:lpstr>Office Theme</vt:lpstr>
      <vt:lpstr>1_Office Theme</vt:lpstr>
      <vt:lpstr>5_Office Theme</vt:lpstr>
      <vt:lpstr>2_Office Theme</vt:lpstr>
      <vt:lpstr>3_Office Theme</vt:lpstr>
      <vt:lpstr>TIẾNG VIỆT 1</vt:lpstr>
      <vt:lpstr>PowerPoint Presentation</vt:lpstr>
      <vt:lpstr>PowerPoint Presentation</vt:lpstr>
      <vt:lpstr>cá cờ</vt:lpstr>
      <vt:lpstr>đỡ bà</vt:lpstr>
      <vt:lpstr>Bờ đê có dế.</vt:lpstr>
      <vt:lpstr>Bà có đỗ đỏ.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116</cp:revision>
  <dcterms:created xsi:type="dcterms:W3CDTF">2021-05-08T14:00:55Z</dcterms:created>
  <dcterms:modified xsi:type="dcterms:W3CDTF">2021-10-02T14:11:42Z</dcterms:modified>
</cp:coreProperties>
</file>