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Default Extension="jpg" ContentType="image/jpeg"/>
  <Default Extension="mp4" ContentType="video/mp4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7" r:id="rId2"/>
    <p:sldId id="296" r:id="rId3"/>
    <p:sldId id="259" r:id="rId4"/>
    <p:sldId id="261" r:id="rId5"/>
    <p:sldId id="264" r:id="rId6"/>
    <p:sldId id="282" r:id="rId7"/>
    <p:sldId id="283" r:id="rId8"/>
    <p:sldId id="265" r:id="rId9"/>
    <p:sldId id="288" r:id="rId10"/>
    <p:sldId id="262" r:id="rId11"/>
    <p:sldId id="300" r:id="rId12"/>
    <p:sldId id="266" r:id="rId13"/>
    <p:sldId id="267" r:id="rId14"/>
    <p:sldId id="278" r:id="rId15"/>
    <p:sldId id="279" r:id="rId16"/>
    <p:sldId id="301" r:id="rId17"/>
    <p:sldId id="271" r:id="rId18"/>
    <p:sldId id="272" r:id="rId19"/>
    <p:sldId id="303" r:id="rId20"/>
    <p:sldId id="306" r:id="rId21"/>
    <p:sldId id="274" r:id="rId22"/>
    <p:sldId id="308" r:id="rId23"/>
    <p:sldId id="275" r:id="rId24"/>
    <p:sldId id="305" r:id="rId25"/>
    <p:sldId id="304" r:id="rId26"/>
    <p:sldId id="277" r:id="rId27"/>
    <p:sldId id="307" r:id="rId28"/>
  </p:sldIdLst>
  <p:sldSz cx="12161838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3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858" autoAdjust="0"/>
  </p:normalViewPr>
  <p:slideViewPr>
    <p:cSldViewPr>
      <p:cViewPr varScale="1">
        <p:scale>
          <a:sx n="67" d="100"/>
          <a:sy n="67" d="100"/>
        </p:scale>
        <p:origin x="840" y="66"/>
      </p:cViewPr>
      <p:guideLst>
        <p:guide orient="horz" pos="2160"/>
        <p:guide pos="3831"/>
      </p:guideLst>
    </p:cSldViewPr>
  </p:slideViewPr>
  <p:notesTextViewPr>
    <p:cViewPr>
      <p:scale>
        <a:sx n="150" d="100"/>
        <a:sy n="15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ags" Target="tags/tag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393E71-07F5-488B-AE25-F3CA7D5BF9F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8938" y="685800"/>
            <a:ext cx="60801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6B2E6C-2AFC-4020-8547-494ABD7E66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073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B2E6C-2AFC-4020-8547-494ABD7E660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2812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B2E6C-2AFC-4020-8547-494ABD7E660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6232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B2E6C-2AFC-4020-8547-494ABD7E660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2037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GV giáo</a:t>
            </a:r>
            <a:r>
              <a:rPr lang="en-US" baseline="0"/>
              <a:t> dục an toàn khi chơi trên bờ hồ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B2E6C-2AFC-4020-8547-494ABD7E6602}" type="slidenum">
              <a:rPr lang="en-US" smtClean="0">
                <a:solidFill>
                  <a:prstClr val="black"/>
                </a:solidFill>
              </a:rPr>
              <a:pPr/>
              <a:t>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2037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B2E6C-2AFC-4020-8547-494ABD7E6602}" type="slidenum">
              <a:rPr lang="en-US" smtClean="0">
                <a:solidFill>
                  <a:prstClr val="black"/>
                </a:solidFill>
              </a:rPr>
              <a:pPr/>
              <a:t>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2037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7AB927-42BB-4505-9EDE-3A59CF2143B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1841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7AB927-42BB-4505-9EDE-3A59CF2143BF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1841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B2E6C-2AFC-4020-8547-494ABD7E6602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4976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6B2E6C-2AFC-4020-8547-494ABD7E6602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4503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Thi tìm tên các con vật, đồ vật có chứa âm ch và kh</a:t>
            </a:r>
          </a:p>
          <a:p>
            <a:pPr marL="171450" indent="-171450">
              <a:buFontTx/>
              <a:buChar char="-"/>
            </a:pP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Âm ch: chim, chuồn chuồn,, chó, choối, cà chua</a:t>
            </a:r>
          </a:p>
          <a:p>
            <a:pPr marL="171450" indent="-171450">
              <a:buFontTx/>
              <a:buChar char="-"/>
            </a:pP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Âm kh: khinh khí cầu, khỉ, khế, khoai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6B2E6C-2AFC-4020-8547-494ABD7E6602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192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2138" y="2130426"/>
            <a:ext cx="10337562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4276" y="3886200"/>
            <a:ext cx="8513287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579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630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56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498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36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887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265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0217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777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375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4297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702" y="4406901"/>
            <a:ext cx="10337562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0702" y="2906713"/>
            <a:ext cx="10337562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7235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8678" y="1600201"/>
            <a:ext cx="7176751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88126" y="1600201"/>
            <a:ext cx="717886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4009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092" y="274638"/>
            <a:ext cx="10945654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8092" y="1535113"/>
            <a:ext cx="537359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8092" y="2174875"/>
            <a:ext cx="537359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8046" y="1535113"/>
            <a:ext cx="537570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8046" y="2174875"/>
            <a:ext cx="537570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351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5854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1630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093" y="273050"/>
            <a:ext cx="4001161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54941" y="273051"/>
            <a:ext cx="6798805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093" y="1435101"/>
            <a:ext cx="4001161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8208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3805" y="4800600"/>
            <a:ext cx="7297103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3805" y="612775"/>
            <a:ext cx="7297103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3805" y="5367338"/>
            <a:ext cx="7297103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0057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0126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728995" y="274639"/>
            <a:ext cx="3637994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8678" y="274639"/>
            <a:ext cx="1071762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529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标题幻灯片">
  <p:cSld name="标题幻灯片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919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random/>
      </p:transition>
    </mc:Choice>
    <mc:Fallback xmlns="">
      <p:transition>
        <p:random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标题幻灯片">
  <p:cSld name="1_标题幻灯片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51582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random/>
      </p:transition>
    </mc:Choice>
    <mc:Fallback xmlns="">
      <p:transition>
        <p:random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标题幻灯片">
  <p:cSld name="1_标题幻灯片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8054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random/>
      </p:transition>
    </mc:Choice>
    <mc:Fallback xmlns="">
      <p:transition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8092" y="274638"/>
            <a:ext cx="1094565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8092" y="1600201"/>
            <a:ext cx="1094565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8092" y="6356351"/>
            <a:ext cx="28377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9D0918-B3BC-4D15-9AF8-385E8378AD06}" type="datetimeFigureOut">
              <a:rPr lang="en-US" smtClean="0"/>
              <a:t>10/7/2021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55295" y="6356351"/>
            <a:ext cx="38512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15984" y="6356351"/>
            <a:ext cx="28377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38271-59F9-4398-B3B9-61938CFED4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56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1" r:id="rId3"/>
    <p:sldLayoutId id="2147483670" r:id="rId4"/>
    <p:sldLayoutId id="2147483669" r:id="rId5"/>
    <p:sldLayoutId id="2147483668" r:id="rId6"/>
    <p:sldLayoutId id="2147483666" r:id="rId7"/>
    <p:sldLayoutId id="2147483665" r:id="rId8"/>
    <p:sldLayoutId id="2147483664" r:id="rId9"/>
    <p:sldLayoutId id="2147483663" r:id="rId10"/>
    <p:sldLayoutId id="2147483662" r:id="rId11"/>
    <p:sldLayoutId id="2147483651" r:id="rId12"/>
    <p:sldLayoutId id="2147483652" r:id="rId13"/>
    <p:sldLayoutId id="2147483653" r:id="rId14"/>
    <p:sldLayoutId id="2147483654" r:id="rId15"/>
    <p:sldLayoutId id="2147483655" r:id="rId16"/>
    <p:sldLayoutId id="2147483656" r:id="rId17"/>
    <p:sldLayoutId id="2147483657" r:id="rId18"/>
    <p:sldLayoutId id="2147483658" r:id="rId19"/>
    <p:sldLayoutId id="2147483659" r:id="rId20"/>
    <p:sldLayoutId id="2147483660" r:id="rId21"/>
    <p:sldLayoutId id="2147483667" r:id="rId22"/>
    <p:sldLayoutId id="2147483661" r:id="rId2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audio" Target="../media/audio1.wav"/><Relationship Id="rId7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6.png"/><Relationship Id="rId5" Type="http://schemas.openxmlformats.org/officeDocument/2006/relationships/image" Target="../media/image5.gif"/><Relationship Id="rId4" Type="http://schemas.openxmlformats.org/officeDocument/2006/relationships/image" Target="../media/image4.jpeg"/><Relationship Id="rId9" Type="http://schemas.openxmlformats.org/officeDocument/2006/relationships/image" Target="../media/image9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wmv"/><Relationship Id="rId1" Type="http://schemas.microsoft.com/office/2007/relationships/media" Target="../media/media4.wmv"/><Relationship Id="rId5" Type="http://schemas.openxmlformats.org/officeDocument/2006/relationships/image" Target="../media/image25.png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3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32.png"/><Relationship Id="rId4" Type="http://schemas.openxmlformats.org/officeDocument/2006/relationships/image" Target="../media/image20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42.png"/><Relationship Id="rId18" Type="http://schemas.microsoft.com/office/2007/relationships/hdphoto" Target="../media/hdphoto7.wdp"/><Relationship Id="rId3" Type="http://schemas.openxmlformats.org/officeDocument/2006/relationships/image" Target="../media/image35.png"/><Relationship Id="rId21" Type="http://schemas.microsoft.com/office/2007/relationships/hdphoto" Target="../media/hdphoto8.wdp"/><Relationship Id="rId7" Type="http://schemas.openxmlformats.org/officeDocument/2006/relationships/image" Target="../media/image38.png"/><Relationship Id="rId12" Type="http://schemas.microsoft.com/office/2007/relationships/hdphoto" Target="../media/hdphoto4.wdp"/><Relationship Id="rId17" Type="http://schemas.openxmlformats.org/officeDocument/2006/relationships/image" Target="../media/image44.png"/><Relationship Id="rId2" Type="http://schemas.openxmlformats.org/officeDocument/2006/relationships/notesSlide" Target="../notesSlides/notesSlide10.xml"/><Relationship Id="rId16" Type="http://schemas.microsoft.com/office/2007/relationships/hdphoto" Target="../media/hdphoto6.wdp"/><Relationship Id="rId20" Type="http://schemas.openxmlformats.org/officeDocument/2006/relationships/image" Target="../media/image46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37.png"/><Relationship Id="rId11" Type="http://schemas.openxmlformats.org/officeDocument/2006/relationships/image" Target="../media/image41.png"/><Relationship Id="rId5" Type="http://schemas.microsoft.com/office/2007/relationships/hdphoto" Target="../media/hdphoto2.wdp"/><Relationship Id="rId15" Type="http://schemas.openxmlformats.org/officeDocument/2006/relationships/image" Target="../media/image43.png"/><Relationship Id="rId10" Type="http://schemas.openxmlformats.org/officeDocument/2006/relationships/image" Target="../media/image40.png"/><Relationship Id="rId19" Type="http://schemas.openxmlformats.org/officeDocument/2006/relationships/image" Target="../media/image45.png"/><Relationship Id="rId4" Type="http://schemas.openxmlformats.org/officeDocument/2006/relationships/image" Target="../media/image36.png"/><Relationship Id="rId9" Type="http://schemas.openxmlformats.org/officeDocument/2006/relationships/image" Target="../media/image39.png"/><Relationship Id="rId14" Type="http://schemas.microsoft.com/office/2007/relationships/hdphoto" Target="../media/hdphoto5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0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3"/>
          <p:cNvSpPr txBox="1">
            <a:spLocks/>
          </p:cNvSpPr>
          <p:nvPr/>
        </p:nvSpPr>
        <p:spPr>
          <a:xfrm>
            <a:off x="0" y="0"/>
            <a:ext cx="12161838" cy="3022600"/>
          </a:xfrm>
          <a:prstGeom prst="rect">
            <a:avLst/>
          </a:prstGeom>
          <a:solidFill>
            <a:srgbClr val="0086EA"/>
          </a:solidFill>
          <a:effectLst>
            <a:glow rad="50800">
              <a:schemeClr val="accent5">
                <a:satMod val="175000"/>
                <a:alpha val="18000"/>
              </a:schemeClr>
            </a:glow>
          </a:effectLst>
        </p:spPr>
        <p:txBody>
          <a:bodyPr vert="horz" lIns="91294" tIns="45647" rIns="91294" bIns="45647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10600" b="1">
              <a:solidFill>
                <a:srgbClr val="0070C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pic>
        <p:nvPicPr>
          <p:cNvPr id="3074" name="Picture 2" descr="Bộ SGK Lớp 6 - Kết nối tri thức với cuộc sống - Công ty Cổ phần Đầu tư và  Phát triển Giáo dục Phương Nam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33"/>
          <a:stretch/>
        </p:blipFill>
        <p:spPr bwMode="auto">
          <a:xfrm>
            <a:off x="329384" y="462491"/>
            <a:ext cx="2039642" cy="1874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394362" y="1254919"/>
            <a:ext cx="8330788" cy="1325563"/>
          </a:xfrm>
        </p:spPr>
        <p:txBody>
          <a:bodyPr>
            <a:noAutofit/>
          </a:bodyPr>
          <a:lstStyle/>
          <a:p>
            <a:pPr algn="ctr"/>
            <a:r>
              <a:rPr lang="en-US" sz="10600" b="1">
                <a:solidFill>
                  <a:schemeClr val="bg1"/>
                </a:solidFill>
                <a:latin typeface="AvantGarde" pitchFamily="2" charset="0"/>
                <a:ea typeface="AvantGarde" pitchFamily="2" charset="0"/>
                <a:cs typeface="AvantGarde" pitchFamily="2" charset="0"/>
              </a:rPr>
              <a:t>TIẾNG VIỆT </a:t>
            </a:r>
            <a:r>
              <a:rPr lang="en-US" sz="10600" b="1">
                <a:solidFill>
                  <a:schemeClr val="bg1"/>
                </a:solidFill>
                <a:latin typeface=".VnArial" pitchFamily="34" charset="0"/>
                <a:ea typeface="AvantGarde" pitchFamily="2" charset="0"/>
                <a:cs typeface="AvantGarde" pitchFamily="2" charset="0"/>
              </a:rPr>
              <a:t>1</a:t>
            </a: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1513" y="4205197"/>
            <a:ext cx="4512126" cy="2182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23003"/>
            <a:ext cx="3439518" cy="4234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Straight Connector 8"/>
          <p:cNvCxnSpPr/>
          <p:nvPr/>
        </p:nvCxnSpPr>
        <p:spPr>
          <a:xfrm flipH="1" flipV="1">
            <a:off x="0" y="6807200"/>
            <a:ext cx="12161838" cy="16933"/>
          </a:xfrm>
          <a:prstGeom prst="line">
            <a:avLst/>
          </a:prstGeom>
          <a:ln w="88900">
            <a:solidFill>
              <a:srgbClr val="0086E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6983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119"/>
          <a:stretch/>
        </p:blipFill>
        <p:spPr>
          <a:xfrm>
            <a:off x="9043658" y="907876"/>
            <a:ext cx="1986203" cy="1863689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7" y="4703618"/>
            <a:ext cx="2078182" cy="2078182"/>
          </a:xfrm>
          <a:prstGeom prst="rect">
            <a:avLst/>
          </a:prstGeom>
        </p:spPr>
      </p:pic>
      <p:sp>
        <p:nvSpPr>
          <p:cNvPr id="18" name="Title 1"/>
          <p:cNvSpPr txBox="1">
            <a:spLocks/>
          </p:cNvSpPr>
          <p:nvPr/>
        </p:nvSpPr>
        <p:spPr>
          <a:xfrm>
            <a:off x="1008063" y="1524001"/>
            <a:ext cx="2405856" cy="2570626"/>
          </a:xfrm>
          <a:prstGeom prst="rect">
            <a:avLst/>
          </a:prstGeom>
        </p:spPr>
        <p:txBody>
          <a:bodyPr vert="horz" lIns="91294" tIns="45647" rIns="91294" bIns="45647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>
                <a:solidFill>
                  <a:srgbClr val="FF33CC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ô </a:t>
            </a:r>
            <a:r>
              <a:rPr lang="en-US" sz="7200" dirty="0" err="1">
                <a:solidFill>
                  <a:srgbClr val="FF33CC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dù</a:t>
            </a:r>
            <a:endParaRPr lang="en-US" sz="7200" dirty="0">
              <a:solidFill>
                <a:srgbClr val="FF33CC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ctr"/>
            <a:r>
              <a:rPr lang="en-US" sz="7200" dirty="0" err="1">
                <a:solidFill>
                  <a:srgbClr val="FF33CC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đu</a:t>
            </a:r>
            <a:r>
              <a:rPr lang="en-US" sz="7200" dirty="0">
                <a:solidFill>
                  <a:srgbClr val="FF33CC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>
                <a:solidFill>
                  <a:srgbClr val="FF33CC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đủ</a:t>
            </a:r>
            <a:endParaRPr lang="en-US" sz="7200" dirty="0">
              <a:solidFill>
                <a:srgbClr val="FF33CC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ctr"/>
            <a:r>
              <a:rPr lang="en-US" sz="7200" dirty="0" err="1">
                <a:solidFill>
                  <a:srgbClr val="FF33CC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lu</a:t>
            </a:r>
            <a:r>
              <a:rPr lang="en-US" sz="7200" dirty="0">
                <a:solidFill>
                  <a:srgbClr val="FF33CC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>
                <a:solidFill>
                  <a:srgbClr val="FF33CC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bu</a:t>
            </a:r>
            <a:endParaRPr lang="en-US" sz="7200" dirty="0">
              <a:solidFill>
                <a:srgbClr val="FF33CC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1508919" y="5273344"/>
            <a:ext cx="9080568" cy="1369944"/>
          </a:xfrm>
          <a:prstGeom prst="rect">
            <a:avLst/>
          </a:prstGeom>
        </p:spPr>
        <p:txBody>
          <a:bodyPr vert="horz" lIns="91294" tIns="45647" rIns="91294" bIns="45647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 err="1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Cá</a:t>
            </a:r>
            <a:r>
              <a:rPr lang="en-US" sz="7200" dirty="0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hổ</a:t>
            </a:r>
            <a:r>
              <a:rPr lang="en-US" sz="7200" dirty="0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là</a:t>
            </a:r>
            <a:r>
              <a:rPr lang="en-US" sz="7200" dirty="0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cá</a:t>
            </a:r>
            <a:r>
              <a:rPr lang="en-US" sz="7200" dirty="0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dữ</a:t>
            </a:r>
            <a:r>
              <a:rPr lang="en-US" sz="7200" dirty="0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778" y="4812697"/>
            <a:ext cx="2376148" cy="193893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80" r="37762" b="70264"/>
          <a:stretch/>
        </p:blipFill>
        <p:spPr>
          <a:xfrm>
            <a:off x="958876" y="996945"/>
            <a:ext cx="2583402" cy="299973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237" b="66878"/>
          <a:stretch/>
        </p:blipFill>
        <p:spPr>
          <a:xfrm>
            <a:off x="8180870" y="670198"/>
            <a:ext cx="2845329" cy="2695306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2683675" y="4843373"/>
            <a:ext cx="6880340" cy="1857828"/>
            <a:chOff x="3030961" y="8117762"/>
            <a:chExt cx="6880340" cy="1857828"/>
          </a:xfrm>
        </p:grpSpPr>
        <p:sp>
          <p:nvSpPr>
            <p:cNvPr id="5" name="Rectangle 4"/>
            <p:cNvSpPr/>
            <p:nvPr/>
          </p:nvSpPr>
          <p:spPr>
            <a:xfrm>
              <a:off x="3030961" y="8353627"/>
              <a:ext cx="6880340" cy="14478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6" name="Picture 15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37" t="33122" r="67934" b="39788"/>
            <a:stretch/>
          </p:blipFill>
          <p:spPr>
            <a:xfrm>
              <a:off x="5383281" y="8117762"/>
              <a:ext cx="1843315" cy="1857828"/>
            </a:xfrm>
            <a:prstGeom prst="rect">
              <a:avLst/>
            </a:prstGeom>
          </p:spPr>
        </p:pic>
      </p:grpSp>
      <p:sp>
        <p:nvSpPr>
          <p:cNvPr id="19" name="Title 1"/>
          <p:cNvSpPr txBox="1">
            <a:spLocks/>
          </p:cNvSpPr>
          <p:nvPr/>
        </p:nvSpPr>
        <p:spPr>
          <a:xfrm>
            <a:off x="8760052" y="3097096"/>
            <a:ext cx="2405856" cy="2570626"/>
          </a:xfrm>
          <a:prstGeom prst="rect">
            <a:avLst/>
          </a:prstGeom>
        </p:spPr>
        <p:txBody>
          <a:bodyPr vert="horz" lIns="91294" tIns="45647" rIns="91294" bIns="45647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>
                <a:solidFill>
                  <a:schemeClr val="accent5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do </a:t>
            </a:r>
            <a:r>
              <a:rPr lang="en-US" sz="7200" dirty="0" err="1">
                <a:solidFill>
                  <a:schemeClr val="accent5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dự</a:t>
            </a:r>
            <a:r>
              <a:rPr lang="en-US" sz="7200" dirty="0">
                <a:solidFill>
                  <a:schemeClr val="accent5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>
                <a:solidFill>
                  <a:schemeClr val="accent5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cũ</a:t>
            </a:r>
            <a:r>
              <a:rPr lang="en-US" sz="7200" dirty="0">
                <a:solidFill>
                  <a:schemeClr val="accent5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>
                <a:solidFill>
                  <a:schemeClr val="accent5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kĩ</a:t>
            </a:r>
            <a:endParaRPr lang="en-US" sz="7200" dirty="0">
              <a:solidFill>
                <a:schemeClr val="accent5">
                  <a:lumMod val="75000"/>
                </a:schemeClr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ctr"/>
            <a:r>
              <a:rPr lang="en-US" sz="7200" dirty="0" err="1">
                <a:solidFill>
                  <a:schemeClr val="accent5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hổ</a:t>
            </a:r>
            <a:r>
              <a:rPr lang="en-US" sz="7200" dirty="0">
                <a:solidFill>
                  <a:schemeClr val="accent5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>
                <a:solidFill>
                  <a:schemeClr val="accent5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dữ</a:t>
            </a:r>
            <a:endParaRPr lang="en-US" sz="7200" dirty="0">
              <a:solidFill>
                <a:schemeClr val="accent5">
                  <a:lumMod val="75000"/>
                </a:schemeClr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0" name="Title 1"/>
          <p:cNvSpPr txBox="1">
            <a:spLocks/>
          </p:cNvSpPr>
          <p:nvPr/>
        </p:nvSpPr>
        <p:spPr>
          <a:xfrm>
            <a:off x="4633119" y="762000"/>
            <a:ext cx="2405856" cy="2570626"/>
          </a:xfrm>
          <a:prstGeom prst="rect">
            <a:avLst/>
          </a:prstGeom>
        </p:spPr>
        <p:txBody>
          <a:bodyPr vert="horz" lIns="91294" tIns="45647" rIns="91294" bIns="45647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 err="1">
                <a:solidFill>
                  <a:schemeClr val="accent4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đề</a:t>
            </a:r>
            <a:r>
              <a:rPr lang="en-US" sz="7200" dirty="0">
                <a:solidFill>
                  <a:schemeClr val="accent4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>
                <a:solidFill>
                  <a:schemeClr val="accent4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cử</a:t>
            </a:r>
            <a:endParaRPr lang="en-US" sz="7200" dirty="0">
              <a:solidFill>
                <a:schemeClr val="accent4">
                  <a:lumMod val="75000"/>
                </a:schemeClr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ctr"/>
            <a:r>
              <a:rPr lang="en-US" sz="7200" dirty="0" err="1">
                <a:solidFill>
                  <a:schemeClr val="accent4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dự</a:t>
            </a:r>
            <a:r>
              <a:rPr lang="en-US" sz="7200" dirty="0">
                <a:solidFill>
                  <a:schemeClr val="accent4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>
                <a:solidFill>
                  <a:schemeClr val="accent4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bị</a:t>
            </a:r>
            <a:endParaRPr lang="en-US" sz="7200" dirty="0">
              <a:solidFill>
                <a:schemeClr val="accent4">
                  <a:lumMod val="75000"/>
                </a:schemeClr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  <a:p>
            <a:pPr algn="ctr"/>
            <a:r>
              <a:rPr lang="en-US" sz="7200" dirty="0" err="1">
                <a:solidFill>
                  <a:schemeClr val="accent4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dư</a:t>
            </a:r>
            <a:r>
              <a:rPr lang="en-US" sz="7200" dirty="0">
                <a:solidFill>
                  <a:schemeClr val="accent4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>
                <a:solidFill>
                  <a:schemeClr val="accent4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dả</a:t>
            </a:r>
            <a:endParaRPr lang="en-US" sz="7200" dirty="0">
              <a:solidFill>
                <a:schemeClr val="accent4">
                  <a:lumMod val="75000"/>
                </a:schemeClr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534" b="65397"/>
          <a:stretch/>
        </p:blipFill>
        <p:spPr>
          <a:xfrm>
            <a:off x="3996624" y="721304"/>
            <a:ext cx="3087563" cy="26397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9715" y="2619974"/>
            <a:ext cx="3667637" cy="289600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59" b="30123"/>
          <a:stretch/>
        </p:blipFill>
        <p:spPr>
          <a:xfrm>
            <a:off x="0" y="0"/>
            <a:ext cx="6077573" cy="6858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b="30123"/>
          <a:stretch/>
        </p:blipFill>
        <p:spPr>
          <a:xfrm>
            <a:off x="6041539" y="0"/>
            <a:ext cx="6335771" cy="6858000"/>
          </a:xfrm>
          <a:prstGeom prst="rect">
            <a:avLst/>
          </a:prstGeom>
        </p:spPr>
      </p:pic>
      <p:grpSp>
        <p:nvGrpSpPr>
          <p:cNvPr id="11" name="Group 10"/>
          <p:cNvGrpSpPr/>
          <p:nvPr/>
        </p:nvGrpSpPr>
        <p:grpSpPr>
          <a:xfrm>
            <a:off x="270023" y="278015"/>
            <a:ext cx="3448696" cy="941185"/>
            <a:chOff x="63500" y="1429216"/>
            <a:chExt cx="2592937" cy="705889"/>
          </a:xfrm>
        </p:grpSpPr>
        <p:sp>
          <p:nvSpPr>
            <p:cNvPr id="12" name="Rounded Rectangle 11"/>
            <p:cNvSpPr/>
            <p:nvPr/>
          </p:nvSpPr>
          <p:spPr>
            <a:xfrm>
              <a:off x="384358" y="1429216"/>
              <a:ext cx="2272079" cy="705889"/>
            </a:xfrm>
            <a:prstGeom prst="roundRect">
              <a:avLst/>
            </a:prstGeom>
            <a:solidFill>
              <a:srgbClr val="61DC4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700"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Khởi động</a:t>
              </a:r>
            </a:p>
          </p:txBody>
        </p:sp>
        <p:sp>
          <p:nvSpPr>
            <p:cNvPr id="13" name="Oval 12"/>
            <p:cNvSpPr/>
            <p:nvPr/>
          </p:nvSpPr>
          <p:spPr>
            <a:xfrm>
              <a:off x="63500" y="1458734"/>
              <a:ext cx="641717" cy="641717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300">
                  <a:solidFill>
                    <a:schemeClr val="tx1"/>
                  </a:solidFill>
                  <a:latin typeface="Arial Rounded MT Bold" pitchFamily="34" charset="0"/>
                  <a:ea typeface="Arial-Rounded" pitchFamily="34" charset="0"/>
                  <a:cs typeface="Arial-Rounded" pitchFamily="34" charset="0"/>
                </a:rPr>
                <a:t>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88808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random/>
      </p:transition>
    </mc:Choice>
    <mc:Fallback xmlns="">
      <p:transition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6" dur="3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374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9" dur="3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37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449"/>
          <a:stretch/>
        </p:blipFill>
        <p:spPr>
          <a:xfrm>
            <a:off x="144871" y="-68513"/>
            <a:ext cx="11784398" cy="6006889"/>
          </a:xfrm>
          <a:prstGeom prst="rect">
            <a:avLst/>
          </a:prstGeom>
        </p:spPr>
      </p:pic>
      <p:sp>
        <p:nvSpPr>
          <p:cNvPr id="34" name="Title 1"/>
          <p:cNvSpPr txBox="1">
            <a:spLocks/>
          </p:cNvSpPr>
          <p:nvPr/>
        </p:nvSpPr>
        <p:spPr>
          <a:xfrm>
            <a:off x="-84456" y="5492720"/>
            <a:ext cx="12246299" cy="150108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</a:pPr>
            <a:r>
              <a:rPr lang="en-US" sz="6000" b="1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Mấy </a:t>
            </a:r>
            <a:r>
              <a:rPr lang="en-US" sz="6000" b="1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  <a:r>
              <a:rPr lang="en-US" sz="6000" b="1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ú </a:t>
            </a:r>
            <a:r>
              <a:rPr lang="en-US" sz="6000" b="1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  <a:r>
              <a:rPr lang="en-US" sz="6000" b="1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ỉ ăn </a:t>
            </a:r>
            <a:r>
              <a:rPr lang="en-US" sz="6000" b="1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  <a:r>
              <a:rPr lang="en-US" sz="6000" b="1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uối.</a:t>
            </a:r>
          </a:p>
        </p:txBody>
      </p:sp>
      <p:sp>
        <p:nvSpPr>
          <p:cNvPr id="2" name="Rectangle 1"/>
          <p:cNvSpPr/>
          <p:nvPr/>
        </p:nvSpPr>
        <p:spPr>
          <a:xfrm>
            <a:off x="-84457" y="-281610"/>
            <a:ext cx="11739552" cy="2228647"/>
          </a:xfrm>
          <a:custGeom>
            <a:avLst/>
            <a:gdLst>
              <a:gd name="connsiteX0" fmla="*/ 0 w 9144000"/>
              <a:gd name="connsiteY0" fmla="*/ 0 h 1373524"/>
              <a:gd name="connsiteX1" fmla="*/ 9144000 w 9144000"/>
              <a:gd name="connsiteY1" fmla="*/ 0 h 1373524"/>
              <a:gd name="connsiteX2" fmla="*/ 9144000 w 9144000"/>
              <a:gd name="connsiteY2" fmla="*/ 1373524 h 1373524"/>
              <a:gd name="connsiteX3" fmla="*/ 0 w 9144000"/>
              <a:gd name="connsiteY3" fmla="*/ 1373524 h 1373524"/>
              <a:gd name="connsiteX4" fmla="*/ 0 w 9144000"/>
              <a:gd name="connsiteY4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0 w 9207500"/>
              <a:gd name="connsiteY3" fmla="*/ 992524 h 1373524"/>
              <a:gd name="connsiteX4" fmla="*/ 63500 w 9207500"/>
              <a:gd name="connsiteY4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0 w 9207500"/>
              <a:gd name="connsiteY3" fmla="*/ 992524 h 1373524"/>
              <a:gd name="connsiteX4" fmla="*/ 63500 w 9207500"/>
              <a:gd name="connsiteY4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0 w 9207500"/>
              <a:gd name="connsiteY3" fmla="*/ 992524 h 1373524"/>
              <a:gd name="connsiteX4" fmla="*/ 63500 w 9207500"/>
              <a:gd name="connsiteY4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0 w 9207500"/>
              <a:gd name="connsiteY3" fmla="*/ 992524 h 1373524"/>
              <a:gd name="connsiteX4" fmla="*/ 63500 w 9207500"/>
              <a:gd name="connsiteY4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1905000 w 9207500"/>
              <a:gd name="connsiteY3" fmla="*/ 1143000 h 1373524"/>
              <a:gd name="connsiteX4" fmla="*/ 0 w 9207500"/>
              <a:gd name="connsiteY4" fmla="*/ 992524 h 1373524"/>
              <a:gd name="connsiteX5" fmla="*/ 63500 w 9207500"/>
              <a:gd name="connsiteY5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1930400 w 9207500"/>
              <a:gd name="connsiteY3" fmla="*/ 1079500 h 1373524"/>
              <a:gd name="connsiteX4" fmla="*/ 0 w 9207500"/>
              <a:gd name="connsiteY4" fmla="*/ 992524 h 1373524"/>
              <a:gd name="connsiteX5" fmla="*/ 63500 w 9207500"/>
              <a:gd name="connsiteY5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3098800 w 9207500"/>
              <a:gd name="connsiteY3" fmla="*/ 1181100 h 1373524"/>
              <a:gd name="connsiteX4" fmla="*/ 1930400 w 9207500"/>
              <a:gd name="connsiteY4" fmla="*/ 1079500 h 1373524"/>
              <a:gd name="connsiteX5" fmla="*/ 0 w 9207500"/>
              <a:gd name="connsiteY5" fmla="*/ 992524 h 1373524"/>
              <a:gd name="connsiteX6" fmla="*/ 63500 w 9207500"/>
              <a:gd name="connsiteY6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3733800 w 9207500"/>
              <a:gd name="connsiteY3" fmla="*/ 1244600 h 1373524"/>
              <a:gd name="connsiteX4" fmla="*/ 3098800 w 9207500"/>
              <a:gd name="connsiteY4" fmla="*/ 1181100 h 1373524"/>
              <a:gd name="connsiteX5" fmla="*/ 1930400 w 9207500"/>
              <a:gd name="connsiteY5" fmla="*/ 1079500 h 1373524"/>
              <a:gd name="connsiteX6" fmla="*/ 0 w 9207500"/>
              <a:gd name="connsiteY6" fmla="*/ 992524 h 1373524"/>
              <a:gd name="connsiteX7" fmla="*/ 63500 w 9207500"/>
              <a:gd name="connsiteY7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4318000 w 9207500"/>
              <a:gd name="connsiteY3" fmla="*/ 1282700 h 1373524"/>
              <a:gd name="connsiteX4" fmla="*/ 3733800 w 9207500"/>
              <a:gd name="connsiteY4" fmla="*/ 1244600 h 1373524"/>
              <a:gd name="connsiteX5" fmla="*/ 3098800 w 9207500"/>
              <a:gd name="connsiteY5" fmla="*/ 1181100 h 1373524"/>
              <a:gd name="connsiteX6" fmla="*/ 1930400 w 9207500"/>
              <a:gd name="connsiteY6" fmla="*/ 1079500 h 1373524"/>
              <a:gd name="connsiteX7" fmla="*/ 0 w 9207500"/>
              <a:gd name="connsiteY7" fmla="*/ 992524 h 1373524"/>
              <a:gd name="connsiteX8" fmla="*/ 63500 w 9207500"/>
              <a:gd name="connsiteY8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5080000 w 9207500"/>
              <a:gd name="connsiteY3" fmla="*/ 1308100 h 1373524"/>
              <a:gd name="connsiteX4" fmla="*/ 4318000 w 9207500"/>
              <a:gd name="connsiteY4" fmla="*/ 1282700 h 1373524"/>
              <a:gd name="connsiteX5" fmla="*/ 3733800 w 9207500"/>
              <a:gd name="connsiteY5" fmla="*/ 1244600 h 1373524"/>
              <a:gd name="connsiteX6" fmla="*/ 3098800 w 9207500"/>
              <a:gd name="connsiteY6" fmla="*/ 1181100 h 1373524"/>
              <a:gd name="connsiteX7" fmla="*/ 1930400 w 9207500"/>
              <a:gd name="connsiteY7" fmla="*/ 1079500 h 1373524"/>
              <a:gd name="connsiteX8" fmla="*/ 0 w 9207500"/>
              <a:gd name="connsiteY8" fmla="*/ 992524 h 1373524"/>
              <a:gd name="connsiteX9" fmla="*/ 63500 w 9207500"/>
              <a:gd name="connsiteY9" fmla="*/ 0 h 1373524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6070600 w 9207500"/>
              <a:gd name="connsiteY3" fmla="*/ 1270000 h 1373524"/>
              <a:gd name="connsiteX4" fmla="*/ 5080000 w 9207500"/>
              <a:gd name="connsiteY4" fmla="*/ 1308100 h 1373524"/>
              <a:gd name="connsiteX5" fmla="*/ 4318000 w 9207500"/>
              <a:gd name="connsiteY5" fmla="*/ 1282700 h 1373524"/>
              <a:gd name="connsiteX6" fmla="*/ 3733800 w 9207500"/>
              <a:gd name="connsiteY6" fmla="*/ 1244600 h 1373524"/>
              <a:gd name="connsiteX7" fmla="*/ 3098800 w 9207500"/>
              <a:gd name="connsiteY7" fmla="*/ 1181100 h 1373524"/>
              <a:gd name="connsiteX8" fmla="*/ 1930400 w 9207500"/>
              <a:gd name="connsiteY8" fmla="*/ 1079500 h 1373524"/>
              <a:gd name="connsiteX9" fmla="*/ 0 w 9207500"/>
              <a:gd name="connsiteY9" fmla="*/ 992524 h 1373524"/>
              <a:gd name="connsiteX10" fmla="*/ 63500 w 9207500"/>
              <a:gd name="connsiteY10" fmla="*/ 0 h 1373524"/>
              <a:gd name="connsiteX0" fmla="*/ 63500 w 9207500"/>
              <a:gd name="connsiteY0" fmla="*/ 0 h 1436045"/>
              <a:gd name="connsiteX1" fmla="*/ 9207500 w 9207500"/>
              <a:gd name="connsiteY1" fmla="*/ 0 h 1436045"/>
              <a:gd name="connsiteX2" fmla="*/ 9207500 w 9207500"/>
              <a:gd name="connsiteY2" fmla="*/ 1373524 h 1436045"/>
              <a:gd name="connsiteX3" fmla="*/ 6731000 w 9207500"/>
              <a:gd name="connsiteY3" fmla="*/ 1168400 h 1436045"/>
              <a:gd name="connsiteX4" fmla="*/ 6070600 w 9207500"/>
              <a:gd name="connsiteY4" fmla="*/ 1270000 h 1436045"/>
              <a:gd name="connsiteX5" fmla="*/ 5080000 w 9207500"/>
              <a:gd name="connsiteY5" fmla="*/ 1308100 h 1436045"/>
              <a:gd name="connsiteX6" fmla="*/ 4318000 w 9207500"/>
              <a:gd name="connsiteY6" fmla="*/ 1282700 h 1436045"/>
              <a:gd name="connsiteX7" fmla="*/ 3733800 w 9207500"/>
              <a:gd name="connsiteY7" fmla="*/ 1244600 h 1436045"/>
              <a:gd name="connsiteX8" fmla="*/ 3098800 w 9207500"/>
              <a:gd name="connsiteY8" fmla="*/ 1181100 h 1436045"/>
              <a:gd name="connsiteX9" fmla="*/ 1930400 w 9207500"/>
              <a:gd name="connsiteY9" fmla="*/ 1079500 h 1436045"/>
              <a:gd name="connsiteX10" fmla="*/ 0 w 9207500"/>
              <a:gd name="connsiteY10" fmla="*/ 992524 h 1436045"/>
              <a:gd name="connsiteX11" fmla="*/ 63500 w 9207500"/>
              <a:gd name="connsiteY11" fmla="*/ 0 h 1436045"/>
              <a:gd name="connsiteX0" fmla="*/ 63500 w 9207500"/>
              <a:gd name="connsiteY0" fmla="*/ 0 h 1373524"/>
              <a:gd name="connsiteX1" fmla="*/ 9207500 w 9207500"/>
              <a:gd name="connsiteY1" fmla="*/ 0 h 1373524"/>
              <a:gd name="connsiteX2" fmla="*/ 9207500 w 9207500"/>
              <a:gd name="connsiteY2" fmla="*/ 1373524 h 1373524"/>
              <a:gd name="connsiteX3" fmla="*/ 6731000 w 9207500"/>
              <a:gd name="connsiteY3" fmla="*/ 1168400 h 1373524"/>
              <a:gd name="connsiteX4" fmla="*/ 6070600 w 9207500"/>
              <a:gd name="connsiteY4" fmla="*/ 1270000 h 1373524"/>
              <a:gd name="connsiteX5" fmla="*/ 5080000 w 9207500"/>
              <a:gd name="connsiteY5" fmla="*/ 1308100 h 1373524"/>
              <a:gd name="connsiteX6" fmla="*/ 4318000 w 9207500"/>
              <a:gd name="connsiteY6" fmla="*/ 1282700 h 1373524"/>
              <a:gd name="connsiteX7" fmla="*/ 3733800 w 9207500"/>
              <a:gd name="connsiteY7" fmla="*/ 1244600 h 1373524"/>
              <a:gd name="connsiteX8" fmla="*/ 3098800 w 9207500"/>
              <a:gd name="connsiteY8" fmla="*/ 1181100 h 1373524"/>
              <a:gd name="connsiteX9" fmla="*/ 1930400 w 9207500"/>
              <a:gd name="connsiteY9" fmla="*/ 1079500 h 1373524"/>
              <a:gd name="connsiteX10" fmla="*/ 0 w 9207500"/>
              <a:gd name="connsiteY10" fmla="*/ 992524 h 1373524"/>
              <a:gd name="connsiteX11" fmla="*/ 63500 w 9207500"/>
              <a:gd name="connsiteY11" fmla="*/ 0 h 1373524"/>
              <a:gd name="connsiteX0" fmla="*/ 63500 w 9245600"/>
              <a:gd name="connsiteY0" fmla="*/ 0 h 1308100"/>
              <a:gd name="connsiteX1" fmla="*/ 9207500 w 9245600"/>
              <a:gd name="connsiteY1" fmla="*/ 0 h 1308100"/>
              <a:gd name="connsiteX2" fmla="*/ 9245600 w 9245600"/>
              <a:gd name="connsiteY2" fmla="*/ 662324 h 1308100"/>
              <a:gd name="connsiteX3" fmla="*/ 6731000 w 9245600"/>
              <a:gd name="connsiteY3" fmla="*/ 1168400 h 1308100"/>
              <a:gd name="connsiteX4" fmla="*/ 6070600 w 9245600"/>
              <a:gd name="connsiteY4" fmla="*/ 1270000 h 1308100"/>
              <a:gd name="connsiteX5" fmla="*/ 5080000 w 9245600"/>
              <a:gd name="connsiteY5" fmla="*/ 1308100 h 1308100"/>
              <a:gd name="connsiteX6" fmla="*/ 4318000 w 9245600"/>
              <a:gd name="connsiteY6" fmla="*/ 1282700 h 1308100"/>
              <a:gd name="connsiteX7" fmla="*/ 3733800 w 9245600"/>
              <a:gd name="connsiteY7" fmla="*/ 1244600 h 1308100"/>
              <a:gd name="connsiteX8" fmla="*/ 3098800 w 9245600"/>
              <a:gd name="connsiteY8" fmla="*/ 1181100 h 1308100"/>
              <a:gd name="connsiteX9" fmla="*/ 1930400 w 9245600"/>
              <a:gd name="connsiteY9" fmla="*/ 1079500 h 1308100"/>
              <a:gd name="connsiteX10" fmla="*/ 0 w 9245600"/>
              <a:gd name="connsiteY10" fmla="*/ 992524 h 1308100"/>
              <a:gd name="connsiteX11" fmla="*/ 63500 w 9245600"/>
              <a:gd name="connsiteY11" fmla="*/ 0 h 1308100"/>
              <a:gd name="connsiteX0" fmla="*/ 63500 w 9245600"/>
              <a:gd name="connsiteY0" fmla="*/ 0 h 1308100"/>
              <a:gd name="connsiteX1" fmla="*/ 9207500 w 9245600"/>
              <a:gd name="connsiteY1" fmla="*/ 0 h 1308100"/>
              <a:gd name="connsiteX2" fmla="*/ 9245600 w 9245600"/>
              <a:gd name="connsiteY2" fmla="*/ 662324 h 1308100"/>
              <a:gd name="connsiteX3" fmla="*/ 6731000 w 9245600"/>
              <a:gd name="connsiteY3" fmla="*/ 1168400 h 1308100"/>
              <a:gd name="connsiteX4" fmla="*/ 6070600 w 9245600"/>
              <a:gd name="connsiteY4" fmla="*/ 1270000 h 1308100"/>
              <a:gd name="connsiteX5" fmla="*/ 5080000 w 9245600"/>
              <a:gd name="connsiteY5" fmla="*/ 1308100 h 1308100"/>
              <a:gd name="connsiteX6" fmla="*/ 4318000 w 9245600"/>
              <a:gd name="connsiteY6" fmla="*/ 1282700 h 1308100"/>
              <a:gd name="connsiteX7" fmla="*/ 3733800 w 9245600"/>
              <a:gd name="connsiteY7" fmla="*/ 1244600 h 1308100"/>
              <a:gd name="connsiteX8" fmla="*/ 3098800 w 9245600"/>
              <a:gd name="connsiteY8" fmla="*/ 1181100 h 1308100"/>
              <a:gd name="connsiteX9" fmla="*/ 1930400 w 9245600"/>
              <a:gd name="connsiteY9" fmla="*/ 1079500 h 1308100"/>
              <a:gd name="connsiteX10" fmla="*/ 0 w 9245600"/>
              <a:gd name="connsiteY10" fmla="*/ 992524 h 1308100"/>
              <a:gd name="connsiteX11" fmla="*/ 63500 w 9245600"/>
              <a:gd name="connsiteY11" fmla="*/ 0 h 1308100"/>
              <a:gd name="connsiteX0" fmla="*/ 63500 w 9207500"/>
              <a:gd name="connsiteY0" fmla="*/ 0 h 1308100"/>
              <a:gd name="connsiteX1" fmla="*/ 9207500 w 9207500"/>
              <a:gd name="connsiteY1" fmla="*/ 0 h 1308100"/>
              <a:gd name="connsiteX2" fmla="*/ 9004300 w 9207500"/>
              <a:gd name="connsiteY2" fmla="*/ 649624 h 1308100"/>
              <a:gd name="connsiteX3" fmla="*/ 6731000 w 9207500"/>
              <a:gd name="connsiteY3" fmla="*/ 1168400 h 1308100"/>
              <a:gd name="connsiteX4" fmla="*/ 6070600 w 9207500"/>
              <a:gd name="connsiteY4" fmla="*/ 1270000 h 1308100"/>
              <a:gd name="connsiteX5" fmla="*/ 5080000 w 9207500"/>
              <a:gd name="connsiteY5" fmla="*/ 1308100 h 1308100"/>
              <a:gd name="connsiteX6" fmla="*/ 4318000 w 9207500"/>
              <a:gd name="connsiteY6" fmla="*/ 1282700 h 1308100"/>
              <a:gd name="connsiteX7" fmla="*/ 3733800 w 9207500"/>
              <a:gd name="connsiteY7" fmla="*/ 1244600 h 1308100"/>
              <a:gd name="connsiteX8" fmla="*/ 3098800 w 9207500"/>
              <a:gd name="connsiteY8" fmla="*/ 1181100 h 1308100"/>
              <a:gd name="connsiteX9" fmla="*/ 1930400 w 9207500"/>
              <a:gd name="connsiteY9" fmla="*/ 1079500 h 1308100"/>
              <a:gd name="connsiteX10" fmla="*/ 0 w 9207500"/>
              <a:gd name="connsiteY10" fmla="*/ 992524 h 1308100"/>
              <a:gd name="connsiteX11" fmla="*/ 63500 w 9207500"/>
              <a:gd name="connsiteY11" fmla="*/ 0 h 1308100"/>
              <a:gd name="connsiteX0" fmla="*/ 63500 w 9207500"/>
              <a:gd name="connsiteY0" fmla="*/ 0 h 1308100"/>
              <a:gd name="connsiteX1" fmla="*/ 9207500 w 9207500"/>
              <a:gd name="connsiteY1" fmla="*/ 0 h 1308100"/>
              <a:gd name="connsiteX2" fmla="*/ 9004300 w 9207500"/>
              <a:gd name="connsiteY2" fmla="*/ 649624 h 1308100"/>
              <a:gd name="connsiteX3" fmla="*/ 6731000 w 9207500"/>
              <a:gd name="connsiteY3" fmla="*/ 1168400 h 1308100"/>
              <a:gd name="connsiteX4" fmla="*/ 6070600 w 9207500"/>
              <a:gd name="connsiteY4" fmla="*/ 1270000 h 1308100"/>
              <a:gd name="connsiteX5" fmla="*/ 5080000 w 9207500"/>
              <a:gd name="connsiteY5" fmla="*/ 1308100 h 1308100"/>
              <a:gd name="connsiteX6" fmla="*/ 4318000 w 9207500"/>
              <a:gd name="connsiteY6" fmla="*/ 1282700 h 1308100"/>
              <a:gd name="connsiteX7" fmla="*/ 3733800 w 9207500"/>
              <a:gd name="connsiteY7" fmla="*/ 1244600 h 1308100"/>
              <a:gd name="connsiteX8" fmla="*/ 3098800 w 9207500"/>
              <a:gd name="connsiteY8" fmla="*/ 1181100 h 1308100"/>
              <a:gd name="connsiteX9" fmla="*/ 1930400 w 9207500"/>
              <a:gd name="connsiteY9" fmla="*/ 1079500 h 1308100"/>
              <a:gd name="connsiteX10" fmla="*/ 0 w 9207500"/>
              <a:gd name="connsiteY10" fmla="*/ 992524 h 1308100"/>
              <a:gd name="connsiteX11" fmla="*/ 63500 w 9207500"/>
              <a:gd name="connsiteY11" fmla="*/ 0 h 1308100"/>
              <a:gd name="connsiteX0" fmla="*/ 63500 w 9024326"/>
              <a:gd name="connsiteY0" fmla="*/ 12700 h 1320800"/>
              <a:gd name="connsiteX1" fmla="*/ 8826500 w 9024326"/>
              <a:gd name="connsiteY1" fmla="*/ 0 h 1320800"/>
              <a:gd name="connsiteX2" fmla="*/ 9004300 w 9024326"/>
              <a:gd name="connsiteY2" fmla="*/ 662324 h 1320800"/>
              <a:gd name="connsiteX3" fmla="*/ 6731000 w 9024326"/>
              <a:gd name="connsiteY3" fmla="*/ 1181100 h 1320800"/>
              <a:gd name="connsiteX4" fmla="*/ 6070600 w 9024326"/>
              <a:gd name="connsiteY4" fmla="*/ 1282700 h 1320800"/>
              <a:gd name="connsiteX5" fmla="*/ 5080000 w 9024326"/>
              <a:gd name="connsiteY5" fmla="*/ 1320800 h 1320800"/>
              <a:gd name="connsiteX6" fmla="*/ 4318000 w 9024326"/>
              <a:gd name="connsiteY6" fmla="*/ 1295400 h 1320800"/>
              <a:gd name="connsiteX7" fmla="*/ 3733800 w 9024326"/>
              <a:gd name="connsiteY7" fmla="*/ 1257300 h 1320800"/>
              <a:gd name="connsiteX8" fmla="*/ 3098800 w 9024326"/>
              <a:gd name="connsiteY8" fmla="*/ 1193800 h 1320800"/>
              <a:gd name="connsiteX9" fmla="*/ 1930400 w 9024326"/>
              <a:gd name="connsiteY9" fmla="*/ 1092200 h 1320800"/>
              <a:gd name="connsiteX10" fmla="*/ 0 w 9024326"/>
              <a:gd name="connsiteY10" fmla="*/ 1005224 h 1320800"/>
              <a:gd name="connsiteX11" fmla="*/ 63500 w 9024326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5852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31000 w 8826500"/>
              <a:gd name="connsiteY3" fmla="*/ 11811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2827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57900 w 8826500"/>
              <a:gd name="connsiteY4" fmla="*/ 12700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96300 w 8826500"/>
              <a:gd name="connsiteY2" fmla="*/ 7004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83600 w 8826500"/>
              <a:gd name="connsiteY2" fmla="*/ 6623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83600 w 8826500"/>
              <a:gd name="connsiteY2" fmla="*/ 6623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83600 w 8826500"/>
              <a:gd name="connsiteY2" fmla="*/ 6623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  <a:gd name="connsiteX0" fmla="*/ 63500 w 8826500"/>
              <a:gd name="connsiteY0" fmla="*/ 12700 h 1320800"/>
              <a:gd name="connsiteX1" fmla="*/ 8826500 w 8826500"/>
              <a:gd name="connsiteY1" fmla="*/ 0 h 1320800"/>
              <a:gd name="connsiteX2" fmla="*/ 8483600 w 8826500"/>
              <a:gd name="connsiteY2" fmla="*/ 662324 h 1320800"/>
              <a:gd name="connsiteX3" fmla="*/ 6781800 w 8826500"/>
              <a:gd name="connsiteY3" fmla="*/ 1206500 h 1320800"/>
              <a:gd name="connsiteX4" fmla="*/ 6070600 w 8826500"/>
              <a:gd name="connsiteY4" fmla="*/ 1308100 h 1320800"/>
              <a:gd name="connsiteX5" fmla="*/ 5080000 w 8826500"/>
              <a:gd name="connsiteY5" fmla="*/ 1320800 h 1320800"/>
              <a:gd name="connsiteX6" fmla="*/ 4318000 w 8826500"/>
              <a:gd name="connsiteY6" fmla="*/ 1295400 h 1320800"/>
              <a:gd name="connsiteX7" fmla="*/ 3733800 w 8826500"/>
              <a:gd name="connsiteY7" fmla="*/ 1257300 h 1320800"/>
              <a:gd name="connsiteX8" fmla="*/ 3098800 w 8826500"/>
              <a:gd name="connsiteY8" fmla="*/ 1193800 h 1320800"/>
              <a:gd name="connsiteX9" fmla="*/ 1930400 w 8826500"/>
              <a:gd name="connsiteY9" fmla="*/ 1092200 h 1320800"/>
              <a:gd name="connsiteX10" fmla="*/ 0 w 8826500"/>
              <a:gd name="connsiteY10" fmla="*/ 1005224 h 1320800"/>
              <a:gd name="connsiteX11" fmla="*/ 63500 w 8826500"/>
              <a:gd name="connsiteY11" fmla="*/ 12700 h 132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826500" h="1320800">
                <a:moveTo>
                  <a:pt x="63500" y="12700"/>
                </a:moveTo>
                <a:lnTo>
                  <a:pt x="8826500" y="0"/>
                </a:lnTo>
                <a:cubicBezTo>
                  <a:pt x="8758767" y="216541"/>
                  <a:pt x="8652933" y="534683"/>
                  <a:pt x="8483600" y="662324"/>
                </a:cubicBezTo>
                <a:cubicBezTo>
                  <a:pt x="8034867" y="1015807"/>
                  <a:pt x="7304617" y="1096754"/>
                  <a:pt x="6781800" y="1206500"/>
                </a:cubicBezTo>
                <a:cubicBezTo>
                  <a:pt x="6462183" y="1278146"/>
                  <a:pt x="6335183" y="1278467"/>
                  <a:pt x="6070600" y="1308100"/>
                </a:cubicBezTo>
                <a:lnTo>
                  <a:pt x="5080000" y="1320800"/>
                </a:lnTo>
                <a:lnTo>
                  <a:pt x="4318000" y="1295400"/>
                </a:lnTo>
                <a:lnTo>
                  <a:pt x="3733800" y="1257300"/>
                </a:lnTo>
                <a:lnTo>
                  <a:pt x="3098800" y="1193800"/>
                </a:lnTo>
                <a:lnTo>
                  <a:pt x="1930400" y="1092200"/>
                </a:lnTo>
                <a:lnTo>
                  <a:pt x="0" y="1005224"/>
                </a:lnTo>
                <a:lnTo>
                  <a:pt x="63500" y="12700"/>
                </a:lnTo>
                <a:close/>
              </a:path>
            </a:pathLst>
          </a:custGeom>
          <a:solidFill>
            <a:srgbClr val="8ADB7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725" tIns="60862" rIns="121725" bIns="60862" spcCol="0" rtlCol="0" anchor="ctr"/>
          <a:lstStyle/>
          <a:p>
            <a:pPr algn="ctr"/>
            <a:endParaRPr lang="en-US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078549" y="82169"/>
            <a:ext cx="10717370" cy="150108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chemeClr val="bg1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  ch     Kh  kh 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-208189" y="168989"/>
            <a:ext cx="2027463" cy="692299"/>
          </a:xfrm>
          <a:prstGeom prst="rect">
            <a:avLst/>
          </a:prstGeom>
          <a:noFill/>
        </p:spPr>
        <p:txBody>
          <a:bodyPr wrap="square" lIns="121725" tIns="60862" rIns="121725" bIns="60862" rtlCol="0">
            <a:spAutoFit/>
          </a:bodyPr>
          <a:lstStyle/>
          <a:p>
            <a:pPr algn="ctr"/>
            <a:r>
              <a:rPr lang="en-US" sz="3700" b="1">
                <a:solidFill>
                  <a:schemeClr val="bg1"/>
                </a:solidFill>
                <a:latin typeface="Arrus-Black" pitchFamily="18" charset="0"/>
                <a:ea typeface="Arrus-Black" pitchFamily="18" charset="0"/>
                <a:cs typeface="Arrus-Black" pitchFamily="18" charset="0"/>
              </a:rPr>
              <a:t>BÀI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812" y="210720"/>
            <a:ext cx="2203358" cy="2227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2" name="TextBox 31"/>
          <p:cNvSpPr txBox="1"/>
          <p:nvPr/>
        </p:nvSpPr>
        <p:spPr>
          <a:xfrm>
            <a:off x="1078549" y="685551"/>
            <a:ext cx="1127504" cy="943848"/>
          </a:xfrm>
          <a:prstGeom prst="rect">
            <a:avLst/>
          </a:prstGeom>
          <a:noFill/>
        </p:spPr>
        <p:txBody>
          <a:bodyPr wrap="square" lIns="121725" tIns="60862" rIns="121725" bIns="60862" rtlCol="0">
            <a:spAutoFit/>
          </a:bodyPr>
          <a:lstStyle/>
          <a:p>
            <a:pPr algn="ctr"/>
            <a:r>
              <a:rPr lang="en-US" sz="5300" b="1">
                <a:solidFill>
                  <a:srgbClr val="1BBF23"/>
                </a:solidFill>
                <a:latin typeface=".VnCooper" pitchFamily="34" charset="0"/>
                <a:ea typeface="Arial-Rounded" pitchFamily="34" charset="0"/>
                <a:cs typeface="Arial-Rounded" pitchFamily="34" charset="0"/>
              </a:rPr>
              <a:t>14</a:t>
            </a:r>
          </a:p>
        </p:txBody>
      </p:sp>
      <p:grpSp>
        <p:nvGrpSpPr>
          <p:cNvPr id="27" name="Group 26"/>
          <p:cNvGrpSpPr/>
          <p:nvPr/>
        </p:nvGrpSpPr>
        <p:grpSpPr>
          <a:xfrm>
            <a:off x="464516" y="2051884"/>
            <a:ext cx="3448696" cy="941185"/>
            <a:chOff x="63500" y="1429216"/>
            <a:chExt cx="2592937" cy="705889"/>
          </a:xfrm>
        </p:grpSpPr>
        <p:sp>
          <p:nvSpPr>
            <p:cNvPr id="4" name="Rounded Rectangle 3"/>
            <p:cNvSpPr/>
            <p:nvPr/>
          </p:nvSpPr>
          <p:spPr>
            <a:xfrm>
              <a:off x="384358" y="1429216"/>
              <a:ext cx="2272079" cy="705889"/>
            </a:xfrm>
            <a:prstGeom prst="roundRect">
              <a:avLst/>
            </a:prstGeom>
            <a:solidFill>
              <a:srgbClr val="61DC4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700"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Nhận biết</a:t>
              </a:r>
            </a:p>
          </p:txBody>
        </p:sp>
        <p:sp>
          <p:nvSpPr>
            <p:cNvPr id="3" name="Oval 2"/>
            <p:cNvSpPr/>
            <p:nvPr/>
          </p:nvSpPr>
          <p:spPr>
            <a:xfrm>
              <a:off x="63500" y="1458734"/>
              <a:ext cx="641717" cy="641717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300">
                  <a:solidFill>
                    <a:schemeClr val="tx1"/>
                  </a:solidFill>
                  <a:latin typeface="Arial Rounded MT Bold" pitchFamily="34" charset="0"/>
                  <a:ea typeface="Arial-Rounded" pitchFamily="34" charset="0"/>
                  <a:cs typeface="Arial-Rounded" pitchFamily="34" charset="0"/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3371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8" grpId="0"/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215396" y="203422"/>
            <a:ext cx="2621250" cy="941185"/>
            <a:chOff x="63500" y="1429216"/>
            <a:chExt cx="1970813" cy="705889"/>
          </a:xfrm>
        </p:grpSpPr>
        <p:sp>
          <p:nvSpPr>
            <p:cNvPr id="35" name="Rounded Rectangle 34"/>
            <p:cNvSpPr/>
            <p:nvPr/>
          </p:nvSpPr>
          <p:spPr>
            <a:xfrm>
              <a:off x="384358" y="1429216"/>
              <a:ext cx="1649955" cy="705889"/>
            </a:xfrm>
            <a:prstGeom prst="roundRect">
              <a:avLst/>
            </a:prstGeom>
            <a:solidFill>
              <a:srgbClr val="61DC4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800"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Đọc</a:t>
              </a:r>
            </a:p>
          </p:txBody>
        </p:sp>
        <p:sp>
          <p:nvSpPr>
            <p:cNvPr id="36" name="Oval 35"/>
            <p:cNvSpPr/>
            <p:nvPr/>
          </p:nvSpPr>
          <p:spPr>
            <a:xfrm>
              <a:off x="63500" y="1458734"/>
              <a:ext cx="641717" cy="641717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800">
                  <a:solidFill>
                    <a:schemeClr val="tx1"/>
                  </a:solidFill>
                  <a:latin typeface="Arial Rounded MT Bold" pitchFamily="34" charset="0"/>
                  <a:ea typeface="Arial-Rounded" pitchFamily="34" charset="0"/>
                  <a:cs typeface="Arial-Rounded" pitchFamily="34" charset="0"/>
                </a:rPr>
                <a:t>3</a:t>
              </a:r>
            </a:p>
          </p:txBody>
        </p:sp>
      </p:grpSp>
      <p:sp>
        <p:nvSpPr>
          <p:cNvPr id="37" name="Title 1"/>
          <p:cNvSpPr txBox="1">
            <a:spLocks/>
          </p:cNvSpPr>
          <p:nvPr/>
        </p:nvSpPr>
        <p:spPr>
          <a:xfrm>
            <a:off x="2267754" y="1314674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</a:p>
        </p:txBody>
      </p:sp>
      <p:sp>
        <p:nvSpPr>
          <p:cNvPr id="38" name="Title 1"/>
          <p:cNvSpPr txBox="1">
            <a:spLocks/>
          </p:cNvSpPr>
          <p:nvPr/>
        </p:nvSpPr>
        <p:spPr>
          <a:xfrm>
            <a:off x="1128099" y="2337417"/>
            <a:ext cx="1930425" cy="10503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88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</a:p>
        </p:txBody>
      </p:sp>
      <p:sp>
        <p:nvSpPr>
          <p:cNvPr id="39" name="Title 1"/>
          <p:cNvSpPr txBox="1">
            <a:spLocks/>
          </p:cNvSpPr>
          <p:nvPr/>
        </p:nvSpPr>
        <p:spPr>
          <a:xfrm>
            <a:off x="3102399" y="2337417"/>
            <a:ext cx="1930425" cy="10503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88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u</a:t>
            </a:r>
          </a:p>
        </p:txBody>
      </p:sp>
      <p:sp>
        <p:nvSpPr>
          <p:cNvPr id="40" name="Title 1"/>
          <p:cNvSpPr txBox="1">
            <a:spLocks/>
          </p:cNvSpPr>
          <p:nvPr/>
        </p:nvSpPr>
        <p:spPr>
          <a:xfrm>
            <a:off x="1128099" y="3446175"/>
            <a:ext cx="3904626" cy="10503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88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chú</a:t>
            </a:r>
          </a:p>
        </p:txBody>
      </p:sp>
      <p:sp>
        <p:nvSpPr>
          <p:cNvPr id="41" name="Title 1"/>
          <p:cNvSpPr txBox="1">
            <a:spLocks/>
          </p:cNvSpPr>
          <p:nvPr/>
        </p:nvSpPr>
        <p:spPr>
          <a:xfrm>
            <a:off x="7112817" y="2337417"/>
            <a:ext cx="1930425" cy="10503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88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</a:p>
        </p:txBody>
      </p:sp>
      <p:sp>
        <p:nvSpPr>
          <p:cNvPr id="42" name="Title 1"/>
          <p:cNvSpPr txBox="1">
            <a:spLocks/>
          </p:cNvSpPr>
          <p:nvPr/>
        </p:nvSpPr>
        <p:spPr>
          <a:xfrm>
            <a:off x="9089260" y="2337417"/>
            <a:ext cx="1930425" cy="10503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88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i</a:t>
            </a:r>
          </a:p>
        </p:txBody>
      </p:sp>
      <p:sp>
        <p:nvSpPr>
          <p:cNvPr id="43" name="Title 1"/>
          <p:cNvSpPr txBox="1">
            <a:spLocks/>
          </p:cNvSpPr>
          <p:nvPr/>
        </p:nvSpPr>
        <p:spPr>
          <a:xfrm>
            <a:off x="7112817" y="3446175"/>
            <a:ext cx="3905275" cy="10503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88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khỉ</a:t>
            </a:r>
          </a:p>
        </p:txBody>
      </p:sp>
      <p:sp>
        <p:nvSpPr>
          <p:cNvPr id="44" name="Title 1"/>
          <p:cNvSpPr txBox="1">
            <a:spLocks/>
          </p:cNvSpPr>
          <p:nvPr/>
        </p:nvSpPr>
        <p:spPr>
          <a:xfrm>
            <a:off x="-167481" y="5589050"/>
            <a:ext cx="2176240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chè</a:t>
            </a:r>
          </a:p>
        </p:txBody>
      </p:sp>
      <p:sp>
        <p:nvSpPr>
          <p:cNvPr id="45" name="Title 1"/>
          <p:cNvSpPr txBox="1">
            <a:spLocks/>
          </p:cNvSpPr>
          <p:nvPr/>
        </p:nvSpPr>
        <p:spPr>
          <a:xfrm>
            <a:off x="1999220" y="5592534"/>
            <a:ext cx="1754932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chỉ</a:t>
            </a:r>
          </a:p>
        </p:txBody>
      </p:sp>
      <p:sp>
        <p:nvSpPr>
          <p:cNvPr id="46" name="Title 1"/>
          <p:cNvSpPr txBox="1">
            <a:spLocks/>
          </p:cNvSpPr>
          <p:nvPr/>
        </p:nvSpPr>
        <p:spPr>
          <a:xfrm>
            <a:off x="3866416" y="5592534"/>
            <a:ext cx="1930425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chợ</a:t>
            </a:r>
          </a:p>
        </p:txBody>
      </p:sp>
      <p:sp>
        <p:nvSpPr>
          <p:cNvPr id="47" name="Title 1"/>
          <p:cNvSpPr txBox="1">
            <a:spLocks/>
          </p:cNvSpPr>
          <p:nvPr/>
        </p:nvSpPr>
        <p:spPr>
          <a:xfrm>
            <a:off x="6059031" y="5592534"/>
            <a:ext cx="1930425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khế</a:t>
            </a:r>
          </a:p>
        </p:txBody>
      </p:sp>
      <p:sp>
        <p:nvSpPr>
          <p:cNvPr id="48" name="Title 1"/>
          <p:cNvSpPr txBox="1">
            <a:spLocks/>
          </p:cNvSpPr>
          <p:nvPr/>
        </p:nvSpPr>
        <p:spPr>
          <a:xfrm>
            <a:off x="8145511" y="5592534"/>
            <a:ext cx="1930425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kho</a:t>
            </a:r>
          </a:p>
        </p:txBody>
      </p:sp>
      <p:sp>
        <p:nvSpPr>
          <p:cNvPr id="49" name="Title 1"/>
          <p:cNvSpPr txBox="1">
            <a:spLocks/>
          </p:cNvSpPr>
          <p:nvPr/>
        </p:nvSpPr>
        <p:spPr>
          <a:xfrm>
            <a:off x="10046028" y="5592534"/>
            <a:ext cx="1930425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khô</a:t>
            </a:r>
          </a:p>
        </p:txBody>
      </p:sp>
      <p:sp>
        <p:nvSpPr>
          <p:cNvPr id="50" name="Title 1"/>
          <p:cNvSpPr txBox="1">
            <a:spLocks/>
          </p:cNvSpPr>
          <p:nvPr/>
        </p:nvSpPr>
        <p:spPr>
          <a:xfrm>
            <a:off x="-167481" y="5412766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</a:p>
        </p:txBody>
      </p:sp>
      <p:sp>
        <p:nvSpPr>
          <p:cNvPr id="51" name="Title 1"/>
          <p:cNvSpPr txBox="1">
            <a:spLocks/>
          </p:cNvSpPr>
          <p:nvPr/>
        </p:nvSpPr>
        <p:spPr>
          <a:xfrm>
            <a:off x="1966119" y="5412766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</a:p>
        </p:txBody>
      </p:sp>
      <p:sp>
        <p:nvSpPr>
          <p:cNvPr id="52" name="Title 1"/>
          <p:cNvSpPr txBox="1">
            <a:spLocks/>
          </p:cNvSpPr>
          <p:nvPr/>
        </p:nvSpPr>
        <p:spPr>
          <a:xfrm>
            <a:off x="3737769" y="5412766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</a:p>
        </p:txBody>
      </p:sp>
      <p:sp>
        <p:nvSpPr>
          <p:cNvPr id="53" name="Title 1"/>
          <p:cNvSpPr txBox="1">
            <a:spLocks/>
          </p:cNvSpPr>
          <p:nvPr/>
        </p:nvSpPr>
        <p:spPr>
          <a:xfrm>
            <a:off x="5945452" y="5412766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</a:p>
        </p:txBody>
      </p:sp>
      <p:sp>
        <p:nvSpPr>
          <p:cNvPr id="54" name="Title 1"/>
          <p:cNvSpPr txBox="1">
            <a:spLocks/>
          </p:cNvSpPr>
          <p:nvPr/>
        </p:nvSpPr>
        <p:spPr>
          <a:xfrm>
            <a:off x="8021902" y="5412766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</a:p>
        </p:txBody>
      </p:sp>
      <p:sp>
        <p:nvSpPr>
          <p:cNvPr id="55" name="Title 1"/>
          <p:cNvSpPr txBox="1">
            <a:spLocks/>
          </p:cNvSpPr>
          <p:nvPr/>
        </p:nvSpPr>
        <p:spPr>
          <a:xfrm>
            <a:off x="9914776" y="5419483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</a:p>
        </p:txBody>
      </p:sp>
      <p:sp>
        <p:nvSpPr>
          <p:cNvPr id="56" name="Title 1"/>
          <p:cNvSpPr txBox="1">
            <a:spLocks/>
          </p:cNvSpPr>
          <p:nvPr/>
        </p:nvSpPr>
        <p:spPr>
          <a:xfrm>
            <a:off x="8214519" y="1314674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</a:p>
        </p:txBody>
      </p:sp>
      <p:sp>
        <p:nvSpPr>
          <p:cNvPr id="71" name="Title 1"/>
          <p:cNvSpPr txBox="1">
            <a:spLocks/>
          </p:cNvSpPr>
          <p:nvPr/>
        </p:nvSpPr>
        <p:spPr>
          <a:xfrm>
            <a:off x="1983052" y="3600674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</a:p>
        </p:txBody>
      </p:sp>
      <p:sp>
        <p:nvSpPr>
          <p:cNvPr id="72" name="Title 1"/>
          <p:cNvSpPr txBox="1">
            <a:spLocks/>
          </p:cNvSpPr>
          <p:nvPr/>
        </p:nvSpPr>
        <p:spPr>
          <a:xfrm>
            <a:off x="8157369" y="3556000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</a:p>
        </p:txBody>
      </p:sp>
    </p:spTree>
    <p:extLst>
      <p:ext uri="{BB962C8B-B14F-4D97-AF65-F5344CB8AC3E}">
        <p14:creationId xmlns:p14="http://schemas.microsoft.com/office/powerpoint/2010/main" val="207785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/>
      <p:bldP spid="45" grpId="0"/>
      <p:bldP spid="46" grpId="0"/>
      <p:bldP spid="47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71" grpId="0"/>
      <p:bldP spid="7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4328319" y="5204982"/>
            <a:ext cx="3581400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lá khô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5604669" y="5090886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</a:p>
        </p:txBody>
      </p:sp>
      <p:pic>
        <p:nvPicPr>
          <p:cNvPr id="2054" name="Picture 6" descr="Beech Leaves Dry Forest - Free photo on Pixaba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3740" y="207645"/>
            <a:ext cx="5783579" cy="4337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ow To Convert Tree Leaves Into Electronic Devices? These ...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01" r="20655"/>
          <a:stretch/>
        </p:blipFill>
        <p:spPr bwMode="auto">
          <a:xfrm>
            <a:off x="365919" y="207645"/>
            <a:ext cx="4911049" cy="4404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3578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4134168" y="5673891"/>
            <a:ext cx="3939540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>
                <a:solidFill>
                  <a:prstClr val="black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chú khỉ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4122738" y="5557779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6256609" y="5550041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</a:p>
        </p:txBody>
      </p:sp>
      <p:pic>
        <p:nvPicPr>
          <p:cNvPr id="3074" name="Picture 2" descr="Hình tượng con khỉ trong văn hóa – Wikipedia tiếng Việ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319" y="304800"/>
            <a:ext cx="3172203" cy="4758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Little baby monkey playing water, baby monkeys jumping on the tree, Monkey Camp part 578.mp4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62632" end="307124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379044" y="342900"/>
            <a:ext cx="8493075" cy="4777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5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55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7" grpId="0"/>
      <p:bldP spid="6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4328319" y="5624990"/>
            <a:ext cx="3581400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>
                <a:solidFill>
                  <a:prstClr val="black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chợ cá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4233069" y="5505674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</a:p>
        </p:txBody>
      </p:sp>
      <p:pic>
        <p:nvPicPr>
          <p:cNvPr id="9" name="Picture 2" descr="Hải sản Đà Nẵng và top 10 quán vừa ngon vừa rẻ nhất định phải gh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7200"/>
            <a:ext cx="6746100" cy="464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3 khu chợ hải sản tươi ngon, giá rẻ ở Vũng Tàu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999"/>
          <a:stretch/>
        </p:blipFill>
        <p:spPr bwMode="auto">
          <a:xfrm>
            <a:off x="6746101" y="457200"/>
            <a:ext cx="5415738" cy="464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7953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/>
          <p:cNvSpPr txBox="1">
            <a:spLocks/>
          </p:cNvSpPr>
          <p:nvPr/>
        </p:nvSpPr>
        <p:spPr>
          <a:xfrm>
            <a:off x="61119" y="5204981"/>
            <a:ext cx="3581400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lá khô</a:t>
            </a:r>
          </a:p>
        </p:txBody>
      </p:sp>
      <p:sp>
        <p:nvSpPr>
          <p:cNvPr id="21" name="Title 1"/>
          <p:cNvSpPr txBox="1">
            <a:spLocks/>
          </p:cNvSpPr>
          <p:nvPr/>
        </p:nvSpPr>
        <p:spPr>
          <a:xfrm>
            <a:off x="1337469" y="5090885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</a:p>
        </p:txBody>
      </p:sp>
      <p:sp>
        <p:nvSpPr>
          <p:cNvPr id="22" name="Title 1"/>
          <p:cNvSpPr txBox="1">
            <a:spLocks/>
          </p:cNvSpPr>
          <p:nvPr/>
        </p:nvSpPr>
        <p:spPr>
          <a:xfrm>
            <a:off x="4034949" y="5204982"/>
            <a:ext cx="3939540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>
                <a:solidFill>
                  <a:prstClr val="black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chú khỉ</a:t>
            </a:r>
          </a:p>
        </p:txBody>
      </p:sp>
      <p:sp>
        <p:nvSpPr>
          <p:cNvPr id="23" name="Title 1"/>
          <p:cNvSpPr txBox="1">
            <a:spLocks/>
          </p:cNvSpPr>
          <p:nvPr/>
        </p:nvSpPr>
        <p:spPr>
          <a:xfrm>
            <a:off x="4023519" y="5088870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</a:p>
        </p:txBody>
      </p:sp>
      <p:sp>
        <p:nvSpPr>
          <p:cNvPr id="24" name="Title 1"/>
          <p:cNvSpPr txBox="1">
            <a:spLocks/>
          </p:cNvSpPr>
          <p:nvPr/>
        </p:nvSpPr>
        <p:spPr>
          <a:xfrm>
            <a:off x="6157390" y="5081132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</a:p>
        </p:txBody>
      </p:sp>
      <p:sp>
        <p:nvSpPr>
          <p:cNvPr id="25" name="Title 1"/>
          <p:cNvSpPr txBox="1">
            <a:spLocks/>
          </p:cNvSpPr>
          <p:nvPr/>
        </p:nvSpPr>
        <p:spPr>
          <a:xfrm>
            <a:off x="8462169" y="5224940"/>
            <a:ext cx="3581400" cy="656495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>
                <a:solidFill>
                  <a:prstClr val="black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chợ cá</a:t>
            </a:r>
          </a:p>
        </p:txBody>
      </p:sp>
      <p:sp>
        <p:nvSpPr>
          <p:cNvPr id="26" name="Title 1"/>
          <p:cNvSpPr txBox="1">
            <a:spLocks/>
          </p:cNvSpPr>
          <p:nvPr/>
        </p:nvSpPr>
        <p:spPr>
          <a:xfrm>
            <a:off x="8366919" y="5105624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</a:p>
        </p:txBody>
      </p:sp>
      <p:pic>
        <p:nvPicPr>
          <p:cNvPr id="27" name="Picture 4" descr="How To Convert Tree Leaves Into Electronic Devices? These ...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01" r="20655"/>
          <a:stretch/>
        </p:blipFill>
        <p:spPr bwMode="auto">
          <a:xfrm>
            <a:off x="365919" y="1600200"/>
            <a:ext cx="3018679" cy="2707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Hình tượng con khỉ trong văn hóa – Wikipedia tiếng Việ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259" y="762000"/>
            <a:ext cx="2516262" cy="3774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3 khu chợ hải sản tươi ngon, giá rẻ ở Vũng Tàu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999"/>
          <a:stretch/>
        </p:blipFill>
        <p:spPr bwMode="auto">
          <a:xfrm>
            <a:off x="8675525" y="1828800"/>
            <a:ext cx="3154687" cy="2707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382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2318553" y="105465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178898" y="1128208"/>
            <a:ext cx="1930425" cy="10503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72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3153198" y="1128208"/>
            <a:ext cx="1930425" cy="10503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72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u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1178898" y="2236966"/>
            <a:ext cx="3904626" cy="10503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72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chú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7163616" y="1128208"/>
            <a:ext cx="1930425" cy="10503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72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9140059" y="1128208"/>
            <a:ext cx="1930425" cy="10503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72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i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7163616" y="2236966"/>
            <a:ext cx="3905275" cy="10503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72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khỉ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-5556" y="4114800"/>
            <a:ext cx="2176240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 err="1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chè</a:t>
            </a:r>
            <a:endParaRPr lang="en-US" sz="7200" dirty="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2161145" y="4118284"/>
            <a:ext cx="1754932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 err="1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chỉ</a:t>
            </a:r>
            <a:endParaRPr lang="en-US" sz="7200" dirty="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/>
        </p:nvSpPr>
        <p:spPr>
          <a:xfrm>
            <a:off x="4028341" y="4118284"/>
            <a:ext cx="1930425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chợ</a:t>
            </a:r>
          </a:p>
        </p:txBody>
      </p:sp>
      <p:sp>
        <p:nvSpPr>
          <p:cNvPr id="14" name="Title 1"/>
          <p:cNvSpPr txBox="1">
            <a:spLocks/>
          </p:cNvSpPr>
          <p:nvPr/>
        </p:nvSpPr>
        <p:spPr>
          <a:xfrm>
            <a:off x="6220956" y="4118284"/>
            <a:ext cx="1930425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khế</a:t>
            </a:r>
          </a:p>
        </p:txBody>
      </p:sp>
      <p:sp>
        <p:nvSpPr>
          <p:cNvPr id="15" name="Title 1"/>
          <p:cNvSpPr txBox="1">
            <a:spLocks/>
          </p:cNvSpPr>
          <p:nvPr/>
        </p:nvSpPr>
        <p:spPr>
          <a:xfrm>
            <a:off x="8307436" y="4118284"/>
            <a:ext cx="1930425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kho</a:t>
            </a:r>
          </a:p>
        </p:txBody>
      </p:sp>
      <p:sp>
        <p:nvSpPr>
          <p:cNvPr id="16" name="Title 1"/>
          <p:cNvSpPr txBox="1">
            <a:spLocks/>
          </p:cNvSpPr>
          <p:nvPr/>
        </p:nvSpPr>
        <p:spPr>
          <a:xfrm>
            <a:off x="10207953" y="4118284"/>
            <a:ext cx="1930425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khô</a:t>
            </a:r>
          </a:p>
        </p:txBody>
      </p:sp>
      <p:sp>
        <p:nvSpPr>
          <p:cNvPr id="24" name="Title 1"/>
          <p:cNvSpPr txBox="1">
            <a:spLocks/>
          </p:cNvSpPr>
          <p:nvPr/>
        </p:nvSpPr>
        <p:spPr>
          <a:xfrm>
            <a:off x="8265318" y="105465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</a:p>
        </p:txBody>
      </p:sp>
      <p:sp>
        <p:nvSpPr>
          <p:cNvPr id="25" name="Title 1"/>
          <p:cNvSpPr txBox="1">
            <a:spLocks/>
          </p:cNvSpPr>
          <p:nvPr/>
        </p:nvSpPr>
        <p:spPr>
          <a:xfrm>
            <a:off x="2123326" y="2351714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 err="1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  <a:endParaRPr lang="en-US" sz="7200" dirty="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6" name="Title 1"/>
          <p:cNvSpPr txBox="1">
            <a:spLocks/>
          </p:cNvSpPr>
          <p:nvPr/>
        </p:nvSpPr>
        <p:spPr>
          <a:xfrm>
            <a:off x="8219326" y="2362200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 err="1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  <a:endParaRPr lang="en-US" sz="7200" dirty="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7" name="Title 1"/>
          <p:cNvSpPr txBox="1">
            <a:spLocks/>
          </p:cNvSpPr>
          <p:nvPr/>
        </p:nvSpPr>
        <p:spPr>
          <a:xfrm>
            <a:off x="908751" y="5454049"/>
            <a:ext cx="2819604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 err="1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l</a:t>
            </a:r>
            <a:r>
              <a:rPr lang="en-US" sz="72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á</a:t>
            </a:r>
            <a:r>
              <a:rPr lang="en-US" sz="72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khô</a:t>
            </a:r>
            <a:endParaRPr lang="en-US" sz="7200" dirty="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8" name="Title 1"/>
          <p:cNvSpPr txBox="1">
            <a:spLocks/>
          </p:cNvSpPr>
          <p:nvPr/>
        </p:nvSpPr>
        <p:spPr>
          <a:xfrm>
            <a:off x="4210625" y="5491817"/>
            <a:ext cx="3496282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 err="1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</a:t>
            </a:r>
            <a:r>
              <a:rPr lang="en-US" sz="72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hú</a:t>
            </a:r>
            <a:r>
              <a:rPr lang="en-US" sz="72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khỉ</a:t>
            </a:r>
            <a:endParaRPr lang="en-US" sz="7200" dirty="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9" name="Title 1"/>
          <p:cNvSpPr txBox="1">
            <a:spLocks/>
          </p:cNvSpPr>
          <p:nvPr/>
        </p:nvSpPr>
        <p:spPr>
          <a:xfrm>
            <a:off x="7909719" y="5454049"/>
            <a:ext cx="3496282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 err="1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</a:t>
            </a:r>
            <a:r>
              <a:rPr lang="en-US" sz="72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hợ</a:t>
            </a:r>
            <a:r>
              <a:rPr lang="en-US" sz="7200" dirty="0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 smtClean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cá</a:t>
            </a:r>
            <a:endParaRPr lang="en-US" sz="7200" dirty="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4937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577"/>
          <a:stretch/>
        </p:blipFill>
        <p:spPr>
          <a:xfrm flipH="1">
            <a:off x="0" y="4291232"/>
            <a:ext cx="2818875" cy="244839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8" t="6431" b="19710"/>
          <a:stretch/>
        </p:blipFill>
        <p:spPr>
          <a:xfrm>
            <a:off x="2002970" y="174171"/>
            <a:ext cx="8142513" cy="4833266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62236" y="2818047"/>
            <a:ext cx="10489585" cy="1325563"/>
          </a:xfrm>
        </p:spPr>
        <p:txBody>
          <a:bodyPr>
            <a:noAutofit/>
          </a:bodyPr>
          <a:lstStyle/>
          <a:p>
            <a:pPr algn="ctr"/>
            <a:r>
              <a:rPr lang="en-US" sz="9600" b="1">
                <a:solidFill>
                  <a:srgbClr val="0070C0"/>
                </a:solidFill>
                <a:latin typeface="DomCasual" pitchFamily="18" charset="0"/>
                <a:ea typeface="DomCasual" pitchFamily="18" charset="0"/>
                <a:cs typeface="DomCasual" pitchFamily="18" charset="0"/>
              </a:rPr>
              <a:t>Thư giãn nào!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23" t="9736" b="17249"/>
          <a:stretch/>
        </p:blipFill>
        <p:spPr>
          <a:xfrm>
            <a:off x="9591358" y="4438774"/>
            <a:ext cx="2570480" cy="2405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438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15E5C2B-4C34-4CD8-A812-7545B7E72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Bé Khỉ Và Quả Chuối - Bài Hát Động Vật - Nhạc Thiếu Nhi Tiếng Anh">
            <a:hlinkClick r:id="" action="ppaction://media"/>
            <a:extLst>
              <a:ext uri="{FF2B5EF4-FFF2-40B4-BE49-F238E27FC236}">
                <a16:creationId xmlns:a16="http://schemas.microsoft.com/office/drawing/2014/main" xmlns="" id="{E600F38B-E760-45D0-BDFA-2C7897B87B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7938"/>
            <a:ext cx="12161838" cy="6840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31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2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0672238"/>
              </p:ext>
            </p:extLst>
          </p:nvPr>
        </p:nvGraphicFramePr>
        <p:xfrm>
          <a:off x="215396" y="1290650"/>
          <a:ext cx="11704320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152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xmlns="" val="20007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xmlns="" val="20008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xmlns="" val="20009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xmlns="" val="20010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xmlns="" val="20011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xmlns="" val="20012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xmlns="" val="20013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xmlns="" val="20014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xmlns="" val="20015"/>
                    </a:ext>
                  </a:extLst>
                </a:gridCol>
              </a:tblGrid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18041" marR="118041" marT="59167" marB="59167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</a:tbl>
          </a:graphicData>
        </a:graphic>
      </p:graphicFrame>
      <p:sp>
        <p:nvSpPr>
          <p:cNvPr id="18" name="TextBox 17"/>
          <p:cNvSpPr txBox="1"/>
          <p:nvPr/>
        </p:nvSpPr>
        <p:spPr>
          <a:xfrm>
            <a:off x="89694" y="2148114"/>
            <a:ext cx="4941953" cy="4539506"/>
          </a:xfrm>
          <a:prstGeom prst="rect">
            <a:avLst/>
          </a:prstGeom>
          <a:noFill/>
        </p:spPr>
        <p:txBody>
          <a:bodyPr wrap="square" lIns="121725" tIns="60862" rIns="121725" bIns="60862" rtlCol="0">
            <a:spAutoFit/>
          </a:bodyPr>
          <a:lstStyle/>
          <a:p>
            <a:pPr algn="ctr"/>
            <a:r>
              <a:rPr lang="en-US" sz="28700" dirty="0" err="1">
                <a:solidFill>
                  <a:srgbClr val="FF0000"/>
                </a:solidFill>
                <a:latin typeface="HP001 4 hàng" pitchFamily="34" charset="0"/>
              </a:rPr>
              <a:t>ch</a:t>
            </a:r>
            <a:endParaRPr lang="en-US" sz="28700" dirty="0">
              <a:solidFill>
                <a:srgbClr val="FF0000"/>
              </a:solidFill>
              <a:latin typeface="HP001 4 hàng" pitchFamily="34" charset="0"/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215396" y="203422"/>
            <a:ext cx="6756905" cy="941185"/>
            <a:chOff x="63500" y="1429216"/>
            <a:chExt cx="5080245" cy="705889"/>
          </a:xfrm>
        </p:grpSpPr>
        <p:sp>
          <p:nvSpPr>
            <p:cNvPr id="13" name="Rounded Rectangle 12"/>
            <p:cNvSpPr/>
            <p:nvPr/>
          </p:nvSpPr>
          <p:spPr>
            <a:xfrm>
              <a:off x="384357" y="1429216"/>
              <a:ext cx="4759388" cy="705889"/>
            </a:xfrm>
            <a:prstGeom prst="roundRect">
              <a:avLst/>
            </a:prstGeom>
            <a:solidFill>
              <a:srgbClr val="61DC4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800"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Hướng dẫn viết bảng</a:t>
              </a:r>
            </a:p>
          </p:txBody>
        </p:sp>
        <p:sp>
          <p:nvSpPr>
            <p:cNvPr id="14" name="Oval 13"/>
            <p:cNvSpPr/>
            <p:nvPr/>
          </p:nvSpPr>
          <p:spPr>
            <a:xfrm>
              <a:off x="63500" y="1458734"/>
              <a:ext cx="641717" cy="641717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800">
                  <a:solidFill>
                    <a:schemeClr val="tx1"/>
                  </a:solidFill>
                  <a:latin typeface="Arial Rounded MT Bold" pitchFamily="34" charset="0"/>
                  <a:ea typeface="Arial-Rounded" pitchFamily="34" charset="0"/>
                  <a:cs typeface="Arial-Rounded" pitchFamily="34" charset="0"/>
                </a:rPr>
                <a:t>4</a:t>
              </a: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6100086" y="2148114"/>
            <a:ext cx="4941953" cy="4539506"/>
          </a:xfrm>
          <a:prstGeom prst="rect">
            <a:avLst/>
          </a:prstGeom>
          <a:noFill/>
        </p:spPr>
        <p:txBody>
          <a:bodyPr wrap="square" lIns="121725" tIns="60862" rIns="121725" bIns="60862" rtlCol="0">
            <a:spAutoFit/>
          </a:bodyPr>
          <a:lstStyle/>
          <a:p>
            <a:pPr algn="ctr"/>
            <a:r>
              <a:rPr lang="en-US" sz="28700">
                <a:solidFill>
                  <a:srgbClr val="FF0000"/>
                </a:solidFill>
                <a:latin typeface="HP001 4 hàng" pitchFamily="34" charset="0"/>
              </a:rPr>
              <a:t>kh</a:t>
            </a:r>
          </a:p>
        </p:txBody>
      </p:sp>
      <p:sp>
        <p:nvSpPr>
          <p:cNvPr id="8" name="Oval 7"/>
          <p:cNvSpPr/>
          <p:nvPr/>
        </p:nvSpPr>
        <p:spPr>
          <a:xfrm>
            <a:off x="1664678" y="3612158"/>
            <a:ext cx="149512" cy="1809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142053" y="4092076"/>
            <a:ext cx="149512" cy="1809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8537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7644" y="5145656"/>
            <a:ext cx="2709556" cy="1712343"/>
          </a:xfrm>
          <a:prstGeom prst="rect">
            <a:avLst/>
          </a:prstGeom>
        </p:spPr>
      </p:pic>
      <p:pic>
        <p:nvPicPr>
          <p:cNvPr id="4" name="ch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7314" y="304800"/>
            <a:ext cx="12040393" cy="4477385"/>
          </a:xfrm>
        </p:spPr>
      </p:pic>
    </p:spTree>
    <p:extLst>
      <p:ext uri="{BB962C8B-B14F-4D97-AF65-F5344CB8AC3E}">
        <p14:creationId xmlns:p14="http://schemas.microsoft.com/office/powerpoint/2010/main" val="923738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7644" y="5145656"/>
            <a:ext cx="2709556" cy="1712343"/>
          </a:xfrm>
          <a:prstGeom prst="rect">
            <a:avLst/>
          </a:prstGeom>
        </p:spPr>
      </p:pic>
      <p:pic>
        <p:nvPicPr>
          <p:cNvPr id="3" name="kh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2148" y="457200"/>
            <a:ext cx="12040393" cy="4528026"/>
          </a:xfrm>
        </p:spPr>
      </p:pic>
    </p:spTree>
    <p:extLst>
      <p:ext uri="{BB962C8B-B14F-4D97-AF65-F5344CB8AC3E}">
        <p14:creationId xmlns:p14="http://schemas.microsoft.com/office/powerpoint/2010/main" val="1186745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0831092"/>
              </p:ext>
            </p:extLst>
          </p:nvPr>
        </p:nvGraphicFramePr>
        <p:xfrm>
          <a:off x="215396" y="1242446"/>
          <a:ext cx="1188720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07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08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09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10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11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12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13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14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15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16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17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18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19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20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21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22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23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24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xmlns="" val="20025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1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L="88750" marR="88750" marT="44375" marB="44375">
                    <a:lnL w="9525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11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617777" y="3126898"/>
            <a:ext cx="8232365" cy="2892902"/>
          </a:xfrm>
          <a:prstGeom prst="rect">
            <a:avLst/>
          </a:prstGeom>
          <a:noFill/>
        </p:spPr>
        <p:txBody>
          <a:bodyPr wrap="square" lIns="121725" tIns="60862" rIns="121725" bIns="60862" rtlCol="0">
            <a:spAutoFit/>
          </a:bodyPr>
          <a:lstStyle/>
          <a:p>
            <a:pPr algn="ctr"/>
            <a:r>
              <a:rPr lang="en-US" sz="18000">
                <a:solidFill>
                  <a:srgbClr val="FF0000"/>
                </a:solidFill>
                <a:latin typeface="HP001 4 hàng" pitchFamily="34" charset="0"/>
              </a:rPr>
              <a:t>chú khỉ</a:t>
            </a:r>
          </a:p>
        </p:txBody>
      </p:sp>
    </p:spTree>
    <p:extLst>
      <p:ext uri="{BB962C8B-B14F-4D97-AF65-F5344CB8AC3E}">
        <p14:creationId xmlns:p14="http://schemas.microsoft.com/office/powerpoint/2010/main" val="36966958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ài 14_chú khỉ">
            <a:hlinkClick r:id="" action="ppaction://media"/>
            <a:extLst>
              <a:ext uri="{FF2B5EF4-FFF2-40B4-BE49-F238E27FC236}">
                <a16:creationId xmlns:a16="http://schemas.microsoft.com/office/drawing/2014/main" xmlns="" id="{37B5AA4B-5A90-44BE-BDFC-F42CF78F34A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8013" y="1371600"/>
            <a:ext cx="10945812" cy="3394075"/>
          </a:xfrm>
        </p:spPr>
      </p:pic>
    </p:spTree>
    <p:extLst>
      <p:ext uri="{BB962C8B-B14F-4D97-AF65-F5344CB8AC3E}">
        <p14:creationId xmlns:p14="http://schemas.microsoft.com/office/powerpoint/2010/main" val="804821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0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8620" b="31901" l="17277" r="722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121" t="19140" r="31735" b="68360"/>
          <a:stretch/>
        </p:blipFill>
        <p:spPr bwMode="auto">
          <a:xfrm>
            <a:off x="3579804" y="-40494"/>
            <a:ext cx="6650619" cy="1036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xmlns="" id="{F5526EBF-0385-48AE-9D59-A5DE588FC21C}"/>
              </a:ext>
            </a:extLst>
          </p:cNvPr>
          <p:cNvGrpSpPr/>
          <p:nvPr/>
        </p:nvGrpSpPr>
        <p:grpSpPr>
          <a:xfrm>
            <a:off x="215396" y="203422"/>
            <a:ext cx="3382243" cy="941185"/>
            <a:chOff x="63500" y="1429216"/>
            <a:chExt cx="2542972" cy="705889"/>
          </a:xfrm>
        </p:grpSpPr>
        <p:sp>
          <p:nvSpPr>
            <p:cNvPr id="6" name="Rounded Rectangle 12">
              <a:extLst>
                <a:ext uri="{FF2B5EF4-FFF2-40B4-BE49-F238E27FC236}">
                  <a16:creationId xmlns:a16="http://schemas.microsoft.com/office/drawing/2014/main" xmlns="" id="{4A928A54-779F-42FB-856D-1A0CFBE913D2}"/>
                </a:ext>
              </a:extLst>
            </p:cNvPr>
            <p:cNvSpPr/>
            <p:nvPr/>
          </p:nvSpPr>
          <p:spPr>
            <a:xfrm>
              <a:off x="384357" y="1429216"/>
              <a:ext cx="2222115" cy="705889"/>
            </a:xfrm>
            <a:prstGeom prst="roundRect">
              <a:avLst/>
            </a:prstGeom>
            <a:solidFill>
              <a:srgbClr val="61DC4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800"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Viết vở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xmlns="" id="{EA3BBD63-A6B6-4668-9BE0-96690408F78F}"/>
                </a:ext>
              </a:extLst>
            </p:cNvPr>
            <p:cNvSpPr/>
            <p:nvPr/>
          </p:nvSpPr>
          <p:spPr>
            <a:xfrm>
              <a:off x="63500" y="1458734"/>
              <a:ext cx="641717" cy="641717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800">
                  <a:solidFill>
                    <a:schemeClr val="tx1"/>
                  </a:solidFill>
                  <a:latin typeface="Arial Rounded MT Bold" pitchFamily="34" charset="0"/>
                  <a:ea typeface="Arial-Rounded" pitchFamily="34" charset="0"/>
                  <a:cs typeface="Arial-Rounded" pitchFamily="34" charset="0"/>
                </a:rPr>
                <a:t>5</a:t>
              </a:r>
            </a:p>
          </p:txBody>
        </p:sp>
      </p:grp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4919" y="780238"/>
            <a:ext cx="7070899" cy="5696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69305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27" b="60000"/>
          <a:stretch/>
        </p:blipFill>
        <p:spPr>
          <a:xfrm>
            <a:off x="651669" y="0"/>
            <a:ext cx="10884340" cy="5415485"/>
          </a:xfrm>
          <a:prstGeom prst="rect">
            <a:avLst/>
          </a:prstGeom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1426294" y="5415485"/>
            <a:ext cx="9988625" cy="1369944"/>
          </a:xfrm>
          <a:prstGeom prst="rect">
            <a:avLst/>
          </a:prstGeom>
        </p:spPr>
        <p:txBody>
          <a:bodyPr vert="horz" lIns="91294" tIns="45647" rIns="91294" bIns="45647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Chị có cá kho khế.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2660991" y="5410200"/>
            <a:ext cx="1676400" cy="1369944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215396" y="203422"/>
            <a:ext cx="2621250" cy="941185"/>
            <a:chOff x="63500" y="1429216"/>
            <a:chExt cx="1970813" cy="705889"/>
          </a:xfrm>
        </p:grpSpPr>
        <p:sp>
          <p:nvSpPr>
            <p:cNvPr id="8" name="Rounded Rectangle 7"/>
            <p:cNvSpPr/>
            <p:nvPr/>
          </p:nvSpPr>
          <p:spPr>
            <a:xfrm>
              <a:off x="384358" y="1429216"/>
              <a:ext cx="1649955" cy="705889"/>
            </a:xfrm>
            <a:prstGeom prst="roundRect">
              <a:avLst/>
            </a:prstGeom>
            <a:solidFill>
              <a:srgbClr val="61DC4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800"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Đọc</a:t>
              </a:r>
            </a:p>
          </p:txBody>
        </p:sp>
        <p:sp>
          <p:nvSpPr>
            <p:cNvPr id="10" name="Oval 9"/>
            <p:cNvSpPr/>
            <p:nvPr/>
          </p:nvSpPr>
          <p:spPr>
            <a:xfrm>
              <a:off x="63500" y="1458734"/>
              <a:ext cx="641717" cy="641717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800">
                  <a:solidFill>
                    <a:schemeClr val="tx1"/>
                  </a:solidFill>
                  <a:latin typeface="Arial Rounded MT Bold" pitchFamily="34" charset="0"/>
                  <a:ea typeface="Arial-Rounded" pitchFamily="34" charset="0"/>
                  <a:cs typeface="Arial-Rounded" pitchFamily="34" charset="0"/>
                </a:rPr>
                <a:t>6</a:t>
              </a:r>
            </a:p>
          </p:txBody>
        </p:sp>
      </p:grpSp>
      <p:sp>
        <p:nvSpPr>
          <p:cNvPr id="12" name="Title 1"/>
          <p:cNvSpPr txBox="1">
            <a:spLocks/>
          </p:cNvSpPr>
          <p:nvPr/>
        </p:nvSpPr>
        <p:spPr>
          <a:xfrm>
            <a:off x="6262197" y="5415485"/>
            <a:ext cx="1676400" cy="1369944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</a:p>
        </p:txBody>
      </p:sp>
      <p:sp>
        <p:nvSpPr>
          <p:cNvPr id="13" name="Title 1"/>
          <p:cNvSpPr txBox="1">
            <a:spLocks/>
          </p:cNvSpPr>
          <p:nvPr/>
        </p:nvSpPr>
        <p:spPr>
          <a:xfrm>
            <a:off x="7861641" y="5401720"/>
            <a:ext cx="1676400" cy="1369944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</a:p>
        </p:txBody>
      </p:sp>
    </p:spTree>
    <p:extLst>
      <p:ext uri="{BB962C8B-B14F-4D97-AF65-F5344CB8AC3E}">
        <p14:creationId xmlns:p14="http://schemas.microsoft.com/office/powerpoint/2010/main" val="98340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2B4D5820-69F3-4991-814E-A2DD56AE06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9936" y="68263"/>
            <a:ext cx="8961966" cy="67214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6787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2318553" y="105465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178898" y="1128208"/>
            <a:ext cx="1930425" cy="10503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72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3153198" y="1128208"/>
            <a:ext cx="1930425" cy="10503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7200">
                <a:solidFill>
                  <a:prstClr val="black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u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1178898" y="2236966"/>
            <a:ext cx="3904626" cy="10503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7200">
                <a:solidFill>
                  <a:prstClr val="black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chú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7163616" y="1128208"/>
            <a:ext cx="1930425" cy="10503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72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9140059" y="1128208"/>
            <a:ext cx="1930425" cy="10503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7200">
                <a:solidFill>
                  <a:prstClr val="black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i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7163616" y="2236966"/>
            <a:ext cx="3905275" cy="10503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799"/>
              </a:spcBef>
            </a:pPr>
            <a:r>
              <a:rPr lang="en-US" sz="7200">
                <a:solidFill>
                  <a:prstClr val="black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khỉ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62389" y="3577916"/>
            <a:ext cx="2176240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 err="1">
                <a:solidFill>
                  <a:schemeClr val="accent5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chè</a:t>
            </a:r>
            <a:endParaRPr lang="en-US" sz="7200" dirty="0">
              <a:solidFill>
                <a:schemeClr val="accent5">
                  <a:lumMod val="75000"/>
                </a:schemeClr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2229090" y="3581400"/>
            <a:ext cx="1754932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 err="1">
                <a:solidFill>
                  <a:schemeClr val="accent5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chỉ</a:t>
            </a:r>
            <a:endParaRPr lang="en-US" sz="7200" dirty="0">
              <a:solidFill>
                <a:schemeClr val="accent5">
                  <a:lumMod val="75000"/>
                </a:schemeClr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13" name="Title 1"/>
          <p:cNvSpPr txBox="1">
            <a:spLocks/>
          </p:cNvSpPr>
          <p:nvPr/>
        </p:nvSpPr>
        <p:spPr>
          <a:xfrm>
            <a:off x="4096286" y="3581400"/>
            <a:ext cx="1930425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>
                <a:solidFill>
                  <a:schemeClr val="accent5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chợ</a:t>
            </a:r>
          </a:p>
        </p:txBody>
      </p:sp>
      <p:sp>
        <p:nvSpPr>
          <p:cNvPr id="14" name="Title 1"/>
          <p:cNvSpPr txBox="1">
            <a:spLocks/>
          </p:cNvSpPr>
          <p:nvPr/>
        </p:nvSpPr>
        <p:spPr>
          <a:xfrm>
            <a:off x="6288901" y="3581400"/>
            <a:ext cx="1930425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>
                <a:solidFill>
                  <a:schemeClr val="accent5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khế</a:t>
            </a:r>
          </a:p>
        </p:txBody>
      </p:sp>
      <p:sp>
        <p:nvSpPr>
          <p:cNvPr id="15" name="Title 1"/>
          <p:cNvSpPr txBox="1">
            <a:spLocks/>
          </p:cNvSpPr>
          <p:nvPr/>
        </p:nvSpPr>
        <p:spPr>
          <a:xfrm>
            <a:off x="8326486" y="3581400"/>
            <a:ext cx="1930425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>
                <a:solidFill>
                  <a:schemeClr val="accent5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kho</a:t>
            </a:r>
          </a:p>
        </p:txBody>
      </p:sp>
      <p:sp>
        <p:nvSpPr>
          <p:cNvPr id="16" name="Title 1"/>
          <p:cNvSpPr txBox="1">
            <a:spLocks/>
          </p:cNvSpPr>
          <p:nvPr/>
        </p:nvSpPr>
        <p:spPr>
          <a:xfrm>
            <a:off x="10227003" y="3581400"/>
            <a:ext cx="1930425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>
                <a:solidFill>
                  <a:schemeClr val="accent5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khô</a:t>
            </a:r>
          </a:p>
        </p:txBody>
      </p:sp>
      <p:sp>
        <p:nvSpPr>
          <p:cNvPr id="24" name="Title 1"/>
          <p:cNvSpPr txBox="1">
            <a:spLocks/>
          </p:cNvSpPr>
          <p:nvPr/>
        </p:nvSpPr>
        <p:spPr>
          <a:xfrm>
            <a:off x="8265318" y="105465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</a:p>
        </p:txBody>
      </p:sp>
      <p:sp>
        <p:nvSpPr>
          <p:cNvPr id="25" name="Title 1"/>
          <p:cNvSpPr txBox="1">
            <a:spLocks/>
          </p:cNvSpPr>
          <p:nvPr/>
        </p:nvSpPr>
        <p:spPr>
          <a:xfrm>
            <a:off x="2123326" y="2351714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 err="1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</a:t>
            </a:r>
            <a:endParaRPr lang="en-US" sz="7200" dirty="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6" name="Title 1"/>
          <p:cNvSpPr txBox="1">
            <a:spLocks/>
          </p:cNvSpPr>
          <p:nvPr/>
        </p:nvSpPr>
        <p:spPr>
          <a:xfrm>
            <a:off x="8219326" y="2362200"/>
            <a:ext cx="1595393" cy="895126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 err="1">
                <a:solidFill>
                  <a:srgbClr val="FF0000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</a:t>
            </a:r>
            <a:endParaRPr lang="en-US" sz="7200" dirty="0">
              <a:solidFill>
                <a:srgbClr val="FF0000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7" name="Title 1"/>
          <p:cNvSpPr txBox="1">
            <a:spLocks/>
          </p:cNvSpPr>
          <p:nvPr/>
        </p:nvSpPr>
        <p:spPr>
          <a:xfrm>
            <a:off x="927801" y="4608436"/>
            <a:ext cx="2819604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 err="1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l</a:t>
            </a:r>
            <a:r>
              <a:rPr lang="en-US" sz="7200" dirty="0" err="1" smtClean="0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á</a:t>
            </a:r>
            <a:r>
              <a:rPr lang="en-US" sz="7200" dirty="0" smtClean="0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 smtClean="0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khô</a:t>
            </a:r>
            <a:endParaRPr lang="en-US" sz="7200" dirty="0">
              <a:solidFill>
                <a:schemeClr val="accent6">
                  <a:lumMod val="75000"/>
                </a:schemeClr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8" name="Title 1"/>
          <p:cNvSpPr txBox="1">
            <a:spLocks/>
          </p:cNvSpPr>
          <p:nvPr/>
        </p:nvSpPr>
        <p:spPr>
          <a:xfrm>
            <a:off x="4229675" y="4646204"/>
            <a:ext cx="3496282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 err="1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</a:t>
            </a:r>
            <a:r>
              <a:rPr lang="en-US" sz="7200" dirty="0" err="1" smtClean="0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hú</a:t>
            </a:r>
            <a:r>
              <a:rPr lang="en-US" sz="7200" dirty="0" smtClean="0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 smtClean="0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khỉ</a:t>
            </a:r>
            <a:endParaRPr lang="en-US" sz="7200" dirty="0">
              <a:solidFill>
                <a:schemeClr val="accent6">
                  <a:lumMod val="75000"/>
                </a:schemeClr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29" name="Title 1"/>
          <p:cNvSpPr txBox="1">
            <a:spLocks/>
          </p:cNvSpPr>
          <p:nvPr/>
        </p:nvSpPr>
        <p:spPr>
          <a:xfrm>
            <a:off x="7928769" y="4608436"/>
            <a:ext cx="3496282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 err="1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</a:t>
            </a:r>
            <a:r>
              <a:rPr lang="en-US" sz="7200" dirty="0" err="1" smtClean="0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hợ</a:t>
            </a:r>
            <a:r>
              <a:rPr lang="en-US" sz="7200" dirty="0" smtClean="0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 smtClean="0">
                <a:solidFill>
                  <a:schemeClr val="accent6">
                    <a:lumMod val="75000"/>
                  </a:schemeClr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cá</a:t>
            </a:r>
            <a:endParaRPr lang="en-US" sz="7200" dirty="0">
              <a:solidFill>
                <a:schemeClr val="accent6">
                  <a:lumMod val="75000"/>
                </a:schemeClr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  <p:sp>
        <p:nvSpPr>
          <p:cNvPr id="30" name="Title 1"/>
          <p:cNvSpPr txBox="1">
            <a:spLocks/>
          </p:cNvSpPr>
          <p:nvPr/>
        </p:nvSpPr>
        <p:spPr>
          <a:xfrm>
            <a:off x="1934706" y="5682765"/>
            <a:ext cx="8610600" cy="542558"/>
          </a:xfrm>
          <a:prstGeom prst="rect">
            <a:avLst/>
          </a:prstGeom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dirty="0" err="1" smtClean="0">
                <a:solidFill>
                  <a:srgbClr val="FF33CC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Chị</a:t>
            </a:r>
            <a:r>
              <a:rPr lang="en-US" sz="7200" dirty="0" smtClean="0">
                <a:solidFill>
                  <a:srgbClr val="FF33CC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 smtClean="0">
                <a:solidFill>
                  <a:srgbClr val="FF33CC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có</a:t>
            </a:r>
            <a:r>
              <a:rPr lang="en-US" sz="7200" dirty="0" smtClean="0">
                <a:solidFill>
                  <a:srgbClr val="FF33CC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 smtClean="0">
                <a:solidFill>
                  <a:srgbClr val="FF33CC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cá</a:t>
            </a:r>
            <a:r>
              <a:rPr lang="en-US" sz="7200" dirty="0" smtClean="0">
                <a:solidFill>
                  <a:srgbClr val="FF33CC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 smtClean="0">
                <a:solidFill>
                  <a:srgbClr val="FF33CC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kho</a:t>
            </a:r>
            <a:r>
              <a:rPr lang="en-US" sz="7200" dirty="0" smtClean="0">
                <a:solidFill>
                  <a:srgbClr val="FF33CC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7200" dirty="0" err="1" smtClean="0">
                <a:solidFill>
                  <a:srgbClr val="FF33CC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khế</a:t>
            </a:r>
            <a:r>
              <a:rPr lang="en-US" sz="7200" dirty="0" smtClean="0">
                <a:solidFill>
                  <a:srgbClr val="FF33CC"/>
                </a:solidFill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.</a:t>
            </a:r>
            <a:endParaRPr lang="en-US" sz="7200" dirty="0">
              <a:solidFill>
                <a:srgbClr val="FF33CC"/>
              </a:solidFill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646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6" t="46052" r="36" b="-180"/>
          <a:stretch/>
        </p:blipFill>
        <p:spPr>
          <a:xfrm>
            <a:off x="1722375" y="19050"/>
            <a:ext cx="8639171" cy="6729693"/>
          </a:xfrm>
          <a:prstGeom prst="rect">
            <a:avLst/>
          </a:prstGeom>
        </p:spPr>
      </p:pic>
      <p:grpSp>
        <p:nvGrpSpPr>
          <p:cNvPr id="2" name="Group 1"/>
          <p:cNvGrpSpPr/>
          <p:nvPr/>
        </p:nvGrpSpPr>
        <p:grpSpPr>
          <a:xfrm>
            <a:off x="868869" y="203422"/>
            <a:ext cx="2621250" cy="941185"/>
            <a:chOff x="63500" y="1429216"/>
            <a:chExt cx="1970813" cy="705889"/>
          </a:xfrm>
        </p:grpSpPr>
        <p:sp>
          <p:nvSpPr>
            <p:cNvPr id="3" name="Rounded Rectangle 2"/>
            <p:cNvSpPr/>
            <p:nvPr/>
          </p:nvSpPr>
          <p:spPr>
            <a:xfrm>
              <a:off x="384358" y="1429216"/>
              <a:ext cx="1649955" cy="705889"/>
            </a:xfrm>
            <a:prstGeom prst="roundRect">
              <a:avLst/>
            </a:prstGeom>
            <a:solidFill>
              <a:srgbClr val="61DC4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800">
                  <a:latin typeface="Arial-Rounded" pitchFamily="34" charset="0"/>
                  <a:ea typeface="Arial-Rounded" pitchFamily="34" charset="0"/>
                  <a:cs typeface="Arial-Rounded" pitchFamily="34" charset="0"/>
                </a:rPr>
                <a:t>Nói</a:t>
              </a:r>
            </a:p>
          </p:txBody>
        </p:sp>
        <p:sp>
          <p:nvSpPr>
            <p:cNvPr id="4" name="Oval 3"/>
            <p:cNvSpPr/>
            <p:nvPr/>
          </p:nvSpPr>
          <p:spPr>
            <a:xfrm>
              <a:off x="63500" y="1458734"/>
              <a:ext cx="641717" cy="641717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800">
                  <a:solidFill>
                    <a:schemeClr val="tx1"/>
                  </a:solidFill>
                  <a:latin typeface="Arial Rounded MT Bold" pitchFamily="34" charset="0"/>
                  <a:ea typeface="Arial-Rounded" pitchFamily="34" charset="0"/>
                  <a:cs typeface="Arial-Rounded" pitchFamily="34" charset="0"/>
                </a:rPr>
                <a:t>7</a:t>
              </a:r>
            </a:p>
          </p:txBody>
        </p:sp>
      </p:grpSp>
      <p:sp>
        <p:nvSpPr>
          <p:cNvPr id="6" name="Title 1"/>
          <p:cNvSpPr txBox="1">
            <a:spLocks/>
          </p:cNvSpPr>
          <p:nvPr/>
        </p:nvSpPr>
        <p:spPr>
          <a:xfrm>
            <a:off x="4480719" y="441906"/>
            <a:ext cx="3530891" cy="656495"/>
          </a:xfrm>
          <a:prstGeom prst="rect">
            <a:avLst/>
          </a:prstGeom>
          <a:solidFill>
            <a:schemeClr val="bg1"/>
          </a:solidFill>
        </p:spPr>
        <p:txBody>
          <a:bodyPr vert="horz" lIns="91294" tIns="45647" rIns="91294" bIns="45647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000" dirty="0" err="1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Cá</a:t>
            </a:r>
            <a:r>
              <a:rPr lang="en-US" sz="6000" dirty="0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 </a:t>
            </a:r>
            <a:r>
              <a:rPr lang="en-US" sz="6000" dirty="0" err="1">
                <a:latin typeface="Arial-Rounded" pitchFamily="34" charset="0"/>
                <a:ea typeface="Arial-Rounded" pitchFamily="34" charset="0"/>
                <a:cs typeface="Arial-Rounded" pitchFamily="34" charset="0"/>
              </a:rPr>
              <a:t>cảnh</a:t>
            </a:r>
            <a:endParaRPr lang="en-US" sz="6000" dirty="0">
              <a:latin typeface="Arial-Rounded" pitchFamily="34" charset="0"/>
              <a:ea typeface="Arial-Rounded" pitchFamily="34" charset="0"/>
              <a:cs typeface="Arial-Rounde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3413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playback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462" y="68170"/>
            <a:ext cx="12133376" cy="6424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873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577"/>
          <a:stretch/>
        </p:blipFill>
        <p:spPr>
          <a:xfrm flipH="1">
            <a:off x="0" y="4291232"/>
            <a:ext cx="2818875" cy="244839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23" t="9736" b="17249"/>
          <a:stretch/>
        </p:blipFill>
        <p:spPr>
          <a:xfrm>
            <a:off x="9591358" y="4438774"/>
            <a:ext cx="2570480" cy="240517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948"/>
          <a:stretch/>
        </p:blipFill>
        <p:spPr>
          <a:xfrm>
            <a:off x="1657349" y="0"/>
            <a:ext cx="8133913" cy="5586413"/>
          </a:xfrm>
          <a:prstGeom prst="rect">
            <a:avLst/>
          </a:prstGeom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7005" y="2465388"/>
            <a:ext cx="5054600" cy="192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8721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xmlns="" id="{641E6E08-08B7-4E2F-8F7C-9004D1A2F46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3519" y="1710369"/>
            <a:ext cx="5029200" cy="5029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F465E9F7-9B42-42EF-AD54-BF526E90F094}"/>
              </a:ext>
            </a:extLst>
          </p:cNvPr>
          <p:cNvSpPr txBox="1"/>
          <p:nvPr/>
        </p:nvSpPr>
        <p:spPr>
          <a:xfrm>
            <a:off x="2651919" y="1676400"/>
            <a:ext cx="9296400" cy="1323439"/>
          </a:xfrm>
          <a:prstGeom prst="rect">
            <a:avLst/>
          </a:prstGeom>
          <a:noFill/>
        </p:spPr>
        <p:txBody>
          <a:bodyPr wrap="square" rtlCol="0">
            <a:prstTxWarp prst="textArchUp">
              <a:avLst/>
            </a:prstTxWarp>
            <a:spAutoFit/>
          </a:bodyPr>
          <a:lstStyle/>
          <a:p>
            <a:r>
              <a:rPr lang="en-US" sz="80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 NHANH MẮT?</a:t>
            </a:r>
          </a:p>
        </p:txBody>
      </p:sp>
    </p:spTree>
    <p:extLst>
      <p:ext uri="{BB962C8B-B14F-4D97-AF65-F5344CB8AC3E}">
        <p14:creationId xmlns:p14="http://schemas.microsoft.com/office/powerpoint/2010/main" val="966713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E5C18846-BD91-4A57-9CF9-461682DBB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36725"/>
            <a:ext cx="12161838" cy="68396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1210F7D6-AFC7-4CBE-94D2-8C797F8CF94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8855" t="9759" r="10868" b="10026"/>
          <a:stretch/>
        </p:blipFill>
        <p:spPr>
          <a:xfrm>
            <a:off x="8719123" y="685800"/>
            <a:ext cx="3442716" cy="57912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6A9E16A2-BC67-435A-A2A0-2EC5E6AC99D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02" r="3367" b="3587"/>
          <a:stretch/>
        </p:blipFill>
        <p:spPr>
          <a:xfrm rot="16200000">
            <a:off x="6054155" y="1834094"/>
            <a:ext cx="3008982" cy="254119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7FF43BAD-9E0B-4ABB-9E43-401199A4CB8E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15555" t="21111" r="17367" b="17778"/>
          <a:stretch/>
        </p:blipFill>
        <p:spPr>
          <a:xfrm>
            <a:off x="5440993" y="5294524"/>
            <a:ext cx="1716149" cy="1563476"/>
          </a:xfrm>
          <a:prstGeom prst="rect">
            <a:avLst/>
          </a:prstGeom>
        </p:spPr>
      </p:pic>
      <p:pic>
        <p:nvPicPr>
          <p:cNvPr id="19" name="Picture 18" descr="A close-up of a toy&#10;&#10;Description automatically generated with medium confidence">
            <a:extLst>
              <a:ext uri="{FF2B5EF4-FFF2-40B4-BE49-F238E27FC236}">
                <a16:creationId xmlns:a16="http://schemas.microsoft.com/office/drawing/2014/main" xmlns="" id="{02E83A19-FE72-4AFB-B37B-12712CC1103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1519" y="3605029"/>
            <a:ext cx="1337022" cy="1337022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01987A1C-53EF-47E1-8466-23A4804C7C39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37" r="32438" b="7378"/>
          <a:stretch/>
        </p:blipFill>
        <p:spPr>
          <a:xfrm>
            <a:off x="9707" y="1479234"/>
            <a:ext cx="5813151" cy="5355115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xmlns="" id="{FFE0DD3B-B23D-4A7B-BA48-8F0B6A2F26C9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16628" t="11111" r="19965" b="8889"/>
          <a:stretch/>
        </p:blipFill>
        <p:spPr>
          <a:xfrm rot="452528">
            <a:off x="6922230" y="416951"/>
            <a:ext cx="744463" cy="940374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xmlns="" id="{E44C4953-7C93-40F4-A73C-BA60A4F61237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8889" t="13333" r="25376" b="14445"/>
          <a:stretch/>
        </p:blipFill>
        <p:spPr>
          <a:xfrm>
            <a:off x="7774230" y="0"/>
            <a:ext cx="538523" cy="85041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8E9E692E-8D3D-419D-B2ED-56E369383B5A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16864" t="7471" r="18098"/>
          <a:stretch/>
        </p:blipFill>
        <p:spPr>
          <a:xfrm>
            <a:off x="9764521" y="227296"/>
            <a:ext cx="2577115" cy="366644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xmlns="" id="{748596BB-BA11-45B9-8F9F-502CFA6C136C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64123" y="419978"/>
            <a:ext cx="1906813" cy="1059341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xmlns="" id="{ED1D91E7-F956-4C3F-B9B4-19BEC50F397A}"/>
              </a:ext>
            </a:extLst>
          </p:cNvPr>
          <p:cNvPicPr>
            <a:picLocks noChangeAspect="1"/>
          </p:cNvPicPr>
          <p:nvPr/>
        </p:nvPicPr>
        <p:blipFill rotWithShape="1">
          <a:blip r:embed="rId19"/>
          <a:srcRect l="30798" t="-223" r="20286" b="-1"/>
          <a:stretch/>
        </p:blipFill>
        <p:spPr>
          <a:xfrm flipH="1">
            <a:off x="1512297" y="159956"/>
            <a:ext cx="861453" cy="92788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95AD0EB8-8477-45FE-9AAE-1D8F1E8A114C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554035" y="4267200"/>
            <a:ext cx="1818154" cy="2828239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xmlns="" id="{6BC21DA5-215B-4DF4-9378-F00E66302153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398034" y="4549507"/>
            <a:ext cx="1582712" cy="2461996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83919F52-FEC2-4331-8D06-539BCC0BFE18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391953" y="4797406"/>
            <a:ext cx="1420014" cy="220891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xmlns="" id="{15C9BACA-7B37-4FC0-8E87-2F2AECF82C2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15555" t="21111" r="17367" b="17778"/>
          <a:stretch/>
        </p:blipFill>
        <p:spPr>
          <a:xfrm>
            <a:off x="4987933" y="5757005"/>
            <a:ext cx="1195526" cy="1089169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xmlns="" id="{F9B1AB39-2B75-45D8-9517-4C4BA6D2D2C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15555" t="21111" r="17367" b="17778"/>
          <a:stretch/>
        </p:blipFill>
        <p:spPr>
          <a:xfrm>
            <a:off x="3569553" y="5282698"/>
            <a:ext cx="1716149" cy="1563476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xmlns="" id="{1DF49B10-00D8-49CA-8753-C86B87A959A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15555" t="21111" r="17367" b="17778"/>
          <a:stretch/>
        </p:blipFill>
        <p:spPr>
          <a:xfrm rot="5400000">
            <a:off x="4465706" y="5666480"/>
            <a:ext cx="1195526" cy="1089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2099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577"/>
          <a:stretch/>
        </p:blipFill>
        <p:spPr>
          <a:xfrm flipH="1">
            <a:off x="0" y="4291232"/>
            <a:ext cx="2818875" cy="244839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23" t="9736" b="17249"/>
          <a:stretch/>
        </p:blipFill>
        <p:spPr>
          <a:xfrm>
            <a:off x="9591358" y="4438774"/>
            <a:ext cx="2570480" cy="240517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948"/>
          <a:stretch/>
        </p:blipFill>
        <p:spPr>
          <a:xfrm>
            <a:off x="1657349" y="0"/>
            <a:ext cx="8133913" cy="558641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381250" y="2850356"/>
            <a:ext cx="653415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>
                <a:latin typeface="Bandit" pitchFamily="18" charset="0"/>
                <a:ea typeface="Bandit" pitchFamily="18" charset="0"/>
                <a:cs typeface="Bandit" pitchFamily="18" charset="0"/>
              </a:rPr>
              <a:t>Dặn dò</a:t>
            </a:r>
          </a:p>
        </p:txBody>
      </p:sp>
    </p:spTree>
    <p:extLst>
      <p:ext uri="{BB962C8B-B14F-4D97-AF65-F5344CB8AC3E}">
        <p14:creationId xmlns:p14="http://schemas.microsoft.com/office/powerpoint/2010/main" val="1124457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092" y="0"/>
            <a:ext cx="10945654" cy="1143000"/>
          </a:xfrm>
        </p:spPr>
        <p:txBody>
          <a:bodyPr/>
          <a:lstStyle/>
          <a:p>
            <a:r>
              <a:rPr lang="en-US" smtClean="0"/>
              <a:t>Dặn dò bài tập ngày 7/10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103" y="1066800"/>
            <a:ext cx="11477735" cy="5562600"/>
          </a:xfrm>
        </p:spPr>
        <p:txBody>
          <a:bodyPr/>
          <a:lstStyle/>
          <a:p>
            <a:endParaRPr lang="en-US" dirty="0" smtClean="0"/>
          </a:p>
          <a:p>
            <a:r>
              <a:rPr lang="en-US" dirty="0" err="1" smtClean="0"/>
              <a:t>Đọc</a:t>
            </a:r>
            <a:r>
              <a:rPr lang="en-US" dirty="0" smtClean="0"/>
              <a:t> </a:t>
            </a:r>
            <a:r>
              <a:rPr lang="en-US" dirty="0" err="1" smtClean="0"/>
              <a:t>lại</a:t>
            </a:r>
            <a:r>
              <a:rPr lang="en-US" dirty="0" smtClean="0"/>
              <a:t> </a:t>
            </a:r>
            <a:r>
              <a:rPr lang="en-US" dirty="0" err="1" smtClean="0"/>
              <a:t>bài</a:t>
            </a:r>
            <a:r>
              <a:rPr lang="en-US" dirty="0" smtClean="0"/>
              <a:t> 14 (</a:t>
            </a:r>
            <a:r>
              <a:rPr lang="en-US" dirty="0" err="1" smtClean="0"/>
              <a:t>tr</a:t>
            </a:r>
            <a:r>
              <a:rPr lang="en-US" dirty="0" smtClean="0"/>
              <a:t> 40 -  41) </a:t>
            </a:r>
            <a:r>
              <a:rPr lang="en-US" dirty="0" err="1" smtClean="0"/>
              <a:t>sách</a:t>
            </a:r>
            <a:r>
              <a:rPr lang="en-US" dirty="0" smtClean="0"/>
              <a:t> </a:t>
            </a:r>
            <a:r>
              <a:rPr lang="en-US" dirty="0" err="1" smtClean="0"/>
              <a:t>Tiếng</a:t>
            </a:r>
            <a:r>
              <a:rPr lang="en-US" dirty="0" smtClean="0"/>
              <a:t> </a:t>
            </a:r>
            <a:r>
              <a:rPr lang="en-US" dirty="0" err="1" smtClean="0"/>
              <a:t>Việt</a:t>
            </a:r>
            <a:r>
              <a:rPr lang="en-US" dirty="0" smtClean="0"/>
              <a:t> 1. </a:t>
            </a:r>
            <a:r>
              <a:rPr lang="en-US" dirty="0" err="1" smtClean="0"/>
              <a:t>Luyện</a:t>
            </a:r>
            <a:r>
              <a:rPr lang="en-US" dirty="0" smtClean="0"/>
              <a:t> </a:t>
            </a:r>
            <a:r>
              <a:rPr lang="en-US" dirty="0" err="1" smtClean="0"/>
              <a:t>đọc</a:t>
            </a:r>
            <a:r>
              <a:rPr lang="en-US" dirty="0" smtClean="0"/>
              <a:t> </a:t>
            </a:r>
            <a:r>
              <a:rPr lang="en-US" dirty="0" err="1" smtClean="0"/>
              <a:t>thêm</a:t>
            </a:r>
            <a:r>
              <a:rPr lang="en-US" dirty="0" smtClean="0"/>
              <a:t> </a:t>
            </a:r>
            <a:r>
              <a:rPr lang="en-US" dirty="0" err="1" smtClean="0"/>
              <a:t>bài</a:t>
            </a:r>
            <a:r>
              <a:rPr lang="en-US" dirty="0" smtClean="0"/>
              <a:t> 14 ở </a:t>
            </a:r>
            <a:r>
              <a:rPr lang="en-US" dirty="0" err="1" smtClean="0"/>
              <a:t>Vở</a:t>
            </a:r>
            <a:r>
              <a:rPr lang="en-US" dirty="0" smtClean="0"/>
              <a:t> </a:t>
            </a:r>
            <a:r>
              <a:rPr lang="en-US" dirty="0" err="1" smtClean="0"/>
              <a:t>luyện</a:t>
            </a:r>
            <a:r>
              <a:rPr lang="en-US" dirty="0" smtClean="0"/>
              <a:t> </a:t>
            </a:r>
            <a:r>
              <a:rPr lang="en-US" dirty="0" err="1" smtClean="0"/>
              <a:t>đọc</a:t>
            </a:r>
            <a:r>
              <a:rPr lang="en-US" dirty="0" smtClean="0"/>
              <a:t>. </a:t>
            </a:r>
            <a:r>
              <a:rPr lang="en-US" dirty="0" err="1" smtClean="0">
                <a:solidFill>
                  <a:srgbClr val="FF0000"/>
                </a:solidFill>
              </a:rPr>
              <a:t>Khuyến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khích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các</a:t>
            </a:r>
            <a:r>
              <a:rPr lang="en-US" dirty="0" smtClean="0">
                <a:solidFill>
                  <a:srgbClr val="FF0000"/>
                </a:solidFill>
              </a:rPr>
              <a:t> con </a:t>
            </a:r>
            <a:r>
              <a:rPr lang="en-US" dirty="0" err="1" smtClean="0">
                <a:solidFill>
                  <a:srgbClr val="FF0000"/>
                </a:solidFill>
              </a:rPr>
              <a:t>đánh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vần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thầm</a:t>
            </a:r>
            <a:r>
              <a:rPr lang="en-US" dirty="0" smtClean="0">
                <a:solidFill>
                  <a:srgbClr val="FF0000"/>
                </a:solidFill>
              </a:rPr>
              <a:t>, </a:t>
            </a:r>
            <a:r>
              <a:rPr lang="en-US" dirty="0" err="1" smtClean="0">
                <a:solidFill>
                  <a:srgbClr val="FF0000"/>
                </a:solidFill>
              </a:rPr>
              <a:t>đọc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trơn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nhanh</a:t>
            </a:r>
            <a:r>
              <a:rPr lang="en-US" dirty="0" smtClean="0">
                <a:solidFill>
                  <a:srgbClr val="FF0000"/>
                </a:solidFill>
              </a:rPr>
              <a:t>.</a:t>
            </a:r>
          </a:p>
          <a:p>
            <a:r>
              <a:rPr lang="en-US" dirty="0" err="1" smtClean="0"/>
              <a:t>Hoàn</a:t>
            </a:r>
            <a:r>
              <a:rPr lang="en-US" dirty="0" smtClean="0"/>
              <a:t> </a:t>
            </a:r>
            <a:r>
              <a:rPr lang="en-US" dirty="0" err="1" smtClean="0"/>
              <a:t>thành</a:t>
            </a:r>
            <a:r>
              <a:rPr lang="en-US" dirty="0" smtClean="0"/>
              <a:t> </a:t>
            </a:r>
            <a:r>
              <a:rPr lang="en-US" dirty="0" err="1" smtClean="0"/>
              <a:t>vở</a:t>
            </a:r>
            <a:r>
              <a:rPr lang="en-US" dirty="0" smtClean="0"/>
              <a:t> BT </a:t>
            </a:r>
            <a:r>
              <a:rPr lang="en-US" dirty="0" err="1" smtClean="0"/>
              <a:t>Tiếng</a:t>
            </a:r>
            <a:r>
              <a:rPr lang="en-US" dirty="0" smtClean="0"/>
              <a:t> </a:t>
            </a:r>
            <a:r>
              <a:rPr lang="en-US" dirty="0" err="1" smtClean="0"/>
              <a:t>Việt</a:t>
            </a:r>
            <a:r>
              <a:rPr lang="en-US" dirty="0" smtClean="0"/>
              <a:t> (</a:t>
            </a:r>
            <a:r>
              <a:rPr lang="en-US" dirty="0" err="1" smtClean="0"/>
              <a:t>tr</a:t>
            </a:r>
            <a:r>
              <a:rPr lang="en-US" dirty="0" smtClean="0"/>
              <a:t> 16);  </a:t>
            </a:r>
            <a:r>
              <a:rPr lang="en-US" dirty="0" err="1" smtClean="0"/>
              <a:t>viết</a:t>
            </a:r>
            <a:r>
              <a:rPr lang="en-US" dirty="0" smtClean="0"/>
              <a:t> </a:t>
            </a:r>
            <a:r>
              <a:rPr lang="en-US" dirty="0" err="1" smtClean="0"/>
              <a:t>bài</a:t>
            </a:r>
            <a:r>
              <a:rPr lang="en-US" dirty="0" smtClean="0"/>
              <a:t> 14  </a:t>
            </a:r>
            <a:r>
              <a:rPr lang="en-US" dirty="0" err="1" smtClean="0"/>
              <a:t>vở</a:t>
            </a:r>
            <a:r>
              <a:rPr lang="en-US" dirty="0" smtClean="0"/>
              <a:t> </a:t>
            </a:r>
            <a:r>
              <a:rPr lang="en-US" dirty="0" err="1" smtClean="0"/>
              <a:t>Luyện</a:t>
            </a:r>
            <a:r>
              <a:rPr lang="en-US" dirty="0" smtClean="0"/>
              <a:t> </a:t>
            </a:r>
            <a:r>
              <a:rPr lang="en-US" dirty="0" err="1" smtClean="0"/>
              <a:t>viết</a:t>
            </a:r>
            <a:r>
              <a:rPr lang="en-US" dirty="0" smtClean="0"/>
              <a:t> 1, </a:t>
            </a:r>
            <a:r>
              <a:rPr lang="en-US" dirty="0" err="1" smtClean="0"/>
              <a:t>hoàn</a:t>
            </a:r>
            <a:r>
              <a:rPr lang="en-US" dirty="0" smtClean="0"/>
              <a:t> </a:t>
            </a:r>
            <a:r>
              <a:rPr lang="en-US" dirty="0" err="1" smtClean="0"/>
              <a:t>thành</a:t>
            </a:r>
            <a:r>
              <a:rPr lang="en-US" dirty="0" smtClean="0"/>
              <a:t> </a:t>
            </a:r>
            <a:r>
              <a:rPr lang="en-US" dirty="0" err="1" smtClean="0"/>
              <a:t>vở</a:t>
            </a:r>
            <a:r>
              <a:rPr lang="en-US" dirty="0" smtClean="0"/>
              <a:t> BT </a:t>
            </a:r>
            <a:r>
              <a:rPr lang="en-US" dirty="0" err="1" smtClean="0"/>
              <a:t>Toán</a:t>
            </a:r>
            <a:r>
              <a:rPr lang="en-US" dirty="0" smtClean="0"/>
              <a:t> ( </a:t>
            </a:r>
            <a:r>
              <a:rPr lang="en-US" dirty="0" err="1" smtClean="0"/>
              <a:t>tr</a:t>
            </a:r>
            <a:r>
              <a:rPr lang="en-US" dirty="0" smtClean="0"/>
              <a:t> 21-22).</a:t>
            </a:r>
            <a:endParaRPr lang="en-US" dirty="0"/>
          </a:p>
          <a:p>
            <a:r>
              <a:rPr lang="en-US" dirty="0" err="1" smtClean="0"/>
              <a:t>Tập</a:t>
            </a:r>
            <a:r>
              <a:rPr lang="en-US" dirty="0" smtClean="0"/>
              <a:t> </a:t>
            </a:r>
            <a:r>
              <a:rPr lang="en-US" dirty="0" err="1" smtClean="0"/>
              <a:t>viết</a:t>
            </a:r>
            <a:r>
              <a:rPr lang="en-US" dirty="0" smtClean="0"/>
              <a:t> </a:t>
            </a:r>
            <a:r>
              <a:rPr lang="en-US" dirty="0" err="1" smtClean="0"/>
              <a:t>dấu</a:t>
            </a:r>
            <a:r>
              <a:rPr lang="en-US" dirty="0" smtClean="0"/>
              <a:t>  </a:t>
            </a:r>
            <a:r>
              <a:rPr lang="en-US" dirty="0" smtClean="0"/>
              <a:t>=, </a:t>
            </a:r>
            <a:r>
              <a:rPr lang="en-US" dirty="0" err="1" smtClean="0"/>
              <a:t>phép</a:t>
            </a:r>
            <a:r>
              <a:rPr lang="en-US" dirty="0" smtClean="0"/>
              <a:t> </a:t>
            </a:r>
            <a:r>
              <a:rPr lang="en-US" dirty="0" err="1" smtClean="0"/>
              <a:t>tính</a:t>
            </a:r>
            <a:r>
              <a:rPr lang="en-US" dirty="0" smtClean="0"/>
              <a:t>  </a:t>
            </a:r>
            <a:r>
              <a:rPr lang="en-US" dirty="0" smtClean="0"/>
              <a:t>(</a:t>
            </a:r>
            <a:r>
              <a:rPr lang="en-US" dirty="0" err="1" smtClean="0">
                <a:solidFill>
                  <a:srgbClr val="FF0000"/>
                </a:solidFill>
              </a:rPr>
              <a:t>nối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tiếp</a:t>
            </a:r>
            <a:r>
              <a:rPr lang="en-US" dirty="0" smtClean="0"/>
              <a:t>) </a:t>
            </a:r>
            <a:r>
              <a:rPr lang="en-US" dirty="0" err="1" smtClean="0"/>
              <a:t>vở</a:t>
            </a:r>
            <a:r>
              <a:rPr lang="en-US" dirty="0" smtClean="0"/>
              <a:t> ô li </a:t>
            </a:r>
            <a:r>
              <a:rPr lang="en-US" dirty="0" err="1" smtClean="0"/>
              <a:t>Toán</a:t>
            </a:r>
            <a:r>
              <a:rPr lang="en-US" dirty="0" smtClean="0"/>
              <a:t> </a:t>
            </a:r>
            <a:r>
              <a:rPr lang="en-US" dirty="0" err="1" smtClean="0"/>
              <a:t>theo</a:t>
            </a:r>
            <a:r>
              <a:rPr lang="en-US" dirty="0" smtClean="0"/>
              <a:t> </a:t>
            </a:r>
            <a:r>
              <a:rPr lang="en-US" dirty="0" err="1" smtClean="0"/>
              <a:t>mẫu</a:t>
            </a:r>
            <a:r>
              <a:rPr lang="en-US" dirty="0" smtClean="0"/>
              <a:t> </a:t>
            </a:r>
            <a:r>
              <a:rPr lang="en-US" dirty="0" err="1" smtClean="0"/>
              <a:t>cô</a:t>
            </a:r>
            <a:r>
              <a:rPr lang="en-US" dirty="0" smtClean="0"/>
              <a:t> </a:t>
            </a:r>
            <a:r>
              <a:rPr lang="en-US" dirty="0" err="1" smtClean="0"/>
              <a:t>giáo</a:t>
            </a:r>
            <a:r>
              <a:rPr lang="en-US" dirty="0" smtClean="0"/>
              <a:t> </a:t>
            </a:r>
            <a:r>
              <a:rPr lang="en-US" dirty="0" err="1" smtClean="0"/>
              <a:t>gửi</a:t>
            </a:r>
            <a:r>
              <a:rPr lang="en-US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91039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45"/>
    </mc:Choice>
    <mc:Fallback xmlns="">
      <p:transition spd="slow" advTm="6645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NKNOELEADERBOARD" val="376509023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1638</TotalTime>
  <Words>327</Words>
  <Application>Microsoft Office PowerPoint</Application>
  <PresentationFormat>Custom</PresentationFormat>
  <Paragraphs>133</Paragraphs>
  <Slides>27</Slides>
  <Notes>10</Notes>
  <HiddenSlides>0</HiddenSlides>
  <MMClips>6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40" baseType="lpstr">
      <vt:lpstr>.VnArial</vt:lpstr>
      <vt:lpstr>.VnCooper</vt:lpstr>
      <vt:lpstr>Arial</vt:lpstr>
      <vt:lpstr>Arial Rounded MT Bold</vt:lpstr>
      <vt:lpstr>Arial-Rounded</vt:lpstr>
      <vt:lpstr>Arrus-Black</vt:lpstr>
      <vt:lpstr>AvantGarde</vt:lpstr>
      <vt:lpstr>Bandit</vt:lpstr>
      <vt:lpstr>Calibri</vt:lpstr>
      <vt:lpstr>DomCasual</vt:lpstr>
      <vt:lpstr>HP001 4 hàng</vt:lpstr>
      <vt:lpstr>Times New Roman</vt:lpstr>
      <vt:lpstr>Office Theme</vt:lpstr>
      <vt:lpstr>TIẾNG VIỆT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Thư giãn nào!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Dặn dò bài tập ngày 7/10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PC</dc:creator>
  <cp:lastModifiedBy>Admin</cp:lastModifiedBy>
  <cp:revision>151</cp:revision>
  <dcterms:created xsi:type="dcterms:W3CDTF">2021-05-08T14:00:55Z</dcterms:created>
  <dcterms:modified xsi:type="dcterms:W3CDTF">2021-10-07T04:08:32Z</dcterms:modified>
</cp:coreProperties>
</file>