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7" r:id="rId2"/>
    <p:sldId id="258" r:id="rId3"/>
    <p:sldId id="259" r:id="rId4"/>
    <p:sldId id="260" r:id="rId5"/>
    <p:sldId id="261" r:id="rId6"/>
    <p:sldId id="262" r:id="rId7"/>
    <p:sldId id="269" r:id="rId8"/>
    <p:sldId id="264" r:id="rId9"/>
    <p:sldId id="265" r:id="rId10"/>
    <p:sldId id="277" r:id="rId11"/>
    <p:sldId id="278" r:id="rId12"/>
    <p:sldId id="280" r:id="rId13"/>
    <p:sldId id="279" r:id="rId14"/>
    <p:sldId id="275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3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60" d="100"/>
          <a:sy n="60" d="100"/>
        </p:scale>
        <p:origin x="1140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912C97-4934-4D50-ABEF-942BEDC36101}" type="datetimeFigureOut">
              <a:rPr lang="en-US" smtClean="0"/>
              <a:t>9/12/2022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F9F31C-84E4-4F79-8832-B2ECC1D6A0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416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B451A2-443D-40EA-8C70-ED46A2D1916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21851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B451A2-443D-40EA-8C70-ED46A2D1916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34748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B451A2-443D-40EA-8C70-ED46A2D1916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85509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B451A2-443D-40EA-8C70-ED46A2D1916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63673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B451A2-443D-40EA-8C70-ED46A2D1916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60655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B451A2-443D-40EA-8C70-ED46A2D1916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84185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B451A2-443D-40EA-8C70-ED46A2D1916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98615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B451A2-443D-40EA-8C70-ED46A2D1916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84353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B451A2-443D-40EA-8C70-ED46A2D1916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05681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B451A2-443D-40EA-8C70-ED46A2D1916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00047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B451A2-443D-40EA-8C70-ED46A2D1916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80930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3.png"/><Relationship Id="rId18" Type="http://schemas.openxmlformats.org/officeDocument/2006/relationships/image" Target="../media/image14.png"/><Relationship Id="rId3" Type="http://schemas.openxmlformats.org/officeDocument/2006/relationships/image" Target="../media/image2.png"/><Relationship Id="rId21" Type="http://schemas.openxmlformats.org/officeDocument/2006/relationships/image" Target="../media/image19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21.png"/><Relationship Id="rId2" Type="http://schemas.openxmlformats.org/officeDocument/2006/relationships/image" Target="../media/image1.png"/><Relationship Id="rId16" Type="http://schemas.openxmlformats.org/officeDocument/2006/relationships/image" Target="../media/image12.png"/><Relationship Id="rId20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8.png"/><Relationship Id="rId10" Type="http://schemas.openxmlformats.org/officeDocument/2006/relationships/image" Target="../media/image9.png"/><Relationship Id="rId19" Type="http://schemas.openxmlformats.org/officeDocument/2006/relationships/image" Target="../media/image15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6.png"/><Relationship Id="rId22" Type="http://schemas.openxmlformats.org/officeDocument/2006/relationships/image" Target="../media/image20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4DC43FF5-7EAE-4D85-9462-A702F536D8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078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CD49160-9474-4758-A496-486A35BD91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5DBC29DA-E83B-4BED-87C0-D617D79D4F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F68B29C-FD76-45C1-A808-C90FB0D4E7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3C55D9B-DDE9-4CFD-936F-E958A63300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CD69B7-008D-44E6-8BDA-1DD073C05F0D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2022/9/12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138C20C-3D05-465F-A10B-84419EAF19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1B21CE5-54F3-487B-9730-C04F62609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740B06-A065-487E-950A-C3F20562004A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10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8DC4872-4030-4A38-8858-2D97DC319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0B8E17DE-D45C-4B33-BBAC-BF63A6B119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1A8D2EC-01CB-439C-8880-68A92560BE7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CD69B7-008D-44E6-8BDA-1DD073C05F0D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2022/9/12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1574597-7815-4EEA-8139-6C4CE76333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B942629-14AC-450C-A1F4-8195969C7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740B06-A065-487E-950A-C3F20562004A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5683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EDDCE344-3A71-43FD-80DD-92B9A0601F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7DC191A1-DF2E-4489-A1D1-88C912A3AA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A3FA988-09C5-4343-AB63-1BBBF96AF88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CD69B7-008D-44E6-8BDA-1DD073C05F0D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2022/9/12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4E20C51-C76C-4A14-AE02-AEEE7BF6D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CBE384F-7573-4132-BD1B-222C1B722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740B06-A065-487E-950A-C3F20562004A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0893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bg>
      <p:bgPr>
        <a:solidFill>
          <a:srgbClr val="FFF3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图片 41">
            <a:extLst>
              <a:ext uri="{FF2B5EF4-FFF2-40B4-BE49-F238E27FC236}">
                <a16:creationId xmlns:a16="http://schemas.microsoft.com/office/drawing/2014/main" id="{F30D4F10-EB05-4252-92A0-22A9B563B2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0070158E-B782-4155-87E9-DBA81A4747F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031543" y="744566"/>
            <a:ext cx="1039450" cy="1992279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7D4CEF4F-7A6C-4606-B0D3-490C1ED612C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501" y="2921594"/>
            <a:ext cx="5587874" cy="518874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68245D4B-08F6-4356-9596-3C7CC19F714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6000" y="-597737"/>
            <a:ext cx="3451375" cy="3204848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3D6DB9FF-963C-4EC2-9E4D-C80AF049285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9463" y="-549474"/>
            <a:ext cx="3286125" cy="298132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B850878A-1643-43AB-B3F9-D0BB02DAE84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8943" y="631305"/>
            <a:ext cx="2924175" cy="2809875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C77BD736-53C0-4936-8314-0E3705D9C32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391" y="3223083"/>
            <a:ext cx="498592" cy="498592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CC76633A-28FE-4109-A55C-DCF6276A735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041" y="658413"/>
            <a:ext cx="857250" cy="752475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71AF9868-FD3C-42E5-94F1-C9425C3BEC5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8299" y="4475362"/>
            <a:ext cx="1409700" cy="1419225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EC0A5714-1EDE-4690-9F52-AD8303713C50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3149" y="3732761"/>
            <a:ext cx="647700" cy="61912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AF7EFAAB-EC0F-42E3-B98F-11505FF063FB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5286" y="5019315"/>
            <a:ext cx="647700" cy="619125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8AF4E931-54C7-40FC-8C28-5CD9CE891192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382295" y="4728802"/>
            <a:ext cx="581025" cy="1781175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1A272AC8-FC16-4947-9F69-93A97D4AF5B8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5793" y="-78308"/>
            <a:ext cx="1409700" cy="1419225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A6506FF3-6BA8-456F-84D4-4808E19AF5A9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552752">
            <a:off x="11415299" y="5652121"/>
            <a:ext cx="1362075" cy="125730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2CA81E05-B85C-44F5-9556-496E3DB9655A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9475" y="2659335"/>
            <a:ext cx="1152525" cy="1152525"/>
          </a:xfrm>
          <a:prstGeom prst="rect">
            <a:avLst/>
          </a:prstGeom>
        </p:spPr>
      </p:pic>
      <p:sp>
        <p:nvSpPr>
          <p:cNvPr id="21" name="矩形 20">
            <a:extLst>
              <a:ext uri="{FF2B5EF4-FFF2-40B4-BE49-F238E27FC236}">
                <a16:creationId xmlns:a16="http://schemas.microsoft.com/office/drawing/2014/main" id="{4E456C34-A241-4DAA-930D-5482469AEB01}"/>
              </a:ext>
            </a:extLst>
          </p:cNvPr>
          <p:cNvSpPr/>
          <p:nvPr userDrawn="1"/>
        </p:nvSpPr>
        <p:spPr>
          <a:xfrm>
            <a:off x="533289" y="383980"/>
            <a:ext cx="11095018" cy="607060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FD85517E-D190-4219-A23D-4C71EA2F320B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506629" y="5752927"/>
            <a:ext cx="1293910" cy="1049018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432AF2F8-7DF6-4902-B47A-05F5B177D7D3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954578">
            <a:off x="9901617" y="5683770"/>
            <a:ext cx="1317825" cy="1351615"/>
          </a:xfrm>
          <a:prstGeom prst="rect">
            <a:avLst/>
          </a:prstGeom>
        </p:spPr>
      </p:pic>
      <p:grpSp>
        <p:nvGrpSpPr>
          <p:cNvPr id="24" name="组合 23">
            <a:extLst>
              <a:ext uri="{FF2B5EF4-FFF2-40B4-BE49-F238E27FC236}">
                <a16:creationId xmlns:a16="http://schemas.microsoft.com/office/drawing/2014/main" id="{24434962-F388-4449-88FB-9524F171D631}"/>
              </a:ext>
            </a:extLst>
          </p:cNvPr>
          <p:cNvGrpSpPr/>
          <p:nvPr userDrawn="1"/>
        </p:nvGrpSpPr>
        <p:grpSpPr>
          <a:xfrm>
            <a:off x="533290" y="440806"/>
            <a:ext cx="11095017" cy="5876239"/>
            <a:chOff x="533290" y="440806"/>
            <a:chExt cx="8676361" cy="4386519"/>
          </a:xfrm>
        </p:grpSpPr>
        <p:pic>
          <p:nvPicPr>
            <p:cNvPr id="25" name="图片 24">
              <a:extLst>
                <a:ext uri="{FF2B5EF4-FFF2-40B4-BE49-F238E27FC236}">
                  <a16:creationId xmlns:a16="http://schemas.microsoft.com/office/drawing/2014/main" id="{B5426E41-EF1F-4A33-A67F-5924D729D9BF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3290" y="440806"/>
              <a:ext cx="4315742" cy="2175134"/>
            </a:xfrm>
            <a:prstGeom prst="rect">
              <a:avLst/>
            </a:prstGeom>
          </p:spPr>
        </p:pic>
        <p:pic>
          <p:nvPicPr>
            <p:cNvPr id="26" name="图片 25">
              <a:extLst>
                <a:ext uri="{FF2B5EF4-FFF2-40B4-BE49-F238E27FC236}">
                  <a16:creationId xmlns:a16="http://schemas.microsoft.com/office/drawing/2014/main" id="{3E7E4001-9733-4536-A4D6-ABC5F235F9D9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67882" y="440806"/>
              <a:ext cx="4315742" cy="2175134"/>
            </a:xfrm>
            <a:prstGeom prst="rect">
              <a:avLst/>
            </a:prstGeom>
          </p:spPr>
        </p:pic>
        <p:pic>
          <p:nvPicPr>
            <p:cNvPr id="27" name="图片 26">
              <a:extLst>
                <a:ext uri="{FF2B5EF4-FFF2-40B4-BE49-F238E27FC236}">
                  <a16:creationId xmlns:a16="http://schemas.microsoft.com/office/drawing/2014/main" id="{B1D1CCA9-5988-4E8E-91B8-F9A9F946485C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0350" y="2640433"/>
              <a:ext cx="4315742" cy="2175134"/>
            </a:xfrm>
            <a:prstGeom prst="rect">
              <a:avLst/>
            </a:prstGeom>
          </p:spPr>
        </p:pic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FCCB0541-5D24-4143-B596-AC0B60BBE3E1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93909" y="2652191"/>
              <a:ext cx="4315742" cy="2175134"/>
            </a:xfrm>
            <a:prstGeom prst="rect">
              <a:avLst/>
            </a:prstGeom>
          </p:spPr>
        </p:pic>
      </p:grpSp>
      <p:sp>
        <p:nvSpPr>
          <p:cNvPr id="29" name="矩形: 圆角 28">
            <a:extLst>
              <a:ext uri="{FF2B5EF4-FFF2-40B4-BE49-F238E27FC236}">
                <a16:creationId xmlns:a16="http://schemas.microsoft.com/office/drawing/2014/main" id="{21D2F5D0-7D56-41FF-96D8-0C9F69B85F9F}"/>
              </a:ext>
            </a:extLst>
          </p:cNvPr>
          <p:cNvSpPr/>
          <p:nvPr userDrawn="1"/>
        </p:nvSpPr>
        <p:spPr>
          <a:xfrm>
            <a:off x="719903" y="591997"/>
            <a:ext cx="10752196" cy="5509219"/>
          </a:xfrm>
          <a:prstGeom prst="roundRect">
            <a:avLst>
              <a:gd name="adj" fmla="val 6524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30" name="图片 29">
            <a:extLst>
              <a:ext uri="{FF2B5EF4-FFF2-40B4-BE49-F238E27FC236}">
                <a16:creationId xmlns:a16="http://schemas.microsoft.com/office/drawing/2014/main" id="{142D3483-8265-488E-AAA3-2DCA52D2C5A1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14835">
            <a:off x="11258662" y="4377295"/>
            <a:ext cx="733425" cy="733425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99C993E6-A449-41C7-A51B-8B43797049EA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0776" y="0"/>
            <a:ext cx="876300" cy="885825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82FB11A9-0608-49A2-89F4-94FDE7248D3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8650" y="182281"/>
            <a:ext cx="829635" cy="765817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C51CD94C-F71F-4170-AD9E-D2AD2FC0D1C9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9837" y="5801124"/>
            <a:ext cx="1914525" cy="1209675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D456338A-76D3-42D3-975C-5732349F7C5A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884" y="4475362"/>
            <a:ext cx="1162050" cy="1162050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7AFEFE88-5B9C-49E8-ABCE-13E3418BF673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901" y="156164"/>
            <a:ext cx="990600" cy="87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998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bg>
      <p:bgPr>
        <a:solidFill>
          <a:srgbClr val="FFF3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图片 41">
            <a:extLst>
              <a:ext uri="{FF2B5EF4-FFF2-40B4-BE49-F238E27FC236}">
                <a16:creationId xmlns:a16="http://schemas.microsoft.com/office/drawing/2014/main" id="{F30D4F10-EB05-4252-92A0-22A9B563B2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0070158E-B782-4155-87E9-DBA81A4747F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031543" y="744566"/>
            <a:ext cx="1039450" cy="1992279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7D4CEF4F-7A6C-4606-B0D3-490C1ED612C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501" y="2921594"/>
            <a:ext cx="5587874" cy="518874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68245D4B-08F6-4356-9596-3C7CC19F714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6000" y="-597737"/>
            <a:ext cx="3451375" cy="3204848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3D6DB9FF-963C-4EC2-9E4D-C80AF049285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9463" y="-549474"/>
            <a:ext cx="3286125" cy="298132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B850878A-1643-43AB-B3F9-D0BB02DAE84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8943" y="631305"/>
            <a:ext cx="2924175" cy="2809875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C77BD736-53C0-4936-8314-0E3705D9C32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391" y="3223083"/>
            <a:ext cx="498592" cy="498592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CC76633A-28FE-4109-A55C-DCF6276A735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041" y="658413"/>
            <a:ext cx="857250" cy="752475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71AF9868-FD3C-42E5-94F1-C9425C3BEC5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8299" y="4475362"/>
            <a:ext cx="1409700" cy="1419225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EC0A5714-1EDE-4690-9F52-AD8303713C50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3149" y="3732761"/>
            <a:ext cx="647700" cy="61912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AF7EFAAB-EC0F-42E3-B98F-11505FF063FB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5286" y="5019315"/>
            <a:ext cx="647700" cy="619125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8AF4E931-54C7-40FC-8C28-5CD9CE891192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382295" y="4728802"/>
            <a:ext cx="581025" cy="1781175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1A272AC8-FC16-4947-9F69-93A97D4AF5B8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5793" y="-78308"/>
            <a:ext cx="1409700" cy="1419225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2CA81E05-B85C-44F5-9556-496E3DB9655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9475" y="2659335"/>
            <a:ext cx="1152525" cy="1152525"/>
          </a:xfrm>
          <a:prstGeom prst="rect">
            <a:avLst/>
          </a:prstGeom>
        </p:spPr>
      </p:pic>
      <p:sp>
        <p:nvSpPr>
          <p:cNvPr id="21" name="矩形 20">
            <a:extLst>
              <a:ext uri="{FF2B5EF4-FFF2-40B4-BE49-F238E27FC236}">
                <a16:creationId xmlns:a16="http://schemas.microsoft.com/office/drawing/2014/main" id="{4E456C34-A241-4DAA-930D-5482469AEB01}"/>
              </a:ext>
            </a:extLst>
          </p:cNvPr>
          <p:cNvSpPr/>
          <p:nvPr userDrawn="1"/>
        </p:nvSpPr>
        <p:spPr>
          <a:xfrm>
            <a:off x="533289" y="383980"/>
            <a:ext cx="11095018" cy="607060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24434962-F388-4449-88FB-9524F171D631}"/>
              </a:ext>
            </a:extLst>
          </p:cNvPr>
          <p:cNvGrpSpPr/>
          <p:nvPr userDrawn="1"/>
        </p:nvGrpSpPr>
        <p:grpSpPr>
          <a:xfrm>
            <a:off x="533290" y="440806"/>
            <a:ext cx="11095017" cy="5876239"/>
            <a:chOff x="533290" y="440806"/>
            <a:chExt cx="8676361" cy="4386519"/>
          </a:xfrm>
        </p:grpSpPr>
        <p:pic>
          <p:nvPicPr>
            <p:cNvPr id="25" name="图片 24">
              <a:extLst>
                <a:ext uri="{FF2B5EF4-FFF2-40B4-BE49-F238E27FC236}">
                  <a16:creationId xmlns:a16="http://schemas.microsoft.com/office/drawing/2014/main" id="{B5426E41-EF1F-4A33-A67F-5924D729D9BF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3290" y="440806"/>
              <a:ext cx="4315742" cy="2175134"/>
            </a:xfrm>
            <a:prstGeom prst="rect">
              <a:avLst/>
            </a:prstGeom>
          </p:spPr>
        </p:pic>
        <p:pic>
          <p:nvPicPr>
            <p:cNvPr id="26" name="图片 25">
              <a:extLst>
                <a:ext uri="{FF2B5EF4-FFF2-40B4-BE49-F238E27FC236}">
                  <a16:creationId xmlns:a16="http://schemas.microsoft.com/office/drawing/2014/main" id="{3E7E4001-9733-4536-A4D6-ABC5F235F9D9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67882" y="440806"/>
              <a:ext cx="4315742" cy="2175134"/>
            </a:xfrm>
            <a:prstGeom prst="rect">
              <a:avLst/>
            </a:prstGeom>
          </p:spPr>
        </p:pic>
        <p:pic>
          <p:nvPicPr>
            <p:cNvPr id="27" name="图片 26">
              <a:extLst>
                <a:ext uri="{FF2B5EF4-FFF2-40B4-BE49-F238E27FC236}">
                  <a16:creationId xmlns:a16="http://schemas.microsoft.com/office/drawing/2014/main" id="{B1D1CCA9-5988-4E8E-91B8-F9A9F946485C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0350" y="2640433"/>
              <a:ext cx="4315742" cy="2175134"/>
            </a:xfrm>
            <a:prstGeom prst="rect">
              <a:avLst/>
            </a:prstGeom>
          </p:spPr>
        </p:pic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FCCB0541-5D24-4143-B596-AC0B60BBE3E1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93909" y="2652191"/>
              <a:ext cx="4315742" cy="2175134"/>
            </a:xfrm>
            <a:prstGeom prst="rect">
              <a:avLst/>
            </a:prstGeom>
          </p:spPr>
        </p:pic>
      </p:grpSp>
      <p:sp>
        <p:nvSpPr>
          <p:cNvPr id="29" name="矩形: 圆角 28">
            <a:extLst>
              <a:ext uri="{FF2B5EF4-FFF2-40B4-BE49-F238E27FC236}">
                <a16:creationId xmlns:a16="http://schemas.microsoft.com/office/drawing/2014/main" id="{21D2F5D0-7D56-41FF-96D8-0C9F69B85F9F}"/>
              </a:ext>
            </a:extLst>
          </p:cNvPr>
          <p:cNvSpPr/>
          <p:nvPr userDrawn="1"/>
        </p:nvSpPr>
        <p:spPr>
          <a:xfrm>
            <a:off x="719903" y="591997"/>
            <a:ext cx="10752196" cy="5509219"/>
          </a:xfrm>
          <a:prstGeom prst="roundRect">
            <a:avLst>
              <a:gd name="adj" fmla="val 6524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31" name="图片 30">
            <a:extLst>
              <a:ext uri="{FF2B5EF4-FFF2-40B4-BE49-F238E27FC236}">
                <a16:creationId xmlns:a16="http://schemas.microsoft.com/office/drawing/2014/main" id="{99C993E6-A449-41C7-A51B-8B43797049EA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0776" y="0"/>
            <a:ext cx="876300" cy="885825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82FB11A9-0608-49A2-89F4-94FDE7248D3A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8650" y="182281"/>
            <a:ext cx="829635" cy="765817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7AFEFE88-5B9C-49E8-ABCE-13E3418BF673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901" y="156164"/>
            <a:ext cx="990600" cy="876300"/>
          </a:xfrm>
          <a:prstGeom prst="rect">
            <a:avLst/>
          </a:prstGeom>
        </p:spPr>
      </p:pic>
      <p:sp>
        <p:nvSpPr>
          <p:cNvPr id="2" name="矩形: 圆顶角 1">
            <a:extLst>
              <a:ext uri="{FF2B5EF4-FFF2-40B4-BE49-F238E27FC236}">
                <a16:creationId xmlns:a16="http://schemas.microsoft.com/office/drawing/2014/main" id="{2CE2E17F-6CB1-4D72-9F86-184325A24B2E}"/>
              </a:ext>
            </a:extLst>
          </p:cNvPr>
          <p:cNvSpPr/>
          <p:nvPr userDrawn="1"/>
        </p:nvSpPr>
        <p:spPr>
          <a:xfrm flipV="1">
            <a:off x="726515" y="3353935"/>
            <a:ext cx="10745582" cy="2746580"/>
          </a:xfrm>
          <a:prstGeom prst="round2SameRect">
            <a:avLst>
              <a:gd name="adj1" fmla="val 11735"/>
              <a:gd name="adj2" fmla="val 0"/>
            </a:avLst>
          </a:prstGeom>
          <a:solidFill>
            <a:srgbClr val="FFF3D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A6506FF3-6BA8-456F-84D4-4808E19AF5A9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552752">
            <a:off x="11415299" y="5652121"/>
            <a:ext cx="1362075" cy="1257300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FD85517E-D190-4219-A23D-4C71EA2F320B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506629" y="5752927"/>
            <a:ext cx="1293910" cy="1049018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432AF2F8-7DF6-4902-B47A-05F5B177D7D3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954578">
            <a:off x="9901617" y="5683770"/>
            <a:ext cx="1317825" cy="1351615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142D3483-8265-488E-AAA3-2DCA52D2C5A1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14835">
            <a:off x="11258662" y="4377295"/>
            <a:ext cx="733425" cy="733425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C51CD94C-F71F-4170-AD9E-D2AD2FC0D1C9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9837" y="5801124"/>
            <a:ext cx="1914525" cy="1209675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D456338A-76D3-42D3-975C-5732349F7C5A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884" y="4475362"/>
            <a:ext cx="1162050" cy="1162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30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390560E-53BA-4460-B426-EFB11F1C1D9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CD69B7-008D-44E6-8BDA-1DD073C05F0D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2022/9/12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BF891C9-59A4-4268-AB5F-134D20FB6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704C303-5801-45F5-8AE4-5351FA6D0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740B06-A065-487E-950A-C3F20562004A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6420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EC222D5-496D-44FD-8447-6AD7F2371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4C33218-E771-4D51-8F2F-409D2E7348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38DBC7F4-A017-45EA-BDCC-C83924A0FA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DC945D5-EB24-4999-8C61-78B70494EF9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CD69B7-008D-44E6-8BDA-1DD073C05F0D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2022/9/12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43A7568-E0C6-4EF2-9ECA-10C12BE96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11DD82D-BA59-462E-B756-F5A680FD8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740B06-A065-487E-950A-C3F20562004A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8558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C7E570D-8855-4F36-B2A3-1D0756B373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D5B5607-2181-489D-B967-CCD6893C7C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BAD8E48-1256-4859-92CE-326810132C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A2C6C2D0-3CC9-4407-AB2C-3D84ABAEA8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56AA74BB-DAFA-4F74-82BB-8EB95E188D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9C4FD574-1B80-41F0-8DF3-726DBEAEDF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CD69B7-008D-44E6-8BDA-1DD073C05F0D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2022/9/12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14CA7C34-A1F4-4EF5-9064-684B0C8DD3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B842F592-B426-4159-87F6-CE1F72914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740B06-A065-487E-950A-C3F20562004A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7016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3AD6052-84C0-4A6D-9C21-89767C90E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222E1918-9CF6-4D5D-814C-2C1162C5E5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CD69B7-008D-44E6-8BDA-1DD073C05F0D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2022/9/12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04E9C239-884A-4826-B725-05DB2B430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1FA5BF63-83F8-46AE-BB41-A0EF2AEAA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740B06-A065-487E-950A-C3F20562004A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8109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8C4C3952-5CB8-4601-9E4C-6DCFD9DB1A8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CD69B7-008D-44E6-8BDA-1DD073C05F0D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2022/9/12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E3D58CF1-F6D0-4183-9E5A-0EF9A155B6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9B88A18-70B6-4A03-9F54-75249FD3D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740B06-A065-487E-950A-C3F20562004A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4834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CD84335-15F6-4500-8F58-1BDA0CDE3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316C55B-081A-4115-80D6-A478F4B38E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5ED08F20-5E3C-4767-8DD8-74B1EF36F0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F9A4EC2-163B-4E50-A695-820921B66B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CD69B7-008D-44E6-8BDA-1DD073C05F0D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2022/9/12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3F0379B-B13C-48DE-9A55-1637C9A9F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E9E28CB-CC11-4D70-9BEF-1226757AE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740B06-A065-487E-950A-C3F20562004A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7549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6683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20.png"/><Relationship Id="rId18" Type="http://schemas.openxmlformats.org/officeDocument/2006/relationships/image" Target="../media/image10.png"/><Relationship Id="rId3" Type="http://schemas.openxmlformats.org/officeDocument/2006/relationships/image" Target="../media/image16.png"/><Relationship Id="rId21" Type="http://schemas.openxmlformats.org/officeDocument/2006/relationships/image" Target="../media/image17.png"/><Relationship Id="rId7" Type="http://schemas.openxmlformats.org/officeDocument/2006/relationships/image" Target="../media/image4.png"/><Relationship Id="rId12" Type="http://schemas.openxmlformats.org/officeDocument/2006/relationships/image" Target="../media/image19.png"/><Relationship Id="rId17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9.png"/><Relationship Id="rId20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23.png"/><Relationship Id="rId5" Type="http://schemas.openxmlformats.org/officeDocument/2006/relationships/image" Target="../media/image2.png"/><Relationship Id="rId15" Type="http://schemas.openxmlformats.org/officeDocument/2006/relationships/image" Target="../media/image8.png"/><Relationship Id="rId23" Type="http://schemas.openxmlformats.org/officeDocument/2006/relationships/image" Target="../media/image14.png"/><Relationship Id="rId10" Type="http://schemas.openxmlformats.org/officeDocument/2006/relationships/image" Target="../media/image6.png"/><Relationship Id="rId19" Type="http://schemas.openxmlformats.org/officeDocument/2006/relationships/image" Target="../media/image18.png"/><Relationship Id="rId4" Type="http://schemas.openxmlformats.org/officeDocument/2006/relationships/image" Target="../media/image15.png"/><Relationship Id="rId9" Type="http://schemas.openxmlformats.org/officeDocument/2006/relationships/image" Target="../media/image22.png"/><Relationship Id="rId14" Type="http://schemas.openxmlformats.org/officeDocument/2006/relationships/image" Target="../media/image13.png"/><Relationship Id="rId22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7.png"/><Relationship Id="rId18" Type="http://schemas.openxmlformats.org/officeDocument/2006/relationships/image" Target="../media/image21.png"/><Relationship Id="rId3" Type="http://schemas.openxmlformats.org/officeDocument/2006/relationships/image" Target="../media/image16.png"/><Relationship Id="rId21" Type="http://schemas.openxmlformats.org/officeDocument/2006/relationships/image" Target="../media/image12.png"/><Relationship Id="rId7" Type="http://schemas.openxmlformats.org/officeDocument/2006/relationships/image" Target="../media/image4.png"/><Relationship Id="rId12" Type="http://schemas.openxmlformats.org/officeDocument/2006/relationships/image" Target="../media/image19.png"/><Relationship Id="rId17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8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23.png"/><Relationship Id="rId24" Type="http://schemas.openxmlformats.org/officeDocument/2006/relationships/image" Target="../media/image14.png"/><Relationship Id="rId5" Type="http://schemas.openxmlformats.org/officeDocument/2006/relationships/image" Target="../media/image2.png"/><Relationship Id="rId15" Type="http://schemas.openxmlformats.org/officeDocument/2006/relationships/image" Target="../media/image13.png"/><Relationship Id="rId23" Type="http://schemas.openxmlformats.org/officeDocument/2006/relationships/image" Target="../media/image11.png"/><Relationship Id="rId10" Type="http://schemas.openxmlformats.org/officeDocument/2006/relationships/image" Target="../media/image6.png"/><Relationship Id="rId19" Type="http://schemas.openxmlformats.org/officeDocument/2006/relationships/image" Target="../media/image10.png"/><Relationship Id="rId4" Type="http://schemas.openxmlformats.org/officeDocument/2006/relationships/image" Target="../media/image15.png"/><Relationship Id="rId9" Type="http://schemas.openxmlformats.org/officeDocument/2006/relationships/image" Target="../media/image22.png"/><Relationship Id="rId14" Type="http://schemas.openxmlformats.org/officeDocument/2006/relationships/image" Target="../media/image20.png"/><Relationship Id="rId22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8.png"/><Relationship Id="rId18" Type="http://schemas.openxmlformats.org/officeDocument/2006/relationships/image" Target="../media/image17.png"/><Relationship Id="rId3" Type="http://schemas.openxmlformats.org/officeDocument/2006/relationships/image" Target="../media/image16.png"/><Relationship Id="rId21" Type="http://schemas.openxmlformats.org/officeDocument/2006/relationships/image" Target="../media/image13.png"/><Relationship Id="rId7" Type="http://schemas.openxmlformats.org/officeDocument/2006/relationships/image" Target="../media/image4.png"/><Relationship Id="rId12" Type="http://schemas.openxmlformats.org/officeDocument/2006/relationships/image" Target="../media/image20.png"/><Relationship Id="rId1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8.png"/><Relationship Id="rId20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7.png"/><Relationship Id="rId5" Type="http://schemas.openxmlformats.org/officeDocument/2006/relationships/image" Target="../media/image2.png"/><Relationship Id="rId15" Type="http://schemas.openxmlformats.org/officeDocument/2006/relationships/image" Target="../media/image10.png"/><Relationship Id="rId10" Type="http://schemas.openxmlformats.org/officeDocument/2006/relationships/image" Target="../media/image19.png"/><Relationship Id="rId19" Type="http://schemas.openxmlformats.org/officeDocument/2006/relationships/image" Target="../media/image11.png"/><Relationship Id="rId4" Type="http://schemas.openxmlformats.org/officeDocument/2006/relationships/image" Target="../media/image15.png"/><Relationship Id="rId9" Type="http://schemas.openxmlformats.org/officeDocument/2006/relationships/image" Target="../media/image6.png"/><Relationship Id="rId14" Type="http://schemas.openxmlformats.org/officeDocument/2006/relationships/image" Target="../media/image9.png"/><Relationship Id="rId22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9.png"/><Relationship Id="rId18" Type="http://schemas.openxmlformats.org/officeDocument/2006/relationships/image" Target="../media/image11.png"/><Relationship Id="rId3" Type="http://schemas.openxmlformats.org/officeDocument/2006/relationships/image" Target="../media/image16.png"/><Relationship Id="rId21" Type="http://schemas.openxmlformats.org/officeDocument/2006/relationships/image" Target="../media/image21.png"/><Relationship Id="rId7" Type="http://schemas.openxmlformats.org/officeDocument/2006/relationships/image" Target="../media/image4.png"/><Relationship Id="rId12" Type="http://schemas.openxmlformats.org/officeDocument/2006/relationships/image" Target="../media/image8.png"/><Relationship Id="rId17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2.png"/><Relationship Id="rId20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20.png"/><Relationship Id="rId5" Type="http://schemas.openxmlformats.org/officeDocument/2006/relationships/image" Target="../media/image2.png"/><Relationship Id="rId15" Type="http://schemas.openxmlformats.org/officeDocument/2006/relationships/image" Target="../media/image18.png"/><Relationship Id="rId10" Type="http://schemas.openxmlformats.org/officeDocument/2006/relationships/image" Target="../media/image7.png"/><Relationship Id="rId19" Type="http://schemas.openxmlformats.org/officeDocument/2006/relationships/image" Target="../media/image14.png"/><Relationship Id="rId4" Type="http://schemas.openxmlformats.org/officeDocument/2006/relationships/image" Target="../media/image15.png"/><Relationship Id="rId9" Type="http://schemas.openxmlformats.org/officeDocument/2006/relationships/image" Target="../media/image19.png"/><Relationship Id="rId1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audio" Target="../media/audio2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audio" Target="../media/audio2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9.png"/><Relationship Id="rId18" Type="http://schemas.openxmlformats.org/officeDocument/2006/relationships/image" Target="../media/image11.png"/><Relationship Id="rId3" Type="http://schemas.openxmlformats.org/officeDocument/2006/relationships/image" Target="../media/image16.png"/><Relationship Id="rId21" Type="http://schemas.openxmlformats.org/officeDocument/2006/relationships/image" Target="../media/image21.png"/><Relationship Id="rId7" Type="http://schemas.openxmlformats.org/officeDocument/2006/relationships/image" Target="../media/image4.png"/><Relationship Id="rId12" Type="http://schemas.openxmlformats.org/officeDocument/2006/relationships/image" Target="../media/image8.png"/><Relationship Id="rId17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12.png"/><Relationship Id="rId20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20.png"/><Relationship Id="rId5" Type="http://schemas.openxmlformats.org/officeDocument/2006/relationships/image" Target="../media/image2.png"/><Relationship Id="rId15" Type="http://schemas.openxmlformats.org/officeDocument/2006/relationships/image" Target="../media/image18.png"/><Relationship Id="rId10" Type="http://schemas.openxmlformats.org/officeDocument/2006/relationships/image" Target="../media/image7.png"/><Relationship Id="rId19" Type="http://schemas.openxmlformats.org/officeDocument/2006/relationships/image" Target="../media/image14.png"/><Relationship Id="rId4" Type="http://schemas.openxmlformats.org/officeDocument/2006/relationships/image" Target="../media/image15.png"/><Relationship Id="rId9" Type="http://schemas.openxmlformats.org/officeDocument/2006/relationships/image" Target="../media/image19.png"/><Relationship Id="rId1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>
            <a:extLst>
              <a:ext uri="{FF2B5EF4-FFF2-40B4-BE49-F238E27FC236}">
                <a16:creationId xmlns:a16="http://schemas.microsoft.com/office/drawing/2014/main" id="{0F9B1AB0-3588-434E-B841-C839706033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875" y="5455049"/>
            <a:ext cx="5953125" cy="3000375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696C8DBA-6A1A-4394-AC0C-E35D44F838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9029" y="4633936"/>
            <a:ext cx="2971800" cy="3048000"/>
          </a:xfrm>
          <a:prstGeom prst="rect">
            <a:avLst/>
          </a:prstGeom>
        </p:spPr>
      </p:pic>
      <p:pic>
        <p:nvPicPr>
          <p:cNvPr id="50" name="图片 49">
            <a:extLst>
              <a:ext uri="{FF2B5EF4-FFF2-40B4-BE49-F238E27FC236}">
                <a16:creationId xmlns:a16="http://schemas.microsoft.com/office/drawing/2014/main" id="{FE1FDAE7-B604-42BD-AE25-9C482BC86F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031251" y="241431"/>
            <a:ext cx="1039450" cy="1992279"/>
          </a:xfrm>
          <a:prstGeom prst="rect">
            <a:avLst/>
          </a:prstGeom>
        </p:spPr>
      </p:pic>
      <p:pic>
        <p:nvPicPr>
          <p:cNvPr id="46" name="图片 45">
            <a:extLst>
              <a:ext uri="{FF2B5EF4-FFF2-40B4-BE49-F238E27FC236}">
                <a16:creationId xmlns:a16="http://schemas.microsoft.com/office/drawing/2014/main" id="{C3E47D07-78E3-444B-8A77-B939D0E238D0}"/>
              </a:ext>
            </a:extLst>
          </p:cNvPr>
          <p:cNvPicPr>
            <a:picLocks noChangeAspect="1"/>
          </p:cNvPicPr>
          <p:nvPr/>
        </p:nvPicPr>
        <p:blipFill>
          <a:blip r:embed="rId6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501" y="2921594"/>
            <a:ext cx="5587874" cy="5188740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DB44A17E-0630-4D35-86EE-0446A47BA1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6000" y="-597737"/>
            <a:ext cx="3451375" cy="3204848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C3A0D06A-56EF-4764-8275-A21FD726945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9463" y="-549474"/>
            <a:ext cx="3286125" cy="2981325"/>
          </a:xfrm>
          <a:prstGeom prst="rect">
            <a:avLst/>
          </a:prstGeom>
        </p:spPr>
      </p:pic>
      <p:pic>
        <p:nvPicPr>
          <p:cNvPr id="39" name="图片 38">
            <a:extLst>
              <a:ext uri="{FF2B5EF4-FFF2-40B4-BE49-F238E27FC236}">
                <a16:creationId xmlns:a16="http://schemas.microsoft.com/office/drawing/2014/main" id="{54E77E8D-3C09-48DA-BC24-969E32AD7FE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8943" y="631305"/>
            <a:ext cx="2924175" cy="2809875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3A0298B6-8438-4840-AB15-E89FC392ABF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7080" y="1676896"/>
            <a:ext cx="7765733" cy="3340100"/>
          </a:xfrm>
          <a:prstGeom prst="rect">
            <a:avLst/>
          </a:prstGeom>
          <a:noFill/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85611D06-14E8-4F59-AEC4-B345DF06CA0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491" y="2710655"/>
            <a:ext cx="1022105" cy="1022105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19EC3A0C-4960-4C34-AEB6-3694277D3AB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7779" y="121087"/>
            <a:ext cx="666750" cy="600075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F9F73878-7DCF-475C-9E0E-DD67D69A71C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9837" y="5801124"/>
            <a:ext cx="1914525" cy="1209675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B2110070-708C-4941-A450-11B8826057F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884" y="4475362"/>
            <a:ext cx="1162050" cy="1162050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C977AC24-5ECB-456A-8FCB-DDEED4B93D9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2400" y="2673598"/>
            <a:ext cx="1152525" cy="1152525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746A28E0-1847-4D7A-B53C-AD36D1AC5B2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8299" y="4475362"/>
            <a:ext cx="1409700" cy="1419225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01B784A7-1515-407B-9DAE-1BE536CFDA92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3149" y="3732761"/>
            <a:ext cx="647700" cy="619125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1578139D-5582-4908-881A-0C1E741C99B2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0094" y="1142535"/>
            <a:ext cx="990600" cy="876300"/>
          </a:xfrm>
          <a:prstGeom prst="rect">
            <a:avLst/>
          </a:prstGeom>
        </p:spPr>
      </p:pic>
      <p:pic>
        <p:nvPicPr>
          <p:cNvPr id="41" name="图片 40">
            <a:extLst>
              <a:ext uri="{FF2B5EF4-FFF2-40B4-BE49-F238E27FC236}">
                <a16:creationId xmlns:a16="http://schemas.microsoft.com/office/drawing/2014/main" id="{B78EB973-65F9-4983-A068-E2693B312263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5286" y="5019315"/>
            <a:ext cx="647700" cy="619125"/>
          </a:xfrm>
          <a:prstGeom prst="rect">
            <a:avLst/>
          </a:prstGeom>
        </p:spPr>
      </p:pic>
      <p:sp>
        <p:nvSpPr>
          <p:cNvPr id="48" name="文本框 47">
            <a:extLst>
              <a:ext uri="{FF2B5EF4-FFF2-40B4-BE49-F238E27FC236}">
                <a16:creationId xmlns:a16="http://schemas.microsoft.com/office/drawing/2014/main" id="{6281CDFA-C85C-492D-8F91-B6D1102D7D4F}"/>
              </a:ext>
            </a:extLst>
          </p:cNvPr>
          <p:cNvSpPr txBox="1"/>
          <p:nvPr/>
        </p:nvSpPr>
        <p:spPr>
          <a:xfrm>
            <a:off x="3269850" y="1932695"/>
            <a:ext cx="5101076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b="1" i="0" u="none" strike="noStrike" kern="1200" cap="none" spc="0" normalizeH="0" baseline="0" noProof="0" dirty="0">
                <a:ln w="38100">
                  <a:solidFill>
                    <a:srgbClr val="15195F"/>
                  </a:solidFill>
                </a:ln>
                <a:solidFill>
                  <a:srgbClr val="FF7D7D"/>
                </a:solidFill>
                <a:effectLst/>
                <a:uLnTx/>
                <a:uFillTx/>
                <a:latin typeface="UTM Colossalis" panose="02040603050506020204" pitchFamily="18" charset="0"/>
                <a:ea typeface="思源黑体 CN Normal" panose="020B0400000000000000" pitchFamily="34" charset="-122"/>
                <a:cs typeface="+mn-cs"/>
              </a:rPr>
              <a:t>Luyện</a:t>
            </a:r>
            <a:r>
              <a:rPr kumimoji="0" lang="en-US" altLang="zh-CN" sz="8000" b="1" i="0" u="none" strike="noStrike" kern="1200" cap="none" spc="0" normalizeH="0" noProof="0" dirty="0">
                <a:ln w="38100">
                  <a:solidFill>
                    <a:srgbClr val="15195F"/>
                  </a:solidFill>
                </a:ln>
                <a:solidFill>
                  <a:srgbClr val="FF7D7D"/>
                </a:solidFill>
                <a:effectLst/>
                <a:uLnTx/>
                <a:uFillTx/>
                <a:latin typeface="UTM Colossalis" panose="02040603050506020204" pitchFamily="18" charset="0"/>
                <a:ea typeface="思源黑体 CN Normal" panose="020B0400000000000000" pitchFamily="34" charset="-122"/>
                <a:cs typeface="+mn-cs"/>
              </a:rPr>
              <a:t> tập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8000" b="1" baseline="0" dirty="0">
                <a:ln w="38100">
                  <a:solidFill>
                    <a:srgbClr val="15195F"/>
                  </a:solidFill>
                </a:ln>
                <a:solidFill>
                  <a:srgbClr val="FF7D7D"/>
                </a:solidFill>
                <a:latin typeface="UTM Colossalis" panose="02040603050506020204" pitchFamily="18" charset="0"/>
                <a:ea typeface="思源黑体 CN Normal" panose="020B0400000000000000" pitchFamily="34" charset="-122"/>
              </a:rPr>
              <a:t>(Trang</a:t>
            </a:r>
            <a:r>
              <a:rPr lang="en-US" altLang="zh-CN" sz="8000" b="1" dirty="0">
                <a:ln w="38100">
                  <a:solidFill>
                    <a:srgbClr val="15195F"/>
                  </a:solidFill>
                </a:ln>
                <a:solidFill>
                  <a:srgbClr val="FF7D7D"/>
                </a:solidFill>
                <a:latin typeface="UTM Colossalis" panose="02040603050506020204" pitchFamily="18" charset="0"/>
                <a:ea typeface="思源黑体 CN Normal" panose="020B0400000000000000" pitchFamily="34" charset="-122"/>
              </a:rPr>
              <a:t> 10)</a:t>
            </a:r>
            <a:endParaRPr kumimoji="0" lang="zh-CN" altLang="en-US" sz="8000" b="1" i="0" u="none" strike="noStrike" kern="1200" cap="none" spc="0" normalizeH="0" baseline="0" noProof="0" dirty="0">
              <a:ln w="38100">
                <a:solidFill>
                  <a:srgbClr val="15195F"/>
                </a:solidFill>
              </a:ln>
              <a:solidFill>
                <a:srgbClr val="FF7D7D"/>
              </a:solidFill>
              <a:effectLst/>
              <a:uLnTx/>
              <a:uFillTx/>
              <a:latin typeface="UTM Colossalis" panose="02040603050506020204" pitchFamily="18" charset="0"/>
              <a:ea typeface="思源黑体 CN Normal" panose="020B0400000000000000" pitchFamily="34" charset="-122"/>
              <a:cs typeface="+mn-cs"/>
            </a:endParaRPr>
          </a:p>
        </p:txBody>
      </p:sp>
      <p:pic>
        <p:nvPicPr>
          <p:cNvPr id="52" name="图片 51">
            <a:extLst>
              <a:ext uri="{FF2B5EF4-FFF2-40B4-BE49-F238E27FC236}">
                <a16:creationId xmlns:a16="http://schemas.microsoft.com/office/drawing/2014/main" id="{567502F3-24E6-4972-90C8-021779942C6B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6686" y="84906"/>
            <a:ext cx="876300" cy="885825"/>
          </a:xfrm>
          <a:prstGeom prst="rect">
            <a:avLst/>
          </a:prstGeom>
        </p:spPr>
      </p:pic>
      <p:pic>
        <p:nvPicPr>
          <p:cNvPr id="54" name="图片 53">
            <a:extLst>
              <a:ext uri="{FF2B5EF4-FFF2-40B4-BE49-F238E27FC236}">
                <a16:creationId xmlns:a16="http://schemas.microsoft.com/office/drawing/2014/main" id="{7792F12A-36DD-47EC-85C9-9E93F2155484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080" y="-140118"/>
            <a:ext cx="1362075" cy="1257300"/>
          </a:xfrm>
          <a:prstGeom prst="rect">
            <a:avLst/>
          </a:prstGeom>
        </p:spPr>
      </p:pic>
      <p:pic>
        <p:nvPicPr>
          <p:cNvPr id="58" name="图片 57">
            <a:extLst>
              <a:ext uri="{FF2B5EF4-FFF2-40B4-BE49-F238E27FC236}">
                <a16:creationId xmlns:a16="http://schemas.microsoft.com/office/drawing/2014/main" id="{1FD150A0-E42E-44B8-BA7A-40E2E2C58898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14835">
            <a:off x="11258662" y="4377295"/>
            <a:ext cx="733425" cy="733425"/>
          </a:xfrm>
          <a:prstGeom prst="rect">
            <a:avLst/>
          </a:prstGeom>
        </p:spPr>
      </p:pic>
      <p:pic>
        <p:nvPicPr>
          <p:cNvPr id="60" name="图片 59">
            <a:extLst>
              <a:ext uri="{FF2B5EF4-FFF2-40B4-BE49-F238E27FC236}">
                <a16:creationId xmlns:a16="http://schemas.microsoft.com/office/drawing/2014/main" id="{D661C267-0E28-4578-BC71-C57D80FFD295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382295" y="4728802"/>
            <a:ext cx="581025" cy="1781175"/>
          </a:xfrm>
          <a:prstGeom prst="rect">
            <a:avLst/>
          </a:prstGeom>
        </p:spPr>
      </p:pic>
      <p:pic>
        <p:nvPicPr>
          <p:cNvPr id="64" name="图片 63">
            <a:extLst>
              <a:ext uri="{FF2B5EF4-FFF2-40B4-BE49-F238E27FC236}">
                <a16:creationId xmlns:a16="http://schemas.microsoft.com/office/drawing/2014/main" id="{8C5DA387-103C-4276-AA01-2D24BC354F4A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506629" y="5154979"/>
            <a:ext cx="2031449" cy="1646966"/>
          </a:xfrm>
          <a:prstGeom prst="rect">
            <a:avLst/>
          </a:prstGeom>
        </p:spPr>
      </p:pic>
      <p:pic>
        <p:nvPicPr>
          <p:cNvPr id="65" name="图片 64">
            <a:extLst>
              <a:ext uri="{FF2B5EF4-FFF2-40B4-BE49-F238E27FC236}">
                <a16:creationId xmlns:a16="http://schemas.microsoft.com/office/drawing/2014/main" id="{AC911EB1-592D-44B7-9E7A-33B5BEA26A1E}"/>
              </a:ext>
            </a:extLst>
          </p:cNvPr>
          <p:cNvPicPr>
            <a:picLocks noChangeAspect="1"/>
          </p:cNvPicPr>
          <p:nvPr/>
        </p:nvPicPr>
        <p:blipFill>
          <a:blip r:embed="rId15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5793" y="-78308"/>
            <a:ext cx="1409700" cy="1419225"/>
          </a:xfrm>
          <a:prstGeom prst="rect">
            <a:avLst/>
          </a:prstGeom>
        </p:spPr>
      </p:pic>
      <p:pic>
        <p:nvPicPr>
          <p:cNvPr id="66" name="图片 65">
            <a:extLst>
              <a:ext uri="{FF2B5EF4-FFF2-40B4-BE49-F238E27FC236}">
                <a16:creationId xmlns:a16="http://schemas.microsoft.com/office/drawing/2014/main" id="{E88DEDB8-129C-4FA4-BA6D-B74C7BE67066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552752">
            <a:off x="11415299" y="5652121"/>
            <a:ext cx="1362075" cy="1257300"/>
          </a:xfrm>
          <a:prstGeom prst="rect">
            <a:avLst/>
          </a:prstGeom>
        </p:spPr>
      </p:pic>
      <p:sp>
        <p:nvSpPr>
          <p:cNvPr id="30" name="文本框 47">
            <a:extLst>
              <a:ext uri="{FF2B5EF4-FFF2-40B4-BE49-F238E27FC236}">
                <a16:creationId xmlns:a16="http://schemas.microsoft.com/office/drawing/2014/main" id="{E609E5FE-6E13-4BA0-BE63-E16C87D0F680}"/>
              </a:ext>
            </a:extLst>
          </p:cNvPr>
          <p:cNvSpPr txBox="1"/>
          <p:nvPr/>
        </p:nvSpPr>
        <p:spPr>
          <a:xfrm>
            <a:off x="5792164" y="2929424"/>
            <a:ext cx="184731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1500" b="1" i="0" u="none" strike="noStrike" kern="1200" cap="none" spc="0" normalizeH="0" baseline="0" noProof="0" dirty="0">
              <a:ln w="28575">
                <a:solidFill>
                  <a:srgbClr val="FF7373"/>
                </a:solidFill>
              </a:ln>
              <a:solidFill>
                <a:srgbClr val="231B3B"/>
              </a:solidFill>
              <a:effectLst/>
              <a:uLnTx/>
              <a:uFillTx/>
              <a:latin typeface="UTM Colossalis" panose="02040603050506020204" pitchFamily="18" charset="0"/>
              <a:ea typeface="思源黑体 CN Normal" panose="020B0400000000000000" pitchFamily="34" charset="-122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0AD5EFE-0744-4EB6-A370-CE46211EA36D}"/>
              </a:ext>
            </a:extLst>
          </p:cNvPr>
          <p:cNvSpPr txBox="1"/>
          <p:nvPr/>
        </p:nvSpPr>
        <p:spPr>
          <a:xfrm>
            <a:off x="4544362" y="992614"/>
            <a:ext cx="25639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Pierre" panose="02040603050506020204" pitchFamily="18" charset="0"/>
                <a:ea typeface="+mn-ea"/>
                <a:cs typeface="+mn-cs"/>
              </a:rPr>
              <a:t>Toán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Pierre" panose="02040603050506020204" pitchFamily="18" charset="0"/>
                <a:ea typeface="+mn-ea"/>
                <a:cs typeface="+mn-cs"/>
              </a:rPr>
              <a:t> 4</a:t>
            </a:r>
            <a:endParaRPr kumimoji="0" lang="vi-VN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VN-Mutlu" panose="0000040000000000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4232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500"/>
                            </p:stCondLst>
                            <p:childTnLst>
                              <p:par>
                                <p:cTn id="12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000"/>
                            </p:stCondLst>
                            <p:childTnLst>
                              <p:par>
                                <p:cTn id="12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3" presetID="12" presetClass="entr" presetSubtype="4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30" grpId="0"/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6206955"/>
              </p:ext>
            </p:extLst>
          </p:nvPr>
        </p:nvGraphicFramePr>
        <p:xfrm>
          <a:off x="914400" y="911765"/>
          <a:ext cx="10302240" cy="475253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6439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967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615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5050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50506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50506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50506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50506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009021" y="1088781"/>
            <a:ext cx="13333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chemeClr val="bg1"/>
                </a:solidFill>
                <a:latin typeface="UTM"/>
                <a:cs typeface="Times New Roman" panose="02020603050405020304" pitchFamily="18" charset="0"/>
              </a:rPr>
              <a:t>Số</a:t>
            </a:r>
            <a:endParaRPr lang="en-US" sz="2400" b="1" dirty="0">
              <a:solidFill>
                <a:schemeClr val="bg1"/>
              </a:solidFill>
              <a:latin typeface="UTM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38272" y="1127790"/>
            <a:ext cx="13333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chemeClr val="bg1"/>
                </a:solidFill>
                <a:latin typeface="UTM"/>
                <a:cs typeface="Times New Roman" panose="02020603050405020304" pitchFamily="18" charset="0"/>
              </a:rPr>
              <a:t>Đọc</a:t>
            </a:r>
            <a:r>
              <a:rPr lang="en-US" sz="2400" b="1" dirty="0">
                <a:solidFill>
                  <a:schemeClr val="bg1"/>
                </a:solidFill>
                <a:latin typeface="UTM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"/>
                <a:cs typeface="Times New Roman" panose="02020603050405020304" pitchFamily="18" charset="0"/>
              </a:rPr>
              <a:t>số</a:t>
            </a:r>
            <a:endParaRPr lang="en-US" sz="2400" b="1" dirty="0">
              <a:solidFill>
                <a:schemeClr val="bg1"/>
              </a:solidFill>
              <a:latin typeface="UTM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131504" y="1050075"/>
            <a:ext cx="18722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chemeClr val="bg1"/>
                </a:solidFill>
                <a:latin typeface="UTM"/>
                <a:cs typeface="Times New Roman" panose="02020603050405020304" pitchFamily="18" charset="0"/>
              </a:rPr>
              <a:t>Chữ</a:t>
            </a:r>
            <a:r>
              <a:rPr lang="en-US" sz="2400" b="1" dirty="0">
                <a:solidFill>
                  <a:schemeClr val="bg1"/>
                </a:solidFill>
                <a:latin typeface="UTM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"/>
                <a:cs typeface="Times New Roman" panose="02020603050405020304" pitchFamily="18" charset="0"/>
              </a:rPr>
              <a:t>số</a:t>
            </a:r>
            <a:r>
              <a:rPr lang="en-US" sz="2400" b="1" dirty="0">
                <a:solidFill>
                  <a:schemeClr val="bg1"/>
                </a:solidFill>
                <a:latin typeface="UTM"/>
                <a:cs typeface="Times New Roman" panose="02020603050405020304" pitchFamily="18" charset="0"/>
              </a:rPr>
              <a:t> 5 </a:t>
            </a:r>
            <a:r>
              <a:rPr lang="en-US" sz="2400" b="1" dirty="0" err="1">
                <a:solidFill>
                  <a:schemeClr val="bg1"/>
                </a:solidFill>
                <a:latin typeface="UTM"/>
                <a:cs typeface="Times New Roman" panose="02020603050405020304" pitchFamily="18" charset="0"/>
              </a:rPr>
              <a:t>thuộc</a:t>
            </a:r>
            <a:r>
              <a:rPr lang="en-US" sz="2400" b="1" dirty="0">
                <a:solidFill>
                  <a:schemeClr val="bg1"/>
                </a:solidFill>
                <a:latin typeface="UTM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"/>
                <a:cs typeface="Times New Roman" panose="02020603050405020304" pitchFamily="18" charset="0"/>
              </a:rPr>
              <a:t>hàng</a:t>
            </a:r>
            <a:endParaRPr lang="en-US" sz="2400" b="1" dirty="0">
              <a:solidFill>
                <a:schemeClr val="bg1"/>
              </a:solidFill>
              <a:latin typeface="UTM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91126" y="3020201"/>
            <a:ext cx="155587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vi-VN" b="1" dirty="0">
                <a:solidFill>
                  <a:srgbClr val="C00000"/>
                </a:solidFill>
                <a:latin typeface="UTM"/>
              </a:rPr>
              <a:t> 65 243</a:t>
            </a: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746972" y="1955784"/>
            <a:ext cx="15954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vi-VN" b="1" dirty="0">
                <a:solidFill>
                  <a:srgbClr val="C00000"/>
                </a:solidFill>
                <a:latin typeface="UTM"/>
              </a:rPr>
              <a:t>2</a:t>
            </a:r>
            <a:r>
              <a:rPr lang="en-US" b="1" dirty="0">
                <a:solidFill>
                  <a:srgbClr val="C00000"/>
                </a:solidFill>
                <a:latin typeface="UTM"/>
              </a:rPr>
              <a:t> </a:t>
            </a:r>
            <a:r>
              <a:rPr lang="vi-VN" b="1" dirty="0">
                <a:solidFill>
                  <a:srgbClr val="C00000"/>
                </a:solidFill>
                <a:latin typeface="UTM"/>
              </a:rPr>
              <a:t>453 </a:t>
            </a: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3647159" y="1901215"/>
            <a:ext cx="520728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b="1" dirty="0">
                <a:latin typeface="UTM"/>
              </a:rPr>
              <a:t>H</a:t>
            </a:r>
            <a:r>
              <a:rPr lang="vi-VN" b="1" dirty="0">
                <a:latin typeface="UTM"/>
              </a:rPr>
              <a:t>ai nghìn bốn trăm năm mươi ba.</a:t>
            </a: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9275520" y="2019381"/>
            <a:ext cx="172819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b="1" dirty="0" err="1">
                <a:solidFill>
                  <a:srgbClr val="C00000"/>
                </a:solidFill>
                <a:latin typeface="UTM"/>
              </a:rPr>
              <a:t>hàng</a:t>
            </a:r>
            <a:r>
              <a:rPr lang="en-US" b="1" dirty="0">
                <a:solidFill>
                  <a:srgbClr val="C00000"/>
                </a:solidFill>
                <a:latin typeface="UTM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UTM"/>
              </a:rPr>
              <a:t>chục</a:t>
            </a:r>
            <a:endParaRPr lang="vi-VN" b="1" dirty="0">
              <a:solidFill>
                <a:srgbClr val="C00000"/>
              </a:solidFill>
              <a:latin typeface="UTM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657600" y="2863501"/>
            <a:ext cx="519683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"/>
              </a:rPr>
              <a:t>S</a:t>
            </a:r>
            <a:r>
              <a:rPr lang="vi-VN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"/>
              </a:rPr>
              <a:t>áu mươi lăm nghìn hai trăm ba mươi bốn.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32957" y="3942882"/>
            <a:ext cx="1593854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vi-VN" b="1" dirty="0">
                <a:solidFill>
                  <a:srgbClr val="C00000"/>
                </a:solidFill>
                <a:latin typeface="UTM"/>
              </a:rPr>
              <a:t> 762 543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657601" y="3893904"/>
            <a:ext cx="519683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2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"/>
              </a:rPr>
              <a:t>B</a:t>
            </a:r>
            <a:r>
              <a:rPr lang="vi-VN" sz="2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"/>
              </a:rPr>
              <a:t>ảy trăm sáu mươi hai nghìn năm trăm bốn mươi ba.</a:t>
            </a: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45333" y="4904539"/>
            <a:ext cx="148147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vi-VN" b="1" dirty="0">
                <a:solidFill>
                  <a:srgbClr val="C00000"/>
                </a:solidFill>
                <a:latin typeface="UTM"/>
              </a:rPr>
              <a:t> 53 620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657601" y="4774973"/>
            <a:ext cx="519683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"/>
              </a:rPr>
              <a:t>N</a:t>
            </a:r>
            <a:r>
              <a:rPr lang="vi-VN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"/>
              </a:rPr>
              <a:t>ăm mươi ba nghìn sáu trăm hai mươi.</a:t>
            </a: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auto">
          <a:xfrm>
            <a:off x="9219966" y="3001866"/>
            <a:ext cx="194421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b="1" dirty="0" err="1">
                <a:solidFill>
                  <a:srgbClr val="C00000"/>
                </a:solidFill>
                <a:latin typeface="UTM"/>
              </a:rPr>
              <a:t>hàng</a:t>
            </a:r>
            <a:r>
              <a:rPr lang="en-US" b="1" dirty="0">
                <a:solidFill>
                  <a:srgbClr val="C00000"/>
                </a:solidFill>
                <a:latin typeface="UTM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UTM"/>
              </a:rPr>
              <a:t>nghìn</a:t>
            </a:r>
            <a:endParaRPr lang="vi-VN" b="1" dirty="0">
              <a:solidFill>
                <a:srgbClr val="C00000"/>
              </a:solidFill>
              <a:latin typeface="UTM"/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9272424" y="3984351"/>
            <a:ext cx="194421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b="1" dirty="0" err="1">
                <a:solidFill>
                  <a:srgbClr val="C00000"/>
                </a:solidFill>
                <a:latin typeface="UTM"/>
              </a:rPr>
              <a:t>hàng</a:t>
            </a:r>
            <a:r>
              <a:rPr lang="en-US" b="1" dirty="0">
                <a:solidFill>
                  <a:srgbClr val="C00000"/>
                </a:solidFill>
                <a:latin typeface="UTM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UTM"/>
              </a:rPr>
              <a:t>trăm</a:t>
            </a:r>
            <a:endParaRPr lang="vi-VN" b="1" dirty="0">
              <a:solidFill>
                <a:srgbClr val="C00000"/>
              </a:solidFill>
              <a:latin typeface="UTM"/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9272424" y="4853443"/>
            <a:ext cx="18393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b="1" dirty="0" err="1">
                <a:solidFill>
                  <a:srgbClr val="C00000"/>
                </a:solidFill>
                <a:latin typeface="UTM"/>
              </a:rPr>
              <a:t>hàng</a:t>
            </a:r>
            <a:r>
              <a:rPr lang="en-US" b="1" dirty="0">
                <a:solidFill>
                  <a:srgbClr val="C00000"/>
                </a:solidFill>
                <a:latin typeface="UTM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UTM"/>
              </a:rPr>
              <a:t>chục</a:t>
            </a:r>
            <a:r>
              <a:rPr lang="en-US" b="1" dirty="0">
                <a:solidFill>
                  <a:srgbClr val="C00000"/>
                </a:solidFill>
                <a:latin typeface="UTM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UTM"/>
              </a:rPr>
              <a:t>nghìn</a:t>
            </a:r>
            <a:endParaRPr lang="vi-VN" b="1" dirty="0">
              <a:solidFill>
                <a:srgbClr val="C00000"/>
              </a:solidFill>
              <a:latin typeface="UTM"/>
            </a:endParaRPr>
          </a:p>
        </p:txBody>
      </p:sp>
    </p:spTree>
    <p:extLst>
      <p:ext uri="{BB962C8B-B14F-4D97-AF65-F5344CB8AC3E}">
        <p14:creationId xmlns:p14="http://schemas.microsoft.com/office/powerpoint/2010/main" val="4031934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4" grpId="0"/>
      <p:bldP spid="16" grpId="0"/>
      <p:bldP spid="17" grpId="0"/>
      <p:bldP spid="18" grpId="0"/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96400" y="858406"/>
            <a:ext cx="542199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3: Viết các số sau</a:t>
            </a:r>
            <a:endParaRPr lang="en-US" sz="4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466124" y="2048743"/>
            <a:ext cx="10410091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vi-VN" b="1" dirty="0"/>
              <a:t>b) Hai mươi bốn nghìn ba trăm mười sáu</a:t>
            </a:r>
            <a:r>
              <a:rPr lang="en-US" b="1" dirty="0"/>
              <a:t>:</a:t>
            </a:r>
          </a:p>
          <a:p>
            <a:pPr algn="just" eaLnBrk="1" hangingPunct="1"/>
            <a:endParaRPr lang="vi-VN" b="1" dirty="0"/>
          </a:p>
          <a:p>
            <a:pPr algn="just" eaLnBrk="1" hangingPunct="1"/>
            <a:r>
              <a:rPr lang="vi-VN" b="1" dirty="0"/>
              <a:t>c) Hai mươi bốn nghìn ba trăm linh một</a:t>
            </a:r>
            <a:r>
              <a:rPr lang="en-US" b="1" dirty="0"/>
              <a:t>:</a:t>
            </a:r>
          </a:p>
          <a:p>
            <a:pPr algn="just" eaLnBrk="1" hangingPunct="1"/>
            <a:endParaRPr lang="en-US" b="1" dirty="0"/>
          </a:p>
          <a:p>
            <a:pPr algn="just" eaLnBrk="1" hangingPunct="1"/>
            <a:r>
              <a:rPr lang="vi-VN" b="1" dirty="0"/>
              <a:t>d) Một trăm tám mươi nghìn bảy trăm mười lăm</a:t>
            </a:r>
            <a:endParaRPr lang="en-US" b="1" dirty="0"/>
          </a:p>
          <a:p>
            <a:pPr algn="just" eaLnBrk="1" hangingPunct="1"/>
            <a:endParaRPr lang="vi-VN" b="1" dirty="0"/>
          </a:p>
          <a:p>
            <a:pPr algn="just" eaLnBrk="1" hangingPunct="1"/>
            <a:r>
              <a:rPr lang="vi-VN" b="1" dirty="0"/>
              <a:t>e) Ba trăm linh bảy nghìn bốn trăm hai mươi mốt</a:t>
            </a:r>
            <a:endParaRPr lang="en-US" b="1" dirty="0"/>
          </a:p>
          <a:p>
            <a:pPr algn="just" eaLnBrk="1" hangingPunct="1"/>
            <a:endParaRPr lang="vi-VN" b="1" dirty="0"/>
          </a:p>
          <a:p>
            <a:pPr algn="just" eaLnBrk="1" hangingPunct="1"/>
            <a:r>
              <a:rPr lang="vi-VN" b="1" dirty="0"/>
              <a:t>g) Chín trăm chín mươi chín nghìn chín trăm chín mươi chín</a:t>
            </a:r>
            <a:r>
              <a:rPr lang="en-US" b="1" dirty="0"/>
              <a:t>:</a:t>
            </a:r>
            <a:endParaRPr lang="vi-VN" b="1" dirty="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466124" y="1509555"/>
            <a:ext cx="49514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vi-VN" b="1" dirty="0">
                <a:solidFill>
                  <a:srgbClr val="000000"/>
                </a:solidFill>
              </a:rPr>
              <a:t>a) Bốn nghìn ba trăm</a:t>
            </a:r>
            <a:r>
              <a:rPr lang="en-US" b="1" dirty="0">
                <a:solidFill>
                  <a:srgbClr val="000000"/>
                </a:solidFill>
              </a:rPr>
              <a:t>:</a:t>
            </a:r>
            <a:endParaRPr lang="vi-VN" b="1" dirty="0">
              <a:solidFill>
                <a:srgbClr val="000000"/>
              </a:solidFill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5629770" y="1500272"/>
            <a:ext cx="1041400" cy="461963"/>
          </a:xfrm>
          <a:prstGeom prst="rect">
            <a:avLst/>
          </a:prstGeom>
          <a:solidFill>
            <a:srgbClr val="D9ED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b="1" dirty="0">
                <a:solidFill>
                  <a:srgbClr val="FF0000"/>
                </a:solidFill>
              </a:rPr>
              <a:t>4 300</a:t>
            </a:r>
            <a:r>
              <a:rPr lang="en-US" b="1" dirty="0"/>
              <a:t> </a:t>
            </a: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8372970" y="2001922"/>
            <a:ext cx="1212850" cy="461963"/>
          </a:xfrm>
          <a:prstGeom prst="rect">
            <a:avLst/>
          </a:prstGeom>
          <a:solidFill>
            <a:srgbClr val="D9ED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b="1">
                <a:solidFill>
                  <a:srgbClr val="FF0000"/>
                </a:solidFill>
              </a:rPr>
              <a:t>24 316</a:t>
            </a:r>
            <a:r>
              <a:rPr lang="en-US" b="1"/>
              <a:t> </a:t>
            </a: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8220570" y="2759160"/>
            <a:ext cx="1127125" cy="461962"/>
          </a:xfrm>
          <a:prstGeom prst="rect">
            <a:avLst/>
          </a:prstGeom>
          <a:solidFill>
            <a:srgbClr val="D9ED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b="1">
                <a:solidFill>
                  <a:srgbClr val="FF0000"/>
                </a:solidFill>
              </a:rPr>
              <a:t>24 301</a:t>
            </a:r>
            <a:endParaRPr lang="vi-VN" b="1">
              <a:solidFill>
                <a:srgbClr val="FF0000"/>
              </a:solidFill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9068295" y="3525922"/>
            <a:ext cx="1300163" cy="461963"/>
          </a:xfrm>
          <a:prstGeom prst="rect">
            <a:avLst/>
          </a:prstGeom>
          <a:solidFill>
            <a:srgbClr val="D9ED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b="1">
                <a:solidFill>
                  <a:srgbClr val="FF0000"/>
                </a:solidFill>
              </a:rPr>
              <a:t>180 715</a:t>
            </a: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9294832" y="4267756"/>
            <a:ext cx="1214438" cy="461962"/>
          </a:xfrm>
          <a:prstGeom prst="rect">
            <a:avLst/>
          </a:prstGeom>
          <a:solidFill>
            <a:srgbClr val="D9ED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b="1" dirty="0">
                <a:solidFill>
                  <a:srgbClr val="FF0000"/>
                </a:solidFill>
              </a:rPr>
              <a:t>307421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9859982" y="5374017"/>
            <a:ext cx="1298575" cy="461963"/>
          </a:xfrm>
          <a:prstGeom prst="rect">
            <a:avLst/>
          </a:prstGeom>
          <a:solidFill>
            <a:srgbClr val="D9ED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b="1">
                <a:solidFill>
                  <a:srgbClr val="FF0000"/>
                </a:solidFill>
              </a:rPr>
              <a:t>999 999</a:t>
            </a:r>
          </a:p>
        </p:txBody>
      </p:sp>
    </p:spTree>
    <p:extLst>
      <p:ext uri="{BB962C8B-B14F-4D97-AF65-F5344CB8AC3E}">
        <p14:creationId xmlns:p14="http://schemas.microsoft.com/office/powerpoint/2010/main" val="1332315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1" presetClass="entr" presetSubtype="1" fill="hold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3" dur="1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3" dur="1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1323" b="70692" l="3641" r="100000">
                        <a14:foregroundMark x1="37136" y1="50910" x2="47330" y2="62864"/>
                        <a14:foregroundMark x1="56675" y1="49575" x2="68871" y2="60012"/>
                        <a14:foregroundMark x1="77306" y1="50667" x2="92658" y2="62197"/>
                        <a14:foregroundMark x1="88471" y1="52670" x2="74697" y2="52245"/>
                        <a14:foregroundMark x1="67112" y1="52427" x2="58677" y2="52427"/>
                        <a14:foregroundMark x1="48240" y1="52245" x2="35801" y2="52913"/>
                        <a14:foregroundMark x1="31311" y1="52002" x2="16019" y2="52245"/>
                        <a14:foregroundMark x1="14442" y1="63532" x2="14442" y2="63532"/>
                        <a14:foregroundMark x1="21541" y1="63107" x2="21541" y2="63107"/>
                        <a14:foregroundMark x1="12864" y1="63532" x2="27549" y2="63774"/>
                        <a14:foregroundMark x1="34223" y1="63774" x2="50000" y2="63532"/>
                        <a14:foregroundMark x1="55583" y1="64199" x2="70874" y2="63774"/>
                        <a14:foregroundMark x1="76214" y1="64017" x2="90473" y2="64199"/>
                        <a14:foregroundMark x1="82646" y1="51092" x2="89320" y2="51335"/>
                        <a14:foregroundMark x1="43993" y1="50425" x2="37318" y2="515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2889" b="30000"/>
          <a:stretch/>
        </p:blipFill>
        <p:spPr>
          <a:xfrm>
            <a:off x="670560" y="2682240"/>
            <a:ext cx="6858000" cy="185928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1323" b="70692" l="3641" r="100000">
                        <a14:foregroundMark x1="37136" y1="50910" x2="47330" y2="62864"/>
                        <a14:foregroundMark x1="56675" y1="49575" x2="68871" y2="60012"/>
                        <a14:foregroundMark x1="77306" y1="50667" x2="92658" y2="62197"/>
                        <a14:foregroundMark x1="88471" y1="52670" x2="74697" y2="52245"/>
                        <a14:foregroundMark x1="67112" y1="52427" x2="58677" y2="52427"/>
                        <a14:foregroundMark x1="48240" y1="52245" x2="35801" y2="52913"/>
                        <a14:foregroundMark x1="31311" y1="52002" x2="16019" y2="52245"/>
                        <a14:foregroundMark x1="14442" y1="63532" x2="14442" y2="63532"/>
                        <a14:foregroundMark x1="21541" y1="63107" x2="21541" y2="63107"/>
                        <a14:foregroundMark x1="12864" y1="63532" x2="27549" y2="63774"/>
                        <a14:foregroundMark x1="34223" y1="63774" x2="50000" y2="63532"/>
                        <a14:foregroundMark x1="55583" y1="64199" x2="70874" y2="63774"/>
                        <a14:foregroundMark x1="76214" y1="64017" x2="90473" y2="64199"/>
                        <a14:foregroundMark x1="82646" y1="51092" x2="89320" y2="51335"/>
                        <a14:foregroundMark x1="43993" y1="50425" x2="37318" y2="515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778" t="43556" r="4889" b="30000"/>
          <a:stretch/>
        </p:blipFill>
        <p:spPr>
          <a:xfrm>
            <a:off x="7040880" y="2727960"/>
            <a:ext cx="4343400" cy="181356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2987040" y="3048000"/>
            <a:ext cx="1112520" cy="44196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/>
              <a:t>300 000</a:t>
            </a:r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4389120" y="3048000"/>
            <a:ext cx="1097280" cy="44196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/>
              <a:t>400 000</a:t>
            </a:r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9997440" y="3063240"/>
            <a:ext cx="1097280" cy="44196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8595360" y="3063240"/>
            <a:ext cx="1097280" cy="44196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7193280" y="3048000"/>
            <a:ext cx="1097280" cy="44196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5791200" y="3063240"/>
            <a:ext cx="1097280" cy="44196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/>
              <a:t>500 000</a:t>
            </a:r>
            <a:endParaRPr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7164977" y="3074988"/>
            <a:ext cx="1295400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en-US" sz="2200" b="1" dirty="0">
                <a:solidFill>
                  <a:srgbClr val="C00000"/>
                </a:solidFill>
              </a:rPr>
              <a:t>600 000</a:t>
            </a: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8564880" y="3069545"/>
            <a:ext cx="1295400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en-US" sz="2200" b="1" dirty="0">
                <a:solidFill>
                  <a:srgbClr val="C00000"/>
                </a:solidFill>
              </a:rPr>
              <a:t>700 000</a:t>
            </a: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9936480" y="3063876"/>
            <a:ext cx="1295400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en-US" sz="2200" b="1" dirty="0">
                <a:solidFill>
                  <a:srgbClr val="C00000"/>
                </a:solidFill>
              </a:rPr>
              <a:t>800 000</a:t>
            </a:r>
          </a:p>
        </p:txBody>
      </p:sp>
      <p:sp>
        <p:nvSpPr>
          <p:cNvPr id="13" name="文本框 47">
            <a:extLst>
              <a:ext uri="{FF2B5EF4-FFF2-40B4-BE49-F238E27FC236}">
                <a16:creationId xmlns:a16="http://schemas.microsoft.com/office/drawing/2014/main" id="{6281CDFA-C85C-492D-8F91-B6D1102D7D4F}"/>
              </a:ext>
            </a:extLst>
          </p:cNvPr>
          <p:cNvSpPr txBox="1"/>
          <p:nvPr/>
        </p:nvSpPr>
        <p:spPr>
          <a:xfrm>
            <a:off x="2101139" y="1212830"/>
            <a:ext cx="8444941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8800" b="1" noProof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UTM Pierre" panose="02040603050506020204" pitchFamily="18" charset="0"/>
                <a:ea typeface="思源黑体 CN Normal" panose="020B0400000000000000" pitchFamily="34" charset="-122"/>
              </a:rPr>
              <a:t>Đoàn tàu may mắn</a:t>
            </a:r>
            <a:endParaRPr kumimoji="0" lang="zh-CN" altLang="en-US" sz="8800" b="1" i="0" u="none" strike="noStrike" kern="1200" normalizeH="0" baseline="0" noProof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uLnTx/>
              <a:uFillTx/>
              <a:latin typeface="UTM Pierre" panose="02040603050506020204" pitchFamily="18" charset="0"/>
              <a:ea typeface="思源黑体 CN Normal" panose="020B04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98651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1323" b="70692" l="3641" r="100000">
                        <a14:foregroundMark x1="37136" y1="50910" x2="47330" y2="62864"/>
                        <a14:foregroundMark x1="56675" y1="49575" x2="68871" y2="60012"/>
                        <a14:foregroundMark x1="77306" y1="50667" x2="92658" y2="62197"/>
                        <a14:foregroundMark x1="88471" y1="52670" x2="74697" y2="52245"/>
                        <a14:foregroundMark x1="67112" y1="52427" x2="58677" y2="52427"/>
                        <a14:foregroundMark x1="48240" y1="52245" x2="35801" y2="52913"/>
                        <a14:foregroundMark x1="31311" y1="52002" x2="16019" y2="52245"/>
                        <a14:foregroundMark x1="14442" y1="63532" x2="14442" y2="63532"/>
                        <a14:foregroundMark x1="21541" y1="63107" x2="21541" y2="63107"/>
                        <a14:foregroundMark x1="12864" y1="63532" x2="27549" y2="63774"/>
                        <a14:foregroundMark x1="34223" y1="63774" x2="50000" y2="63532"/>
                        <a14:foregroundMark x1="55583" y1="64199" x2="70874" y2="63774"/>
                        <a14:foregroundMark x1="76214" y1="64017" x2="90473" y2="64199"/>
                        <a14:foregroundMark x1="82646" y1="51092" x2="89320" y2="51335"/>
                        <a14:foregroundMark x1="43993" y1="50425" x2="37318" y2="515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2889" b="30000"/>
          <a:stretch/>
        </p:blipFill>
        <p:spPr>
          <a:xfrm>
            <a:off x="670560" y="2682240"/>
            <a:ext cx="6858000" cy="185928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1323" b="70692" l="3641" r="100000">
                        <a14:foregroundMark x1="37136" y1="50910" x2="47330" y2="62864"/>
                        <a14:foregroundMark x1="56675" y1="49575" x2="68871" y2="60012"/>
                        <a14:foregroundMark x1="77306" y1="50667" x2="92658" y2="62197"/>
                        <a14:foregroundMark x1="88471" y1="52670" x2="74697" y2="52245"/>
                        <a14:foregroundMark x1="67112" y1="52427" x2="58677" y2="52427"/>
                        <a14:foregroundMark x1="48240" y1="52245" x2="35801" y2="52913"/>
                        <a14:foregroundMark x1="31311" y1="52002" x2="16019" y2="52245"/>
                        <a14:foregroundMark x1="14442" y1="63532" x2="14442" y2="63532"/>
                        <a14:foregroundMark x1="21541" y1="63107" x2="21541" y2="63107"/>
                        <a14:foregroundMark x1="12864" y1="63532" x2="27549" y2="63774"/>
                        <a14:foregroundMark x1="34223" y1="63774" x2="50000" y2="63532"/>
                        <a14:foregroundMark x1="55583" y1="64199" x2="70874" y2="63774"/>
                        <a14:foregroundMark x1="76214" y1="64017" x2="90473" y2="64199"/>
                        <a14:foregroundMark x1="82646" y1="51092" x2="89320" y2="51335"/>
                        <a14:foregroundMark x1="43993" y1="50425" x2="37318" y2="515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778" t="43556" r="4889" b="30000"/>
          <a:stretch/>
        </p:blipFill>
        <p:spPr>
          <a:xfrm>
            <a:off x="7040880" y="2727960"/>
            <a:ext cx="4343400" cy="181356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2987040" y="3048000"/>
            <a:ext cx="1112520" cy="44196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/>
              <a:t>350 000</a:t>
            </a:r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4389120" y="3048000"/>
            <a:ext cx="1097280" cy="44196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/>
              <a:t>360 000</a:t>
            </a:r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9997440" y="3063240"/>
            <a:ext cx="1097280" cy="44196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8595360" y="3063240"/>
            <a:ext cx="1097280" cy="44196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7193280" y="3048000"/>
            <a:ext cx="1097280" cy="44196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5791200" y="3063240"/>
            <a:ext cx="1097280" cy="44196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/>
              <a:t>370 000</a:t>
            </a:r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147560" y="3048000"/>
            <a:ext cx="1295400" cy="4302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>
              <a:defRPr/>
            </a:pPr>
            <a:r>
              <a:rPr lang="en-US" sz="2200" b="1" dirty="0">
                <a:solidFill>
                  <a:srgbClr val="C00000"/>
                </a:solidFill>
                <a:latin typeface="Arial" panose="020B0604020202020204" pitchFamily="34" charset="0"/>
              </a:rPr>
              <a:t>380 000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549640" y="3063240"/>
            <a:ext cx="1295400" cy="4302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>
              <a:defRPr/>
            </a:pPr>
            <a:r>
              <a:rPr lang="en-US" sz="2200" b="1" dirty="0">
                <a:solidFill>
                  <a:srgbClr val="C00000"/>
                </a:solidFill>
                <a:latin typeface="Arial" panose="020B0604020202020204" pitchFamily="34" charset="0"/>
              </a:rPr>
              <a:t>390 000</a:t>
            </a:r>
          </a:p>
        </p:txBody>
      </p:sp>
      <p:sp>
        <p:nvSpPr>
          <p:cNvPr id="12" name="Rectangle 11"/>
          <p:cNvSpPr/>
          <p:nvPr/>
        </p:nvSpPr>
        <p:spPr>
          <a:xfrm>
            <a:off x="9951720" y="3063240"/>
            <a:ext cx="1295400" cy="4302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>
              <a:defRPr/>
            </a:pPr>
            <a:r>
              <a:rPr lang="en-US" sz="2200" b="1" dirty="0">
                <a:solidFill>
                  <a:srgbClr val="C00000"/>
                </a:solidFill>
                <a:latin typeface="Arial" panose="020B0604020202020204" pitchFamily="34" charset="0"/>
              </a:rPr>
              <a:t>400 000</a:t>
            </a:r>
          </a:p>
        </p:txBody>
      </p:sp>
      <p:sp>
        <p:nvSpPr>
          <p:cNvPr id="13" name="文本框 47">
            <a:extLst>
              <a:ext uri="{FF2B5EF4-FFF2-40B4-BE49-F238E27FC236}">
                <a16:creationId xmlns:a16="http://schemas.microsoft.com/office/drawing/2014/main" id="{6281CDFA-C85C-492D-8F91-B6D1102D7D4F}"/>
              </a:ext>
            </a:extLst>
          </p:cNvPr>
          <p:cNvSpPr txBox="1"/>
          <p:nvPr/>
        </p:nvSpPr>
        <p:spPr>
          <a:xfrm>
            <a:off x="2101139" y="1212830"/>
            <a:ext cx="8444941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8800" b="1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UTM Pierre" panose="02040603050506020204" pitchFamily="18" charset="0"/>
                <a:ea typeface="思源黑体 CN Normal" panose="020B0400000000000000" pitchFamily="34" charset="-122"/>
              </a:rPr>
              <a:t>Đoàn tàu may mắn</a:t>
            </a:r>
            <a:endParaRPr kumimoji="0" lang="zh-CN" altLang="en-US" sz="8800" b="1" i="0" u="none" strike="noStrike" kern="1200" normalizeH="0" baseline="0" noProof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uLnTx/>
              <a:uFillTx/>
              <a:latin typeface="UTM Pierre" panose="02040603050506020204" pitchFamily="18" charset="0"/>
              <a:ea typeface="思源黑体 CN Normal" panose="020B04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33955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>
            <a:extLst>
              <a:ext uri="{FF2B5EF4-FFF2-40B4-BE49-F238E27FC236}">
                <a16:creationId xmlns:a16="http://schemas.microsoft.com/office/drawing/2014/main" id="{0F9B1AB0-3588-434E-B841-C839706033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875" y="5455049"/>
            <a:ext cx="5953125" cy="3000375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696C8DBA-6A1A-4394-AC0C-E35D44F838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9029" y="4633936"/>
            <a:ext cx="2971800" cy="3048000"/>
          </a:xfrm>
          <a:prstGeom prst="rect">
            <a:avLst/>
          </a:prstGeom>
        </p:spPr>
      </p:pic>
      <p:pic>
        <p:nvPicPr>
          <p:cNvPr id="50" name="图片 49">
            <a:extLst>
              <a:ext uri="{FF2B5EF4-FFF2-40B4-BE49-F238E27FC236}">
                <a16:creationId xmlns:a16="http://schemas.microsoft.com/office/drawing/2014/main" id="{FE1FDAE7-B604-42BD-AE25-9C482BC86F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093697" y="183353"/>
            <a:ext cx="1039450" cy="1992279"/>
          </a:xfrm>
          <a:prstGeom prst="rect">
            <a:avLst/>
          </a:prstGeom>
        </p:spPr>
      </p:pic>
      <p:pic>
        <p:nvPicPr>
          <p:cNvPr id="46" name="图片 45">
            <a:extLst>
              <a:ext uri="{FF2B5EF4-FFF2-40B4-BE49-F238E27FC236}">
                <a16:creationId xmlns:a16="http://schemas.microsoft.com/office/drawing/2014/main" id="{C3E47D07-78E3-444B-8A77-B939D0E238D0}"/>
              </a:ext>
            </a:extLst>
          </p:cNvPr>
          <p:cNvPicPr>
            <a:picLocks noChangeAspect="1"/>
          </p:cNvPicPr>
          <p:nvPr/>
        </p:nvPicPr>
        <p:blipFill>
          <a:blip r:embed="rId6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501" y="2921594"/>
            <a:ext cx="5587874" cy="5188740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DB44A17E-0630-4D35-86EE-0446A47BA1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6000" y="-597737"/>
            <a:ext cx="3451375" cy="3204848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C3A0D06A-56EF-4764-8275-A21FD726945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9463" y="-549474"/>
            <a:ext cx="3286125" cy="2981325"/>
          </a:xfrm>
          <a:prstGeom prst="rect">
            <a:avLst/>
          </a:prstGeom>
        </p:spPr>
      </p:pic>
      <p:pic>
        <p:nvPicPr>
          <p:cNvPr id="39" name="图片 38">
            <a:extLst>
              <a:ext uri="{FF2B5EF4-FFF2-40B4-BE49-F238E27FC236}">
                <a16:creationId xmlns:a16="http://schemas.microsoft.com/office/drawing/2014/main" id="{54E77E8D-3C09-48DA-BC24-969E32AD7FE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8943" y="631305"/>
            <a:ext cx="2924175" cy="2809875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3A0298B6-8438-4840-AB15-E89FC392ABF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3133" y="1574800"/>
            <a:ext cx="7765733" cy="3340100"/>
          </a:xfrm>
          <a:prstGeom prst="rect">
            <a:avLst/>
          </a:prstGeom>
          <a:noFill/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85611D06-14E8-4F59-AEC4-B345DF06CA0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491" y="2710655"/>
            <a:ext cx="1022105" cy="1022105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19EC3A0C-4960-4C34-AEB6-3694277D3AB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6000" y="704650"/>
            <a:ext cx="666750" cy="600075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F9F73878-7DCF-475C-9E0E-DD67D69A71C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9837" y="5801124"/>
            <a:ext cx="1914525" cy="1209675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9EFD3057-5EAD-4A7B-9FC3-303D98960B2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041" y="658413"/>
            <a:ext cx="857250" cy="752475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B2110070-708C-4941-A450-11B8826057F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884" y="4475362"/>
            <a:ext cx="1162050" cy="1162050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C977AC24-5ECB-456A-8FCB-DDEED4B93D9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2400" y="2673598"/>
            <a:ext cx="1152525" cy="1152525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746A28E0-1847-4D7A-B53C-AD36D1AC5B2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8299" y="4475362"/>
            <a:ext cx="1409700" cy="1419225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01B784A7-1515-407B-9DAE-1BE536CFDA92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3149" y="3732761"/>
            <a:ext cx="647700" cy="619125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1578139D-5582-4908-881A-0C1E741C99B2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0094" y="1142535"/>
            <a:ext cx="990600" cy="876300"/>
          </a:xfrm>
          <a:prstGeom prst="rect">
            <a:avLst/>
          </a:prstGeom>
        </p:spPr>
      </p:pic>
      <p:pic>
        <p:nvPicPr>
          <p:cNvPr id="41" name="图片 40">
            <a:extLst>
              <a:ext uri="{FF2B5EF4-FFF2-40B4-BE49-F238E27FC236}">
                <a16:creationId xmlns:a16="http://schemas.microsoft.com/office/drawing/2014/main" id="{B78EB973-65F9-4983-A068-E2693B312263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5286" y="5019315"/>
            <a:ext cx="647700" cy="619125"/>
          </a:xfrm>
          <a:prstGeom prst="rect">
            <a:avLst/>
          </a:prstGeom>
        </p:spPr>
      </p:pic>
      <p:sp>
        <p:nvSpPr>
          <p:cNvPr id="48" name="文本框 47">
            <a:extLst>
              <a:ext uri="{FF2B5EF4-FFF2-40B4-BE49-F238E27FC236}">
                <a16:creationId xmlns:a16="http://schemas.microsoft.com/office/drawing/2014/main" id="{6281CDFA-C85C-492D-8F91-B6D1102D7D4F}"/>
              </a:ext>
            </a:extLst>
          </p:cNvPr>
          <p:cNvSpPr txBox="1"/>
          <p:nvPr/>
        </p:nvSpPr>
        <p:spPr>
          <a:xfrm>
            <a:off x="3437279" y="1745792"/>
            <a:ext cx="4693914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Pierre" panose="02040603050506020204" pitchFamily="18" charset="0"/>
                <a:ea typeface="思源黑体 CN Normal" panose="020B0400000000000000" pitchFamily="34" charset="-122"/>
                <a:cs typeface="+mn-cs"/>
              </a:rPr>
              <a:t>Thanks</a:t>
            </a:r>
            <a:endParaRPr kumimoji="0" lang="zh-CN" altLang="en-US" sz="11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Pierre" panose="02040603050506020204" pitchFamily="18" charset="0"/>
              <a:ea typeface="思源黑体 CN Normal" panose="020B0400000000000000" pitchFamily="34" charset="-122"/>
              <a:cs typeface="+mn-cs"/>
            </a:endParaRPr>
          </a:p>
        </p:txBody>
      </p:sp>
      <p:pic>
        <p:nvPicPr>
          <p:cNvPr id="52" name="图片 51">
            <a:extLst>
              <a:ext uri="{FF2B5EF4-FFF2-40B4-BE49-F238E27FC236}">
                <a16:creationId xmlns:a16="http://schemas.microsoft.com/office/drawing/2014/main" id="{567502F3-24E6-4972-90C8-021779942C6B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0776" y="0"/>
            <a:ext cx="876300" cy="885825"/>
          </a:xfrm>
          <a:prstGeom prst="rect">
            <a:avLst/>
          </a:prstGeom>
        </p:spPr>
      </p:pic>
      <p:pic>
        <p:nvPicPr>
          <p:cNvPr id="54" name="图片 53">
            <a:extLst>
              <a:ext uri="{FF2B5EF4-FFF2-40B4-BE49-F238E27FC236}">
                <a16:creationId xmlns:a16="http://schemas.microsoft.com/office/drawing/2014/main" id="{7792F12A-36DD-47EC-85C9-9E93F2155484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080" y="-140118"/>
            <a:ext cx="1362075" cy="1257300"/>
          </a:xfrm>
          <a:prstGeom prst="rect">
            <a:avLst/>
          </a:prstGeom>
        </p:spPr>
      </p:pic>
      <p:pic>
        <p:nvPicPr>
          <p:cNvPr id="58" name="图片 57">
            <a:extLst>
              <a:ext uri="{FF2B5EF4-FFF2-40B4-BE49-F238E27FC236}">
                <a16:creationId xmlns:a16="http://schemas.microsoft.com/office/drawing/2014/main" id="{1FD150A0-E42E-44B8-BA7A-40E2E2C58898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14835">
            <a:off x="11258662" y="4377295"/>
            <a:ext cx="733425" cy="733425"/>
          </a:xfrm>
          <a:prstGeom prst="rect">
            <a:avLst/>
          </a:prstGeom>
        </p:spPr>
      </p:pic>
      <p:pic>
        <p:nvPicPr>
          <p:cNvPr id="60" name="图片 59">
            <a:extLst>
              <a:ext uri="{FF2B5EF4-FFF2-40B4-BE49-F238E27FC236}">
                <a16:creationId xmlns:a16="http://schemas.microsoft.com/office/drawing/2014/main" id="{D661C267-0E28-4578-BC71-C57D80FFD295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382295" y="4728802"/>
            <a:ext cx="581025" cy="1781175"/>
          </a:xfrm>
          <a:prstGeom prst="rect">
            <a:avLst/>
          </a:prstGeom>
        </p:spPr>
      </p:pic>
      <p:pic>
        <p:nvPicPr>
          <p:cNvPr id="64" name="图片 63">
            <a:extLst>
              <a:ext uri="{FF2B5EF4-FFF2-40B4-BE49-F238E27FC236}">
                <a16:creationId xmlns:a16="http://schemas.microsoft.com/office/drawing/2014/main" id="{8C5DA387-103C-4276-AA01-2D24BC354F4A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506629" y="5154979"/>
            <a:ext cx="2031449" cy="1646966"/>
          </a:xfrm>
          <a:prstGeom prst="rect">
            <a:avLst/>
          </a:prstGeom>
        </p:spPr>
      </p:pic>
      <p:pic>
        <p:nvPicPr>
          <p:cNvPr id="65" name="图片 64">
            <a:extLst>
              <a:ext uri="{FF2B5EF4-FFF2-40B4-BE49-F238E27FC236}">
                <a16:creationId xmlns:a16="http://schemas.microsoft.com/office/drawing/2014/main" id="{AC911EB1-592D-44B7-9E7A-33B5BEA26A1E}"/>
              </a:ext>
            </a:extLst>
          </p:cNvPr>
          <p:cNvPicPr>
            <a:picLocks noChangeAspect="1"/>
          </p:cNvPicPr>
          <p:nvPr/>
        </p:nvPicPr>
        <p:blipFill>
          <a:blip r:embed="rId16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5793" y="-78308"/>
            <a:ext cx="1409700" cy="1419225"/>
          </a:xfrm>
          <a:prstGeom prst="rect">
            <a:avLst/>
          </a:prstGeom>
        </p:spPr>
      </p:pic>
      <p:pic>
        <p:nvPicPr>
          <p:cNvPr id="66" name="图片 65">
            <a:extLst>
              <a:ext uri="{FF2B5EF4-FFF2-40B4-BE49-F238E27FC236}">
                <a16:creationId xmlns:a16="http://schemas.microsoft.com/office/drawing/2014/main" id="{E88DEDB8-129C-4FA4-BA6D-B74C7BE67066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552752">
            <a:off x="11415299" y="5652121"/>
            <a:ext cx="1362075" cy="1257300"/>
          </a:xfrm>
          <a:prstGeom prst="rect">
            <a:avLst/>
          </a:prstGeom>
        </p:spPr>
      </p:pic>
      <p:sp>
        <p:nvSpPr>
          <p:cNvPr id="32" name="文本框 47">
            <a:extLst>
              <a:ext uri="{FF2B5EF4-FFF2-40B4-BE49-F238E27FC236}">
                <a16:creationId xmlns:a16="http://schemas.microsoft.com/office/drawing/2014/main" id="{54E4CDB6-EEF1-4DBA-8007-877017B1DED2}"/>
              </a:ext>
            </a:extLst>
          </p:cNvPr>
          <p:cNvSpPr txBox="1"/>
          <p:nvPr/>
        </p:nvSpPr>
        <p:spPr>
          <a:xfrm>
            <a:off x="3570217" y="3299006"/>
            <a:ext cx="4812536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Pierre" panose="02040603050506020204" pitchFamily="18" charset="0"/>
                <a:ea typeface="思源黑体 CN Normal" panose="020B0400000000000000" pitchFamily="34" charset="-122"/>
                <a:cs typeface="+mn-cs"/>
              </a:rPr>
              <a:t>Goodbye</a:t>
            </a:r>
            <a:endParaRPr kumimoji="0" lang="zh-CN" altLang="en-US" sz="11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Pierre" panose="02040603050506020204" pitchFamily="18" charset="0"/>
              <a:ea typeface="思源黑体 CN Normal" panose="020B0400000000000000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0291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3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47">
            <a:extLst>
              <a:ext uri="{FF2B5EF4-FFF2-40B4-BE49-F238E27FC236}">
                <a16:creationId xmlns:a16="http://schemas.microsoft.com/office/drawing/2014/main" id="{D64EF57B-927A-4CEA-922D-AEF9FE78F0A2}"/>
              </a:ext>
            </a:extLst>
          </p:cNvPr>
          <p:cNvSpPr txBox="1"/>
          <p:nvPr/>
        </p:nvSpPr>
        <p:spPr>
          <a:xfrm>
            <a:off x="3768823" y="764909"/>
            <a:ext cx="532709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0" normalizeH="0" baseline="0" noProof="0" dirty="0">
                <a:ln w="38100">
                  <a:noFill/>
                </a:ln>
                <a:solidFill>
                  <a:srgbClr val="FF7D7D"/>
                </a:solidFill>
                <a:effectLst/>
                <a:uLnTx/>
                <a:uFillTx/>
                <a:latin typeface="UTM Colossalis" panose="02040603050506020204" pitchFamily="18" charset="0"/>
                <a:ea typeface="思源黑体 CN Normal" panose="020B0400000000000000" pitchFamily="34" charset="-122"/>
                <a:cs typeface="+mn-cs"/>
              </a:rPr>
              <a:t>YÊU CẦU CẦN ĐẠT</a:t>
            </a:r>
            <a:endParaRPr kumimoji="0" lang="zh-CN" altLang="en-US" sz="4800" b="1" i="0" u="none" strike="noStrike" kern="1200" cap="none" spc="0" normalizeH="0" baseline="0" noProof="0" dirty="0">
              <a:ln w="38100">
                <a:noFill/>
              </a:ln>
              <a:solidFill>
                <a:srgbClr val="FF7D7D"/>
              </a:solidFill>
              <a:effectLst/>
              <a:uLnTx/>
              <a:uFillTx/>
              <a:latin typeface="UTM Colossalis" panose="02040603050506020204" pitchFamily="18" charset="0"/>
              <a:ea typeface="思源黑体 CN Normal" panose="020B0400000000000000" pitchFamily="34" charset="-122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906EA05-7883-45D9-A9CF-5C2E78A51517}"/>
              </a:ext>
            </a:extLst>
          </p:cNvPr>
          <p:cNvSpPr txBox="1"/>
          <p:nvPr/>
        </p:nvSpPr>
        <p:spPr>
          <a:xfrm>
            <a:off x="1306286" y="1323808"/>
            <a:ext cx="9971313" cy="40349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800" b="1" i="0" u="none" strike="noStrike" kern="1200" cap="none" spc="0" normalizeH="0" baseline="0" noProof="0" dirty="0">
                <a:ln>
                  <a:noFill/>
                </a:ln>
                <a:solidFill>
                  <a:srgbClr val="15195F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1. Kiến thức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srgbClr val="15195F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srgbClr val="15195F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15195F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Viết và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15195F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đọc được các số có đến sáu chữ số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srgbClr val="15195F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800" b="1" i="0" u="none" strike="noStrike" kern="1200" cap="none" spc="0" normalizeH="0" baseline="0" noProof="0" dirty="0">
                <a:ln>
                  <a:noFill/>
                </a:ln>
                <a:solidFill>
                  <a:srgbClr val="15195F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2. Kĩ năng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srgbClr val="15195F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800" b="0" i="0" u="none" strike="noStrike" kern="1200" cap="none" spc="0" normalizeH="0" baseline="0" noProof="0" dirty="0">
                <a:ln>
                  <a:noFill/>
                </a:ln>
                <a:solidFill>
                  <a:srgbClr val="15195F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srgbClr val="15195F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Thực hiện </a:t>
            </a:r>
            <a:r>
              <a:rPr lang="en-US" sz="2800" dirty="0">
                <a:solidFill>
                  <a:srgbClr val="15195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viết và đọc các số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srgbClr val="15195F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800" b="1" i="0" u="none" strike="noStrike" kern="1200" cap="none" spc="0" normalizeH="0" baseline="0" noProof="0" dirty="0">
                <a:ln>
                  <a:noFill/>
                </a:ln>
                <a:solidFill>
                  <a:srgbClr val="15195F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3. Phẩm chất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srgbClr val="15195F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srgbClr val="15195F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HS có phẩm chất học tập tích cực.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srgbClr val="15195F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800" b="1" i="0" u="none" strike="noStrike" kern="1200" cap="none" spc="0" normalizeH="0" baseline="0" noProof="0" dirty="0">
                <a:ln>
                  <a:noFill/>
                </a:ln>
                <a:solidFill>
                  <a:srgbClr val="15195F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4. Góp phần phát triển năng lực: 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srgbClr val="15195F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800" b="1" i="0" u="none" strike="noStrike" kern="1200" cap="none" spc="0" normalizeH="0" baseline="0" noProof="0" dirty="0">
                <a:ln>
                  <a:noFill/>
                </a:ln>
                <a:solidFill>
                  <a:srgbClr val="15195F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srgbClr val="15195F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Năng lực tự học, NL giải quyết vấn đề và sáng tạo, NL tư duy - lập luận logic.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srgbClr val="15195F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6345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>
            <a:extLst>
              <a:ext uri="{FF2B5EF4-FFF2-40B4-BE49-F238E27FC236}">
                <a16:creationId xmlns:a16="http://schemas.microsoft.com/office/drawing/2014/main" id="{0F9B1AB0-3588-434E-B841-C839706033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875" y="5455049"/>
            <a:ext cx="5953125" cy="3000375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696C8DBA-6A1A-4394-AC0C-E35D44F838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9029" y="4633936"/>
            <a:ext cx="2971800" cy="3048000"/>
          </a:xfrm>
          <a:prstGeom prst="rect">
            <a:avLst/>
          </a:prstGeom>
        </p:spPr>
      </p:pic>
      <p:pic>
        <p:nvPicPr>
          <p:cNvPr id="50" name="图片 49">
            <a:extLst>
              <a:ext uri="{FF2B5EF4-FFF2-40B4-BE49-F238E27FC236}">
                <a16:creationId xmlns:a16="http://schemas.microsoft.com/office/drawing/2014/main" id="{FE1FDAE7-B604-42BD-AE25-9C482BC86F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031543" y="744566"/>
            <a:ext cx="1039450" cy="1992279"/>
          </a:xfrm>
          <a:prstGeom prst="rect">
            <a:avLst/>
          </a:prstGeom>
        </p:spPr>
      </p:pic>
      <p:pic>
        <p:nvPicPr>
          <p:cNvPr id="46" name="图片 45">
            <a:extLst>
              <a:ext uri="{FF2B5EF4-FFF2-40B4-BE49-F238E27FC236}">
                <a16:creationId xmlns:a16="http://schemas.microsoft.com/office/drawing/2014/main" id="{C3E47D07-78E3-444B-8A77-B939D0E238D0}"/>
              </a:ext>
            </a:extLst>
          </p:cNvPr>
          <p:cNvPicPr>
            <a:picLocks noChangeAspect="1"/>
          </p:cNvPicPr>
          <p:nvPr/>
        </p:nvPicPr>
        <p:blipFill>
          <a:blip r:embed="rId6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501" y="2921594"/>
            <a:ext cx="5587874" cy="5188740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DB44A17E-0630-4D35-86EE-0446A47BA1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6000" y="-597737"/>
            <a:ext cx="3451375" cy="3204848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C3A0D06A-56EF-4764-8275-A21FD726945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9463" y="-549474"/>
            <a:ext cx="3286125" cy="2981325"/>
          </a:xfrm>
          <a:prstGeom prst="rect">
            <a:avLst/>
          </a:prstGeom>
        </p:spPr>
      </p:pic>
      <p:pic>
        <p:nvPicPr>
          <p:cNvPr id="39" name="图片 38">
            <a:extLst>
              <a:ext uri="{FF2B5EF4-FFF2-40B4-BE49-F238E27FC236}">
                <a16:creationId xmlns:a16="http://schemas.microsoft.com/office/drawing/2014/main" id="{54E77E8D-3C09-48DA-BC24-969E32AD7FE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8943" y="631305"/>
            <a:ext cx="2924175" cy="280987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85611D06-14E8-4F59-AEC4-B345DF06CA0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491" y="2710655"/>
            <a:ext cx="1022105" cy="1022105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F9F73878-7DCF-475C-9E0E-DD67D69A71C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9837" y="5801124"/>
            <a:ext cx="1914525" cy="1209675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9EFD3057-5EAD-4A7B-9FC3-303D98960B2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041" y="658413"/>
            <a:ext cx="857250" cy="752475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B2110070-708C-4941-A450-11B8826057F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884" y="4475362"/>
            <a:ext cx="1162050" cy="1162050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746A28E0-1847-4D7A-B53C-AD36D1AC5B2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8299" y="4475362"/>
            <a:ext cx="1409700" cy="1419225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01B784A7-1515-407B-9DAE-1BE536CFDA9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3149" y="3732761"/>
            <a:ext cx="647700" cy="619125"/>
          </a:xfrm>
          <a:prstGeom prst="rect">
            <a:avLst/>
          </a:prstGeom>
        </p:spPr>
      </p:pic>
      <p:pic>
        <p:nvPicPr>
          <p:cNvPr id="41" name="图片 40">
            <a:extLst>
              <a:ext uri="{FF2B5EF4-FFF2-40B4-BE49-F238E27FC236}">
                <a16:creationId xmlns:a16="http://schemas.microsoft.com/office/drawing/2014/main" id="{B78EB973-65F9-4983-A068-E2693B312263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5286" y="5019315"/>
            <a:ext cx="647700" cy="619125"/>
          </a:xfrm>
          <a:prstGeom prst="rect">
            <a:avLst/>
          </a:prstGeom>
        </p:spPr>
      </p:pic>
      <p:pic>
        <p:nvPicPr>
          <p:cNvPr id="52" name="图片 51">
            <a:extLst>
              <a:ext uri="{FF2B5EF4-FFF2-40B4-BE49-F238E27FC236}">
                <a16:creationId xmlns:a16="http://schemas.microsoft.com/office/drawing/2014/main" id="{567502F3-24E6-4972-90C8-021779942C6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0776" y="0"/>
            <a:ext cx="876300" cy="885825"/>
          </a:xfrm>
          <a:prstGeom prst="rect">
            <a:avLst/>
          </a:prstGeom>
        </p:spPr>
      </p:pic>
      <p:pic>
        <p:nvPicPr>
          <p:cNvPr id="54" name="图片 53">
            <a:extLst>
              <a:ext uri="{FF2B5EF4-FFF2-40B4-BE49-F238E27FC236}">
                <a16:creationId xmlns:a16="http://schemas.microsoft.com/office/drawing/2014/main" id="{7792F12A-36DD-47EC-85C9-9E93F2155484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9789" y="-54964"/>
            <a:ext cx="1362075" cy="1257300"/>
          </a:xfrm>
          <a:prstGeom prst="rect">
            <a:avLst/>
          </a:prstGeom>
        </p:spPr>
      </p:pic>
      <p:pic>
        <p:nvPicPr>
          <p:cNvPr id="58" name="图片 57">
            <a:extLst>
              <a:ext uri="{FF2B5EF4-FFF2-40B4-BE49-F238E27FC236}">
                <a16:creationId xmlns:a16="http://schemas.microsoft.com/office/drawing/2014/main" id="{1FD150A0-E42E-44B8-BA7A-40E2E2C58898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14835">
            <a:off x="11258662" y="4377295"/>
            <a:ext cx="733425" cy="733425"/>
          </a:xfrm>
          <a:prstGeom prst="rect">
            <a:avLst/>
          </a:prstGeom>
        </p:spPr>
      </p:pic>
      <p:pic>
        <p:nvPicPr>
          <p:cNvPr id="60" name="图片 59">
            <a:extLst>
              <a:ext uri="{FF2B5EF4-FFF2-40B4-BE49-F238E27FC236}">
                <a16:creationId xmlns:a16="http://schemas.microsoft.com/office/drawing/2014/main" id="{D661C267-0E28-4578-BC71-C57D80FFD295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382295" y="4728802"/>
            <a:ext cx="581025" cy="1781175"/>
          </a:xfrm>
          <a:prstGeom prst="rect">
            <a:avLst/>
          </a:prstGeom>
        </p:spPr>
      </p:pic>
      <p:pic>
        <p:nvPicPr>
          <p:cNvPr id="64" name="图片 63">
            <a:extLst>
              <a:ext uri="{FF2B5EF4-FFF2-40B4-BE49-F238E27FC236}">
                <a16:creationId xmlns:a16="http://schemas.microsoft.com/office/drawing/2014/main" id="{8C5DA387-103C-4276-AA01-2D24BC354F4A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506629" y="5154979"/>
            <a:ext cx="2031449" cy="1646966"/>
          </a:xfrm>
          <a:prstGeom prst="rect">
            <a:avLst/>
          </a:prstGeom>
        </p:spPr>
      </p:pic>
      <p:pic>
        <p:nvPicPr>
          <p:cNvPr id="65" name="图片 64">
            <a:extLst>
              <a:ext uri="{FF2B5EF4-FFF2-40B4-BE49-F238E27FC236}">
                <a16:creationId xmlns:a16="http://schemas.microsoft.com/office/drawing/2014/main" id="{AC911EB1-592D-44B7-9E7A-33B5BEA26A1E}"/>
              </a:ext>
            </a:extLst>
          </p:cNvPr>
          <p:cNvPicPr>
            <a:picLocks noChangeAspect="1"/>
          </p:cNvPicPr>
          <p:nvPr/>
        </p:nvPicPr>
        <p:blipFill>
          <a:blip r:embed="rId13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04" y="-70147"/>
            <a:ext cx="1409700" cy="1419225"/>
          </a:xfrm>
          <a:prstGeom prst="rect">
            <a:avLst/>
          </a:prstGeom>
        </p:spPr>
      </p:pic>
      <p:pic>
        <p:nvPicPr>
          <p:cNvPr id="66" name="图片 65">
            <a:extLst>
              <a:ext uri="{FF2B5EF4-FFF2-40B4-BE49-F238E27FC236}">
                <a16:creationId xmlns:a16="http://schemas.microsoft.com/office/drawing/2014/main" id="{E88DEDB8-129C-4FA4-BA6D-B74C7BE6706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552752">
            <a:off x="11415299" y="5652121"/>
            <a:ext cx="1362075" cy="1257300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id="{F1DB902B-3A1F-4F0E-86FE-4D44C5AB9D98}"/>
              </a:ext>
            </a:extLst>
          </p:cNvPr>
          <p:cNvSpPr/>
          <p:nvPr/>
        </p:nvSpPr>
        <p:spPr>
          <a:xfrm>
            <a:off x="1141501" y="2184400"/>
            <a:ext cx="9982412" cy="251718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29" name="图片 28">
            <a:extLst>
              <a:ext uri="{FF2B5EF4-FFF2-40B4-BE49-F238E27FC236}">
                <a16:creationId xmlns:a16="http://schemas.microsoft.com/office/drawing/2014/main" id="{C977AC24-5ECB-456A-8FCB-DDEED4B93D96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2400" y="2673598"/>
            <a:ext cx="1152525" cy="1152525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1578139D-5582-4908-881A-0C1E741C99B2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9478" y="2083368"/>
            <a:ext cx="990600" cy="876300"/>
          </a:xfrm>
          <a:prstGeom prst="rect">
            <a:avLst/>
          </a:prstGeom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FC388B94-39CA-4E49-849E-BCA2851DC251}"/>
              </a:ext>
            </a:extLst>
          </p:cNvPr>
          <p:cNvGrpSpPr/>
          <p:nvPr/>
        </p:nvGrpSpPr>
        <p:grpSpPr>
          <a:xfrm>
            <a:off x="2318442" y="2625083"/>
            <a:ext cx="1607833" cy="1607833"/>
            <a:chOff x="2318442" y="2625083"/>
            <a:chExt cx="1607833" cy="1607833"/>
          </a:xfrm>
        </p:grpSpPr>
        <p:grpSp>
          <p:nvGrpSpPr>
            <p:cNvPr id="5" name="组合 4">
              <a:extLst>
                <a:ext uri="{FF2B5EF4-FFF2-40B4-BE49-F238E27FC236}">
                  <a16:creationId xmlns:a16="http://schemas.microsoft.com/office/drawing/2014/main" id="{26A77D88-A198-4618-A383-D84405BBADF6}"/>
                </a:ext>
              </a:extLst>
            </p:cNvPr>
            <p:cNvGrpSpPr/>
            <p:nvPr/>
          </p:nvGrpSpPr>
          <p:grpSpPr>
            <a:xfrm>
              <a:off x="2318442" y="2625083"/>
              <a:ext cx="1607833" cy="1607833"/>
              <a:chOff x="2513461" y="2545830"/>
              <a:chExt cx="1759981" cy="1759981"/>
            </a:xfrm>
          </p:grpSpPr>
          <p:sp>
            <p:nvSpPr>
              <p:cNvPr id="34" name="矩形 33">
                <a:extLst>
                  <a:ext uri="{FF2B5EF4-FFF2-40B4-BE49-F238E27FC236}">
                    <a16:creationId xmlns:a16="http://schemas.microsoft.com/office/drawing/2014/main" id="{9A1E9A12-5A81-41BA-BE3D-F521A895FBE7}"/>
                  </a:ext>
                </a:extLst>
              </p:cNvPr>
              <p:cNvSpPr/>
              <p:nvPr/>
            </p:nvSpPr>
            <p:spPr>
              <a:xfrm>
                <a:off x="2665861" y="2698230"/>
                <a:ext cx="1607581" cy="1607581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B0604020202020204" charset="-122"/>
                  <a:cs typeface="+mn-cs"/>
                </a:endParaRPr>
              </a:p>
            </p:txBody>
          </p:sp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id="{835411FF-83A8-43C4-ADE0-C49FC14C4E26}"/>
                  </a:ext>
                </a:extLst>
              </p:cNvPr>
              <p:cNvSpPr/>
              <p:nvPr/>
            </p:nvSpPr>
            <p:spPr>
              <a:xfrm>
                <a:off x="2513461" y="2545830"/>
                <a:ext cx="1607581" cy="1607581"/>
              </a:xfrm>
              <a:prstGeom prst="rect">
                <a:avLst/>
              </a:prstGeom>
              <a:solidFill>
                <a:srgbClr val="FF7373"/>
              </a:solidFill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B0604020202020204" charset="-122"/>
                  <a:cs typeface="+mn-cs"/>
                </a:endParaRPr>
              </a:p>
            </p:txBody>
          </p:sp>
        </p:grpSp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E61155A1-2C05-4674-BCB7-CC764D9E18B9}"/>
                </a:ext>
              </a:extLst>
            </p:cNvPr>
            <p:cNvSpPr txBox="1"/>
            <p:nvPr/>
          </p:nvSpPr>
          <p:spPr>
            <a:xfrm>
              <a:off x="2328867" y="2817431"/>
              <a:ext cx="1431449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Colossalis" panose="02040603050506020204" pitchFamily="18" charset="0"/>
                  <a:ea typeface="思源黑体 CN Normal" panose="020B0400000000000000" pitchFamily="34" charset="-122"/>
                  <a:cs typeface="+mn-cs"/>
                </a:rPr>
                <a:t>KHỞI ĐỘNG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lossalis" panose="02040603050506020204" pitchFamily="18" charset="0"/>
                <a:ea typeface="思源黑体 CN Normal" panose="020B0400000000000000" pitchFamily="34" charset="-122"/>
                <a:cs typeface="+mn-cs"/>
              </a:endParaRPr>
            </a:p>
          </p:txBody>
        </p:sp>
      </p:grpSp>
      <p:grpSp>
        <p:nvGrpSpPr>
          <p:cNvPr id="9" name="组合 8">
            <a:extLst>
              <a:ext uri="{FF2B5EF4-FFF2-40B4-BE49-F238E27FC236}">
                <a16:creationId xmlns:a16="http://schemas.microsoft.com/office/drawing/2014/main" id="{27FEC0D9-7B40-4587-9F38-22F4C4DF1322}"/>
              </a:ext>
            </a:extLst>
          </p:cNvPr>
          <p:cNvGrpSpPr/>
          <p:nvPr/>
        </p:nvGrpSpPr>
        <p:grpSpPr>
          <a:xfrm>
            <a:off x="4421907" y="2625083"/>
            <a:ext cx="1607833" cy="1607833"/>
            <a:chOff x="4421907" y="2625083"/>
            <a:chExt cx="1607833" cy="1607833"/>
          </a:xfrm>
        </p:grpSpPr>
        <p:grpSp>
          <p:nvGrpSpPr>
            <p:cNvPr id="36" name="组合 35">
              <a:extLst>
                <a:ext uri="{FF2B5EF4-FFF2-40B4-BE49-F238E27FC236}">
                  <a16:creationId xmlns:a16="http://schemas.microsoft.com/office/drawing/2014/main" id="{4C14DA00-1857-4FFF-A60C-75E50F47A5B3}"/>
                </a:ext>
              </a:extLst>
            </p:cNvPr>
            <p:cNvGrpSpPr/>
            <p:nvPr/>
          </p:nvGrpSpPr>
          <p:grpSpPr>
            <a:xfrm>
              <a:off x="4421907" y="2625083"/>
              <a:ext cx="1607833" cy="1607833"/>
              <a:chOff x="2513461" y="2545830"/>
              <a:chExt cx="1759981" cy="1759981"/>
            </a:xfrm>
          </p:grpSpPr>
          <p:sp>
            <p:nvSpPr>
              <p:cNvPr id="38" name="矩形 37">
                <a:extLst>
                  <a:ext uri="{FF2B5EF4-FFF2-40B4-BE49-F238E27FC236}">
                    <a16:creationId xmlns:a16="http://schemas.microsoft.com/office/drawing/2014/main" id="{84E8A3F0-29EF-4CBF-B436-13DED528513E}"/>
                  </a:ext>
                </a:extLst>
              </p:cNvPr>
              <p:cNvSpPr/>
              <p:nvPr/>
            </p:nvSpPr>
            <p:spPr>
              <a:xfrm>
                <a:off x="2665861" y="2698230"/>
                <a:ext cx="1607581" cy="1607581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B0604020202020204" charset="-122"/>
                  <a:cs typeface="+mn-cs"/>
                </a:endParaRPr>
              </a:p>
            </p:txBody>
          </p:sp>
          <p:sp>
            <p:nvSpPr>
              <p:cNvPr id="40" name="矩形 39">
                <a:extLst>
                  <a:ext uri="{FF2B5EF4-FFF2-40B4-BE49-F238E27FC236}">
                    <a16:creationId xmlns:a16="http://schemas.microsoft.com/office/drawing/2014/main" id="{07B75DFC-9AD3-4A8E-8326-FDD7E945E12A}"/>
                  </a:ext>
                </a:extLst>
              </p:cNvPr>
              <p:cNvSpPr/>
              <p:nvPr/>
            </p:nvSpPr>
            <p:spPr>
              <a:xfrm>
                <a:off x="2513461" y="2545830"/>
                <a:ext cx="1607581" cy="1607581"/>
              </a:xfrm>
              <a:prstGeom prst="rect">
                <a:avLst/>
              </a:prstGeom>
              <a:solidFill>
                <a:srgbClr val="FFE029"/>
              </a:solidFill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B0604020202020204" charset="-122"/>
                  <a:cs typeface="+mn-cs"/>
                </a:endParaRPr>
              </a:p>
            </p:txBody>
          </p:sp>
        </p:grpSp>
        <p:sp>
          <p:nvSpPr>
            <p:cNvPr id="55" name="文本框 54">
              <a:extLst>
                <a:ext uri="{FF2B5EF4-FFF2-40B4-BE49-F238E27FC236}">
                  <a16:creationId xmlns:a16="http://schemas.microsoft.com/office/drawing/2014/main" id="{55753C85-BEF7-470A-B1D2-EAA01D63091B}"/>
                </a:ext>
              </a:extLst>
            </p:cNvPr>
            <p:cNvSpPr txBox="1"/>
            <p:nvPr/>
          </p:nvSpPr>
          <p:spPr>
            <a:xfrm>
              <a:off x="4474487" y="2870559"/>
              <a:ext cx="1483098" cy="10772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Colossalis" panose="02040603050506020204" pitchFamily="18" charset="0"/>
                  <a:ea typeface="思源黑体 CN Normal" panose="020B0400000000000000" pitchFamily="34" charset="-122"/>
                  <a:cs typeface="+mn-cs"/>
                </a:rPr>
                <a:t>KHÁM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Colossalis" panose="02040603050506020204" pitchFamily="18" charset="0"/>
                  <a:ea typeface="思源黑体 CN Normal" panose="020B0400000000000000" pitchFamily="34" charset="-122"/>
                  <a:cs typeface="+mn-cs"/>
                </a:rPr>
                <a:t>PHÁ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lossalis" panose="02040603050506020204" pitchFamily="18" charset="0"/>
                <a:ea typeface="思源黑体 CN Normal" panose="020B0400000000000000" pitchFamily="34" charset="-122"/>
                <a:cs typeface="+mn-cs"/>
              </a:endParaRPr>
            </a:p>
          </p:txBody>
        </p:sp>
      </p:grpSp>
      <p:grpSp>
        <p:nvGrpSpPr>
          <p:cNvPr id="10" name="组合 9">
            <a:extLst>
              <a:ext uri="{FF2B5EF4-FFF2-40B4-BE49-F238E27FC236}">
                <a16:creationId xmlns:a16="http://schemas.microsoft.com/office/drawing/2014/main" id="{E6608D44-1A75-4247-A06F-8AA4B2CD6705}"/>
              </a:ext>
            </a:extLst>
          </p:cNvPr>
          <p:cNvGrpSpPr/>
          <p:nvPr/>
        </p:nvGrpSpPr>
        <p:grpSpPr>
          <a:xfrm>
            <a:off x="6525372" y="2625083"/>
            <a:ext cx="1607833" cy="1607833"/>
            <a:chOff x="6525372" y="2625083"/>
            <a:chExt cx="1607833" cy="1607833"/>
          </a:xfrm>
        </p:grpSpPr>
        <p:grpSp>
          <p:nvGrpSpPr>
            <p:cNvPr id="43" name="组合 42">
              <a:extLst>
                <a:ext uri="{FF2B5EF4-FFF2-40B4-BE49-F238E27FC236}">
                  <a16:creationId xmlns:a16="http://schemas.microsoft.com/office/drawing/2014/main" id="{45E44836-89F3-4FFD-824B-1FF28E56B2E6}"/>
                </a:ext>
              </a:extLst>
            </p:cNvPr>
            <p:cNvGrpSpPr/>
            <p:nvPr/>
          </p:nvGrpSpPr>
          <p:grpSpPr>
            <a:xfrm>
              <a:off x="6525372" y="2625083"/>
              <a:ext cx="1607833" cy="1607833"/>
              <a:chOff x="2513461" y="2545830"/>
              <a:chExt cx="1759981" cy="1759981"/>
            </a:xfrm>
          </p:grpSpPr>
          <p:sp>
            <p:nvSpPr>
              <p:cNvPr id="44" name="矩形 43">
                <a:extLst>
                  <a:ext uri="{FF2B5EF4-FFF2-40B4-BE49-F238E27FC236}">
                    <a16:creationId xmlns:a16="http://schemas.microsoft.com/office/drawing/2014/main" id="{C298CBD3-67E2-4A61-AC0B-351B526EB5BD}"/>
                  </a:ext>
                </a:extLst>
              </p:cNvPr>
              <p:cNvSpPr/>
              <p:nvPr/>
            </p:nvSpPr>
            <p:spPr>
              <a:xfrm>
                <a:off x="2665861" y="2698230"/>
                <a:ext cx="1607581" cy="1607581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B0604020202020204" charset="-122"/>
                  <a:cs typeface="+mn-cs"/>
                </a:endParaRPr>
              </a:p>
            </p:txBody>
          </p:sp>
          <p:sp>
            <p:nvSpPr>
              <p:cNvPr id="45" name="矩形 44">
                <a:extLst>
                  <a:ext uri="{FF2B5EF4-FFF2-40B4-BE49-F238E27FC236}">
                    <a16:creationId xmlns:a16="http://schemas.microsoft.com/office/drawing/2014/main" id="{3FDB006F-CD44-4E6F-99D7-BFBDA4C5EFC7}"/>
                  </a:ext>
                </a:extLst>
              </p:cNvPr>
              <p:cNvSpPr/>
              <p:nvPr/>
            </p:nvSpPr>
            <p:spPr>
              <a:xfrm>
                <a:off x="2513461" y="2545830"/>
                <a:ext cx="1607581" cy="1607581"/>
              </a:xfrm>
              <a:prstGeom prst="rect">
                <a:avLst/>
              </a:prstGeom>
              <a:solidFill>
                <a:srgbClr val="FF7373"/>
              </a:solidFill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B0604020202020204" charset="-122"/>
                  <a:cs typeface="+mn-cs"/>
                </a:endParaRPr>
              </a:p>
            </p:txBody>
          </p:sp>
        </p:grpSp>
        <p:sp>
          <p:nvSpPr>
            <p:cNvPr id="59" name="文本框 58">
              <a:extLst>
                <a:ext uri="{FF2B5EF4-FFF2-40B4-BE49-F238E27FC236}">
                  <a16:creationId xmlns:a16="http://schemas.microsoft.com/office/drawing/2014/main" id="{0F884977-58BD-4F64-91AE-D9245C4DAFBE}"/>
                </a:ext>
              </a:extLst>
            </p:cNvPr>
            <p:cNvSpPr txBox="1"/>
            <p:nvPr/>
          </p:nvSpPr>
          <p:spPr>
            <a:xfrm>
              <a:off x="6567800" y="2890391"/>
              <a:ext cx="147608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Colossalis" panose="02040603050506020204" pitchFamily="18" charset="0"/>
                  <a:ea typeface="思源黑体 CN Normal" panose="020B0400000000000000" pitchFamily="34" charset="-122"/>
                  <a:cs typeface="+mn-cs"/>
                </a:rPr>
                <a:t>LUYỆN TẬP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lossalis" panose="02040603050506020204" pitchFamily="18" charset="0"/>
                <a:ea typeface="思源黑体 CN Normal" panose="020B0400000000000000" pitchFamily="34" charset="-122"/>
                <a:cs typeface="+mn-cs"/>
              </a:endParaRPr>
            </a:p>
          </p:txBody>
        </p:sp>
      </p:grp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EFCDA798-FA87-4262-BBCD-ED03FF1596AB}"/>
              </a:ext>
            </a:extLst>
          </p:cNvPr>
          <p:cNvGrpSpPr/>
          <p:nvPr/>
        </p:nvGrpSpPr>
        <p:grpSpPr>
          <a:xfrm>
            <a:off x="8628836" y="2625083"/>
            <a:ext cx="1607833" cy="1607833"/>
            <a:chOff x="8628836" y="2625083"/>
            <a:chExt cx="1607833" cy="1607833"/>
          </a:xfrm>
        </p:grpSpPr>
        <p:grpSp>
          <p:nvGrpSpPr>
            <p:cNvPr id="47" name="组合 46">
              <a:extLst>
                <a:ext uri="{FF2B5EF4-FFF2-40B4-BE49-F238E27FC236}">
                  <a16:creationId xmlns:a16="http://schemas.microsoft.com/office/drawing/2014/main" id="{04A923BB-FC20-4F67-A260-9049A03AB015}"/>
                </a:ext>
              </a:extLst>
            </p:cNvPr>
            <p:cNvGrpSpPr/>
            <p:nvPr/>
          </p:nvGrpSpPr>
          <p:grpSpPr>
            <a:xfrm>
              <a:off x="8628836" y="2625083"/>
              <a:ext cx="1607833" cy="1607833"/>
              <a:chOff x="2513461" y="2545830"/>
              <a:chExt cx="1759981" cy="1759981"/>
            </a:xfrm>
          </p:grpSpPr>
          <p:sp>
            <p:nvSpPr>
              <p:cNvPr id="49" name="矩形 48">
                <a:extLst>
                  <a:ext uri="{FF2B5EF4-FFF2-40B4-BE49-F238E27FC236}">
                    <a16:creationId xmlns:a16="http://schemas.microsoft.com/office/drawing/2014/main" id="{7AB98634-948A-4765-BB28-9C7EC3274A8D}"/>
                  </a:ext>
                </a:extLst>
              </p:cNvPr>
              <p:cNvSpPr/>
              <p:nvPr/>
            </p:nvSpPr>
            <p:spPr>
              <a:xfrm>
                <a:off x="2665861" y="2698230"/>
                <a:ext cx="1607581" cy="1607581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B0604020202020204" charset="-122"/>
                  <a:cs typeface="+mn-cs"/>
                </a:endParaRPr>
              </a:p>
            </p:txBody>
          </p:sp>
          <p:sp>
            <p:nvSpPr>
              <p:cNvPr id="51" name="矩形 50">
                <a:extLst>
                  <a:ext uri="{FF2B5EF4-FFF2-40B4-BE49-F238E27FC236}">
                    <a16:creationId xmlns:a16="http://schemas.microsoft.com/office/drawing/2014/main" id="{9113B277-D906-4F7B-ADE8-F15F5BC9D8D9}"/>
                  </a:ext>
                </a:extLst>
              </p:cNvPr>
              <p:cNvSpPr/>
              <p:nvPr/>
            </p:nvSpPr>
            <p:spPr>
              <a:xfrm>
                <a:off x="2513461" y="2545830"/>
                <a:ext cx="1607581" cy="1607581"/>
              </a:xfrm>
              <a:prstGeom prst="rect">
                <a:avLst/>
              </a:prstGeom>
              <a:solidFill>
                <a:srgbClr val="FFE029"/>
              </a:solidFill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B0604020202020204" charset="-122"/>
                  <a:cs typeface="+mn-cs"/>
                </a:endParaRPr>
              </a:p>
            </p:txBody>
          </p:sp>
        </p:grpSp>
        <p:sp>
          <p:nvSpPr>
            <p:cNvPr id="62" name="文本框 61">
              <a:extLst>
                <a:ext uri="{FF2B5EF4-FFF2-40B4-BE49-F238E27FC236}">
                  <a16:creationId xmlns:a16="http://schemas.microsoft.com/office/drawing/2014/main" id="{2A978D94-4306-4305-8E3D-A321198487D4}"/>
                </a:ext>
              </a:extLst>
            </p:cNvPr>
            <p:cNvSpPr txBox="1"/>
            <p:nvPr/>
          </p:nvSpPr>
          <p:spPr>
            <a:xfrm>
              <a:off x="8652810" y="2870559"/>
              <a:ext cx="1425374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Colossalis" panose="02040603050506020204" pitchFamily="18" charset="0"/>
                  <a:ea typeface="思源黑体 CN Normal" panose="020B0400000000000000" pitchFamily="34" charset="-122"/>
                  <a:cs typeface="+mn-cs"/>
                </a:rPr>
                <a:t>VẬN DỤNG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lossalis" panose="02040603050506020204" pitchFamily="18" charset="0"/>
                <a:ea typeface="思源黑体 CN Normal" panose="020B0400000000000000" pitchFamily="34" charset="-122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93108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00"/>
                            </p:stCondLst>
                            <p:childTnLst>
                              <p:par>
                                <p:cTn id="1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000"/>
                            </p:stCondLst>
                            <p:childTnLst>
                              <p:par>
                                <p:cTn id="12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500"/>
                            </p:stCondLst>
                            <p:childTnLst>
                              <p:par>
                                <p:cTn id="134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>
            <a:extLst>
              <a:ext uri="{FF2B5EF4-FFF2-40B4-BE49-F238E27FC236}">
                <a16:creationId xmlns:a16="http://schemas.microsoft.com/office/drawing/2014/main" id="{0F9B1AB0-3588-434E-B841-C839706033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875" y="5455049"/>
            <a:ext cx="5953125" cy="3000375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696C8DBA-6A1A-4394-AC0C-E35D44F838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9029" y="4633936"/>
            <a:ext cx="2971800" cy="3048000"/>
          </a:xfrm>
          <a:prstGeom prst="rect">
            <a:avLst/>
          </a:prstGeom>
        </p:spPr>
      </p:pic>
      <p:pic>
        <p:nvPicPr>
          <p:cNvPr id="50" name="图片 49">
            <a:extLst>
              <a:ext uri="{FF2B5EF4-FFF2-40B4-BE49-F238E27FC236}">
                <a16:creationId xmlns:a16="http://schemas.microsoft.com/office/drawing/2014/main" id="{FE1FDAE7-B604-42BD-AE25-9C482BC86F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01249" y="1963528"/>
            <a:ext cx="1039450" cy="1992279"/>
          </a:xfrm>
          <a:prstGeom prst="rect">
            <a:avLst/>
          </a:prstGeom>
        </p:spPr>
      </p:pic>
      <p:pic>
        <p:nvPicPr>
          <p:cNvPr id="46" name="图片 45">
            <a:extLst>
              <a:ext uri="{FF2B5EF4-FFF2-40B4-BE49-F238E27FC236}">
                <a16:creationId xmlns:a16="http://schemas.microsoft.com/office/drawing/2014/main" id="{C3E47D07-78E3-444B-8A77-B939D0E238D0}"/>
              </a:ext>
            </a:extLst>
          </p:cNvPr>
          <p:cNvPicPr>
            <a:picLocks noChangeAspect="1"/>
          </p:cNvPicPr>
          <p:nvPr/>
        </p:nvPicPr>
        <p:blipFill>
          <a:blip r:embed="rId6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501" y="2921594"/>
            <a:ext cx="5587874" cy="5188740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DB44A17E-0630-4D35-86EE-0446A47BA1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6000" y="-597737"/>
            <a:ext cx="3451375" cy="3204848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C3A0D06A-56EF-4764-8275-A21FD726945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9463" y="-549474"/>
            <a:ext cx="3286125" cy="298132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85611D06-14E8-4F59-AEC4-B345DF06CA0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491" y="2710655"/>
            <a:ext cx="1022105" cy="1022105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F9F73878-7DCF-475C-9E0E-DD67D69A71C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9837" y="5801124"/>
            <a:ext cx="1914525" cy="1209675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9EFD3057-5EAD-4A7B-9FC3-303D98960B2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041" y="658413"/>
            <a:ext cx="857250" cy="752475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B2110070-708C-4941-A450-11B8826057F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884" y="4475362"/>
            <a:ext cx="1162050" cy="1162050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746A28E0-1847-4D7A-B53C-AD36D1AC5B2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8299" y="4475362"/>
            <a:ext cx="1409700" cy="1419225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01B784A7-1515-407B-9DAE-1BE536CFDA9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3149" y="3732761"/>
            <a:ext cx="647700" cy="619125"/>
          </a:xfrm>
          <a:prstGeom prst="rect">
            <a:avLst/>
          </a:prstGeom>
        </p:spPr>
      </p:pic>
      <p:pic>
        <p:nvPicPr>
          <p:cNvPr id="41" name="图片 40">
            <a:extLst>
              <a:ext uri="{FF2B5EF4-FFF2-40B4-BE49-F238E27FC236}">
                <a16:creationId xmlns:a16="http://schemas.microsoft.com/office/drawing/2014/main" id="{B78EB973-65F9-4983-A068-E2693B31226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5286" y="5019315"/>
            <a:ext cx="647700" cy="619125"/>
          </a:xfrm>
          <a:prstGeom prst="rect">
            <a:avLst/>
          </a:prstGeom>
        </p:spPr>
      </p:pic>
      <p:pic>
        <p:nvPicPr>
          <p:cNvPr id="52" name="图片 51">
            <a:extLst>
              <a:ext uri="{FF2B5EF4-FFF2-40B4-BE49-F238E27FC236}">
                <a16:creationId xmlns:a16="http://schemas.microsoft.com/office/drawing/2014/main" id="{567502F3-24E6-4972-90C8-021779942C6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0776" y="0"/>
            <a:ext cx="876300" cy="885825"/>
          </a:xfrm>
          <a:prstGeom prst="rect">
            <a:avLst/>
          </a:prstGeom>
        </p:spPr>
      </p:pic>
      <p:pic>
        <p:nvPicPr>
          <p:cNvPr id="54" name="图片 53">
            <a:extLst>
              <a:ext uri="{FF2B5EF4-FFF2-40B4-BE49-F238E27FC236}">
                <a16:creationId xmlns:a16="http://schemas.microsoft.com/office/drawing/2014/main" id="{7792F12A-36DD-47EC-85C9-9E93F215548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9341" y="-129632"/>
            <a:ext cx="1362075" cy="1257300"/>
          </a:xfrm>
          <a:prstGeom prst="rect">
            <a:avLst/>
          </a:prstGeom>
        </p:spPr>
      </p:pic>
      <p:pic>
        <p:nvPicPr>
          <p:cNvPr id="58" name="图片 57">
            <a:extLst>
              <a:ext uri="{FF2B5EF4-FFF2-40B4-BE49-F238E27FC236}">
                <a16:creationId xmlns:a16="http://schemas.microsoft.com/office/drawing/2014/main" id="{1FD150A0-E42E-44B8-BA7A-40E2E2C58898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14835">
            <a:off x="11258662" y="4377295"/>
            <a:ext cx="733425" cy="733425"/>
          </a:xfrm>
          <a:prstGeom prst="rect">
            <a:avLst/>
          </a:prstGeom>
        </p:spPr>
      </p:pic>
      <p:pic>
        <p:nvPicPr>
          <p:cNvPr id="60" name="图片 59">
            <a:extLst>
              <a:ext uri="{FF2B5EF4-FFF2-40B4-BE49-F238E27FC236}">
                <a16:creationId xmlns:a16="http://schemas.microsoft.com/office/drawing/2014/main" id="{D661C267-0E28-4578-BC71-C57D80FFD295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382295" y="4728802"/>
            <a:ext cx="581025" cy="1781175"/>
          </a:xfrm>
          <a:prstGeom prst="rect">
            <a:avLst/>
          </a:prstGeom>
        </p:spPr>
      </p:pic>
      <p:pic>
        <p:nvPicPr>
          <p:cNvPr id="64" name="图片 63">
            <a:extLst>
              <a:ext uri="{FF2B5EF4-FFF2-40B4-BE49-F238E27FC236}">
                <a16:creationId xmlns:a16="http://schemas.microsoft.com/office/drawing/2014/main" id="{8C5DA387-103C-4276-AA01-2D24BC354F4A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436949" y="2346453"/>
            <a:ext cx="2031449" cy="1646966"/>
          </a:xfrm>
          <a:prstGeom prst="rect">
            <a:avLst/>
          </a:prstGeom>
        </p:spPr>
      </p:pic>
      <p:pic>
        <p:nvPicPr>
          <p:cNvPr id="65" name="图片 64">
            <a:extLst>
              <a:ext uri="{FF2B5EF4-FFF2-40B4-BE49-F238E27FC236}">
                <a16:creationId xmlns:a16="http://schemas.microsoft.com/office/drawing/2014/main" id="{AC911EB1-592D-44B7-9E7A-33B5BEA26A1E}"/>
              </a:ext>
            </a:extLst>
          </p:cNvPr>
          <p:cNvPicPr>
            <a:picLocks noChangeAspect="1"/>
          </p:cNvPicPr>
          <p:nvPr/>
        </p:nvPicPr>
        <p:blipFill>
          <a:blip r:embed="rId12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5793" y="-78308"/>
            <a:ext cx="1409700" cy="1419225"/>
          </a:xfrm>
          <a:prstGeom prst="rect">
            <a:avLst/>
          </a:prstGeom>
        </p:spPr>
      </p:pic>
      <p:pic>
        <p:nvPicPr>
          <p:cNvPr id="66" name="图片 65">
            <a:extLst>
              <a:ext uri="{FF2B5EF4-FFF2-40B4-BE49-F238E27FC236}">
                <a16:creationId xmlns:a16="http://schemas.microsoft.com/office/drawing/2014/main" id="{E88DEDB8-129C-4FA4-BA6D-B74C7BE6706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552752">
            <a:off x="11415299" y="5652121"/>
            <a:ext cx="1362075" cy="1257300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C977AC24-5ECB-456A-8FCB-DDEED4B93D96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2400" y="2673598"/>
            <a:ext cx="1152525" cy="1152525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1578139D-5582-4908-881A-0C1E741C99B2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9478" y="2083368"/>
            <a:ext cx="990600" cy="876300"/>
          </a:xfrm>
          <a:prstGeom prst="rect">
            <a:avLst/>
          </a:prstGeom>
        </p:spPr>
      </p:pic>
      <p:grpSp>
        <p:nvGrpSpPr>
          <p:cNvPr id="28" name="组合 1">
            <a:extLst>
              <a:ext uri="{FF2B5EF4-FFF2-40B4-BE49-F238E27FC236}">
                <a16:creationId xmlns:a16="http://schemas.microsoft.com/office/drawing/2014/main" id="{627AE62B-941A-40A6-9A1B-539101BBDD83}"/>
              </a:ext>
            </a:extLst>
          </p:cNvPr>
          <p:cNvGrpSpPr/>
          <p:nvPr/>
        </p:nvGrpSpPr>
        <p:grpSpPr>
          <a:xfrm>
            <a:off x="3865730" y="1064495"/>
            <a:ext cx="3825311" cy="3825311"/>
            <a:chOff x="2318442" y="2625083"/>
            <a:chExt cx="1607833" cy="1607833"/>
          </a:xfrm>
        </p:grpSpPr>
        <p:grpSp>
          <p:nvGrpSpPr>
            <p:cNvPr id="30" name="组合 4">
              <a:extLst>
                <a:ext uri="{FF2B5EF4-FFF2-40B4-BE49-F238E27FC236}">
                  <a16:creationId xmlns:a16="http://schemas.microsoft.com/office/drawing/2014/main" id="{A6278CA1-DB59-49D0-BC34-A582E0AED123}"/>
                </a:ext>
              </a:extLst>
            </p:cNvPr>
            <p:cNvGrpSpPr/>
            <p:nvPr/>
          </p:nvGrpSpPr>
          <p:grpSpPr>
            <a:xfrm>
              <a:off x="2318442" y="2625083"/>
              <a:ext cx="1607833" cy="1607833"/>
              <a:chOff x="2513461" y="2545830"/>
              <a:chExt cx="1759981" cy="1759981"/>
            </a:xfrm>
          </p:grpSpPr>
          <p:sp>
            <p:nvSpPr>
              <p:cNvPr id="34" name="矩形 33">
                <a:extLst>
                  <a:ext uri="{FF2B5EF4-FFF2-40B4-BE49-F238E27FC236}">
                    <a16:creationId xmlns:a16="http://schemas.microsoft.com/office/drawing/2014/main" id="{DD19EEA0-53BD-4D03-BCC2-B8AB54E4AE77}"/>
                  </a:ext>
                </a:extLst>
              </p:cNvPr>
              <p:cNvSpPr/>
              <p:nvPr/>
            </p:nvSpPr>
            <p:spPr>
              <a:xfrm>
                <a:off x="2665861" y="2698230"/>
                <a:ext cx="1607581" cy="1607581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B0604020202020204" charset="-122"/>
                  <a:cs typeface="+mn-cs"/>
                </a:endParaRPr>
              </a:p>
            </p:txBody>
          </p:sp>
          <p:sp>
            <p:nvSpPr>
              <p:cNvPr id="36" name="矩形 3">
                <a:extLst>
                  <a:ext uri="{FF2B5EF4-FFF2-40B4-BE49-F238E27FC236}">
                    <a16:creationId xmlns:a16="http://schemas.microsoft.com/office/drawing/2014/main" id="{CDC8FFFC-27C5-4C11-B3A9-5CA5C954FD14}"/>
                  </a:ext>
                </a:extLst>
              </p:cNvPr>
              <p:cNvSpPr/>
              <p:nvPr/>
            </p:nvSpPr>
            <p:spPr>
              <a:xfrm>
                <a:off x="2513461" y="2545830"/>
                <a:ext cx="1607581" cy="1607581"/>
              </a:xfrm>
              <a:prstGeom prst="rect">
                <a:avLst/>
              </a:prstGeom>
              <a:solidFill>
                <a:srgbClr val="FF7373"/>
              </a:solidFill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B0604020202020204" charset="-122"/>
                  <a:cs typeface="+mn-cs"/>
                </a:endParaRPr>
              </a:p>
            </p:txBody>
          </p:sp>
        </p:grpSp>
        <p:sp>
          <p:nvSpPr>
            <p:cNvPr id="32" name="文本框 7">
              <a:extLst>
                <a:ext uri="{FF2B5EF4-FFF2-40B4-BE49-F238E27FC236}">
                  <a16:creationId xmlns:a16="http://schemas.microsoft.com/office/drawing/2014/main" id="{014E9EE7-BF91-45C5-824C-F844ACC6A64B}"/>
                </a:ext>
              </a:extLst>
            </p:cNvPr>
            <p:cNvSpPr txBox="1"/>
            <p:nvPr/>
          </p:nvSpPr>
          <p:spPr>
            <a:xfrm>
              <a:off x="2328867" y="2817431"/>
              <a:ext cx="1431449" cy="10718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Colossalis" panose="02040603050506020204" pitchFamily="18" charset="0"/>
                  <a:ea typeface="思源黑体 CN Normal" panose="020B0400000000000000" pitchFamily="34" charset="-122"/>
                  <a:cs typeface="+mn-cs"/>
                </a:rPr>
                <a:t>KHỞI ĐỘNG</a:t>
              </a:r>
              <a:endParaRPr kumimoji="0" lang="zh-CN" altLang="en-US" sz="8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lossalis" panose="02040603050506020204" pitchFamily="18" charset="0"/>
                <a:ea typeface="思源黑体 CN Normal" panose="020B0400000000000000" pitchFamily="34" charset="-122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189555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00"/>
                            </p:stCondLst>
                            <p:childTnLst>
                              <p:par>
                                <p:cTn id="116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矩形 43">
            <a:extLst>
              <a:ext uri="{FF2B5EF4-FFF2-40B4-BE49-F238E27FC236}">
                <a16:creationId xmlns:a16="http://schemas.microsoft.com/office/drawing/2014/main" id="{9296DA9E-EBB0-4114-A7C2-38C45B373D20}"/>
              </a:ext>
            </a:extLst>
          </p:cNvPr>
          <p:cNvSpPr/>
          <p:nvPr/>
        </p:nvSpPr>
        <p:spPr>
          <a:xfrm>
            <a:off x="1823462" y="923718"/>
            <a:ext cx="8380081" cy="1079246"/>
          </a:xfrm>
          <a:prstGeom prst="rect">
            <a:avLst/>
          </a:prstGeom>
          <a:solidFill>
            <a:srgbClr val="FFF3D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sng" strike="noStrike" kern="1200" cap="none" spc="0" normalizeH="0" baseline="0" noProof="0" dirty="0">
                <a:ln>
                  <a:noFill/>
                </a:ln>
                <a:solidFill>
                  <a:srgbClr val="15195F"/>
                </a:solidFill>
                <a:effectLst/>
                <a:uLnTx/>
                <a:uFillTx/>
                <a:latin typeface="Arial" panose="020B0604020202020204" pitchFamily="34" charset="0"/>
                <a:ea typeface="等线" panose="020B0604020202020204" charset="-122"/>
                <a:cs typeface="Arial" panose="020B0604020202020204" pitchFamily="34" charset="0"/>
              </a:rPr>
              <a:t>Câu 1: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15195F"/>
                </a:solidFill>
                <a:effectLst/>
                <a:uLnTx/>
                <a:uFillTx/>
                <a:latin typeface="Arial" panose="020B0604020202020204" pitchFamily="34" charset="0"/>
                <a:ea typeface="等线" panose="020B0604020202020204" charset="-122"/>
                <a:cs typeface="Arial" panose="020B0604020202020204" pitchFamily="34" charset="0"/>
              </a:rPr>
              <a:t>Em hãy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srgbClr val="15195F"/>
                </a:solidFill>
                <a:effectLst/>
                <a:uLnTx/>
                <a:uFillTx/>
                <a:latin typeface="Arial" panose="020B0604020202020204" pitchFamily="34" charset="0"/>
                <a:ea typeface="等线" panose="020B0604020202020204" charset="-122"/>
                <a:cs typeface="Arial" panose="020B0604020202020204" pitchFamily="34" charset="0"/>
              </a:rPr>
              <a:t> viết số: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>
                <a:solidFill>
                  <a:srgbClr val="15195F"/>
                </a:solidFill>
                <a:latin typeface="Arial" panose="020B0604020202020204" pitchFamily="34" charset="0"/>
                <a:ea typeface="等线" panose="020B0604020202020204" charset="-122"/>
                <a:cs typeface="Arial" panose="020B0604020202020204" pitchFamily="34" charset="0"/>
              </a:rPr>
              <a:t>“ Sáu trăm bảy mươi nghìn”</a:t>
            </a:r>
            <a:endParaRPr kumimoji="0" lang="en-US" altLang="zh-CN" sz="3200" b="1" i="0" u="none" strike="noStrike" kern="1200" cap="none" spc="0" normalizeH="0" noProof="0" dirty="0">
              <a:ln>
                <a:noFill/>
              </a:ln>
              <a:solidFill>
                <a:srgbClr val="15195F"/>
              </a:solidFill>
              <a:effectLst/>
              <a:uLnTx/>
              <a:uFillTx/>
              <a:latin typeface="Arial" panose="020B0604020202020204" pitchFamily="34" charset="0"/>
              <a:ea typeface="等线" panose="020B0604020202020204" charset="-122"/>
              <a:cs typeface="Arial" panose="020B0604020202020204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BD9B62B-205C-4288-9EDC-457E5E2B51B4}"/>
              </a:ext>
            </a:extLst>
          </p:cNvPr>
          <p:cNvGrpSpPr/>
          <p:nvPr/>
        </p:nvGrpSpPr>
        <p:grpSpPr>
          <a:xfrm>
            <a:off x="3210188" y="2083155"/>
            <a:ext cx="5606627" cy="3522273"/>
            <a:chOff x="1823462" y="1996784"/>
            <a:chExt cx="3385941" cy="1828254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D0F334D9-82C3-4DAB-9059-3FD5B23ED237}"/>
                </a:ext>
              </a:extLst>
            </p:cNvPr>
            <p:cNvGrpSpPr/>
            <p:nvPr/>
          </p:nvGrpSpPr>
          <p:grpSpPr>
            <a:xfrm>
              <a:off x="1823462" y="1996784"/>
              <a:ext cx="3385941" cy="1828254"/>
              <a:chOff x="1823462" y="1996784"/>
              <a:chExt cx="3385941" cy="1828254"/>
            </a:xfrm>
          </p:grpSpPr>
          <p:grpSp>
            <p:nvGrpSpPr>
              <p:cNvPr id="22" name="组合 37">
                <a:extLst>
                  <a:ext uri="{FF2B5EF4-FFF2-40B4-BE49-F238E27FC236}">
                    <a16:creationId xmlns:a16="http://schemas.microsoft.com/office/drawing/2014/main" id="{06FED744-F7E6-4B5F-8173-A00D3A0277B1}"/>
                  </a:ext>
                </a:extLst>
              </p:cNvPr>
              <p:cNvGrpSpPr/>
              <p:nvPr/>
            </p:nvGrpSpPr>
            <p:grpSpPr>
              <a:xfrm>
                <a:off x="1823462" y="2262772"/>
                <a:ext cx="3385941" cy="1562266"/>
                <a:chOff x="1826486" y="1473661"/>
                <a:chExt cx="3408447" cy="1825016"/>
              </a:xfrm>
            </p:grpSpPr>
            <p:pic>
              <p:nvPicPr>
                <p:cNvPr id="23" name="图片 38">
                  <a:extLst>
                    <a:ext uri="{FF2B5EF4-FFF2-40B4-BE49-F238E27FC236}">
                      <a16:creationId xmlns:a16="http://schemas.microsoft.com/office/drawing/2014/main" id="{465261BB-E774-4E96-9F11-635A6195F57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4890" b="8727"/>
                <a:stretch/>
              </p:blipFill>
              <p:spPr>
                <a:xfrm>
                  <a:off x="1826486" y="1473661"/>
                  <a:ext cx="3408447" cy="1825016"/>
                </a:xfrm>
                <a:prstGeom prst="rect">
                  <a:avLst/>
                </a:prstGeom>
              </p:spPr>
            </p:pic>
            <p:sp>
              <p:nvSpPr>
                <p:cNvPr id="24" name="矩形 40">
                  <a:extLst>
                    <a:ext uri="{FF2B5EF4-FFF2-40B4-BE49-F238E27FC236}">
                      <a16:creationId xmlns:a16="http://schemas.microsoft.com/office/drawing/2014/main" id="{C9A913F1-E190-4DB0-B534-DAB411B889AC}"/>
                    </a:ext>
                  </a:extLst>
                </p:cNvPr>
                <p:cNvSpPr/>
                <p:nvPr/>
              </p:nvSpPr>
              <p:spPr>
                <a:xfrm>
                  <a:off x="1826486" y="1473661"/>
                  <a:ext cx="3198441" cy="440597"/>
                </a:xfrm>
                <a:prstGeom prst="rect">
                  <a:avLst/>
                </a:prstGeom>
                <a:solidFill>
                  <a:srgbClr val="6ED8ED"/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F0502020204030204"/>
                    <a:ea typeface="等线" panose="020B0604020202020204" charset="-122"/>
                    <a:cs typeface="+mn-cs"/>
                  </a:endParaRPr>
                </a:p>
              </p:txBody>
            </p:sp>
          </p:grp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41781F35-A421-4075-A61A-487883D63786}"/>
                  </a:ext>
                </a:extLst>
              </p:cNvPr>
              <p:cNvSpPr txBox="1"/>
              <p:nvPr/>
            </p:nvSpPr>
            <p:spPr>
              <a:xfrm>
                <a:off x="3075810" y="1996784"/>
                <a:ext cx="672626" cy="3839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FF0F2C01-6C3D-4C3D-AE98-44B0BB6C059C}"/>
                </a:ext>
              </a:extLst>
            </p:cNvPr>
            <p:cNvSpPr txBox="1"/>
            <p:nvPr/>
          </p:nvSpPr>
          <p:spPr>
            <a:xfrm>
              <a:off x="2028667" y="2736538"/>
              <a:ext cx="2766912" cy="6230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670</a:t>
              </a:r>
              <a:r>
                <a:rPr kumimoji="0" lang="en-US" sz="7200" b="1" i="0" u="none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000</a:t>
              </a:r>
              <a:endParaRPr kumimoji="0" lang="vi-VN" sz="7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32" name="图片 39">
            <a:extLst>
              <a:ext uri="{FF2B5EF4-FFF2-40B4-BE49-F238E27FC236}">
                <a16:creationId xmlns:a16="http://schemas.microsoft.com/office/drawing/2014/main" id="{55660719-9C78-4D78-9FEF-223A96724E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1412" y="3844292"/>
            <a:ext cx="5143411" cy="4309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448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矩形 43">
            <a:extLst>
              <a:ext uri="{FF2B5EF4-FFF2-40B4-BE49-F238E27FC236}">
                <a16:creationId xmlns:a16="http://schemas.microsoft.com/office/drawing/2014/main" id="{9296DA9E-EBB0-4114-A7C2-38C45B373D20}"/>
              </a:ext>
            </a:extLst>
          </p:cNvPr>
          <p:cNvSpPr/>
          <p:nvPr/>
        </p:nvSpPr>
        <p:spPr>
          <a:xfrm>
            <a:off x="1159329" y="923718"/>
            <a:ext cx="9728251" cy="1771090"/>
          </a:xfrm>
          <a:prstGeom prst="rect">
            <a:avLst/>
          </a:prstGeom>
          <a:solidFill>
            <a:srgbClr val="FFF3D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sng" strike="noStrike" kern="1200" cap="none" spc="0" normalizeH="0" baseline="0" noProof="0" dirty="0">
                <a:ln>
                  <a:noFill/>
                </a:ln>
                <a:solidFill>
                  <a:srgbClr val="15195F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Câu 2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15195F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: Em hãy</a:t>
            </a:r>
            <a:r>
              <a:rPr kumimoji="0" lang="en-US" altLang="zh-CN" sz="6000" b="1" i="0" u="none" strike="noStrike" kern="1200" cap="none" spc="0" normalizeH="0" noProof="0" dirty="0">
                <a:ln>
                  <a:noFill/>
                </a:ln>
                <a:solidFill>
                  <a:srgbClr val="15195F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 đọc số sau: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6000" b="1" baseline="0" dirty="0">
                <a:solidFill>
                  <a:srgbClr val="00B050"/>
                </a:solidFill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435</a:t>
            </a:r>
            <a:r>
              <a:rPr lang="en-US" altLang="zh-CN" sz="6000" b="1" dirty="0">
                <a:solidFill>
                  <a:srgbClr val="00B050"/>
                </a:solidFill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 425</a:t>
            </a:r>
            <a:endParaRPr kumimoji="0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BD9B62B-205C-4288-9EDC-457E5E2B51B4}"/>
              </a:ext>
            </a:extLst>
          </p:cNvPr>
          <p:cNvGrpSpPr/>
          <p:nvPr/>
        </p:nvGrpSpPr>
        <p:grpSpPr>
          <a:xfrm>
            <a:off x="1413560" y="2307026"/>
            <a:ext cx="9310735" cy="3828974"/>
            <a:chOff x="1823462" y="1996784"/>
            <a:chExt cx="3385941" cy="2094242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D0F334D9-82C3-4DAB-9059-3FD5B23ED237}"/>
                </a:ext>
              </a:extLst>
            </p:cNvPr>
            <p:cNvGrpSpPr/>
            <p:nvPr/>
          </p:nvGrpSpPr>
          <p:grpSpPr>
            <a:xfrm>
              <a:off x="1823462" y="1996784"/>
              <a:ext cx="3385941" cy="1828254"/>
              <a:chOff x="1823462" y="1996784"/>
              <a:chExt cx="3385941" cy="1828254"/>
            </a:xfrm>
          </p:grpSpPr>
          <p:grpSp>
            <p:nvGrpSpPr>
              <p:cNvPr id="22" name="组合 37">
                <a:extLst>
                  <a:ext uri="{FF2B5EF4-FFF2-40B4-BE49-F238E27FC236}">
                    <a16:creationId xmlns:a16="http://schemas.microsoft.com/office/drawing/2014/main" id="{06FED744-F7E6-4B5F-8173-A00D3A0277B1}"/>
                  </a:ext>
                </a:extLst>
              </p:cNvPr>
              <p:cNvGrpSpPr/>
              <p:nvPr/>
            </p:nvGrpSpPr>
            <p:grpSpPr>
              <a:xfrm>
                <a:off x="1823462" y="2262772"/>
                <a:ext cx="3385941" cy="1562266"/>
                <a:chOff x="1826486" y="1473661"/>
                <a:chExt cx="3408447" cy="1825016"/>
              </a:xfrm>
            </p:grpSpPr>
            <p:pic>
              <p:nvPicPr>
                <p:cNvPr id="23" name="图片 38">
                  <a:extLst>
                    <a:ext uri="{FF2B5EF4-FFF2-40B4-BE49-F238E27FC236}">
                      <a16:creationId xmlns:a16="http://schemas.microsoft.com/office/drawing/2014/main" id="{465261BB-E774-4E96-9F11-635A6195F57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4890" b="8727"/>
                <a:stretch/>
              </p:blipFill>
              <p:spPr>
                <a:xfrm>
                  <a:off x="1826486" y="1473661"/>
                  <a:ext cx="3408447" cy="1825016"/>
                </a:xfrm>
                <a:prstGeom prst="rect">
                  <a:avLst/>
                </a:prstGeom>
              </p:spPr>
            </p:pic>
            <p:sp>
              <p:nvSpPr>
                <p:cNvPr id="24" name="矩形 40">
                  <a:extLst>
                    <a:ext uri="{FF2B5EF4-FFF2-40B4-BE49-F238E27FC236}">
                      <a16:creationId xmlns:a16="http://schemas.microsoft.com/office/drawing/2014/main" id="{C9A913F1-E190-4DB0-B534-DAB411B889AC}"/>
                    </a:ext>
                  </a:extLst>
                </p:cNvPr>
                <p:cNvSpPr/>
                <p:nvPr/>
              </p:nvSpPr>
              <p:spPr>
                <a:xfrm>
                  <a:off x="1826486" y="1473661"/>
                  <a:ext cx="3198441" cy="440597"/>
                </a:xfrm>
                <a:prstGeom prst="rect">
                  <a:avLst/>
                </a:prstGeom>
                <a:solidFill>
                  <a:srgbClr val="6ED8ED"/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  <a:cs typeface="+mn-cs"/>
                  </a:endParaRPr>
                </a:p>
              </p:txBody>
            </p:sp>
          </p:grp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41781F35-A421-4075-A61A-487883D63786}"/>
                  </a:ext>
                </a:extLst>
              </p:cNvPr>
              <p:cNvSpPr txBox="1"/>
              <p:nvPr/>
            </p:nvSpPr>
            <p:spPr>
              <a:xfrm>
                <a:off x="3075810" y="1996784"/>
                <a:ext cx="672626" cy="4046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FF0F2C01-6C3D-4C3D-AE98-44B0BB6C059C}"/>
                </a:ext>
              </a:extLst>
            </p:cNvPr>
            <p:cNvSpPr txBox="1"/>
            <p:nvPr/>
          </p:nvSpPr>
          <p:spPr>
            <a:xfrm>
              <a:off x="2010218" y="2693828"/>
              <a:ext cx="3012429" cy="13971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Bốn</a:t>
              </a:r>
              <a:r>
                <a:rPr kumimoji="0" lang="en-US" sz="4000" b="1" i="0" u="none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trăm ba mươi lăm nghìn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bốn trăm hai mươi lăm</a:t>
              </a:r>
              <a:endPara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32" name="图片 39">
            <a:extLst>
              <a:ext uri="{FF2B5EF4-FFF2-40B4-BE49-F238E27FC236}">
                <a16:creationId xmlns:a16="http://schemas.microsoft.com/office/drawing/2014/main" id="{55660719-9C78-4D78-9FEF-223A96724E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39894" y="1809263"/>
            <a:ext cx="5840546" cy="4309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263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>
            <a:extLst>
              <a:ext uri="{FF2B5EF4-FFF2-40B4-BE49-F238E27FC236}">
                <a16:creationId xmlns:a16="http://schemas.microsoft.com/office/drawing/2014/main" id="{0F9B1AB0-3588-434E-B841-C839706033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875" y="5455049"/>
            <a:ext cx="5953125" cy="3000375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696C8DBA-6A1A-4394-AC0C-E35D44F838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9029" y="4633936"/>
            <a:ext cx="2971800" cy="3048000"/>
          </a:xfrm>
          <a:prstGeom prst="rect">
            <a:avLst/>
          </a:prstGeom>
        </p:spPr>
      </p:pic>
      <p:pic>
        <p:nvPicPr>
          <p:cNvPr id="50" name="图片 49">
            <a:extLst>
              <a:ext uri="{FF2B5EF4-FFF2-40B4-BE49-F238E27FC236}">
                <a16:creationId xmlns:a16="http://schemas.microsoft.com/office/drawing/2014/main" id="{FE1FDAE7-B604-42BD-AE25-9C482BC86F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01249" y="1963528"/>
            <a:ext cx="1039450" cy="1992279"/>
          </a:xfrm>
          <a:prstGeom prst="rect">
            <a:avLst/>
          </a:prstGeom>
        </p:spPr>
      </p:pic>
      <p:pic>
        <p:nvPicPr>
          <p:cNvPr id="46" name="图片 45">
            <a:extLst>
              <a:ext uri="{FF2B5EF4-FFF2-40B4-BE49-F238E27FC236}">
                <a16:creationId xmlns:a16="http://schemas.microsoft.com/office/drawing/2014/main" id="{C3E47D07-78E3-444B-8A77-B939D0E238D0}"/>
              </a:ext>
            </a:extLst>
          </p:cNvPr>
          <p:cNvPicPr>
            <a:picLocks noChangeAspect="1"/>
          </p:cNvPicPr>
          <p:nvPr/>
        </p:nvPicPr>
        <p:blipFill>
          <a:blip r:embed="rId6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501" y="2921594"/>
            <a:ext cx="5587874" cy="5188740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DB44A17E-0630-4D35-86EE-0446A47BA1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6000" y="-597737"/>
            <a:ext cx="3451375" cy="3204848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C3A0D06A-56EF-4764-8275-A21FD726945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9463" y="-549474"/>
            <a:ext cx="3286125" cy="298132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85611D06-14E8-4F59-AEC4-B345DF06CA0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491" y="2710655"/>
            <a:ext cx="1022105" cy="1022105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F9F73878-7DCF-475C-9E0E-DD67D69A71C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9837" y="5801124"/>
            <a:ext cx="1914525" cy="1209675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9EFD3057-5EAD-4A7B-9FC3-303D98960B2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041" y="658413"/>
            <a:ext cx="857250" cy="752475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B2110070-708C-4941-A450-11B8826057F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884" y="4475362"/>
            <a:ext cx="1162050" cy="1162050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746A28E0-1847-4D7A-B53C-AD36D1AC5B2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8299" y="4475362"/>
            <a:ext cx="1409700" cy="1419225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01B784A7-1515-407B-9DAE-1BE536CFDA9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3149" y="3732761"/>
            <a:ext cx="647700" cy="619125"/>
          </a:xfrm>
          <a:prstGeom prst="rect">
            <a:avLst/>
          </a:prstGeom>
        </p:spPr>
      </p:pic>
      <p:pic>
        <p:nvPicPr>
          <p:cNvPr id="41" name="图片 40">
            <a:extLst>
              <a:ext uri="{FF2B5EF4-FFF2-40B4-BE49-F238E27FC236}">
                <a16:creationId xmlns:a16="http://schemas.microsoft.com/office/drawing/2014/main" id="{B78EB973-65F9-4983-A068-E2693B31226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5286" y="5019315"/>
            <a:ext cx="647700" cy="619125"/>
          </a:xfrm>
          <a:prstGeom prst="rect">
            <a:avLst/>
          </a:prstGeom>
        </p:spPr>
      </p:pic>
      <p:pic>
        <p:nvPicPr>
          <p:cNvPr id="52" name="图片 51">
            <a:extLst>
              <a:ext uri="{FF2B5EF4-FFF2-40B4-BE49-F238E27FC236}">
                <a16:creationId xmlns:a16="http://schemas.microsoft.com/office/drawing/2014/main" id="{567502F3-24E6-4972-90C8-021779942C6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0776" y="0"/>
            <a:ext cx="876300" cy="885825"/>
          </a:xfrm>
          <a:prstGeom prst="rect">
            <a:avLst/>
          </a:prstGeom>
        </p:spPr>
      </p:pic>
      <p:pic>
        <p:nvPicPr>
          <p:cNvPr id="54" name="图片 53">
            <a:extLst>
              <a:ext uri="{FF2B5EF4-FFF2-40B4-BE49-F238E27FC236}">
                <a16:creationId xmlns:a16="http://schemas.microsoft.com/office/drawing/2014/main" id="{7792F12A-36DD-47EC-85C9-9E93F215548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9789" y="-54964"/>
            <a:ext cx="1362075" cy="1257300"/>
          </a:xfrm>
          <a:prstGeom prst="rect">
            <a:avLst/>
          </a:prstGeom>
        </p:spPr>
      </p:pic>
      <p:pic>
        <p:nvPicPr>
          <p:cNvPr id="58" name="图片 57">
            <a:extLst>
              <a:ext uri="{FF2B5EF4-FFF2-40B4-BE49-F238E27FC236}">
                <a16:creationId xmlns:a16="http://schemas.microsoft.com/office/drawing/2014/main" id="{1FD150A0-E42E-44B8-BA7A-40E2E2C58898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14835">
            <a:off x="11258662" y="4377295"/>
            <a:ext cx="733425" cy="733425"/>
          </a:xfrm>
          <a:prstGeom prst="rect">
            <a:avLst/>
          </a:prstGeom>
        </p:spPr>
      </p:pic>
      <p:pic>
        <p:nvPicPr>
          <p:cNvPr id="60" name="图片 59">
            <a:extLst>
              <a:ext uri="{FF2B5EF4-FFF2-40B4-BE49-F238E27FC236}">
                <a16:creationId xmlns:a16="http://schemas.microsoft.com/office/drawing/2014/main" id="{D661C267-0E28-4578-BC71-C57D80FFD295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382295" y="4728802"/>
            <a:ext cx="581025" cy="1781175"/>
          </a:xfrm>
          <a:prstGeom prst="rect">
            <a:avLst/>
          </a:prstGeom>
        </p:spPr>
      </p:pic>
      <p:pic>
        <p:nvPicPr>
          <p:cNvPr id="64" name="图片 63">
            <a:extLst>
              <a:ext uri="{FF2B5EF4-FFF2-40B4-BE49-F238E27FC236}">
                <a16:creationId xmlns:a16="http://schemas.microsoft.com/office/drawing/2014/main" id="{8C5DA387-103C-4276-AA01-2D24BC354F4A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436949" y="2346453"/>
            <a:ext cx="2031449" cy="1646966"/>
          </a:xfrm>
          <a:prstGeom prst="rect">
            <a:avLst/>
          </a:prstGeom>
        </p:spPr>
      </p:pic>
      <p:pic>
        <p:nvPicPr>
          <p:cNvPr id="65" name="图片 64">
            <a:extLst>
              <a:ext uri="{FF2B5EF4-FFF2-40B4-BE49-F238E27FC236}">
                <a16:creationId xmlns:a16="http://schemas.microsoft.com/office/drawing/2014/main" id="{AC911EB1-592D-44B7-9E7A-33B5BEA26A1E}"/>
              </a:ext>
            </a:extLst>
          </p:cNvPr>
          <p:cNvPicPr>
            <a:picLocks noChangeAspect="1"/>
          </p:cNvPicPr>
          <p:nvPr/>
        </p:nvPicPr>
        <p:blipFill>
          <a:blip r:embed="rId12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5793" y="-78308"/>
            <a:ext cx="1409700" cy="1419225"/>
          </a:xfrm>
          <a:prstGeom prst="rect">
            <a:avLst/>
          </a:prstGeom>
        </p:spPr>
      </p:pic>
      <p:pic>
        <p:nvPicPr>
          <p:cNvPr id="66" name="图片 65">
            <a:extLst>
              <a:ext uri="{FF2B5EF4-FFF2-40B4-BE49-F238E27FC236}">
                <a16:creationId xmlns:a16="http://schemas.microsoft.com/office/drawing/2014/main" id="{E88DEDB8-129C-4FA4-BA6D-B74C7BE6706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552752">
            <a:off x="11415299" y="5652121"/>
            <a:ext cx="1362075" cy="1257300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C977AC24-5ECB-456A-8FCB-DDEED4B93D96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2400" y="2673598"/>
            <a:ext cx="1152525" cy="1152525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1578139D-5582-4908-881A-0C1E741C99B2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9478" y="2083368"/>
            <a:ext cx="990600" cy="87630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87D71F81-F3B1-4B1B-987D-D8EB7A517016}"/>
              </a:ext>
            </a:extLst>
          </p:cNvPr>
          <p:cNvGrpSpPr/>
          <p:nvPr/>
        </p:nvGrpSpPr>
        <p:grpSpPr>
          <a:xfrm>
            <a:off x="3581633" y="1297432"/>
            <a:ext cx="4459732" cy="4459732"/>
            <a:chOff x="3581633" y="1297432"/>
            <a:chExt cx="4459732" cy="4459732"/>
          </a:xfrm>
        </p:grpSpPr>
        <p:grpSp>
          <p:nvGrpSpPr>
            <p:cNvPr id="67" name="组合 66">
              <a:extLst>
                <a:ext uri="{FF2B5EF4-FFF2-40B4-BE49-F238E27FC236}">
                  <a16:creationId xmlns:a16="http://schemas.microsoft.com/office/drawing/2014/main" id="{93E5F5CB-01EB-4088-A7AE-DDDB0661D340}"/>
                </a:ext>
              </a:extLst>
            </p:cNvPr>
            <p:cNvGrpSpPr/>
            <p:nvPr/>
          </p:nvGrpSpPr>
          <p:grpSpPr>
            <a:xfrm>
              <a:off x="3581633" y="1297432"/>
              <a:ext cx="4459732" cy="4459732"/>
              <a:chOff x="2513461" y="2545830"/>
              <a:chExt cx="1759981" cy="1759981"/>
            </a:xfrm>
          </p:grpSpPr>
          <p:sp>
            <p:nvSpPr>
              <p:cNvPr id="70" name="矩形 69">
                <a:extLst>
                  <a:ext uri="{FF2B5EF4-FFF2-40B4-BE49-F238E27FC236}">
                    <a16:creationId xmlns:a16="http://schemas.microsoft.com/office/drawing/2014/main" id="{61CE767C-BB2B-420C-B282-25E3AD1996E6}"/>
                  </a:ext>
                </a:extLst>
              </p:cNvPr>
              <p:cNvSpPr/>
              <p:nvPr/>
            </p:nvSpPr>
            <p:spPr>
              <a:xfrm>
                <a:off x="2665861" y="2698230"/>
                <a:ext cx="1607581" cy="1607581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B0604020202020204" charset="-122"/>
                  <a:cs typeface="+mn-cs"/>
                </a:endParaRPr>
              </a:p>
            </p:txBody>
          </p:sp>
          <p:sp>
            <p:nvSpPr>
              <p:cNvPr id="71" name="矩形 70">
                <a:extLst>
                  <a:ext uri="{FF2B5EF4-FFF2-40B4-BE49-F238E27FC236}">
                    <a16:creationId xmlns:a16="http://schemas.microsoft.com/office/drawing/2014/main" id="{BDC96C9E-2A7D-464F-BC1A-E9EAAA32B717}"/>
                  </a:ext>
                </a:extLst>
              </p:cNvPr>
              <p:cNvSpPr/>
              <p:nvPr/>
            </p:nvSpPr>
            <p:spPr>
              <a:xfrm>
                <a:off x="2513461" y="2545830"/>
                <a:ext cx="1607581" cy="1607581"/>
              </a:xfrm>
              <a:prstGeom prst="rect">
                <a:avLst/>
              </a:prstGeom>
              <a:solidFill>
                <a:srgbClr val="FF7373"/>
              </a:solidFill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B0604020202020204" charset="-122"/>
                  <a:cs typeface="+mn-cs"/>
                </a:endParaRPr>
              </a:p>
            </p:txBody>
          </p:sp>
        </p:grpSp>
        <p:sp>
          <p:nvSpPr>
            <p:cNvPr id="68" name="文本框 67">
              <a:extLst>
                <a:ext uri="{FF2B5EF4-FFF2-40B4-BE49-F238E27FC236}">
                  <a16:creationId xmlns:a16="http://schemas.microsoft.com/office/drawing/2014/main" id="{BF45EE92-4887-4C8F-8AD8-C6DF7FB69612}"/>
                </a:ext>
              </a:extLst>
            </p:cNvPr>
            <p:cNvSpPr txBox="1"/>
            <p:nvPr/>
          </p:nvSpPr>
          <p:spPr>
            <a:xfrm>
              <a:off x="3594174" y="1892723"/>
              <a:ext cx="3959478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Colossalis" panose="02040603050506020204" pitchFamily="18" charset="0"/>
                  <a:ea typeface="思源黑体 CN Normal" panose="020B0400000000000000" pitchFamily="34" charset="-122"/>
                  <a:cs typeface="+mn-cs"/>
                </a:rPr>
                <a:t>LUYỆN TẬP</a:t>
              </a:r>
              <a:endParaRPr kumimoji="0" lang="zh-CN" altLang="en-US" sz="8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lossalis" panose="02040603050506020204" pitchFamily="18" charset="0"/>
                <a:ea typeface="思源黑体 CN Normal" panose="020B0400000000000000" pitchFamily="34" charset="-122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71129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00"/>
                            </p:stCondLst>
                            <p:childTnLst>
                              <p:par>
                                <p:cTn id="1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1142345" y="-3924"/>
            <a:ext cx="6009675" cy="74268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6" name="组合 1"/>
          <p:cNvGrpSpPr/>
          <p:nvPr/>
        </p:nvGrpSpPr>
        <p:grpSpPr>
          <a:xfrm>
            <a:off x="5707563" y="10537174"/>
            <a:ext cx="7158657" cy="3027903"/>
            <a:chOff x="1419369" y="824693"/>
            <a:chExt cx="9140886" cy="3208672"/>
          </a:xfrm>
        </p:grpSpPr>
        <p:pic>
          <p:nvPicPr>
            <p:cNvPr id="27" name="Picture 3" descr="F:\1-原创素材\1_mm1102\PPT\PPT_014\materaials\pageimg_g20e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47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56512" y="824693"/>
              <a:ext cx="3103743" cy="1295419"/>
            </a:xfrm>
            <a:prstGeom prst="rect">
              <a:avLst/>
            </a:prstGeom>
            <a:noFill/>
            <a:effectLst>
              <a:glow rad="101600">
                <a:schemeClr val="bg1">
                  <a:lumMod val="85000"/>
                  <a:alpha val="60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8" name="矩形 15"/>
            <p:cNvSpPr/>
            <p:nvPr/>
          </p:nvSpPr>
          <p:spPr>
            <a:xfrm>
              <a:off x="1419369" y="3739829"/>
              <a:ext cx="1844427" cy="29353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endParaRPr lang="zh-CN" altLang="en-US" sz="1200" dirty="0">
                <a:solidFill>
                  <a:srgbClr val="0099FF"/>
                </a:solidFill>
                <a:latin typeface="Times New Roman" panose="02020603050405020304" pitchFamily="18" charset="0"/>
                <a:ea typeface="方正卡通简体" pitchFamily="65" charset="-122"/>
                <a:cs typeface="Times New Roman" panose="02020603050405020304" pitchFamily="18" charset="0"/>
              </a:endParaRPr>
            </a:p>
          </p:txBody>
        </p:sp>
      </p:grpSp>
      <p:graphicFrame>
        <p:nvGraphicFramePr>
          <p:cNvPr id="30" name="Table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5067806"/>
              </p:ext>
            </p:extLst>
          </p:nvPr>
        </p:nvGraphicFramePr>
        <p:xfrm>
          <a:off x="1008185" y="750276"/>
          <a:ext cx="10292860" cy="5158154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6199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6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23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952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293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1230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3729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31960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90644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23093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8243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89803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56382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1" name="Content Placeholder 2"/>
          <p:cNvSpPr txBox="1"/>
          <p:nvPr/>
        </p:nvSpPr>
        <p:spPr bwMode="auto">
          <a:xfrm>
            <a:off x="1413346" y="1167160"/>
            <a:ext cx="977896" cy="589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20000"/>
              </a:spcBef>
            </a:pP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endParaRPr lang="en-US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Content Placeholder 2"/>
          <p:cNvSpPr txBox="1"/>
          <p:nvPr/>
        </p:nvSpPr>
        <p:spPr bwMode="auto">
          <a:xfrm>
            <a:off x="2664738" y="954864"/>
            <a:ext cx="977896" cy="589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20000"/>
              </a:spcBef>
            </a:pP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nghìn</a:t>
            </a:r>
            <a:endParaRPr lang="en-US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Content Placeholder 2"/>
          <p:cNvSpPr txBox="1"/>
          <p:nvPr/>
        </p:nvSpPr>
        <p:spPr bwMode="auto">
          <a:xfrm>
            <a:off x="3453235" y="972637"/>
            <a:ext cx="977896" cy="589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20000"/>
              </a:spcBef>
            </a:pP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Chục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nghìn</a:t>
            </a:r>
            <a:endParaRPr lang="en-US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Content Placeholder 2"/>
          <p:cNvSpPr txBox="1"/>
          <p:nvPr/>
        </p:nvSpPr>
        <p:spPr bwMode="auto">
          <a:xfrm>
            <a:off x="4403785" y="1086389"/>
            <a:ext cx="977896" cy="589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20000"/>
              </a:spcBef>
            </a:pP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Nghìn</a:t>
            </a:r>
            <a:endParaRPr lang="en-US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Content Placeholder 2"/>
          <p:cNvSpPr txBox="1"/>
          <p:nvPr/>
        </p:nvSpPr>
        <p:spPr bwMode="auto">
          <a:xfrm>
            <a:off x="5381681" y="1073235"/>
            <a:ext cx="977896" cy="589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20000"/>
              </a:spcBef>
            </a:pP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endParaRPr lang="en-US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Content Placeholder 2"/>
          <p:cNvSpPr txBox="1"/>
          <p:nvPr/>
        </p:nvSpPr>
        <p:spPr bwMode="auto">
          <a:xfrm>
            <a:off x="6270133" y="1067386"/>
            <a:ext cx="977896" cy="589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20000"/>
              </a:spcBef>
            </a:pP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Chục</a:t>
            </a:r>
            <a:endParaRPr lang="en-US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Content Placeholder 2"/>
          <p:cNvSpPr txBox="1"/>
          <p:nvPr/>
        </p:nvSpPr>
        <p:spPr bwMode="auto">
          <a:xfrm>
            <a:off x="7103726" y="926644"/>
            <a:ext cx="851217" cy="589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20000"/>
              </a:spcBef>
            </a:pP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endParaRPr lang="en-US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Content Placeholder 2"/>
          <p:cNvSpPr txBox="1"/>
          <p:nvPr/>
        </p:nvSpPr>
        <p:spPr bwMode="auto">
          <a:xfrm>
            <a:off x="9086474" y="954864"/>
            <a:ext cx="977896" cy="589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20000"/>
              </a:spcBef>
            </a:pP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endParaRPr lang="en-US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Content Placeholder 2"/>
          <p:cNvSpPr txBox="1"/>
          <p:nvPr/>
        </p:nvSpPr>
        <p:spPr bwMode="auto">
          <a:xfrm>
            <a:off x="1310635" y="2993876"/>
            <a:ext cx="1183318" cy="329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20000"/>
              </a:spcBef>
            </a:pP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425 301</a:t>
            </a:r>
          </a:p>
        </p:txBody>
      </p:sp>
      <p:sp>
        <p:nvSpPr>
          <p:cNvPr id="47" name="Content Placeholder 2"/>
          <p:cNvSpPr txBox="1"/>
          <p:nvPr/>
        </p:nvSpPr>
        <p:spPr bwMode="auto">
          <a:xfrm>
            <a:off x="1310635" y="3867487"/>
            <a:ext cx="1183318" cy="329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20000"/>
              </a:spcBef>
            </a:pP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728 309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294299" y="4951391"/>
            <a:ext cx="12586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425 736</a:t>
            </a:r>
          </a:p>
        </p:txBody>
      </p:sp>
      <p:sp>
        <p:nvSpPr>
          <p:cNvPr id="53" name="Content Placeholder 2"/>
          <p:cNvSpPr txBox="1"/>
          <p:nvPr/>
        </p:nvSpPr>
        <p:spPr bwMode="auto">
          <a:xfrm>
            <a:off x="7954943" y="4694314"/>
            <a:ext cx="3346102" cy="1214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20000"/>
              </a:spcBef>
            </a:pPr>
            <a:r>
              <a:rPr 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mươi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lăm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nghìn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bảy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mươi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sáu</a:t>
            </a:r>
            <a:endParaRPr lang="en-US" sz="2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7975042" y="3729672"/>
            <a:ext cx="34549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Bảy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mươi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tám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nghìn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linh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7872465" y="1804444"/>
            <a:ext cx="37080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Sáu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mươi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nghìn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sáu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mươi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bảy</a:t>
            </a:r>
            <a:endParaRPr lang="en-US" sz="2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Content Placeholder 2"/>
          <p:cNvSpPr txBox="1"/>
          <p:nvPr/>
        </p:nvSpPr>
        <p:spPr bwMode="auto">
          <a:xfrm>
            <a:off x="7975042" y="2862007"/>
            <a:ext cx="3200760" cy="584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20000"/>
              </a:spcBef>
            </a:pP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mươi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lăm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nghìn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linh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endParaRPr lang="en-US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1287683" y="2024319"/>
            <a:ext cx="13333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653 267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2994196" y="2045672"/>
            <a:ext cx="4914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3731605" y="2045672"/>
            <a:ext cx="4914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4583961" y="2045672"/>
            <a:ext cx="4914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5509514" y="2045672"/>
            <a:ext cx="4914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6424837" y="2045672"/>
            <a:ext cx="4914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7380996" y="2023040"/>
            <a:ext cx="4914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73" name="Content Placeholder 2"/>
          <p:cNvSpPr txBox="1"/>
          <p:nvPr/>
        </p:nvSpPr>
        <p:spPr bwMode="auto">
          <a:xfrm>
            <a:off x="3105776" y="3881630"/>
            <a:ext cx="262959" cy="329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20000"/>
              </a:spcBef>
            </a:pP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74" name="Content Placeholder 2"/>
          <p:cNvSpPr txBox="1"/>
          <p:nvPr/>
        </p:nvSpPr>
        <p:spPr bwMode="auto">
          <a:xfrm>
            <a:off x="3824537" y="3881630"/>
            <a:ext cx="262959" cy="329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20000"/>
              </a:spcBef>
            </a:pP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75" name="Content Placeholder 2"/>
          <p:cNvSpPr txBox="1"/>
          <p:nvPr/>
        </p:nvSpPr>
        <p:spPr bwMode="auto">
          <a:xfrm>
            <a:off x="4660466" y="3860984"/>
            <a:ext cx="262959" cy="329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20000"/>
              </a:spcBef>
            </a:pP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76" name="Content Placeholder 2"/>
          <p:cNvSpPr txBox="1"/>
          <p:nvPr/>
        </p:nvSpPr>
        <p:spPr bwMode="auto">
          <a:xfrm>
            <a:off x="5508784" y="3860984"/>
            <a:ext cx="262959" cy="329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20000"/>
              </a:spcBef>
            </a:pP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77" name="Content Placeholder 2"/>
          <p:cNvSpPr txBox="1"/>
          <p:nvPr/>
        </p:nvSpPr>
        <p:spPr bwMode="auto">
          <a:xfrm>
            <a:off x="6387065" y="3860984"/>
            <a:ext cx="416809" cy="329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20000"/>
              </a:spcBef>
            </a:pP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78" name="Content Placeholder 2"/>
          <p:cNvSpPr txBox="1"/>
          <p:nvPr/>
        </p:nvSpPr>
        <p:spPr bwMode="auto">
          <a:xfrm>
            <a:off x="7380996" y="3887955"/>
            <a:ext cx="262959" cy="329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20000"/>
              </a:spcBef>
            </a:pP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79" name="Content Placeholder 2"/>
          <p:cNvSpPr txBox="1"/>
          <p:nvPr/>
        </p:nvSpPr>
        <p:spPr bwMode="auto">
          <a:xfrm>
            <a:off x="3052276" y="4956005"/>
            <a:ext cx="298156" cy="401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20000"/>
              </a:spcBef>
            </a:pP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80" name="Content Placeholder 2"/>
          <p:cNvSpPr txBox="1"/>
          <p:nvPr/>
        </p:nvSpPr>
        <p:spPr bwMode="auto">
          <a:xfrm>
            <a:off x="3837958" y="4951391"/>
            <a:ext cx="262959" cy="329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20000"/>
              </a:spcBef>
            </a:pP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81" name="Content Placeholder 2"/>
          <p:cNvSpPr txBox="1"/>
          <p:nvPr/>
        </p:nvSpPr>
        <p:spPr bwMode="auto">
          <a:xfrm>
            <a:off x="4707545" y="4962712"/>
            <a:ext cx="262959" cy="329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20000"/>
              </a:spcBef>
            </a:pP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82" name="Content Placeholder 2"/>
          <p:cNvSpPr txBox="1"/>
          <p:nvPr/>
        </p:nvSpPr>
        <p:spPr bwMode="auto">
          <a:xfrm>
            <a:off x="5550715" y="4985015"/>
            <a:ext cx="262959" cy="329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20000"/>
              </a:spcBef>
            </a:pP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83" name="Content Placeholder 2"/>
          <p:cNvSpPr txBox="1"/>
          <p:nvPr/>
        </p:nvSpPr>
        <p:spPr bwMode="auto">
          <a:xfrm>
            <a:off x="6436358" y="4962057"/>
            <a:ext cx="262959" cy="329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20000"/>
              </a:spcBef>
            </a:pP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84" name="Content Placeholder 2"/>
          <p:cNvSpPr txBox="1"/>
          <p:nvPr/>
        </p:nvSpPr>
        <p:spPr bwMode="auto">
          <a:xfrm>
            <a:off x="7349646" y="4988823"/>
            <a:ext cx="262959" cy="329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20000"/>
              </a:spcBef>
            </a:pP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3769115" y="3138112"/>
            <a:ext cx="4914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4618303" y="3092763"/>
            <a:ext cx="4914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5503007" y="3127428"/>
            <a:ext cx="4914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6388163" y="3127428"/>
            <a:ext cx="4914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7380996" y="3154194"/>
            <a:ext cx="4914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3070339" y="3119953"/>
            <a:ext cx="4914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91" name="Rectangle 90"/>
          <p:cNvSpPr/>
          <p:nvPr/>
        </p:nvSpPr>
        <p:spPr>
          <a:xfrm>
            <a:off x="1454694" y="-133802"/>
            <a:ext cx="507895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4000" b="1" dirty="0">
                <a:solidFill>
                  <a:schemeClr val="accent6">
                    <a:lumMod val="75000"/>
                  </a:schemeClr>
                </a:solidFill>
                <a:latin typeface="UTM"/>
                <a:ea typeface="华康海报体W12(P)" pitchFamily="82" charset="-122"/>
              </a:rPr>
              <a:t>Bài 1: Viết theo mẫu</a:t>
            </a:r>
          </a:p>
        </p:txBody>
      </p:sp>
    </p:spTree>
    <p:extLst>
      <p:ext uri="{BB962C8B-B14F-4D97-AF65-F5344CB8AC3E}">
        <p14:creationId xmlns:p14="http://schemas.microsoft.com/office/powerpoint/2010/main" val="504375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6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9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7" grpId="0"/>
      <p:bldP spid="53" grpId="0"/>
      <p:bldP spid="58" grpId="0"/>
      <p:bldP spid="60" grpId="0"/>
      <p:bldP spid="62" grpId="0"/>
      <p:bldP spid="66" grpId="0"/>
      <p:bldP spid="69" grpId="0"/>
      <p:bldP spid="70" grpId="0"/>
      <p:bldP spid="71" grpId="0"/>
      <p:bldP spid="72" grpId="0"/>
      <p:bldP spid="73" grpId="0"/>
      <p:bldP spid="74" grpId="0"/>
      <p:bldP spid="75" grpId="0"/>
      <p:bldP spid="76" grpId="0"/>
      <p:bldP spid="77" grpId="0"/>
      <p:bldP spid="78" grpId="0"/>
      <p:bldP spid="79" grpId="0"/>
      <p:bldP spid="80" grpId="0"/>
      <p:bldP spid="81" grpId="0"/>
      <p:bldP spid="82" grpId="0"/>
      <p:bldP spid="83" grpId="0"/>
      <p:bldP spid="8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图片 64">
            <a:extLst>
              <a:ext uri="{FF2B5EF4-FFF2-40B4-BE49-F238E27FC236}">
                <a16:creationId xmlns:a16="http://schemas.microsoft.com/office/drawing/2014/main" id="{AC911EB1-592D-44B7-9E7A-33B5BEA26A1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039"/>
          <a:stretch/>
        </p:blipFill>
        <p:spPr>
          <a:xfrm>
            <a:off x="1562398" y="702129"/>
            <a:ext cx="1409700" cy="964522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1173474" y="1637022"/>
            <a:ext cx="6664240" cy="2754809"/>
          </a:xfrm>
          <a:prstGeom prst="snip2DiagRect">
            <a:avLst/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 algn="just">
              <a:lnSpc>
                <a:spcPct val="150000"/>
              </a:lnSpc>
              <a:buAutoNum type="alphaLcParenR"/>
            </a:pPr>
            <a:r>
              <a:rPr lang="en-US" sz="3200" b="1" dirty="0">
                <a:latin typeface="UTM"/>
              </a:rPr>
              <a:t>Đọc các số sau: </a:t>
            </a:r>
          </a:p>
          <a:p>
            <a:pPr algn="just">
              <a:lnSpc>
                <a:spcPct val="150000"/>
              </a:lnSpc>
            </a:pPr>
            <a:r>
              <a:rPr lang="en-US" sz="3200" b="1" dirty="0">
                <a:latin typeface="UTM"/>
              </a:rPr>
              <a:t>2 453; 65 243; 762 543; 53 620.</a:t>
            </a:r>
          </a:p>
          <a:p>
            <a:pPr algn="just">
              <a:lnSpc>
                <a:spcPct val="150000"/>
              </a:lnSpc>
            </a:pPr>
            <a:r>
              <a:rPr lang="en-US" sz="3200" b="1" dirty="0">
                <a:latin typeface="UTM"/>
              </a:rPr>
              <a:t> 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562398" y="911372"/>
            <a:ext cx="11641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UTM"/>
              </a:rPr>
              <a:t>Bài</a:t>
            </a:r>
            <a:r>
              <a:rPr lang="en-US" sz="3200" b="1" dirty="0">
                <a:solidFill>
                  <a:srgbClr val="FF0000"/>
                </a:solidFill>
                <a:latin typeface="UTM"/>
              </a:rPr>
              <a:t> 2</a:t>
            </a:r>
            <a:endParaRPr lang="en-US" sz="3200" dirty="0">
              <a:solidFill>
                <a:srgbClr val="FF0000"/>
              </a:solidFill>
              <a:latin typeface="UTM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954436" y="3494495"/>
            <a:ext cx="5466812" cy="2754809"/>
          </a:xfrm>
          <a:prstGeom prst="snip2DiagRect">
            <a:avLst/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b="1" dirty="0">
                <a:latin typeface="UTM"/>
              </a:rPr>
              <a:t>b) Cho biết chữ số 5 ở mỗi số trên thuộc hàng nào.</a:t>
            </a:r>
          </a:p>
        </p:txBody>
      </p:sp>
    </p:spTree>
    <p:extLst>
      <p:ext uri="{BB962C8B-B14F-4D97-AF65-F5344CB8AC3E}">
        <p14:creationId xmlns:p14="http://schemas.microsoft.com/office/powerpoint/2010/main" val="2491189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310</TotalTime>
  <Words>466</Words>
  <Application>Microsoft Office PowerPoint</Application>
  <PresentationFormat>Widescreen</PresentationFormat>
  <Paragraphs>131</Paragraphs>
  <Slides>14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4" baseType="lpstr">
      <vt:lpstr>等线</vt:lpstr>
      <vt:lpstr>等线 Light</vt:lpstr>
      <vt:lpstr>Arial</vt:lpstr>
      <vt:lpstr>Calibri</vt:lpstr>
      <vt:lpstr>SVN-Mutlu</vt:lpstr>
      <vt:lpstr>Times New Roman</vt:lpstr>
      <vt:lpstr>UTM</vt:lpstr>
      <vt:lpstr>UTM Colossalis</vt:lpstr>
      <vt:lpstr>UTM Pierre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Hi</dc:creator>
  <cp:lastModifiedBy>Dương Thị Lan Anh</cp:lastModifiedBy>
  <cp:revision>12</cp:revision>
  <dcterms:created xsi:type="dcterms:W3CDTF">2022-05-27T03:57:37Z</dcterms:created>
  <dcterms:modified xsi:type="dcterms:W3CDTF">2022-09-12T16:59:20Z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2022-09-12T16:59:20Z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3c9d8b18-f1bd-48fc-8661-d754f605dd22</vt:lpwstr>
  </property>
  <property fmtid="{D5CDD505-2E9C-101B-9397-08002B2CF9AE}" pid="7" name="MSIP_Label_defa4170-0d19-0005-0004-bc88714345d2_ActionId">
    <vt:lpwstr>e000094c-8c27-4d7c-9b15-249e6b68b3bf</vt:lpwstr>
  </property>
  <property fmtid="{D5CDD505-2E9C-101B-9397-08002B2CF9AE}" pid="8" name="MSIP_Label_defa4170-0d19-0005-0004-bc88714345d2_ContentBits">
    <vt:lpwstr>0</vt:lpwstr>
  </property>
</Properties>
</file>