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5.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6.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7" r:id="rId3"/>
    <p:sldMasterId id="2147483709" r:id="rId4"/>
    <p:sldMasterId id="2147483725" r:id="rId5"/>
    <p:sldMasterId id="2147483741" r:id="rId6"/>
  </p:sldMasterIdLst>
  <p:sldIdLst>
    <p:sldId id="266" r:id="rId7"/>
    <p:sldId id="281" r:id="rId8"/>
    <p:sldId id="282" r:id="rId9"/>
    <p:sldId id="283" r:id="rId10"/>
    <p:sldId id="284" r:id="rId11"/>
    <p:sldId id="285" r:id="rId12"/>
    <p:sldId id="275" r:id="rId13"/>
    <p:sldId id="272" r:id="rId14"/>
    <p:sldId id="269" r:id="rId15"/>
    <p:sldId id="286" r:id="rId16"/>
    <p:sldId id="274" r:id="rId17"/>
    <p:sldId id="273" r:id="rId18"/>
    <p:sldId id="276" r:id="rId19"/>
    <p:sldId id="287" r:id="rId20"/>
    <p:sldId id="288" r:id="rId21"/>
    <p:sldId id="289"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4771"/>
    <a:srgbClr val="CE732E"/>
    <a:srgbClr val="1A5F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59" autoAdjust="0"/>
    <p:restoredTop sz="94660"/>
  </p:normalViewPr>
  <p:slideViewPr>
    <p:cSldViewPr snapToGrid="0">
      <p:cViewPr>
        <p:scale>
          <a:sx n="73" d="100"/>
          <a:sy n="73" d="100"/>
        </p:scale>
        <p:origin x="112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5.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6.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4712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30820CF-B880-4189-942D-D702A7CBA730}" type="datetimeFigureOut">
              <a:rPr kumimoji="0" lang="zh-CN" altLang="en-US" sz="18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913308-F349-4B6D-A68A-DD1791B4A57B}" type="slidenum">
              <a:rPr kumimoji="0" lang="zh-CN" altLang="en-US" sz="18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7885498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0" y="72019"/>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2022/9/12</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6" name="灯片编号占位符 5"/>
          <p:cNvSpPr>
            <a:spLocks noGrp="1"/>
          </p:cNvSpPr>
          <p:nvPr>
            <p:ph type="sldNum" sz="quarter" idx="12"/>
          </p:nvPr>
        </p:nvSpPr>
        <p:spPr>
          <a:xfrm>
            <a:off x="9317463" y="6356351"/>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Tree>
    <p:extLst>
      <p:ext uri="{BB962C8B-B14F-4D97-AF65-F5344CB8AC3E}">
        <p14:creationId xmlns:p14="http://schemas.microsoft.com/office/powerpoint/2010/main" val="13144840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0" y="72019"/>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2022/9/12</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6" name="灯片编号占位符 5"/>
          <p:cNvSpPr>
            <a:spLocks noGrp="1"/>
          </p:cNvSpPr>
          <p:nvPr>
            <p:ph type="sldNum" sz="quarter" idx="12"/>
          </p:nvPr>
        </p:nvSpPr>
        <p:spPr>
          <a:xfrm>
            <a:off x="9317463" y="6356351"/>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Tree>
    <p:extLst>
      <p:ext uri="{BB962C8B-B14F-4D97-AF65-F5344CB8AC3E}">
        <p14:creationId xmlns:p14="http://schemas.microsoft.com/office/powerpoint/2010/main" val="311187861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0" y="72019"/>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2022/9/12</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6" name="灯片编号占位符 5"/>
          <p:cNvSpPr>
            <a:spLocks noGrp="1"/>
          </p:cNvSpPr>
          <p:nvPr>
            <p:ph type="sldNum" sz="quarter" idx="12"/>
          </p:nvPr>
        </p:nvSpPr>
        <p:spPr>
          <a:xfrm>
            <a:off x="9317463" y="6356351"/>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Tree>
    <p:extLst>
      <p:ext uri="{BB962C8B-B14F-4D97-AF65-F5344CB8AC3E}">
        <p14:creationId xmlns:p14="http://schemas.microsoft.com/office/powerpoint/2010/main" val="41410532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0" y="72019"/>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2022/9/12</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7" name="灯片编号占位符 6"/>
          <p:cNvSpPr>
            <a:spLocks noGrp="1"/>
          </p:cNvSpPr>
          <p:nvPr>
            <p:ph type="sldNum" sz="quarter" idx="12"/>
          </p:nvPr>
        </p:nvSpPr>
        <p:spPr>
          <a:xfrm>
            <a:off x="9317463" y="6356351"/>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Tree>
    <p:extLst>
      <p:ext uri="{BB962C8B-B14F-4D97-AF65-F5344CB8AC3E}">
        <p14:creationId xmlns:p14="http://schemas.microsoft.com/office/powerpoint/2010/main" val="160628618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9"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1"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0" y="72019"/>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2022/9/12</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8" name="页脚占位符 7"/>
          <p:cNvSpPr>
            <a:spLocks noGrp="1"/>
          </p:cNvSpPr>
          <p:nvPr>
            <p:ph type="ftr" sz="quarter" idx="11"/>
          </p:nvPr>
        </p:nvSpPr>
        <p:spPr>
          <a:xfrm>
            <a:off x="4038600" y="6356351"/>
            <a:ext cx="41148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9" name="灯片编号占位符 8"/>
          <p:cNvSpPr>
            <a:spLocks noGrp="1"/>
          </p:cNvSpPr>
          <p:nvPr>
            <p:ph type="sldNum" sz="quarter" idx="12"/>
          </p:nvPr>
        </p:nvSpPr>
        <p:spPr>
          <a:xfrm>
            <a:off x="9317463" y="6356351"/>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Tree>
    <p:extLst>
      <p:ext uri="{BB962C8B-B14F-4D97-AF65-F5344CB8AC3E}">
        <p14:creationId xmlns:p14="http://schemas.microsoft.com/office/powerpoint/2010/main" val="400829595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0" y="72019"/>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2022/9/12</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5" name="灯片编号占位符 4"/>
          <p:cNvSpPr>
            <a:spLocks noGrp="1"/>
          </p:cNvSpPr>
          <p:nvPr>
            <p:ph type="sldNum" sz="quarter" idx="12"/>
          </p:nvPr>
        </p:nvSpPr>
        <p:spPr>
          <a:xfrm>
            <a:off x="9317463" y="6356351"/>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Tree>
    <p:extLst>
      <p:ext uri="{BB962C8B-B14F-4D97-AF65-F5344CB8AC3E}">
        <p14:creationId xmlns:p14="http://schemas.microsoft.com/office/powerpoint/2010/main" val="386658448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0" y="72019"/>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2022/9/12</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3" name="页脚占位符 2"/>
          <p:cNvSpPr>
            <a:spLocks noGrp="1"/>
          </p:cNvSpPr>
          <p:nvPr>
            <p:ph type="ftr" sz="quarter" idx="11"/>
          </p:nvPr>
        </p:nvSpPr>
        <p:spPr>
          <a:xfrm>
            <a:off x="4038600" y="6356351"/>
            <a:ext cx="41148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4" name="灯片编号占位符 3"/>
          <p:cNvSpPr>
            <a:spLocks noGrp="1"/>
          </p:cNvSpPr>
          <p:nvPr>
            <p:ph type="sldNum" sz="quarter" idx="12"/>
          </p:nvPr>
        </p:nvSpPr>
        <p:spPr>
          <a:xfrm>
            <a:off x="9317463" y="6356351"/>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Tree>
    <p:extLst>
      <p:ext uri="{BB962C8B-B14F-4D97-AF65-F5344CB8AC3E}">
        <p14:creationId xmlns:p14="http://schemas.microsoft.com/office/powerpoint/2010/main" val="286575664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0" y="72019"/>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2022/9/12</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7" name="灯片编号占位符 6"/>
          <p:cNvSpPr>
            <a:spLocks noGrp="1"/>
          </p:cNvSpPr>
          <p:nvPr>
            <p:ph type="sldNum" sz="quarter" idx="12"/>
          </p:nvPr>
        </p:nvSpPr>
        <p:spPr>
          <a:xfrm>
            <a:off x="9317463" y="6356351"/>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Tree>
    <p:extLst>
      <p:ext uri="{BB962C8B-B14F-4D97-AF65-F5344CB8AC3E}">
        <p14:creationId xmlns:p14="http://schemas.microsoft.com/office/powerpoint/2010/main" val="17223996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0" y="72019"/>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2022/9/12</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7" name="灯片编号占位符 6"/>
          <p:cNvSpPr>
            <a:spLocks noGrp="1"/>
          </p:cNvSpPr>
          <p:nvPr>
            <p:ph type="sldNum" sz="quarter" idx="12"/>
          </p:nvPr>
        </p:nvSpPr>
        <p:spPr>
          <a:xfrm>
            <a:off x="9317463" y="6356351"/>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Tree>
    <p:extLst>
      <p:ext uri="{BB962C8B-B14F-4D97-AF65-F5344CB8AC3E}">
        <p14:creationId xmlns:p14="http://schemas.microsoft.com/office/powerpoint/2010/main" val="77823500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4670585"/>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3" name="竖排文字占位符 2"/>
          <p:cNvSpPr>
            <a:spLocks noGrp="1"/>
          </p:cNvSpPr>
          <p:nvPr>
            <p:ph type="body" orient="vert" idx="1"/>
          </p:nvPr>
        </p:nvSpPr>
        <p:spPr>
          <a:xfrm>
            <a:off x="838200" y="1825625"/>
            <a:ext cx="10515600" cy="4351339"/>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15223975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1" y="365126"/>
            <a:ext cx="7734300" cy="5811839"/>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0" y="72019"/>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2022/9/12</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
        <p:nvSpPr>
          <p:cNvPr id="6" name="灯片编号占位符 5"/>
          <p:cNvSpPr>
            <a:spLocks noGrp="1"/>
          </p:cNvSpPr>
          <p:nvPr>
            <p:ph type="sldNum" sz="quarter" idx="12"/>
          </p:nvPr>
        </p:nvSpPr>
        <p:spPr>
          <a:xfrm>
            <a:off x="9317463" y="6356351"/>
            <a:ext cx="2743200" cy="365125"/>
          </a:xfrm>
          <a:prstGeom prst="rect">
            <a:avLst/>
          </a:prstGeom>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1800" b="0" i="0" u="none" strike="noStrike" kern="1200" cap="none" spc="0" normalizeH="0" baseline="0" noProof="0" smtClean="0">
                <a:ln>
                  <a:noFill/>
                </a:ln>
                <a:solidFill>
                  <a:prstClr val="black"/>
                </a:solidFill>
                <a:effectLst/>
                <a:uLnTx/>
                <a:uFillTx/>
                <a:latin typeface="等线"/>
                <a:ea typeface="微软雅黑"/>
                <a:cs typeface="+mn-cs"/>
              </a:rPr>
              <a:pPr marL="0" marR="0" lvl="0" indent="0" algn="l" defTabSz="914377"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a:ea typeface="微软雅黑"/>
              <a:cs typeface="+mn-cs"/>
            </a:endParaRPr>
          </a:p>
        </p:txBody>
      </p:sp>
    </p:spTree>
    <p:extLst>
      <p:ext uri="{BB962C8B-B14F-4D97-AF65-F5344CB8AC3E}">
        <p14:creationId xmlns:p14="http://schemas.microsoft.com/office/powerpoint/2010/main" val="22315498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879370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矩形 8"/>
          <p:cNvSpPr/>
          <p:nvPr userDrawn="1"/>
        </p:nvSpPr>
        <p:spPr>
          <a:xfrm>
            <a:off x="0" y="931333"/>
            <a:ext cx="12192000" cy="5588000"/>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6" name="TextBox 5"/>
          <p:cNvSpPr txBox="1"/>
          <p:nvPr userDrawn="1"/>
        </p:nvSpPr>
        <p:spPr>
          <a:xfrm>
            <a:off x="10828354" y="6134669"/>
            <a:ext cx="15322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B9BD5">
                    <a:lumMod val="40000"/>
                    <a:lumOff val="60000"/>
                  </a:srgbClr>
                </a:solidFill>
                <a:effectLst/>
                <a:uLnTx/>
                <a:uFillTx/>
                <a:latin typeface="等线"/>
                <a:ea typeface="微软雅黑"/>
                <a:cs typeface="+mn-cs"/>
              </a:rPr>
              <a:t>Măng non</a:t>
            </a:r>
          </a:p>
        </p:txBody>
      </p:sp>
    </p:spTree>
    <p:extLst>
      <p:ext uri="{BB962C8B-B14F-4D97-AF65-F5344CB8AC3E}">
        <p14:creationId xmlns:p14="http://schemas.microsoft.com/office/powerpoint/2010/main" val="194368988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矩形 8"/>
          <p:cNvSpPr/>
          <p:nvPr userDrawn="1"/>
        </p:nvSpPr>
        <p:spPr>
          <a:xfrm>
            <a:off x="0" y="931333"/>
            <a:ext cx="12192000" cy="5588000"/>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33334054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矩形 8"/>
          <p:cNvSpPr/>
          <p:nvPr userDrawn="1"/>
        </p:nvSpPr>
        <p:spPr>
          <a:xfrm>
            <a:off x="0" y="931333"/>
            <a:ext cx="12192000" cy="5588000"/>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39386553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矩形 8"/>
          <p:cNvSpPr/>
          <p:nvPr userDrawn="1"/>
        </p:nvSpPr>
        <p:spPr>
          <a:xfrm>
            <a:off x="0" y="931333"/>
            <a:ext cx="12192000" cy="5588000"/>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427680970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矩形 8"/>
          <p:cNvSpPr/>
          <p:nvPr userDrawn="1"/>
        </p:nvSpPr>
        <p:spPr>
          <a:xfrm>
            <a:off x="0" y="931333"/>
            <a:ext cx="12192000" cy="5588000"/>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11239899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矩形 8"/>
          <p:cNvSpPr/>
          <p:nvPr userDrawn="1"/>
        </p:nvSpPr>
        <p:spPr>
          <a:xfrm>
            <a:off x="0" y="931333"/>
            <a:ext cx="12192000" cy="5588000"/>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33518729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矩形 8"/>
          <p:cNvSpPr/>
          <p:nvPr userDrawn="1"/>
        </p:nvSpPr>
        <p:spPr>
          <a:xfrm>
            <a:off x="0" y="931333"/>
            <a:ext cx="12192000" cy="5588000"/>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24630678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138767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矩形 8"/>
          <p:cNvSpPr/>
          <p:nvPr userDrawn="1"/>
        </p:nvSpPr>
        <p:spPr>
          <a:xfrm>
            <a:off x="0" y="931333"/>
            <a:ext cx="12192000" cy="5588000"/>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344291962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矩形 8"/>
          <p:cNvSpPr/>
          <p:nvPr userDrawn="1"/>
        </p:nvSpPr>
        <p:spPr>
          <a:xfrm>
            <a:off x="0" y="931333"/>
            <a:ext cx="12192000" cy="5588000"/>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15592082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矩形 8"/>
          <p:cNvSpPr/>
          <p:nvPr userDrawn="1"/>
        </p:nvSpPr>
        <p:spPr>
          <a:xfrm>
            <a:off x="0" y="931333"/>
            <a:ext cx="12192000" cy="5588000"/>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190250909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矩形 8"/>
          <p:cNvSpPr/>
          <p:nvPr userDrawn="1"/>
        </p:nvSpPr>
        <p:spPr>
          <a:xfrm>
            <a:off x="0" y="931333"/>
            <a:ext cx="12192000" cy="5588000"/>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39711672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矩形 8"/>
          <p:cNvSpPr/>
          <p:nvPr userDrawn="1"/>
        </p:nvSpPr>
        <p:spPr>
          <a:xfrm>
            <a:off x="0" y="931333"/>
            <a:ext cx="12192000" cy="5588000"/>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402516630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3F69F2-81F5-48C7-9089-1B233AA5C0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4AA330-F69B-477C-BB71-9A23B625CD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50195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3F69F2-81F5-48C7-9089-1B233AA5C0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4AA330-F69B-477C-BB71-9A23B625CD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60705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3F69F2-81F5-48C7-9089-1B233AA5C0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4AA330-F69B-477C-BB71-9A23B625CD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68859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3F69F2-81F5-48C7-9089-1B233AA5C0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4AA330-F69B-477C-BB71-9A23B625CD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24604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3F69F2-81F5-48C7-9089-1B233AA5C0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4AA330-F69B-477C-BB71-9A23B625CD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7073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0285053"/>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3F69F2-81F5-48C7-9089-1B233AA5C0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4AA330-F69B-477C-BB71-9A23B625CD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19186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3F69F2-81F5-48C7-9089-1B233AA5C0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4AA330-F69B-477C-BB71-9A23B625CD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72181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3F69F2-81F5-48C7-9089-1B233AA5C0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4AA330-F69B-477C-BB71-9A23B625CD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2650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3F69F2-81F5-48C7-9089-1B233AA5C0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4AA330-F69B-477C-BB71-9A23B625CD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00487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3F69F2-81F5-48C7-9089-1B233AA5C0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4AA330-F69B-477C-BB71-9A23B625CD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93986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3F69F2-81F5-48C7-9089-1B233AA5C0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4AA330-F69B-477C-BB71-9A23B625CD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07016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3461595996"/>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9292819"/>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内容">
    <p:bg>
      <p:bgPr>
        <a:gradFill flip="none" rotWithShape="1">
          <a:gsLst>
            <a:gs pos="71000">
              <a:schemeClr val="bg1"/>
            </a:gs>
            <a:gs pos="21000">
              <a:schemeClr val="bg1"/>
            </a:gs>
            <a:gs pos="0">
              <a:schemeClr val="accent4">
                <a:alpha val="12000"/>
              </a:schemeClr>
            </a:gs>
            <a:gs pos="100000">
              <a:schemeClr val="accent1">
                <a:lumMod val="20000"/>
                <a:lumOff val="80000"/>
                <a:alpha val="58000"/>
              </a:schemeClr>
            </a:gs>
          </a:gsLst>
          <a:lin ang="16200000" scaled="1"/>
          <a:tileRect/>
        </a:gradFill>
        <a:effectLst/>
      </p:bgPr>
    </p:bg>
    <p:spTree>
      <p:nvGrpSpPr>
        <p:cNvPr id="1" name=""/>
        <p:cNvGrpSpPr/>
        <p:nvPr/>
      </p:nvGrpSpPr>
      <p:grpSpPr>
        <a:xfrm>
          <a:off x="0" y="0"/>
          <a:ext cx="0" cy="0"/>
          <a:chOff x="0" y="0"/>
          <a:chExt cx="0" cy="0"/>
        </a:xfrm>
      </p:grpSpPr>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2322736" y="-835856"/>
            <a:ext cx="13314567" cy="1576557"/>
          </a:xfrm>
          <a:prstGeom prst="rect">
            <a:avLst/>
          </a:prstGeom>
        </p:spPr>
      </p:pic>
      <p:pic>
        <p:nvPicPr>
          <p:cNvPr id="13" name="图片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91664" y="6021288"/>
            <a:ext cx="2400337" cy="959467"/>
          </a:xfrm>
          <a:prstGeom prst="rect">
            <a:avLst/>
          </a:prstGeom>
        </p:spPr>
      </p:pic>
    </p:spTree>
    <p:extLst>
      <p:ext uri="{BB962C8B-B14F-4D97-AF65-F5344CB8AC3E}">
        <p14:creationId xmlns:p14="http://schemas.microsoft.com/office/powerpoint/2010/main" val="2459511619"/>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_内容">
    <p:bg>
      <p:bgPr>
        <a:gradFill flip="none" rotWithShape="1">
          <a:gsLst>
            <a:gs pos="71000">
              <a:schemeClr val="bg1"/>
            </a:gs>
            <a:gs pos="21000">
              <a:schemeClr val="bg1"/>
            </a:gs>
            <a:gs pos="0">
              <a:schemeClr val="accent4">
                <a:alpha val="12000"/>
              </a:schemeClr>
            </a:gs>
            <a:gs pos="100000">
              <a:schemeClr val="accent1">
                <a:lumMod val="20000"/>
                <a:lumOff val="80000"/>
                <a:alpha val="58000"/>
              </a:schemeClr>
            </a:gs>
          </a:gsLst>
          <a:lin ang="16200000" scaled="1"/>
          <a:tileRect/>
        </a:gra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91664" y="6021288"/>
            <a:ext cx="2400337" cy="959467"/>
          </a:xfrm>
          <a:prstGeom prst="rect">
            <a:avLst/>
          </a:prstGeom>
        </p:spPr>
      </p:pic>
      <p:pic>
        <p:nvPicPr>
          <p:cNvPr id="12" name="图片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2322736" y="-835856"/>
            <a:ext cx="13314567" cy="1576557"/>
          </a:xfrm>
          <a:prstGeom prst="rect">
            <a:avLst/>
          </a:prstGeom>
        </p:spPr>
      </p:pic>
    </p:spTree>
    <p:extLst>
      <p:ext uri="{BB962C8B-B14F-4D97-AF65-F5344CB8AC3E}">
        <p14:creationId xmlns:p14="http://schemas.microsoft.com/office/powerpoint/2010/main" val="2230752467"/>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8310617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1508787"/>
            <a:ext cx="12192000" cy="3492500"/>
          </a:xfrm>
          <a:prstGeom prst="rect">
            <a:avLst/>
          </a:prstGeom>
        </p:spPr>
      </p:pic>
      <p:pic>
        <p:nvPicPr>
          <p:cNvPr id="4" name="图片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552384" y="5001287"/>
            <a:ext cx="2856619" cy="2856619"/>
          </a:xfrm>
          <a:prstGeom prst="rect">
            <a:avLst/>
          </a:prstGeom>
        </p:spPr>
      </p:pic>
      <p:grpSp>
        <p:nvGrpSpPr>
          <p:cNvPr id="11" name="组合 10"/>
          <p:cNvGrpSpPr/>
          <p:nvPr userDrawn="1"/>
        </p:nvGrpSpPr>
        <p:grpSpPr>
          <a:xfrm>
            <a:off x="-1901483" y="-74389"/>
            <a:ext cx="15299227" cy="2077769"/>
            <a:chOff x="-900605" y="-49427"/>
            <a:chExt cx="5490815" cy="745701"/>
          </a:xfrm>
        </p:grpSpPr>
        <p:pic>
          <p:nvPicPr>
            <p:cNvPr id="12" name="图片 11"/>
            <p:cNvPicPr>
              <a:picLocks noChangeAspect="1"/>
            </p:cNvPicPr>
            <p:nvPr userDrawn="1"/>
          </p:nvPicPr>
          <p:blipFill rotWithShape="1">
            <a:blip r:embed="rId5" cstate="print">
              <a:extLst>
                <a:ext uri="{28A0092B-C50C-407E-A947-70E740481C1C}">
                  <a14:useLocalDpi xmlns:a14="http://schemas.microsoft.com/office/drawing/2010/main" val="0"/>
                </a:ext>
              </a:extLst>
            </a:blip>
            <a:srcRect b="22727"/>
            <a:stretch>
              <a:fillRect/>
            </a:stretch>
          </p:blipFill>
          <p:spPr>
            <a:xfrm rot="5400000">
              <a:off x="3006573" y="-914061"/>
              <a:ext cx="719003" cy="2448271"/>
            </a:xfrm>
            <a:prstGeom prst="rect">
              <a:avLst/>
            </a:prstGeom>
            <a:effectLst>
              <a:outerShdw blurRad="50800" dist="38100" dir="5400000" algn="t" rotWithShape="0">
                <a:prstClr val="black">
                  <a:alpha val="40000"/>
                </a:prstClr>
              </a:outerShdw>
            </a:effectLst>
          </p:spPr>
        </p:pic>
        <p:pic>
          <p:nvPicPr>
            <p:cNvPr id="13" name="图片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324070" y="-1247404"/>
              <a:ext cx="719003" cy="3168354"/>
            </a:xfrm>
            <a:prstGeom prst="rect">
              <a:avLst/>
            </a:prstGeom>
            <a:effectLst>
              <a:outerShdw blurRad="50800" dist="38100" dir="5400000" algn="t" rotWithShape="0">
                <a:prstClr val="black">
                  <a:alpha val="40000"/>
                </a:prstClr>
              </a:outerShdw>
            </a:effectLst>
          </p:spPr>
        </p:pic>
      </p:grpSp>
    </p:spTree>
    <p:extLst>
      <p:ext uri="{BB962C8B-B14F-4D97-AF65-F5344CB8AC3E}">
        <p14:creationId xmlns:p14="http://schemas.microsoft.com/office/powerpoint/2010/main" val="3538613081"/>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276873"/>
            <a:ext cx="12192000" cy="3492500"/>
          </a:xfrm>
          <a:prstGeom prst="rect">
            <a:avLst/>
          </a:prstGeom>
        </p:spPr>
      </p:pic>
      <p:grpSp>
        <p:nvGrpSpPr>
          <p:cNvPr id="4" name="组合 3"/>
          <p:cNvGrpSpPr/>
          <p:nvPr userDrawn="1"/>
        </p:nvGrpSpPr>
        <p:grpSpPr>
          <a:xfrm>
            <a:off x="-1901483" y="-74389"/>
            <a:ext cx="15299227" cy="2077769"/>
            <a:chOff x="-900605" y="-49427"/>
            <a:chExt cx="5490815" cy="745701"/>
          </a:xfrm>
        </p:grpSpPr>
        <p:pic>
          <p:nvPicPr>
            <p:cNvPr id="5" name="图片 4"/>
            <p:cNvPicPr>
              <a:picLocks noChangeAspect="1"/>
            </p:cNvPicPr>
            <p:nvPr userDrawn="1"/>
          </p:nvPicPr>
          <p:blipFill rotWithShape="1">
            <a:blip r:embed="rId3" cstate="print">
              <a:extLst>
                <a:ext uri="{28A0092B-C50C-407E-A947-70E740481C1C}">
                  <a14:useLocalDpi xmlns:a14="http://schemas.microsoft.com/office/drawing/2010/main" val="0"/>
                </a:ext>
              </a:extLst>
            </a:blip>
            <a:srcRect b="22727"/>
            <a:stretch>
              <a:fillRect/>
            </a:stretch>
          </p:blipFill>
          <p:spPr>
            <a:xfrm rot="5400000">
              <a:off x="3006573" y="-914061"/>
              <a:ext cx="719003" cy="2448271"/>
            </a:xfrm>
            <a:prstGeom prst="rect">
              <a:avLst/>
            </a:prstGeom>
            <a:effectLst>
              <a:outerShdw blurRad="50800" dist="38100" dir="5400000" algn="t" rotWithShape="0">
                <a:prstClr val="black">
                  <a:alpha val="40000"/>
                </a:prstClr>
              </a:outerShdw>
            </a:effectLst>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324070" y="-1247404"/>
              <a:ext cx="719003" cy="3168354"/>
            </a:xfrm>
            <a:prstGeom prst="rect">
              <a:avLst/>
            </a:prstGeom>
            <a:effectLst>
              <a:outerShdw blurRad="50800" dist="38100" dir="5400000" algn="t" rotWithShape="0">
                <a:prstClr val="black">
                  <a:alpha val="40000"/>
                </a:prstClr>
              </a:outerShdw>
            </a:effectLst>
          </p:spPr>
        </p:pic>
      </p:grpSp>
    </p:spTree>
    <p:extLst>
      <p:ext uri="{BB962C8B-B14F-4D97-AF65-F5344CB8AC3E}">
        <p14:creationId xmlns:p14="http://schemas.microsoft.com/office/powerpoint/2010/main" val="4206688497"/>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1904069669"/>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809556761"/>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342249364"/>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2341177852"/>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3349815880"/>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3647102366"/>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3500421814"/>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1126906623"/>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9664939"/>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5"/>
            <a:ext cx="8026400" cy="4387851"/>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2726403361"/>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3679403278"/>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0457577"/>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内容">
    <p:bg>
      <p:bgPr>
        <a:gradFill flip="none" rotWithShape="1">
          <a:gsLst>
            <a:gs pos="71000">
              <a:schemeClr val="bg1"/>
            </a:gs>
            <a:gs pos="21000">
              <a:schemeClr val="bg1"/>
            </a:gs>
            <a:gs pos="0">
              <a:schemeClr val="accent4">
                <a:alpha val="12000"/>
              </a:schemeClr>
            </a:gs>
            <a:gs pos="100000">
              <a:schemeClr val="accent1">
                <a:lumMod val="20000"/>
                <a:lumOff val="80000"/>
                <a:alpha val="58000"/>
              </a:schemeClr>
            </a:gs>
          </a:gsLst>
          <a:lin ang="16200000" scaled="1"/>
          <a:tileRect/>
        </a:gradFill>
        <a:effectLst/>
      </p:bgPr>
    </p:bg>
    <p:spTree>
      <p:nvGrpSpPr>
        <p:cNvPr id="1" name=""/>
        <p:cNvGrpSpPr/>
        <p:nvPr/>
      </p:nvGrpSpPr>
      <p:grpSpPr>
        <a:xfrm>
          <a:off x="0" y="0"/>
          <a:ext cx="0" cy="0"/>
          <a:chOff x="0" y="0"/>
          <a:chExt cx="0" cy="0"/>
        </a:xfrm>
      </p:grpSpPr>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2322736" y="-835856"/>
            <a:ext cx="13314567" cy="1576557"/>
          </a:xfrm>
          <a:prstGeom prst="rect">
            <a:avLst/>
          </a:prstGeom>
        </p:spPr>
      </p:pic>
      <p:pic>
        <p:nvPicPr>
          <p:cNvPr id="13" name="图片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91664" y="6021288"/>
            <a:ext cx="2400337" cy="959467"/>
          </a:xfrm>
          <a:prstGeom prst="rect">
            <a:avLst/>
          </a:prstGeom>
        </p:spPr>
      </p:pic>
    </p:spTree>
    <p:extLst>
      <p:ext uri="{BB962C8B-B14F-4D97-AF65-F5344CB8AC3E}">
        <p14:creationId xmlns:p14="http://schemas.microsoft.com/office/powerpoint/2010/main" val="241232957"/>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3_内容">
    <p:bg>
      <p:bgPr>
        <a:gradFill flip="none" rotWithShape="1">
          <a:gsLst>
            <a:gs pos="71000">
              <a:schemeClr val="bg1"/>
            </a:gs>
            <a:gs pos="21000">
              <a:schemeClr val="bg1"/>
            </a:gs>
            <a:gs pos="0">
              <a:schemeClr val="accent4">
                <a:alpha val="12000"/>
              </a:schemeClr>
            </a:gs>
            <a:gs pos="100000">
              <a:schemeClr val="accent1">
                <a:lumMod val="20000"/>
                <a:lumOff val="80000"/>
                <a:alpha val="58000"/>
              </a:schemeClr>
            </a:gs>
          </a:gsLst>
          <a:lin ang="16200000" scaled="1"/>
          <a:tileRect/>
        </a:gra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91664" y="6021288"/>
            <a:ext cx="2400337" cy="959467"/>
          </a:xfrm>
          <a:prstGeom prst="rect">
            <a:avLst/>
          </a:prstGeom>
        </p:spPr>
      </p:pic>
      <p:pic>
        <p:nvPicPr>
          <p:cNvPr id="12" name="图片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2322736" y="-835856"/>
            <a:ext cx="13314567" cy="1576557"/>
          </a:xfrm>
          <a:prstGeom prst="rect">
            <a:avLst/>
          </a:prstGeom>
        </p:spPr>
      </p:pic>
    </p:spTree>
    <p:extLst>
      <p:ext uri="{BB962C8B-B14F-4D97-AF65-F5344CB8AC3E}">
        <p14:creationId xmlns:p14="http://schemas.microsoft.com/office/powerpoint/2010/main" val="3455128974"/>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2_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1508787"/>
            <a:ext cx="12192000" cy="3492500"/>
          </a:xfrm>
          <a:prstGeom prst="rect">
            <a:avLst/>
          </a:prstGeom>
        </p:spPr>
      </p:pic>
      <p:pic>
        <p:nvPicPr>
          <p:cNvPr id="4" name="图片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552384" y="5001287"/>
            <a:ext cx="2856619" cy="2856619"/>
          </a:xfrm>
          <a:prstGeom prst="rect">
            <a:avLst/>
          </a:prstGeom>
        </p:spPr>
      </p:pic>
      <p:grpSp>
        <p:nvGrpSpPr>
          <p:cNvPr id="11" name="组合 10"/>
          <p:cNvGrpSpPr/>
          <p:nvPr userDrawn="1"/>
        </p:nvGrpSpPr>
        <p:grpSpPr>
          <a:xfrm>
            <a:off x="-1901483" y="-74389"/>
            <a:ext cx="15299227" cy="2077769"/>
            <a:chOff x="-900605" y="-49427"/>
            <a:chExt cx="5490815" cy="745701"/>
          </a:xfrm>
        </p:grpSpPr>
        <p:pic>
          <p:nvPicPr>
            <p:cNvPr id="12" name="图片 11"/>
            <p:cNvPicPr>
              <a:picLocks noChangeAspect="1"/>
            </p:cNvPicPr>
            <p:nvPr userDrawn="1"/>
          </p:nvPicPr>
          <p:blipFill rotWithShape="1">
            <a:blip r:embed="rId5" cstate="print">
              <a:extLst>
                <a:ext uri="{28A0092B-C50C-407E-A947-70E740481C1C}">
                  <a14:useLocalDpi xmlns:a14="http://schemas.microsoft.com/office/drawing/2010/main" val="0"/>
                </a:ext>
              </a:extLst>
            </a:blip>
            <a:srcRect b="22727"/>
            <a:stretch>
              <a:fillRect/>
            </a:stretch>
          </p:blipFill>
          <p:spPr>
            <a:xfrm rot="5400000">
              <a:off x="3006573" y="-914061"/>
              <a:ext cx="719003" cy="2448271"/>
            </a:xfrm>
            <a:prstGeom prst="rect">
              <a:avLst/>
            </a:prstGeom>
            <a:effectLst>
              <a:outerShdw blurRad="50800" dist="38100" dir="5400000" algn="t" rotWithShape="0">
                <a:prstClr val="black">
                  <a:alpha val="40000"/>
                </a:prstClr>
              </a:outerShdw>
            </a:effectLst>
          </p:spPr>
        </p:pic>
        <p:pic>
          <p:nvPicPr>
            <p:cNvPr id="13" name="图片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324070" y="-1247404"/>
              <a:ext cx="719003" cy="3168354"/>
            </a:xfrm>
            <a:prstGeom prst="rect">
              <a:avLst/>
            </a:prstGeom>
            <a:effectLst>
              <a:outerShdw blurRad="50800" dist="38100" dir="5400000" algn="t" rotWithShape="0">
                <a:prstClr val="black">
                  <a:alpha val="40000"/>
                </a:prstClr>
              </a:outerShdw>
            </a:effectLst>
          </p:spPr>
        </p:pic>
      </p:grpSp>
    </p:spTree>
    <p:extLst>
      <p:ext uri="{BB962C8B-B14F-4D97-AF65-F5344CB8AC3E}">
        <p14:creationId xmlns:p14="http://schemas.microsoft.com/office/powerpoint/2010/main" val="4047893193"/>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1_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276873"/>
            <a:ext cx="12192000" cy="3492500"/>
          </a:xfrm>
          <a:prstGeom prst="rect">
            <a:avLst/>
          </a:prstGeom>
        </p:spPr>
      </p:pic>
      <p:grpSp>
        <p:nvGrpSpPr>
          <p:cNvPr id="4" name="组合 3"/>
          <p:cNvGrpSpPr/>
          <p:nvPr userDrawn="1"/>
        </p:nvGrpSpPr>
        <p:grpSpPr>
          <a:xfrm>
            <a:off x="-1901483" y="-74389"/>
            <a:ext cx="15299227" cy="2077769"/>
            <a:chOff x="-900605" y="-49427"/>
            <a:chExt cx="5490815" cy="745701"/>
          </a:xfrm>
        </p:grpSpPr>
        <p:pic>
          <p:nvPicPr>
            <p:cNvPr id="5" name="图片 4"/>
            <p:cNvPicPr>
              <a:picLocks noChangeAspect="1"/>
            </p:cNvPicPr>
            <p:nvPr userDrawn="1"/>
          </p:nvPicPr>
          <p:blipFill rotWithShape="1">
            <a:blip r:embed="rId3" cstate="print">
              <a:extLst>
                <a:ext uri="{28A0092B-C50C-407E-A947-70E740481C1C}">
                  <a14:useLocalDpi xmlns:a14="http://schemas.microsoft.com/office/drawing/2010/main" val="0"/>
                </a:ext>
              </a:extLst>
            </a:blip>
            <a:srcRect b="22727"/>
            <a:stretch>
              <a:fillRect/>
            </a:stretch>
          </p:blipFill>
          <p:spPr>
            <a:xfrm rot="5400000">
              <a:off x="3006573" y="-914061"/>
              <a:ext cx="719003" cy="2448271"/>
            </a:xfrm>
            <a:prstGeom prst="rect">
              <a:avLst/>
            </a:prstGeom>
            <a:effectLst>
              <a:outerShdw blurRad="50800" dist="38100" dir="5400000" algn="t" rotWithShape="0">
                <a:prstClr val="black">
                  <a:alpha val="40000"/>
                </a:prstClr>
              </a:outerShdw>
            </a:effectLst>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324070" y="-1247404"/>
              <a:ext cx="719003" cy="3168354"/>
            </a:xfrm>
            <a:prstGeom prst="rect">
              <a:avLst/>
            </a:prstGeom>
            <a:effectLst>
              <a:outerShdw blurRad="50800" dist="38100" dir="5400000" algn="t" rotWithShape="0">
                <a:prstClr val="black">
                  <a:alpha val="40000"/>
                </a:prstClr>
              </a:outerShdw>
            </a:effectLst>
          </p:spPr>
        </p:pic>
      </p:grpSp>
    </p:spTree>
    <p:extLst>
      <p:ext uri="{BB962C8B-B14F-4D97-AF65-F5344CB8AC3E}">
        <p14:creationId xmlns:p14="http://schemas.microsoft.com/office/powerpoint/2010/main" val="2221850777"/>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402147425"/>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704243525"/>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4273970271"/>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386130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874529507"/>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2851953921"/>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2659399676"/>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3101060652"/>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2650039031"/>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5"/>
            <a:ext cx="8026400" cy="4387851"/>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3790119856"/>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3792499118"/>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5516619"/>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内容">
    <p:bg>
      <p:bgPr>
        <a:gradFill flip="none" rotWithShape="1">
          <a:gsLst>
            <a:gs pos="71000">
              <a:schemeClr val="bg1"/>
            </a:gs>
            <a:gs pos="21000">
              <a:schemeClr val="bg1"/>
            </a:gs>
            <a:gs pos="0">
              <a:schemeClr val="accent4">
                <a:alpha val="12000"/>
              </a:schemeClr>
            </a:gs>
            <a:gs pos="100000">
              <a:schemeClr val="accent1">
                <a:lumMod val="20000"/>
                <a:lumOff val="80000"/>
                <a:alpha val="58000"/>
              </a:schemeClr>
            </a:gs>
          </a:gsLst>
          <a:lin ang="16200000" scaled="1"/>
          <a:tileRect/>
        </a:gradFill>
        <a:effectLst/>
      </p:bgPr>
    </p:bg>
    <p:spTree>
      <p:nvGrpSpPr>
        <p:cNvPr id="1" name=""/>
        <p:cNvGrpSpPr/>
        <p:nvPr/>
      </p:nvGrpSpPr>
      <p:grpSpPr>
        <a:xfrm>
          <a:off x="0" y="0"/>
          <a:ext cx="0" cy="0"/>
          <a:chOff x="0" y="0"/>
          <a:chExt cx="0" cy="0"/>
        </a:xfrm>
      </p:grpSpPr>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2322736" y="-835856"/>
            <a:ext cx="13314567" cy="1576557"/>
          </a:xfrm>
          <a:prstGeom prst="rect">
            <a:avLst/>
          </a:prstGeom>
        </p:spPr>
      </p:pic>
      <p:pic>
        <p:nvPicPr>
          <p:cNvPr id="13" name="图片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91664" y="6021288"/>
            <a:ext cx="2400337" cy="959467"/>
          </a:xfrm>
          <a:prstGeom prst="rect">
            <a:avLst/>
          </a:prstGeom>
        </p:spPr>
      </p:pic>
    </p:spTree>
    <p:extLst>
      <p:ext uri="{BB962C8B-B14F-4D97-AF65-F5344CB8AC3E}">
        <p14:creationId xmlns:p14="http://schemas.microsoft.com/office/powerpoint/2010/main" val="338563793"/>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_内容">
    <p:bg>
      <p:bgPr>
        <a:gradFill flip="none" rotWithShape="1">
          <a:gsLst>
            <a:gs pos="71000">
              <a:schemeClr val="bg1"/>
            </a:gs>
            <a:gs pos="21000">
              <a:schemeClr val="bg1"/>
            </a:gs>
            <a:gs pos="0">
              <a:schemeClr val="accent4">
                <a:alpha val="12000"/>
              </a:schemeClr>
            </a:gs>
            <a:gs pos="100000">
              <a:schemeClr val="accent1">
                <a:lumMod val="20000"/>
                <a:lumOff val="80000"/>
                <a:alpha val="58000"/>
              </a:schemeClr>
            </a:gs>
          </a:gsLst>
          <a:lin ang="16200000" scaled="1"/>
          <a:tileRect/>
        </a:gra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91664" y="6021288"/>
            <a:ext cx="2400337" cy="959467"/>
          </a:xfrm>
          <a:prstGeom prst="rect">
            <a:avLst/>
          </a:prstGeom>
        </p:spPr>
      </p:pic>
      <p:pic>
        <p:nvPicPr>
          <p:cNvPr id="12" name="图片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2322736" y="-835856"/>
            <a:ext cx="13314567" cy="1576557"/>
          </a:xfrm>
          <a:prstGeom prst="rect">
            <a:avLst/>
          </a:prstGeom>
        </p:spPr>
      </p:pic>
    </p:spTree>
    <p:extLst>
      <p:ext uri="{BB962C8B-B14F-4D97-AF65-F5344CB8AC3E}">
        <p14:creationId xmlns:p14="http://schemas.microsoft.com/office/powerpoint/2010/main" val="717326410"/>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44519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_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1508787"/>
            <a:ext cx="12192000" cy="3492500"/>
          </a:xfrm>
          <a:prstGeom prst="rect">
            <a:avLst/>
          </a:prstGeom>
        </p:spPr>
      </p:pic>
      <p:pic>
        <p:nvPicPr>
          <p:cNvPr id="4" name="图片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552384" y="5001287"/>
            <a:ext cx="2856619" cy="2856619"/>
          </a:xfrm>
          <a:prstGeom prst="rect">
            <a:avLst/>
          </a:prstGeom>
        </p:spPr>
      </p:pic>
      <p:grpSp>
        <p:nvGrpSpPr>
          <p:cNvPr id="11" name="组合 10"/>
          <p:cNvGrpSpPr/>
          <p:nvPr userDrawn="1"/>
        </p:nvGrpSpPr>
        <p:grpSpPr>
          <a:xfrm>
            <a:off x="-1901483" y="-74389"/>
            <a:ext cx="15299227" cy="2077769"/>
            <a:chOff x="-900605" y="-49427"/>
            <a:chExt cx="5490815" cy="745701"/>
          </a:xfrm>
        </p:grpSpPr>
        <p:pic>
          <p:nvPicPr>
            <p:cNvPr id="12" name="图片 11"/>
            <p:cNvPicPr>
              <a:picLocks noChangeAspect="1"/>
            </p:cNvPicPr>
            <p:nvPr userDrawn="1"/>
          </p:nvPicPr>
          <p:blipFill rotWithShape="1">
            <a:blip r:embed="rId5" cstate="print">
              <a:extLst>
                <a:ext uri="{28A0092B-C50C-407E-A947-70E740481C1C}">
                  <a14:useLocalDpi xmlns:a14="http://schemas.microsoft.com/office/drawing/2010/main" val="0"/>
                </a:ext>
              </a:extLst>
            </a:blip>
            <a:srcRect b="22727"/>
            <a:stretch>
              <a:fillRect/>
            </a:stretch>
          </p:blipFill>
          <p:spPr>
            <a:xfrm rot="5400000">
              <a:off x="3006573" y="-914061"/>
              <a:ext cx="719003" cy="2448271"/>
            </a:xfrm>
            <a:prstGeom prst="rect">
              <a:avLst/>
            </a:prstGeom>
            <a:effectLst>
              <a:outerShdw blurRad="50800" dist="38100" dir="5400000" algn="t" rotWithShape="0">
                <a:prstClr val="black">
                  <a:alpha val="40000"/>
                </a:prstClr>
              </a:outerShdw>
            </a:effectLst>
          </p:spPr>
        </p:pic>
        <p:pic>
          <p:nvPicPr>
            <p:cNvPr id="13" name="图片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324070" y="-1247404"/>
              <a:ext cx="719003" cy="3168354"/>
            </a:xfrm>
            <a:prstGeom prst="rect">
              <a:avLst/>
            </a:prstGeom>
            <a:effectLst>
              <a:outerShdw blurRad="50800" dist="38100" dir="5400000" algn="t" rotWithShape="0">
                <a:prstClr val="black">
                  <a:alpha val="40000"/>
                </a:prstClr>
              </a:outerShdw>
            </a:effectLst>
          </p:spPr>
        </p:pic>
      </p:grpSp>
    </p:spTree>
    <p:extLst>
      <p:ext uri="{BB962C8B-B14F-4D97-AF65-F5344CB8AC3E}">
        <p14:creationId xmlns:p14="http://schemas.microsoft.com/office/powerpoint/2010/main" val="2594991943"/>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276873"/>
            <a:ext cx="12192000" cy="3492500"/>
          </a:xfrm>
          <a:prstGeom prst="rect">
            <a:avLst/>
          </a:prstGeom>
        </p:spPr>
      </p:pic>
      <p:grpSp>
        <p:nvGrpSpPr>
          <p:cNvPr id="4" name="组合 3"/>
          <p:cNvGrpSpPr/>
          <p:nvPr userDrawn="1"/>
        </p:nvGrpSpPr>
        <p:grpSpPr>
          <a:xfrm>
            <a:off x="-1901483" y="-74389"/>
            <a:ext cx="15299227" cy="2077769"/>
            <a:chOff x="-900605" y="-49427"/>
            <a:chExt cx="5490815" cy="745701"/>
          </a:xfrm>
        </p:grpSpPr>
        <p:pic>
          <p:nvPicPr>
            <p:cNvPr id="5" name="图片 4"/>
            <p:cNvPicPr>
              <a:picLocks noChangeAspect="1"/>
            </p:cNvPicPr>
            <p:nvPr userDrawn="1"/>
          </p:nvPicPr>
          <p:blipFill rotWithShape="1">
            <a:blip r:embed="rId3" cstate="print">
              <a:extLst>
                <a:ext uri="{28A0092B-C50C-407E-A947-70E740481C1C}">
                  <a14:useLocalDpi xmlns:a14="http://schemas.microsoft.com/office/drawing/2010/main" val="0"/>
                </a:ext>
              </a:extLst>
            </a:blip>
            <a:srcRect b="22727"/>
            <a:stretch>
              <a:fillRect/>
            </a:stretch>
          </p:blipFill>
          <p:spPr>
            <a:xfrm rot="5400000">
              <a:off x="3006573" y="-914061"/>
              <a:ext cx="719003" cy="2448271"/>
            </a:xfrm>
            <a:prstGeom prst="rect">
              <a:avLst/>
            </a:prstGeom>
            <a:effectLst>
              <a:outerShdw blurRad="50800" dist="38100" dir="5400000" algn="t" rotWithShape="0">
                <a:prstClr val="black">
                  <a:alpha val="40000"/>
                </a:prstClr>
              </a:outerShdw>
            </a:effectLst>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324070" y="-1247404"/>
              <a:ext cx="719003" cy="3168354"/>
            </a:xfrm>
            <a:prstGeom prst="rect">
              <a:avLst/>
            </a:prstGeom>
            <a:effectLst>
              <a:outerShdw blurRad="50800" dist="38100" dir="5400000" algn="t" rotWithShape="0">
                <a:prstClr val="black">
                  <a:alpha val="40000"/>
                </a:prstClr>
              </a:outerShdw>
            </a:effectLst>
          </p:spPr>
        </p:pic>
      </p:grpSp>
    </p:spTree>
    <p:extLst>
      <p:ext uri="{BB962C8B-B14F-4D97-AF65-F5344CB8AC3E}">
        <p14:creationId xmlns:p14="http://schemas.microsoft.com/office/powerpoint/2010/main" val="269814860"/>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1495119912"/>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2173137840"/>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3288851278"/>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1451053353"/>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2949385708"/>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1307711083"/>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3408144197"/>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2721509353"/>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908358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5"/>
            <a:ext cx="8026400" cy="4387851"/>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1896335800"/>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image" Target="../media/image1.jpg"/><Relationship Id="rId3" Type="http://schemas.openxmlformats.org/officeDocument/2006/relationships/slideLayout" Target="../slideLayouts/slideLayout13.xml"/><Relationship Id="rId21" Type="http://schemas.openxmlformats.org/officeDocument/2006/relationships/slideLayout" Target="../slideLayouts/slideLayout31.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theme" Target="../theme/theme2.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3.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3.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6" Type="http://schemas.openxmlformats.org/officeDocument/2006/relationships/theme" Target="../theme/theme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image" Target="../media/image3.png"/><Relationship Id="rId2" Type="http://schemas.openxmlformats.org/officeDocument/2006/relationships/slideLayout" Target="../slideLayouts/slideLayout62.xml"/><Relationship Id="rId16" Type="http://schemas.openxmlformats.org/officeDocument/2006/relationships/theme" Target="../theme/theme5.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image" Target="../media/image3.png"/><Relationship Id="rId2" Type="http://schemas.openxmlformats.org/officeDocument/2006/relationships/slideLayout" Target="../slideLayouts/slideLayout77.xml"/><Relationship Id="rId16" Type="http://schemas.openxmlformats.org/officeDocument/2006/relationships/theme" Target="../theme/theme6.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2736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8807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26">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5423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印品黑体" panose="00000500000000000000" pitchFamily="2" charset="-122"/>
          <a:ea typeface="印品黑体" panose="00000500000000000000" pitchFamily="2" charset="-122"/>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印品黑体" panose="00000500000000000000" pitchFamily="2" charset="-122"/>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印品黑体" panose="00000500000000000000" pitchFamily="2" charset="-122"/>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印品黑体" panose="00000500000000000000" pitchFamily="2" charset="-122"/>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93F69F2-81F5-48C7-9089-1B233AA5C0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9/12/2022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E4AA330-F69B-477C-BB71-9A23B625CD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26123209" y="12594632"/>
            <a:ext cx="1269430" cy="1328335"/>
          </a:xfrm>
          <a:prstGeom prst="rect">
            <a:avLst/>
          </a:prstGeom>
        </p:spPr>
      </p:pic>
    </p:spTree>
    <p:extLst>
      <p:ext uri="{BB962C8B-B14F-4D97-AF65-F5344CB8AC3E}">
        <p14:creationId xmlns:p14="http://schemas.microsoft.com/office/powerpoint/2010/main" val="733400969"/>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Tree>
    <p:extLst>
      <p:ext uri="{BB962C8B-B14F-4D97-AF65-F5344CB8AC3E}">
        <p14:creationId xmlns:p14="http://schemas.microsoft.com/office/powerpoint/2010/main" val="292613675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Lst>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B9E6C50-F2B0-4117-AF69-C839F5CC2C8C}" type="datetimeFigureOut">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pic>
        <p:nvPicPr>
          <p:cNvPr id="7" name="Picture 6">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465"/>
          <a:stretch/>
        </p:blipFill>
        <p:spPr>
          <a:xfrm>
            <a:off x="-5274889" y="6193832"/>
            <a:ext cx="1269430" cy="1328335"/>
          </a:xfrm>
          <a:prstGeom prst="rect">
            <a:avLst/>
          </a:prstGeom>
        </p:spPr>
      </p:pic>
    </p:spTree>
    <p:extLst>
      <p:ext uri="{BB962C8B-B14F-4D97-AF65-F5344CB8AC3E}">
        <p14:creationId xmlns:p14="http://schemas.microsoft.com/office/powerpoint/2010/main" val="178106896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Lst>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B6AB1BC-A075-4A18-8F82-2A7D645F5683}" type="slidenum">
              <a:rPr kumimoji="0" lang="zh-CN" altLang="en-US" sz="1600" b="0" i="0" u="none" strike="noStrike" kern="1200" cap="none" spc="0" normalizeH="0" baseline="0" noProof="0" smtClean="0">
                <a:ln>
                  <a:noFill/>
                </a:ln>
                <a:solidFill>
                  <a:srgbClr val="000000">
                    <a:tint val="75000"/>
                  </a:srgbClr>
                </a:solidFill>
                <a:effectLst/>
                <a:uLnTx/>
                <a:uFillTx/>
                <a:latin typeface="Calibri"/>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600" b="0" i="0" u="none" strike="noStrike" kern="1200" cap="none" spc="0" normalizeH="0" baseline="0" noProof="0">
              <a:ln>
                <a:noFill/>
              </a:ln>
              <a:solidFill>
                <a:srgbClr val="000000">
                  <a:tint val="75000"/>
                </a:srgbClr>
              </a:solidFill>
              <a:effectLst/>
              <a:uLnTx/>
              <a:uFillTx/>
              <a:latin typeface="Calibri"/>
              <a:ea typeface="微软雅黑"/>
              <a:cs typeface="+mn-cs"/>
            </a:endParaRPr>
          </a:p>
        </p:txBody>
      </p:sp>
      <p:pic>
        <p:nvPicPr>
          <p:cNvPr id="7" name="Picture 6">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465"/>
          <a:stretch/>
        </p:blipFill>
        <p:spPr>
          <a:xfrm>
            <a:off x="-5274889" y="6193832"/>
            <a:ext cx="1269430" cy="1328335"/>
          </a:xfrm>
          <a:prstGeom prst="rect">
            <a:avLst/>
          </a:prstGeom>
        </p:spPr>
      </p:pic>
    </p:spTree>
    <p:extLst>
      <p:ext uri="{BB962C8B-B14F-4D97-AF65-F5344CB8AC3E}">
        <p14:creationId xmlns:p14="http://schemas.microsoft.com/office/powerpoint/2010/main" val="2200563050"/>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Lst>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36.xml"/><Relationship Id="rId5" Type="http://schemas.microsoft.com/office/2007/relationships/hdphoto" Target="../media/hdphoto3.wdp"/><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8.png"/><Relationship Id="rId7" Type="http://schemas.openxmlformats.org/officeDocument/2006/relationships/image" Target="../media/image30.png"/><Relationship Id="rId12" Type="http://schemas.openxmlformats.org/officeDocument/2006/relationships/image" Target="../media/image12.png"/><Relationship Id="rId2" Type="http://schemas.openxmlformats.org/officeDocument/2006/relationships/image" Target="../media/image27.jpg"/><Relationship Id="rId1" Type="http://schemas.openxmlformats.org/officeDocument/2006/relationships/slideLayout" Target="../slideLayouts/slideLayout36.xml"/><Relationship Id="rId6" Type="http://schemas.microsoft.com/office/2007/relationships/hdphoto" Target="../media/hdphoto12.wdp"/><Relationship Id="rId11" Type="http://schemas.microsoft.com/office/2007/relationships/hdphoto" Target="../media/hdphoto14.wdp"/><Relationship Id="rId5" Type="http://schemas.openxmlformats.org/officeDocument/2006/relationships/image" Target="../media/image29.png"/><Relationship Id="rId10" Type="http://schemas.openxmlformats.org/officeDocument/2006/relationships/image" Target="../media/image32.png"/><Relationship Id="rId4" Type="http://schemas.microsoft.com/office/2007/relationships/hdphoto" Target="../media/hdphoto11.wdp"/><Relationship Id="rId9" Type="http://schemas.microsoft.com/office/2007/relationships/hdphoto" Target="../media/hdphoto13.wdp"/></Relationships>
</file>

<file path=ppt/slides/_rels/slide1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33.png"/><Relationship Id="rId1" Type="http://schemas.openxmlformats.org/officeDocument/2006/relationships/slideLayout" Target="../slideLayouts/slideLayout26.xml"/><Relationship Id="rId5" Type="http://schemas.microsoft.com/office/2007/relationships/hdphoto" Target="../media/hdphoto16.wdp"/><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slideLayout" Target="../slideLayouts/slideLayout63.xml"/><Relationship Id="rId1" Type="http://schemas.openxmlformats.org/officeDocument/2006/relationships/themeOverride" Target="../theme/themeOverride1.xml"/><Relationship Id="rId6" Type="http://schemas.microsoft.com/office/2007/relationships/hdphoto" Target="../media/hdphoto17.wdp"/><Relationship Id="rId5" Type="http://schemas.openxmlformats.org/officeDocument/2006/relationships/image" Target="../media/image36.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37.png"/><Relationship Id="rId1" Type="http://schemas.openxmlformats.org/officeDocument/2006/relationships/slideLayout" Target="../slideLayouts/slideLayout63.xml"/><Relationship Id="rId5" Type="http://schemas.microsoft.com/office/2007/relationships/hdphoto" Target="../media/hdphoto7.wdp"/><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38.png"/><Relationship Id="rId1" Type="http://schemas.openxmlformats.org/officeDocument/2006/relationships/slideLayout" Target="../slideLayouts/slideLayout63.xml"/><Relationship Id="rId5" Type="http://schemas.microsoft.com/office/2007/relationships/hdphoto" Target="../media/hdphoto7.wdp"/><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Layout" Target="../slideLayouts/slideLayout63.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41.png"/><Relationship Id="rId2" Type="http://schemas.openxmlformats.org/officeDocument/2006/relationships/slideLayout" Target="../slideLayouts/slideLayout78.xml"/><Relationship Id="rId1" Type="http://schemas.openxmlformats.org/officeDocument/2006/relationships/themeOverride" Target="../theme/themeOverride2.xml"/><Relationship Id="rId6" Type="http://schemas.openxmlformats.org/officeDocument/2006/relationships/image" Target="../media/image40.png"/><Relationship Id="rId5" Type="http://schemas.microsoft.com/office/2007/relationships/hdphoto" Target="../media/hdphoto16.wdp"/><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26.xml"/><Relationship Id="rId6" Type="http://schemas.openxmlformats.org/officeDocument/2006/relationships/image" Target="../media/image15.png"/><Relationship Id="rId5" Type="http://schemas.microsoft.com/office/2007/relationships/hdphoto" Target="../media/hdphoto4.wdp"/><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microsoft.com/office/2007/relationships/hdphoto" Target="../media/hdphoto5.wdp"/><Relationship Id="rId3" Type="http://schemas.microsoft.com/office/2007/relationships/hdphoto" Target="../media/hdphoto4.wdp"/><Relationship Id="rId7"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26.xml"/><Relationship Id="rId6" Type="http://schemas.microsoft.com/office/2007/relationships/hdphoto" Target="../media/hdphoto7.wdp"/><Relationship Id="rId5" Type="http://schemas.microsoft.com/office/2007/relationships/hdphoto" Target="../media/hdphoto6.wdp"/><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6.xml"/><Relationship Id="rId6" Type="http://schemas.microsoft.com/office/2007/relationships/hdphoto" Target="../media/hdphoto5.wdp"/><Relationship Id="rId5" Type="http://schemas.openxmlformats.org/officeDocument/2006/relationships/image" Target="../media/image16.png"/><Relationship Id="rId4" Type="http://schemas.microsoft.com/office/2007/relationships/hdphoto" Target="../media/hdphoto8.wdp"/></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Layout" Target="../slideLayouts/slideLayout26.xml"/><Relationship Id="rId5" Type="http://schemas.microsoft.com/office/2007/relationships/hdphoto" Target="../media/hdphoto5.wdp"/><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6.xml"/><Relationship Id="rId4" Type="http://schemas.microsoft.com/office/2007/relationships/hdphoto" Target="../media/hdphoto5.wdp"/></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3.png"/><Relationship Id="rId7" Type="http://schemas.microsoft.com/office/2007/relationships/hdphoto" Target="../media/hdphoto10.wdp"/><Relationship Id="rId2" Type="http://schemas.openxmlformats.org/officeDocument/2006/relationships/image" Target="../media/image12.png"/><Relationship Id="rId1" Type="http://schemas.openxmlformats.org/officeDocument/2006/relationships/slideLayout" Target="../slideLayouts/slideLayout26.xml"/><Relationship Id="rId6" Type="http://schemas.openxmlformats.org/officeDocument/2006/relationships/image" Target="../media/image24.png"/><Relationship Id="rId5" Type="http://schemas.microsoft.com/office/2007/relationships/hdphoto" Target="../media/hdphoto9.wdp"/><Relationship Id="rId10" Type="http://schemas.openxmlformats.org/officeDocument/2006/relationships/image" Target="../media/image22.png"/><Relationship Id="rId4" Type="http://schemas.openxmlformats.org/officeDocument/2006/relationships/image" Target="../media/image23.pn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0" y="0"/>
            <a:ext cx="12192000" cy="6858000"/>
          </a:xfrm>
        </p:spPr>
      </p:pic>
      <p:pic>
        <p:nvPicPr>
          <p:cNvPr id="14" name="Picture 13"/>
          <p:cNvPicPr>
            <a:picLocks noChangeAspect="1"/>
          </p:cNvPicPr>
          <p:nvPr/>
        </p:nvPicPr>
        <p:blipFill>
          <a:blip r:embed="rId4">
            <a:duotone>
              <a:schemeClr val="accent1">
                <a:shade val="45000"/>
                <a:satMod val="135000"/>
              </a:schemeClr>
              <a:prstClr val="white"/>
            </a:duotone>
            <a:extLst>
              <a:ext uri="{BEBA8EAE-BF5A-486C-A8C5-ECC9F3942E4B}">
                <a14:imgProps xmlns:a14="http://schemas.microsoft.com/office/drawing/2010/main">
                  <a14:imgLayer r:embed="rId5">
                    <a14:imgEffect>
                      <a14:backgroundRemoval t="10000" b="90000" l="10000" r="90000"/>
                    </a14:imgEffect>
                    <a14:imgEffect>
                      <a14:saturation sat="33000"/>
                    </a14:imgEffect>
                  </a14:imgLayer>
                </a14:imgProps>
              </a:ext>
              <a:ext uri="{28A0092B-C50C-407E-A947-70E740481C1C}">
                <a14:useLocalDpi xmlns:a14="http://schemas.microsoft.com/office/drawing/2010/main" val="0"/>
              </a:ext>
            </a:extLst>
          </a:blip>
          <a:stretch>
            <a:fillRect/>
          </a:stretch>
        </p:blipFill>
        <p:spPr>
          <a:xfrm rot="2644645">
            <a:off x="-2016702" y="-1140367"/>
            <a:ext cx="6858000" cy="6858000"/>
          </a:xfrm>
          <a:prstGeom prst="rect">
            <a:avLst/>
          </a:prstGeom>
        </p:spPr>
      </p:pic>
      <p:sp>
        <p:nvSpPr>
          <p:cNvPr id="8" name="TextBox 7"/>
          <p:cNvSpPr txBox="1"/>
          <p:nvPr/>
        </p:nvSpPr>
        <p:spPr>
          <a:xfrm rot="20832449">
            <a:off x="434688" y="469593"/>
            <a:ext cx="46106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UVN Bay Buom Hep Nang" panose="00000400000000000000" pitchFamily="2" charset="0"/>
                <a:ea typeface="+mn-ea"/>
                <a:cs typeface="+mn-cs"/>
              </a:rPr>
              <a:t>Luyện từ và câu </a:t>
            </a:r>
          </a:p>
        </p:txBody>
      </p:sp>
      <p:sp>
        <p:nvSpPr>
          <p:cNvPr id="9" name="TextBox 8"/>
          <p:cNvSpPr txBox="1"/>
          <p:nvPr/>
        </p:nvSpPr>
        <p:spPr>
          <a:xfrm>
            <a:off x="1588844" y="2941009"/>
            <a:ext cx="9536356" cy="1015663"/>
          </a:xfrm>
          <a:prstGeom prst="rect">
            <a:avLst/>
          </a:prstGeom>
          <a:noFill/>
        </p:spPr>
        <p:txBody>
          <a:bodyPr wrap="square" rtlCol="0">
            <a:spAutoFit/>
            <a:scene3d>
              <a:camera prst="orthographicFront"/>
              <a:lightRig rig="threePt" dir="t"/>
            </a:scene3d>
            <a:sp3d extrusionH="57150">
              <a:bevelT h="25400" prst="softRound"/>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FF6699"/>
                </a:solidFill>
                <a:effectLst>
                  <a:reflection blurRad="6350" stA="55000" endA="300" endPos="45500" dir="5400000" sy="-100000" algn="bl" rotWithShape="0"/>
                </a:effectLst>
                <a:uLnTx/>
                <a:uFillTx/>
                <a:latin typeface="UTM Showcard" panose="02040603050506020204" pitchFamily="18" charset="0"/>
                <a:ea typeface="+mn-ea"/>
                <a:cs typeface="+mn-cs"/>
              </a:rPr>
              <a:t>Nhân hậu</a:t>
            </a:r>
            <a:r>
              <a:rPr kumimoji="0" lang="en-US" sz="6000" b="0" i="0" u="none" strike="noStrike" kern="1200" cap="none" spc="0" normalizeH="0" noProof="0" dirty="0">
                <a:ln>
                  <a:noFill/>
                </a:ln>
                <a:solidFill>
                  <a:srgbClr val="FF6699"/>
                </a:solidFill>
                <a:effectLst>
                  <a:reflection blurRad="6350" stA="55000" endA="300" endPos="45500" dir="5400000" sy="-100000" algn="bl" rotWithShape="0"/>
                </a:effectLst>
                <a:uLnTx/>
                <a:uFillTx/>
                <a:latin typeface="UTM Showcard" panose="02040603050506020204" pitchFamily="18" charset="0"/>
                <a:ea typeface="+mn-ea"/>
                <a:cs typeface="+mn-cs"/>
              </a:rPr>
              <a:t> – đoàn kết </a:t>
            </a:r>
            <a:endParaRPr kumimoji="0" lang="en-US" sz="6000" b="0" i="0" u="none" strike="noStrike" kern="1200" cap="none" spc="0" normalizeH="0" baseline="0" noProof="0" dirty="0">
              <a:ln>
                <a:noFill/>
              </a:ln>
              <a:solidFill>
                <a:srgbClr val="FF6699"/>
              </a:solidFill>
              <a:effectLst>
                <a:reflection blurRad="6350" stA="55000" endA="300" endPos="45500" dir="5400000" sy="-100000" algn="bl" rotWithShape="0"/>
              </a:effectLst>
              <a:uLnTx/>
              <a:uFillTx/>
              <a:latin typeface="UTM Showcard" panose="02040603050506020204" pitchFamily="18" charset="0"/>
              <a:ea typeface="+mn-ea"/>
              <a:cs typeface="+mn-cs"/>
            </a:endParaRPr>
          </a:p>
        </p:txBody>
      </p:sp>
      <p:sp>
        <p:nvSpPr>
          <p:cNvPr id="10" name="TextBox 9"/>
          <p:cNvSpPr txBox="1"/>
          <p:nvPr/>
        </p:nvSpPr>
        <p:spPr>
          <a:xfrm>
            <a:off x="3507346" y="2202626"/>
            <a:ext cx="517730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70C0"/>
                </a:solidFill>
                <a:effectLst/>
                <a:uLnTx/>
                <a:uFillTx/>
                <a:latin typeface="UTM Atlas" panose="02040603050506020204" pitchFamily="18" charset="0"/>
                <a:ea typeface="+mn-ea"/>
                <a:cs typeface="+mn-cs"/>
              </a:rPr>
              <a:t>MỞ RỘNG VỐN TỪ</a:t>
            </a:r>
          </a:p>
        </p:txBody>
      </p:sp>
    </p:spTree>
    <p:extLst>
      <p:ext uri="{BB962C8B-B14F-4D97-AF65-F5344CB8AC3E}">
        <p14:creationId xmlns:p14="http://schemas.microsoft.com/office/powerpoint/2010/main" val="162438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FD642F-8C69-4351-BF85-9BB67BB31B0F}"/>
              </a:ext>
            </a:extLst>
          </p:cNvPr>
          <p:cNvPicPr>
            <a:picLocks noChangeAspect="1"/>
          </p:cNvPicPr>
          <p:nvPr/>
        </p:nvPicPr>
        <p:blipFill rotWithShape="1">
          <a:blip r:embed="rId2">
            <a:extLst>
              <a:ext uri="{28A0092B-C50C-407E-A947-70E740481C1C}">
                <a14:useLocalDpi xmlns:a14="http://schemas.microsoft.com/office/drawing/2010/main" val="0"/>
              </a:ext>
            </a:extLst>
          </a:blip>
          <a:srcRect l="27001"/>
          <a:stretch/>
        </p:blipFill>
        <p:spPr>
          <a:xfrm>
            <a:off x="0" y="-1066800"/>
            <a:ext cx="12618720" cy="3840480"/>
          </a:xfrm>
          <a:prstGeom prst="rect">
            <a:avLst/>
          </a:prstGeom>
        </p:spPr>
      </p:pic>
      <p:sp>
        <p:nvSpPr>
          <p:cNvPr id="5" name="TextBox 4"/>
          <p:cNvSpPr txBox="1"/>
          <p:nvPr/>
        </p:nvSpPr>
        <p:spPr>
          <a:xfrm>
            <a:off x="525065" y="364354"/>
            <a:ext cx="10167057" cy="2023054"/>
          </a:xfrm>
          <a:prstGeom prst="rect">
            <a:avLst/>
          </a:prstGeom>
          <a:noFill/>
        </p:spPr>
        <p:txBody>
          <a:bodyPr wrap="square" rtlCol="0">
            <a:spAutoFit/>
          </a:bodyPr>
          <a:lstStyle/>
          <a:p>
            <a:pPr algn="ctr">
              <a:lnSpc>
                <a:spcPct val="150000"/>
              </a:lnSpc>
            </a:pPr>
            <a:r>
              <a:rPr lang="en-US" altLang="en-US" sz="4000" b="1" dirty="0">
                <a:solidFill>
                  <a:srgbClr val="002060"/>
                </a:solidFill>
                <a:latin typeface="UTM Cooper Black" panose="02040603050506020204" pitchFamily="18" charset="0"/>
              </a:rPr>
              <a:t>Từ có tiếng </a:t>
            </a:r>
            <a:r>
              <a:rPr lang="en-US" altLang="en-US" sz="4400" b="1" dirty="0">
                <a:solidFill>
                  <a:srgbClr val="002060"/>
                </a:solidFill>
                <a:latin typeface="UTM Cooper Black" panose="02040603050506020204" pitchFamily="18" charset="0"/>
              </a:rPr>
              <a:t>nhân</a:t>
            </a:r>
            <a:r>
              <a:rPr lang="en-US" altLang="en-US" sz="4000" b="1" dirty="0">
                <a:solidFill>
                  <a:srgbClr val="002060"/>
                </a:solidFill>
                <a:latin typeface="UTM Cooper Black" panose="02040603050506020204" pitchFamily="18" charset="0"/>
              </a:rPr>
              <a:t> có nghĩa là </a:t>
            </a:r>
            <a:r>
              <a:rPr lang="en-US" altLang="en-US" sz="4400" b="1" dirty="0">
                <a:solidFill>
                  <a:srgbClr val="002060"/>
                </a:solidFill>
                <a:latin typeface="UTM Cooper Black" panose="02040603050506020204" pitchFamily="18" charset="0"/>
              </a:rPr>
              <a:t>lòng thương</a:t>
            </a:r>
            <a:r>
              <a:rPr lang="en-US" altLang="en-US" sz="4000" b="1" dirty="0">
                <a:solidFill>
                  <a:srgbClr val="002060"/>
                </a:solidFill>
                <a:latin typeface="UTM Cooper Black" panose="02040603050506020204" pitchFamily="18" charset="0"/>
              </a:rPr>
              <a:t> </a:t>
            </a:r>
            <a:r>
              <a:rPr lang="en-US" altLang="en-US" sz="4400" b="1" dirty="0">
                <a:solidFill>
                  <a:srgbClr val="002060"/>
                </a:solidFill>
                <a:latin typeface="UTM Cooper Black" panose="02040603050506020204" pitchFamily="18" charset="0"/>
              </a:rPr>
              <a:t>người</a:t>
            </a:r>
            <a:r>
              <a:rPr lang="en-US" altLang="en-US" sz="4000" b="1" dirty="0">
                <a:solidFill>
                  <a:srgbClr val="002060"/>
                </a:solidFill>
                <a:latin typeface="VNI-Cooper" pitchFamily="2" charset="0"/>
              </a:rPr>
              <a:t> </a:t>
            </a:r>
            <a:r>
              <a:rPr lang="en-US" altLang="en-US" sz="4400" b="1" dirty="0">
                <a:solidFill>
                  <a:srgbClr val="002060"/>
                </a:solidFill>
                <a:latin typeface="UTM Cooper Black" panose="02040603050506020204" pitchFamily="18" charset="0"/>
              </a:rPr>
              <a:t>:</a:t>
            </a:r>
            <a:r>
              <a:rPr lang="en-US" altLang="en-US" sz="4000" b="1" dirty="0">
                <a:solidFill>
                  <a:srgbClr val="002060"/>
                </a:solidFill>
                <a:latin typeface="VNI-Cooper" pitchFamily="2" charset="0"/>
              </a:rPr>
              <a:t> </a:t>
            </a:r>
            <a:endParaRPr lang="en-US" sz="4000" b="1" dirty="0">
              <a:solidFill>
                <a:srgbClr val="002060"/>
              </a:solidFill>
              <a:latin typeface="VNI-Cooper" pitchFamily="2" charset="0"/>
            </a:endParaRPr>
          </a:p>
        </p:txBody>
      </p:sp>
      <p:pic>
        <p:nvPicPr>
          <p:cNvPr id="6"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15868" y="5517931"/>
            <a:ext cx="3352508" cy="1340069"/>
          </a:xfrm>
          <a:prstGeom prst="rect">
            <a:avLst/>
          </a:prstGeom>
        </p:spPr>
      </p:pic>
      <p:pic>
        <p:nvPicPr>
          <p:cNvPr id="7"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3081" y="5517931"/>
            <a:ext cx="3239195" cy="1294775"/>
          </a:xfrm>
          <a:prstGeom prst="rect">
            <a:avLst/>
          </a:prstGeom>
        </p:spPr>
      </p:pic>
      <p:sp>
        <p:nvSpPr>
          <p:cNvPr id="8" name="圆角矩形 1"/>
          <p:cNvSpPr/>
          <p:nvPr/>
        </p:nvSpPr>
        <p:spPr>
          <a:xfrm>
            <a:off x="113657" y="2550673"/>
            <a:ext cx="4516337" cy="775352"/>
          </a:xfrm>
          <a:custGeom>
            <a:avLst/>
            <a:gdLst>
              <a:gd name="connsiteX0" fmla="*/ 0 w 9137274"/>
              <a:gd name="connsiteY0" fmla="*/ 0 h 1217028"/>
              <a:gd name="connsiteX1" fmla="*/ 0 w 9137274"/>
              <a:gd name="connsiteY1" fmla="*/ 0 h 1217028"/>
              <a:gd name="connsiteX2" fmla="*/ 9137274 w 9137274"/>
              <a:gd name="connsiteY2" fmla="*/ 0 h 1217028"/>
              <a:gd name="connsiteX3" fmla="*/ 9137274 w 9137274"/>
              <a:gd name="connsiteY3" fmla="*/ 0 h 1217028"/>
              <a:gd name="connsiteX4" fmla="*/ 9137274 w 9137274"/>
              <a:gd name="connsiteY4" fmla="*/ 1217028 h 1217028"/>
              <a:gd name="connsiteX5" fmla="*/ 9137274 w 9137274"/>
              <a:gd name="connsiteY5" fmla="*/ 1217028 h 1217028"/>
              <a:gd name="connsiteX6" fmla="*/ 0 w 9137274"/>
              <a:gd name="connsiteY6" fmla="*/ 1217028 h 1217028"/>
              <a:gd name="connsiteX7" fmla="*/ 0 w 9137274"/>
              <a:gd name="connsiteY7" fmla="*/ 1217028 h 1217028"/>
              <a:gd name="connsiteX8" fmla="*/ 0 w 9137274"/>
              <a:gd name="connsiteY8" fmla="*/ 0 h 1217028"/>
              <a:gd name="connsiteX0-1" fmla="*/ 9769 w 9147043"/>
              <a:gd name="connsiteY0-2" fmla="*/ 0 h 1217028"/>
              <a:gd name="connsiteX1-3" fmla="*/ 9769 w 9147043"/>
              <a:gd name="connsiteY1-4" fmla="*/ 0 h 1217028"/>
              <a:gd name="connsiteX2-5" fmla="*/ 9147043 w 9147043"/>
              <a:gd name="connsiteY2-6" fmla="*/ 0 h 1217028"/>
              <a:gd name="connsiteX3-7" fmla="*/ 9147043 w 9147043"/>
              <a:gd name="connsiteY3-8" fmla="*/ 0 h 1217028"/>
              <a:gd name="connsiteX4-9" fmla="*/ 9147043 w 9147043"/>
              <a:gd name="connsiteY4-10" fmla="*/ 1217028 h 1217028"/>
              <a:gd name="connsiteX5-11" fmla="*/ 9147043 w 9147043"/>
              <a:gd name="connsiteY5-12" fmla="*/ 1217028 h 1217028"/>
              <a:gd name="connsiteX6-13" fmla="*/ 9769 w 9147043"/>
              <a:gd name="connsiteY6-14" fmla="*/ 1217028 h 1217028"/>
              <a:gd name="connsiteX7-15" fmla="*/ 9769 w 9147043"/>
              <a:gd name="connsiteY7-16" fmla="*/ 1217028 h 1217028"/>
              <a:gd name="connsiteX8-17" fmla="*/ 0 w 9147043"/>
              <a:gd name="connsiteY8-18" fmla="*/ 596385 h 1217028"/>
              <a:gd name="connsiteX9" fmla="*/ 9769 w 9147043"/>
              <a:gd name="connsiteY9" fmla="*/ 0 h 1217028"/>
              <a:gd name="connsiteX0-19" fmla="*/ 0 w 9137274"/>
              <a:gd name="connsiteY0-20" fmla="*/ 0 h 1217028"/>
              <a:gd name="connsiteX1-21" fmla="*/ 0 w 9137274"/>
              <a:gd name="connsiteY1-22" fmla="*/ 0 h 1217028"/>
              <a:gd name="connsiteX2-23" fmla="*/ 9137274 w 9137274"/>
              <a:gd name="connsiteY2-24" fmla="*/ 0 h 1217028"/>
              <a:gd name="connsiteX3-25" fmla="*/ 9137274 w 9137274"/>
              <a:gd name="connsiteY3-26" fmla="*/ 0 h 1217028"/>
              <a:gd name="connsiteX4-27" fmla="*/ 9137274 w 9137274"/>
              <a:gd name="connsiteY4-28" fmla="*/ 1217028 h 1217028"/>
              <a:gd name="connsiteX5-29" fmla="*/ 9137274 w 9137274"/>
              <a:gd name="connsiteY5-30" fmla="*/ 1217028 h 1217028"/>
              <a:gd name="connsiteX6-31" fmla="*/ 0 w 9137274"/>
              <a:gd name="connsiteY6-32" fmla="*/ 1217028 h 1217028"/>
              <a:gd name="connsiteX7-33" fmla="*/ 0 w 9137274"/>
              <a:gd name="connsiteY7-34" fmla="*/ 1217028 h 1217028"/>
              <a:gd name="connsiteX8-35" fmla="*/ 305541 w 9137274"/>
              <a:gd name="connsiteY8-36" fmla="*/ 596385 h 1217028"/>
              <a:gd name="connsiteX9-37" fmla="*/ 0 w 9137274"/>
              <a:gd name="connsiteY9-38" fmla="*/ 0 h 1217028"/>
              <a:gd name="connsiteX0-39" fmla="*/ 0 w 9137274"/>
              <a:gd name="connsiteY0-40" fmla="*/ 0 h 1217028"/>
              <a:gd name="connsiteX1-41" fmla="*/ 0 w 9137274"/>
              <a:gd name="connsiteY1-42" fmla="*/ 0 h 1217028"/>
              <a:gd name="connsiteX2-43" fmla="*/ 9137274 w 9137274"/>
              <a:gd name="connsiteY2-44" fmla="*/ 0 h 1217028"/>
              <a:gd name="connsiteX3-45" fmla="*/ 9137274 w 9137274"/>
              <a:gd name="connsiteY3-46" fmla="*/ 0 h 1217028"/>
              <a:gd name="connsiteX4-47" fmla="*/ 9137274 w 9137274"/>
              <a:gd name="connsiteY4-48" fmla="*/ 1217028 h 1217028"/>
              <a:gd name="connsiteX5-49" fmla="*/ 9137274 w 9137274"/>
              <a:gd name="connsiteY5-50" fmla="*/ 1217028 h 1217028"/>
              <a:gd name="connsiteX6-51" fmla="*/ 0 w 9137274"/>
              <a:gd name="connsiteY6-52" fmla="*/ 1217028 h 1217028"/>
              <a:gd name="connsiteX7-53" fmla="*/ 0 w 9137274"/>
              <a:gd name="connsiteY7-54" fmla="*/ 1217028 h 1217028"/>
              <a:gd name="connsiteX8-55" fmla="*/ 698881 w 9137274"/>
              <a:gd name="connsiteY8-56" fmla="*/ 615439 h 1217028"/>
              <a:gd name="connsiteX9-57" fmla="*/ 0 w 9137274"/>
              <a:gd name="connsiteY9-58" fmla="*/ 0 h 1217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9137274" h="1217028">
                <a:moveTo>
                  <a:pt x="0" y="0"/>
                </a:moveTo>
                <a:lnTo>
                  <a:pt x="0" y="0"/>
                </a:lnTo>
                <a:lnTo>
                  <a:pt x="9137274" y="0"/>
                </a:lnTo>
                <a:lnTo>
                  <a:pt x="9137274" y="0"/>
                </a:lnTo>
                <a:lnTo>
                  <a:pt x="9137274" y="1217028"/>
                </a:lnTo>
                <a:lnTo>
                  <a:pt x="9137274" y="1217028"/>
                </a:lnTo>
                <a:lnTo>
                  <a:pt x="0" y="1217028"/>
                </a:lnTo>
                <a:lnTo>
                  <a:pt x="0" y="1217028"/>
                </a:lnTo>
                <a:lnTo>
                  <a:pt x="698881" y="615439"/>
                </a:lnTo>
                <a:lnTo>
                  <a:pt x="0" y="0"/>
                </a:lnTo>
                <a:close/>
              </a:path>
            </a:pathLst>
          </a:custGeom>
          <a:solidFill>
            <a:sysClr val="window" lastClr="FFFFFF"/>
          </a:solidFill>
          <a:ln w="50800" cap="rnd" cmpd="sng" algn="ctr">
            <a:solidFill>
              <a:srgbClr val="FF0000"/>
            </a:solidFill>
            <a:prstDash val="sysDot"/>
          </a:ln>
          <a:effectLst>
            <a:outerShdw blurRad="355600" dist="127000" dir="2940000" algn="t" rotWithShape="0">
              <a:prstClr val="black">
                <a:alpha val="40000"/>
              </a:prstClr>
            </a:outerShdw>
          </a:effectLst>
        </p:spPr>
        <p:txBody>
          <a:bodyPr rtlCol="0" anchor="ctr"/>
          <a:lstStyle/>
          <a:p>
            <a:pPr algn="ctr"/>
            <a:r>
              <a:rPr lang="en-US" sz="3600" dirty="0">
                <a:solidFill>
                  <a:srgbClr val="C33363"/>
                </a:solidFill>
                <a:latin typeface="UTM Cooper Black" panose="02040603050506020204" pitchFamily="18" charset="0"/>
              </a:rPr>
              <a:t>Nhân hậu</a:t>
            </a:r>
          </a:p>
        </p:txBody>
      </p:sp>
      <p:sp>
        <p:nvSpPr>
          <p:cNvPr id="9" name="圆角矩形 1"/>
          <p:cNvSpPr/>
          <p:nvPr/>
        </p:nvSpPr>
        <p:spPr>
          <a:xfrm>
            <a:off x="2371825" y="3556355"/>
            <a:ext cx="4516337" cy="775352"/>
          </a:xfrm>
          <a:custGeom>
            <a:avLst/>
            <a:gdLst>
              <a:gd name="connsiteX0" fmla="*/ 0 w 9137274"/>
              <a:gd name="connsiteY0" fmla="*/ 0 h 1217028"/>
              <a:gd name="connsiteX1" fmla="*/ 0 w 9137274"/>
              <a:gd name="connsiteY1" fmla="*/ 0 h 1217028"/>
              <a:gd name="connsiteX2" fmla="*/ 9137274 w 9137274"/>
              <a:gd name="connsiteY2" fmla="*/ 0 h 1217028"/>
              <a:gd name="connsiteX3" fmla="*/ 9137274 w 9137274"/>
              <a:gd name="connsiteY3" fmla="*/ 0 h 1217028"/>
              <a:gd name="connsiteX4" fmla="*/ 9137274 w 9137274"/>
              <a:gd name="connsiteY4" fmla="*/ 1217028 h 1217028"/>
              <a:gd name="connsiteX5" fmla="*/ 9137274 w 9137274"/>
              <a:gd name="connsiteY5" fmla="*/ 1217028 h 1217028"/>
              <a:gd name="connsiteX6" fmla="*/ 0 w 9137274"/>
              <a:gd name="connsiteY6" fmla="*/ 1217028 h 1217028"/>
              <a:gd name="connsiteX7" fmla="*/ 0 w 9137274"/>
              <a:gd name="connsiteY7" fmla="*/ 1217028 h 1217028"/>
              <a:gd name="connsiteX8" fmla="*/ 0 w 9137274"/>
              <a:gd name="connsiteY8" fmla="*/ 0 h 1217028"/>
              <a:gd name="connsiteX0-1" fmla="*/ 9769 w 9147043"/>
              <a:gd name="connsiteY0-2" fmla="*/ 0 h 1217028"/>
              <a:gd name="connsiteX1-3" fmla="*/ 9769 w 9147043"/>
              <a:gd name="connsiteY1-4" fmla="*/ 0 h 1217028"/>
              <a:gd name="connsiteX2-5" fmla="*/ 9147043 w 9147043"/>
              <a:gd name="connsiteY2-6" fmla="*/ 0 h 1217028"/>
              <a:gd name="connsiteX3-7" fmla="*/ 9147043 w 9147043"/>
              <a:gd name="connsiteY3-8" fmla="*/ 0 h 1217028"/>
              <a:gd name="connsiteX4-9" fmla="*/ 9147043 w 9147043"/>
              <a:gd name="connsiteY4-10" fmla="*/ 1217028 h 1217028"/>
              <a:gd name="connsiteX5-11" fmla="*/ 9147043 w 9147043"/>
              <a:gd name="connsiteY5-12" fmla="*/ 1217028 h 1217028"/>
              <a:gd name="connsiteX6-13" fmla="*/ 9769 w 9147043"/>
              <a:gd name="connsiteY6-14" fmla="*/ 1217028 h 1217028"/>
              <a:gd name="connsiteX7-15" fmla="*/ 9769 w 9147043"/>
              <a:gd name="connsiteY7-16" fmla="*/ 1217028 h 1217028"/>
              <a:gd name="connsiteX8-17" fmla="*/ 0 w 9147043"/>
              <a:gd name="connsiteY8-18" fmla="*/ 596385 h 1217028"/>
              <a:gd name="connsiteX9" fmla="*/ 9769 w 9147043"/>
              <a:gd name="connsiteY9" fmla="*/ 0 h 1217028"/>
              <a:gd name="connsiteX0-19" fmla="*/ 0 w 9137274"/>
              <a:gd name="connsiteY0-20" fmla="*/ 0 h 1217028"/>
              <a:gd name="connsiteX1-21" fmla="*/ 0 w 9137274"/>
              <a:gd name="connsiteY1-22" fmla="*/ 0 h 1217028"/>
              <a:gd name="connsiteX2-23" fmla="*/ 9137274 w 9137274"/>
              <a:gd name="connsiteY2-24" fmla="*/ 0 h 1217028"/>
              <a:gd name="connsiteX3-25" fmla="*/ 9137274 w 9137274"/>
              <a:gd name="connsiteY3-26" fmla="*/ 0 h 1217028"/>
              <a:gd name="connsiteX4-27" fmla="*/ 9137274 w 9137274"/>
              <a:gd name="connsiteY4-28" fmla="*/ 1217028 h 1217028"/>
              <a:gd name="connsiteX5-29" fmla="*/ 9137274 w 9137274"/>
              <a:gd name="connsiteY5-30" fmla="*/ 1217028 h 1217028"/>
              <a:gd name="connsiteX6-31" fmla="*/ 0 w 9137274"/>
              <a:gd name="connsiteY6-32" fmla="*/ 1217028 h 1217028"/>
              <a:gd name="connsiteX7-33" fmla="*/ 0 w 9137274"/>
              <a:gd name="connsiteY7-34" fmla="*/ 1217028 h 1217028"/>
              <a:gd name="connsiteX8-35" fmla="*/ 305541 w 9137274"/>
              <a:gd name="connsiteY8-36" fmla="*/ 596385 h 1217028"/>
              <a:gd name="connsiteX9-37" fmla="*/ 0 w 9137274"/>
              <a:gd name="connsiteY9-38" fmla="*/ 0 h 1217028"/>
              <a:gd name="connsiteX0-39" fmla="*/ 0 w 9137274"/>
              <a:gd name="connsiteY0-40" fmla="*/ 0 h 1217028"/>
              <a:gd name="connsiteX1-41" fmla="*/ 0 w 9137274"/>
              <a:gd name="connsiteY1-42" fmla="*/ 0 h 1217028"/>
              <a:gd name="connsiteX2-43" fmla="*/ 9137274 w 9137274"/>
              <a:gd name="connsiteY2-44" fmla="*/ 0 h 1217028"/>
              <a:gd name="connsiteX3-45" fmla="*/ 9137274 w 9137274"/>
              <a:gd name="connsiteY3-46" fmla="*/ 0 h 1217028"/>
              <a:gd name="connsiteX4-47" fmla="*/ 9137274 w 9137274"/>
              <a:gd name="connsiteY4-48" fmla="*/ 1217028 h 1217028"/>
              <a:gd name="connsiteX5-49" fmla="*/ 9137274 w 9137274"/>
              <a:gd name="connsiteY5-50" fmla="*/ 1217028 h 1217028"/>
              <a:gd name="connsiteX6-51" fmla="*/ 0 w 9137274"/>
              <a:gd name="connsiteY6-52" fmla="*/ 1217028 h 1217028"/>
              <a:gd name="connsiteX7-53" fmla="*/ 0 w 9137274"/>
              <a:gd name="connsiteY7-54" fmla="*/ 1217028 h 1217028"/>
              <a:gd name="connsiteX8-55" fmla="*/ 698881 w 9137274"/>
              <a:gd name="connsiteY8-56" fmla="*/ 615439 h 1217028"/>
              <a:gd name="connsiteX9-57" fmla="*/ 0 w 9137274"/>
              <a:gd name="connsiteY9-58" fmla="*/ 0 h 1217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9137274" h="1217028">
                <a:moveTo>
                  <a:pt x="0" y="0"/>
                </a:moveTo>
                <a:lnTo>
                  <a:pt x="0" y="0"/>
                </a:lnTo>
                <a:lnTo>
                  <a:pt x="9137274" y="0"/>
                </a:lnTo>
                <a:lnTo>
                  <a:pt x="9137274" y="0"/>
                </a:lnTo>
                <a:lnTo>
                  <a:pt x="9137274" y="1217028"/>
                </a:lnTo>
                <a:lnTo>
                  <a:pt x="9137274" y="1217028"/>
                </a:lnTo>
                <a:lnTo>
                  <a:pt x="0" y="1217028"/>
                </a:lnTo>
                <a:lnTo>
                  <a:pt x="0" y="1217028"/>
                </a:lnTo>
                <a:lnTo>
                  <a:pt x="698881" y="615439"/>
                </a:lnTo>
                <a:lnTo>
                  <a:pt x="0" y="0"/>
                </a:lnTo>
                <a:close/>
              </a:path>
            </a:pathLst>
          </a:custGeom>
          <a:solidFill>
            <a:sysClr val="window" lastClr="FFFFFF"/>
          </a:solidFill>
          <a:ln w="50800" cap="rnd" cmpd="sng" algn="ctr">
            <a:solidFill>
              <a:srgbClr val="FF0000"/>
            </a:solidFill>
            <a:prstDash val="sysDot"/>
          </a:ln>
          <a:effectLst>
            <a:outerShdw blurRad="355600" dist="127000" dir="2940000" algn="t" rotWithShape="0">
              <a:prstClr val="black">
                <a:alpha val="40000"/>
              </a:prstClr>
            </a:outerShdw>
          </a:effectLst>
        </p:spPr>
        <p:txBody>
          <a:bodyPr rtlCol="0" anchor="ctr"/>
          <a:lstStyle/>
          <a:p>
            <a:pPr algn="ctr"/>
            <a:r>
              <a:rPr lang="en-US" sz="3600" dirty="0">
                <a:solidFill>
                  <a:srgbClr val="C33363"/>
                </a:solidFill>
                <a:latin typeface="UTM Cooper Black" panose="02040603050506020204" pitchFamily="18" charset="0"/>
              </a:rPr>
              <a:t>nhân ái</a:t>
            </a:r>
          </a:p>
        </p:txBody>
      </p:sp>
      <p:sp>
        <p:nvSpPr>
          <p:cNvPr id="10" name="圆角矩形 1"/>
          <p:cNvSpPr/>
          <p:nvPr/>
        </p:nvSpPr>
        <p:spPr>
          <a:xfrm flipH="1">
            <a:off x="6888162" y="5630394"/>
            <a:ext cx="4516337" cy="775352"/>
          </a:xfrm>
          <a:custGeom>
            <a:avLst/>
            <a:gdLst>
              <a:gd name="connsiteX0" fmla="*/ 0 w 9137274"/>
              <a:gd name="connsiteY0" fmla="*/ 0 h 1217028"/>
              <a:gd name="connsiteX1" fmla="*/ 0 w 9137274"/>
              <a:gd name="connsiteY1" fmla="*/ 0 h 1217028"/>
              <a:gd name="connsiteX2" fmla="*/ 9137274 w 9137274"/>
              <a:gd name="connsiteY2" fmla="*/ 0 h 1217028"/>
              <a:gd name="connsiteX3" fmla="*/ 9137274 w 9137274"/>
              <a:gd name="connsiteY3" fmla="*/ 0 h 1217028"/>
              <a:gd name="connsiteX4" fmla="*/ 9137274 w 9137274"/>
              <a:gd name="connsiteY4" fmla="*/ 1217028 h 1217028"/>
              <a:gd name="connsiteX5" fmla="*/ 9137274 w 9137274"/>
              <a:gd name="connsiteY5" fmla="*/ 1217028 h 1217028"/>
              <a:gd name="connsiteX6" fmla="*/ 0 w 9137274"/>
              <a:gd name="connsiteY6" fmla="*/ 1217028 h 1217028"/>
              <a:gd name="connsiteX7" fmla="*/ 0 w 9137274"/>
              <a:gd name="connsiteY7" fmla="*/ 1217028 h 1217028"/>
              <a:gd name="connsiteX8" fmla="*/ 0 w 9137274"/>
              <a:gd name="connsiteY8" fmla="*/ 0 h 1217028"/>
              <a:gd name="connsiteX0-1" fmla="*/ 9769 w 9147043"/>
              <a:gd name="connsiteY0-2" fmla="*/ 0 h 1217028"/>
              <a:gd name="connsiteX1-3" fmla="*/ 9769 w 9147043"/>
              <a:gd name="connsiteY1-4" fmla="*/ 0 h 1217028"/>
              <a:gd name="connsiteX2-5" fmla="*/ 9147043 w 9147043"/>
              <a:gd name="connsiteY2-6" fmla="*/ 0 h 1217028"/>
              <a:gd name="connsiteX3-7" fmla="*/ 9147043 w 9147043"/>
              <a:gd name="connsiteY3-8" fmla="*/ 0 h 1217028"/>
              <a:gd name="connsiteX4-9" fmla="*/ 9147043 w 9147043"/>
              <a:gd name="connsiteY4-10" fmla="*/ 1217028 h 1217028"/>
              <a:gd name="connsiteX5-11" fmla="*/ 9147043 w 9147043"/>
              <a:gd name="connsiteY5-12" fmla="*/ 1217028 h 1217028"/>
              <a:gd name="connsiteX6-13" fmla="*/ 9769 w 9147043"/>
              <a:gd name="connsiteY6-14" fmla="*/ 1217028 h 1217028"/>
              <a:gd name="connsiteX7-15" fmla="*/ 9769 w 9147043"/>
              <a:gd name="connsiteY7-16" fmla="*/ 1217028 h 1217028"/>
              <a:gd name="connsiteX8-17" fmla="*/ 0 w 9147043"/>
              <a:gd name="connsiteY8-18" fmla="*/ 596385 h 1217028"/>
              <a:gd name="connsiteX9" fmla="*/ 9769 w 9147043"/>
              <a:gd name="connsiteY9" fmla="*/ 0 h 1217028"/>
              <a:gd name="connsiteX0-19" fmla="*/ 0 w 9137274"/>
              <a:gd name="connsiteY0-20" fmla="*/ 0 h 1217028"/>
              <a:gd name="connsiteX1-21" fmla="*/ 0 w 9137274"/>
              <a:gd name="connsiteY1-22" fmla="*/ 0 h 1217028"/>
              <a:gd name="connsiteX2-23" fmla="*/ 9137274 w 9137274"/>
              <a:gd name="connsiteY2-24" fmla="*/ 0 h 1217028"/>
              <a:gd name="connsiteX3-25" fmla="*/ 9137274 w 9137274"/>
              <a:gd name="connsiteY3-26" fmla="*/ 0 h 1217028"/>
              <a:gd name="connsiteX4-27" fmla="*/ 9137274 w 9137274"/>
              <a:gd name="connsiteY4-28" fmla="*/ 1217028 h 1217028"/>
              <a:gd name="connsiteX5-29" fmla="*/ 9137274 w 9137274"/>
              <a:gd name="connsiteY5-30" fmla="*/ 1217028 h 1217028"/>
              <a:gd name="connsiteX6-31" fmla="*/ 0 w 9137274"/>
              <a:gd name="connsiteY6-32" fmla="*/ 1217028 h 1217028"/>
              <a:gd name="connsiteX7-33" fmla="*/ 0 w 9137274"/>
              <a:gd name="connsiteY7-34" fmla="*/ 1217028 h 1217028"/>
              <a:gd name="connsiteX8-35" fmla="*/ 305541 w 9137274"/>
              <a:gd name="connsiteY8-36" fmla="*/ 596385 h 1217028"/>
              <a:gd name="connsiteX9-37" fmla="*/ 0 w 9137274"/>
              <a:gd name="connsiteY9-38" fmla="*/ 0 h 1217028"/>
              <a:gd name="connsiteX0-39" fmla="*/ 0 w 9137274"/>
              <a:gd name="connsiteY0-40" fmla="*/ 0 h 1217028"/>
              <a:gd name="connsiteX1-41" fmla="*/ 0 w 9137274"/>
              <a:gd name="connsiteY1-42" fmla="*/ 0 h 1217028"/>
              <a:gd name="connsiteX2-43" fmla="*/ 9137274 w 9137274"/>
              <a:gd name="connsiteY2-44" fmla="*/ 0 h 1217028"/>
              <a:gd name="connsiteX3-45" fmla="*/ 9137274 w 9137274"/>
              <a:gd name="connsiteY3-46" fmla="*/ 0 h 1217028"/>
              <a:gd name="connsiteX4-47" fmla="*/ 9137274 w 9137274"/>
              <a:gd name="connsiteY4-48" fmla="*/ 1217028 h 1217028"/>
              <a:gd name="connsiteX5-49" fmla="*/ 9137274 w 9137274"/>
              <a:gd name="connsiteY5-50" fmla="*/ 1217028 h 1217028"/>
              <a:gd name="connsiteX6-51" fmla="*/ 0 w 9137274"/>
              <a:gd name="connsiteY6-52" fmla="*/ 1217028 h 1217028"/>
              <a:gd name="connsiteX7-53" fmla="*/ 0 w 9137274"/>
              <a:gd name="connsiteY7-54" fmla="*/ 1217028 h 1217028"/>
              <a:gd name="connsiteX8-55" fmla="*/ 698881 w 9137274"/>
              <a:gd name="connsiteY8-56" fmla="*/ 615439 h 1217028"/>
              <a:gd name="connsiteX9-57" fmla="*/ 0 w 9137274"/>
              <a:gd name="connsiteY9-58" fmla="*/ 0 h 1217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9137274" h="1217028">
                <a:moveTo>
                  <a:pt x="0" y="0"/>
                </a:moveTo>
                <a:lnTo>
                  <a:pt x="0" y="0"/>
                </a:lnTo>
                <a:lnTo>
                  <a:pt x="9137274" y="0"/>
                </a:lnTo>
                <a:lnTo>
                  <a:pt x="9137274" y="0"/>
                </a:lnTo>
                <a:lnTo>
                  <a:pt x="9137274" y="1217028"/>
                </a:lnTo>
                <a:lnTo>
                  <a:pt x="9137274" y="1217028"/>
                </a:lnTo>
                <a:lnTo>
                  <a:pt x="0" y="1217028"/>
                </a:lnTo>
                <a:lnTo>
                  <a:pt x="0" y="1217028"/>
                </a:lnTo>
                <a:lnTo>
                  <a:pt x="698881" y="615439"/>
                </a:lnTo>
                <a:lnTo>
                  <a:pt x="0" y="0"/>
                </a:lnTo>
                <a:close/>
              </a:path>
            </a:pathLst>
          </a:custGeom>
          <a:solidFill>
            <a:sysClr val="window" lastClr="FFFFFF"/>
          </a:solidFill>
          <a:ln w="50800" cap="rnd" cmpd="sng" algn="ctr">
            <a:solidFill>
              <a:srgbClr val="FF0000"/>
            </a:solidFill>
            <a:prstDash val="sysDot"/>
          </a:ln>
          <a:effectLst>
            <a:outerShdw blurRad="355600" dist="127000" dir="2940000" algn="t" rotWithShape="0">
              <a:prstClr val="black">
                <a:alpha val="40000"/>
              </a:prstClr>
            </a:outerShdw>
          </a:effectLst>
        </p:spPr>
        <p:txBody>
          <a:bodyPr rtlCol="0" anchor="ctr"/>
          <a:lstStyle/>
          <a:p>
            <a:pPr algn="ctr"/>
            <a:r>
              <a:rPr lang="en-US" sz="3600" dirty="0">
                <a:solidFill>
                  <a:srgbClr val="C33363"/>
                </a:solidFill>
                <a:latin typeface="UTM Cooper Black" panose="02040603050506020204" pitchFamily="18" charset="0"/>
              </a:rPr>
              <a:t>Nhân từ</a:t>
            </a:r>
          </a:p>
        </p:txBody>
      </p:sp>
      <p:sp>
        <p:nvSpPr>
          <p:cNvPr id="11" name="圆角矩形 1"/>
          <p:cNvSpPr/>
          <p:nvPr/>
        </p:nvSpPr>
        <p:spPr>
          <a:xfrm flipH="1">
            <a:off x="4865145" y="4596760"/>
            <a:ext cx="4516337" cy="775352"/>
          </a:xfrm>
          <a:custGeom>
            <a:avLst/>
            <a:gdLst>
              <a:gd name="connsiteX0" fmla="*/ 0 w 9137274"/>
              <a:gd name="connsiteY0" fmla="*/ 0 h 1217028"/>
              <a:gd name="connsiteX1" fmla="*/ 0 w 9137274"/>
              <a:gd name="connsiteY1" fmla="*/ 0 h 1217028"/>
              <a:gd name="connsiteX2" fmla="*/ 9137274 w 9137274"/>
              <a:gd name="connsiteY2" fmla="*/ 0 h 1217028"/>
              <a:gd name="connsiteX3" fmla="*/ 9137274 w 9137274"/>
              <a:gd name="connsiteY3" fmla="*/ 0 h 1217028"/>
              <a:gd name="connsiteX4" fmla="*/ 9137274 w 9137274"/>
              <a:gd name="connsiteY4" fmla="*/ 1217028 h 1217028"/>
              <a:gd name="connsiteX5" fmla="*/ 9137274 w 9137274"/>
              <a:gd name="connsiteY5" fmla="*/ 1217028 h 1217028"/>
              <a:gd name="connsiteX6" fmla="*/ 0 w 9137274"/>
              <a:gd name="connsiteY6" fmla="*/ 1217028 h 1217028"/>
              <a:gd name="connsiteX7" fmla="*/ 0 w 9137274"/>
              <a:gd name="connsiteY7" fmla="*/ 1217028 h 1217028"/>
              <a:gd name="connsiteX8" fmla="*/ 0 w 9137274"/>
              <a:gd name="connsiteY8" fmla="*/ 0 h 1217028"/>
              <a:gd name="connsiteX0-1" fmla="*/ 9769 w 9147043"/>
              <a:gd name="connsiteY0-2" fmla="*/ 0 h 1217028"/>
              <a:gd name="connsiteX1-3" fmla="*/ 9769 w 9147043"/>
              <a:gd name="connsiteY1-4" fmla="*/ 0 h 1217028"/>
              <a:gd name="connsiteX2-5" fmla="*/ 9147043 w 9147043"/>
              <a:gd name="connsiteY2-6" fmla="*/ 0 h 1217028"/>
              <a:gd name="connsiteX3-7" fmla="*/ 9147043 w 9147043"/>
              <a:gd name="connsiteY3-8" fmla="*/ 0 h 1217028"/>
              <a:gd name="connsiteX4-9" fmla="*/ 9147043 w 9147043"/>
              <a:gd name="connsiteY4-10" fmla="*/ 1217028 h 1217028"/>
              <a:gd name="connsiteX5-11" fmla="*/ 9147043 w 9147043"/>
              <a:gd name="connsiteY5-12" fmla="*/ 1217028 h 1217028"/>
              <a:gd name="connsiteX6-13" fmla="*/ 9769 w 9147043"/>
              <a:gd name="connsiteY6-14" fmla="*/ 1217028 h 1217028"/>
              <a:gd name="connsiteX7-15" fmla="*/ 9769 w 9147043"/>
              <a:gd name="connsiteY7-16" fmla="*/ 1217028 h 1217028"/>
              <a:gd name="connsiteX8-17" fmla="*/ 0 w 9147043"/>
              <a:gd name="connsiteY8-18" fmla="*/ 596385 h 1217028"/>
              <a:gd name="connsiteX9" fmla="*/ 9769 w 9147043"/>
              <a:gd name="connsiteY9" fmla="*/ 0 h 1217028"/>
              <a:gd name="connsiteX0-19" fmla="*/ 0 w 9137274"/>
              <a:gd name="connsiteY0-20" fmla="*/ 0 h 1217028"/>
              <a:gd name="connsiteX1-21" fmla="*/ 0 w 9137274"/>
              <a:gd name="connsiteY1-22" fmla="*/ 0 h 1217028"/>
              <a:gd name="connsiteX2-23" fmla="*/ 9137274 w 9137274"/>
              <a:gd name="connsiteY2-24" fmla="*/ 0 h 1217028"/>
              <a:gd name="connsiteX3-25" fmla="*/ 9137274 w 9137274"/>
              <a:gd name="connsiteY3-26" fmla="*/ 0 h 1217028"/>
              <a:gd name="connsiteX4-27" fmla="*/ 9137274 w 9137274"/>
              <a:gd name="connsiteY4-28" fmla="*/ 1217028 h 1217028"/>
              <a:gd name="connsiteX5-29" fmla="*/ 9137274 w 9137274"/>
              <a:gd name="connsiteY5-30" fmla="*/ 1217028 h 1217028"/>
              <a:gd name="connsiteX6-31" fmla="*/ 0 w 9137274"/>
              <a:gd name="connsiteY6-32" fmla="*/ 1217028 h 1217028"/>
              <a:gd name="connsiteX7-33" fmla="*/ 0 w 9137274"/>
              <a:gd name="connsiteY7-34" fmla="*/ 1217028 h 1217028"/>
              <a:gd name="connsiteX8-35" fmla="*/ 305541 w 9137274"/>
              <a:gd name="connsiteY8-36" fmla="*/ 596385 h 1217028"/>
              <a:gd name="connsiteX9-37" fmla="*/ 0 w 9137274"/>
              <a:gd name="connsiteY9-38" fmla="*/ 0 h 1217028"/>
              <a:gd name="connsiteX0-39" fmla="*/ 0 w 9137274"/>
              <a:gd name="connsiteY0-40" fmla="*/ 0 h 1217028"/>
              <a:gd name="connsiteX1-41" fmla="*/ 0 w 9137274"/>
              <a:gd name="connsiteY1-42" fmla="*/ 0 h 1217028"/>
              <a:gd name="connsiteX2-43" fmla="*/ 9137274 w 9137274"/>
              <a:gd name="connsiteY2-44" fmla="*/ 0 h 1217028"/>
              <a:gd name="connsiteX3-45" fmla="*/ 9137274 w 9137274"/>
              <a:gd name="connsiteY3-46" fmla="*/ 0 h 1217028"/>
              <a:gd name="connsiteX4-47" fmla="*/ 9137274 w 9137274"/>
              <a:gd name="connsiteY4-48" fmla="*/ 1217028 h 1217028"/>
              <a:gd name="connsiteX5-49" fmla="*/ 9137274 w 9137274"/>
              <a:gd name="connsiteY5-50" fmla="*/ 1217028 h 1217028"/>
              <a:gd name="connsiteX6-51" fmla="*/ 0 w 9137274"/>
              <a:gd name="connsiteY6-52" fmla="*/ 1217028 h 1217028"/>
              <a:gd name="connsiteX7-53" fmla="*/ 0 w 9137274"/>
              <a:gd name="connsiteY7-54" fmla="*/ 1217028 h 1217028"/>
              <a:gd name="connsiteX8-55" fmla="*/ 698881 w 9137274"/>
              <a:gd name="connsiteY8-56" fmla="*/ 615439 h 1217028"/>
              <a:gd name="connsiteX9-57" fmla="*/ 0 w 9137274"/>
              <a:gd name="connsiteY9-58" fmla="*/ 0 h 1217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9137274" h="1217028">
                <a:moveTo>
                  <a:pt x="0" y="0"/>
                </a:moveTo>
                <a:lnTo>
                  <a:pt x="0" y="0"/>
                </a:lnTo>
                <a:lnTo>
                  <a:pt x="9137274" y="0"/>
                </a:lnTo>
                <a:lnTo>
                  <a:pt x="9137274" y="0"/>
                </a:lnTo>
                <a:lnTo>
                  <a:pt x="9137274" y="1217028"/>
                </a:lnTo>
                <a:lnTo>
                  <a:pt x="9137274" y="1217028"/>
                </a:lnTo>
                <a:lnTo>
                  <a:pt x="0" y="1217028"/>
                </a:lnTo>
                <a:lnTo>
                  <a:pt x="0" y="1217028"/>
                </a:lnTo>
                <a:lnTo>
                  <a:pt x="698881" y="615439"/>
                </a:lnTo>
                <a:lnTo>
                  <a:pt x="0" y="0"/>
                </a:lnTo>
                <a:close/>
              </a:path>
            </a:pathLst>
          </a:custGeom>
          <a:solidFill>
            <a:sysClr val="window" lastClr="FFFFFF"/>
          </a:solidFill>
          <a:ln w="50800" cap="rnd" cmpd="sng" algn="ctr">
            <a:solidFill>
              <a:srgbClr val="FF0000"/>
            </a:solidFill>
            <a:prstDash val="sysDot"/>
          </a:ln>
          <a:effectLst>
            <a:outerShdw blurRad="355600" dist="127000" dir="2940000" algn="t" rotWithShape="0">
              <a:prstClr val="black">
                <a:alpha val="40000"/>
              </a:prstClr>
            </a:outerShdw>
          </a:effectLst>
        </p:spPr>
        <p:txBody>
          <a:bodyPr rtlCol="0" anchor="ctr"/>
          <a:lstStyle/>
          <a:p>
            <a:pPr algn="ctr"/>
            <a:r>
              <a:rPr lang="en-US" sz="3600" dirty="0">
                <a:solidFill>
                  <a:srgbClr val="C33363"/>
                </a:solidFill>
                <a:latin typeface="UTM Cooper Black" panose="02040603050506020204" pitchFamily="18" charset="0"/>
              </a:rPr>
              <a:t>nhân</a:t>
            </a:r>
            <a:r>
              <a:rPr lang="en-US" sz="3600" dirty="0"/>
              <a:t> </a:t>
            </a:r>
            <a:r>
              <a:rPr lang="en-US" sz="3600" dirty="0">
                <a:solidFill>
                  <a:srgbClr val="C33363"/>
                </a:solidFill>
                <a:latin typeface="UTM Cooper Black" panose="02040603050506020204" pitchFamily="18" charset="0"/>
              </a:rPr>
              <a:t>đức</a:t>
            </a:r>
            <a:r>
              <a:rPr lang="en-US" sz="3600" dirty="0"/>
              <a:t> </a:t>
            </a:r>
          </a:p>
        </p:txBody>
      </p:sp>
    </p:spTree>
    <p:extLst>
      <p:ext uri="{BB962C8B-B14F-4D97-AF65-F5344CB8AC3E}">
        <p14:creationId xmlns:p14="http://schemas.microsoft.com/office/powerpoint/2010/main" val="411012538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42" presetClass="entr" presetSubtype="0" fill="hold" nodeType="withEffect">
                                  <p:stCondLst>
                                    <p:cond delay="100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500"/>
                                        <p:tgtEl>
                                          <p:spTgt spid="6"/>
                                        </p:tgtEl>
                                      </p:cBhvr>
                                    </p:animEffect>
                                    <p:anim calcmode="lin" valueType="num">
                                      <p:cBhvr>
                                        <p:cTn id="14" dur="1500" fill="hold"/>
                                        <p:tgtEl>
                                          <p:spTgt spid="6"/>
                                        </p:tgtEl>
                                        <p:attrNameLst>
                                          <p:attrName>ppt_x</p:attrName>
                                        </p:attrNameLst>
                                      </p:cBhvr>
                                      <p:tavLst>
                                        <p:tav tm="0">
                                          <p:val>
                                            <p:strVal val="#ppt_x"/>
                                          </p:val>
                                        </p:tav>
                                        <p:tav tm="100000">
                                          <p:val>
                                            <p:strVal val="#ppt_x"/>
                                          </p:val>
                                        </p:tav>
                                      </p:tavLst>
                                    </p:anim>
                                    <p:anim calcmode="lin" valueType="num">
                                      <p:cBhvr>
                                        <p:cTn id="15" dur="1500" fill="hold"/>
                                        <p:tgtEl>
                                          <p:spTgt spid="6"/>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10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500"/>
                                        <p:tgtEl>
                                          <p:spTgt spid="7"/>
                                        </p:tgtEl>
                                      </p:cBhvr>
                                    </p:animEffect>
                                    <p:anim calcmode="lin" valueType="num">
                                      <p:cBhvr>
                                        <p:cTn id="19" dur="1500" fill="hold"/>
                                        <p:tgtEl>
                                          <p:spTgt spid="7"/>
                                        </p:tgtEl>
                                        <p:attrNameLst>
                                          <p:attrName>ppt_x</p:attrName>
                                        </p:attrNameLst>
                                      </p:cBhvr>
                                      <p:tavLst>
                                        <p:tav tm="0">
                                          <p:val>
                                            <p:strVal val="#ppt_x"/>
                                          </p:val>
                                        </p:tav>
                                        <p:tav tm="100000">
                                          <p:val>
                                            <p:strVal val="#ppt_x"/>
                                          </p:val>
                                        </p:tav>
                                      </p:tavLst>
                                    </p:anim>
                                    <p:anim calcmode="lin" valueType="num">
                                      <p:cBhvr>
                                        <p:cTn id="20" dur="1500" fill="hold"/>
                                        <p:tgtEl>
                                          <p:spTgt spid="7"/>
                                        </p:tgtEl>
                                        <p:attrNameLst>
                                          <p:attrName>ppt_y</p:attrName>
                                        </p:attrNameLst>
                                      </p:cBhvr>
                                      <p:tavLst>
                                        <p:tav tm="0">
                                          <p:val>
                                            <p:strVal val="#ppt_y+.1"/>
                                          </p:val>
                                        </p:tav>
                                        <p:tav tm="100000">
                                          <p:val>
                                            <p:strVal val="#ppt_y"/>
                                          </p:val>
                                        </p:tav>
                                      </p:tavLst>
                                    </p:anim>
                                  </p:childTnLst>
                                </p:cTn>
                              </p:par>
                              <p:par>
                                <p:cTn id="21" presetID="22" presetClass="entr" presetSubtype="2"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right)">
                                      <p:cBhvr>
                                        <p:cTn id="23" dur="500"/>
                                        <p:tgtEl>
                                          <p:spTgt spid="8"/>
                                        </p:tgtEl>
                                      </p:cBhvr>
                                    </p:animEffect>
                                  </p:childTnLst>
                                </p:cTn>
                              </p:par>
                              <p:par>
                                <p:cTn id="24" presetID="22" presetClass="entr" presetSubtype="2"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right)">
                                      <p:cBhvr>
                                        <p:cTn id="26" dur="500"/>
                                        <p:tgtEl>
                                          <p:spTgt spid="9"/>
                                        </p:tgtEl>
                                      </p:cBhvr>
                                    </p:animEffect>
                                  </p:childTnLst>
                                </p:cTn>
                              </p:par>
                              <p:par>
                                <p:cTn id="27" presetID="22" presetClass="entr" presetSubtype="2"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right)">
                                      <p:cBhvr>
                                        <p:cTn id="29" dur="500"/>
                                        <p:tgtEl>
                                          <p:spTgt spid="10"/>
                                        </p:tgtEl>
                                      </p:cBhvr>
                                    </p:animEffect>
                                  </p:childTnLst>
                                </p:cTn>
                              </p:par>
                              <p:par>
                                <p:cTn id="30" presetID="22" presetClass="entr" presetSubtype="2"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right)">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6923"/>
                    </a14:imgEffect>
                  </a14:imgLayer>
                </a14:imgProps>
              </a:ext>
              <a:ext uri="{28A0092B-C50C-407E-A947-70E740481C1C}">
                <a14:useLocalDpi xmlns:a14="http://schemas.microsoft.com/office/drawing/2010/main" val="0"/>
              </a:ext>
            </a:extLst>
          </a:blip>
          <a:stretch>
            <a:fillRect/>
          </a:stretch>
        </p:blipFill>
        <p:spPr>
          <a:xfrm>
            <a:off x="-545744" y="3170401"/>
            <a:ext cx="5349923" cy="4748240"/>
          </a:xfrm>
          <a:prstGeom prst="rect">
            <a:avLst/>
          </a:prstGeom>
        </p:spPr>
      </p:pic>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backgroundRemoval t="741" b="90926" l="9947" r="89788">
                        <a14:foregroundMark x1="13395" y1="68611" x2="29045" y2="75463"/>
                        <a14:foregroundMark x1="40451" y1="88796" x2="56499" y2="87778"/>
                      </a14:backgroundRemoval>
                    </a14:imgEffect>
                  </a14:imgLayer>
                </a14:imgProps>
              </a:ext>
              <a:ext uri="{28A0092B-C50C-407E-A947-70E740481C1C}">
                <a14:useLocalDpi xmlns:a14="http://schemas.microsoft.com/office/drawing/2010/main" val="0"/>
              </a:ext>
            </a:extLst>
          </a:blip>
          <a:stretch>
            <a:fillRect/>
          </a:stretch>
        </p:blipFill>
        <p:spPr>
          <a:xfrm>
            <a:off x="634142" y="345361"/>
            <a:ext cx="3400728" cy="4871069"/>
          </a:xfrm>
          <a:prstGeom prst="rect">
            <a:avLst/>
          </a:prstGeom>
        </p:spPr>
      </p:pic>
      <p:pic>
        <p:nvPicPr>
          <p:cNvPr id="8" name="图片 4">
            <a:extLst>
              <a:ext uri="{FF2B5EF4-FFF2-40B4-BE49-F238E27FC236}">
                <a16:creationId xmlns:a16="http://schemas.microsoft.com/office/drawing/2014/main" id="{8212BFB6-C3FE-4AFE-BCAD-C8D1706CCB50}"/>
              </a:ext>
            </a:extLst>
          </p:cNvPr>
          <p:cNvPicPr>
            <a:picLocks noChangeAspect="1"/>
          </p:cNvPicPr>
          <p:nvPr/>
        </p:nvPicPr>
        <p:blipFill rotWithShape="1">
          <a:blip r:embed="rId7">
            <a:extLst>
              <a:ext uri="{28A0092B-C50C-407E-A947-70E740481C1C}">
                <a14:useLocalDpi xmlns:a14="http://schemas.microsoft.com/office/drawing/2010/main" val="0"/>
              </a:ext>
            </a:extLst>
          </a:blip>
          <a:srcRect t="24370"/>
          <a:stretch>
            <a:fillRect/>
          </a:stretch>
        </p:blipFill>
        <p:spPr>
          <a:xfrm rot="323690">
            <a:off x="3305079" y="-290307"/>
            <a:ext cx="3805898" cy="3530300"/>
          </a:xfrm>
          <a:prstGeom prst="rect">
            <a:avLst/>
          </a:prstGeom>
        </p:spPr>
      </p:pic>
      <p:sp>
        <p:nvSpPr>
          <p:cNvPr id="9" name="TextBox 8"/>
          <p:cNvSpPr txBox="1"/>
          <p:nvPr/>
        </p:nvSpPr>
        <p:spPr>
          <a:xfrm>
            <a:off x="3610300" y="537896"/>
            <a:ext cx="3273499" cy="954107"/>
          </a:xfrm>
          <a:prstGeom prst="rect">
            <a:avLst/>
          </a:prstGeom>
          <a:noFill/>
        </p:spPr>
        <p:txBody>
          <a:bodyPr wrap="square" rtlCol="0">
            <a:spAutoFit/>
          </a:bodyPr>
          <a:lstStyle/>
          <a:p>
            <a:r>
              <a:rPr lang="en-US" altLang="en-US" sz="2800" dirty="0">
                <a:solidFill>
                  <a:srgbClr val="2C8290"/>
                </a:solidFill>
                <a:latin typeface="UTM Cooper Black" panose="02040603050506020204" pitchFamily="18" charset="0"/>
              </a:rPr>
              <a:t>Đặt câu với một từ ở bài tập 2</a:t>
            </a:r>
          </a:p>
        </p:txBody>
      </p:sp>
      <p:pic>
        <p:nvPicPr>
          <p:cNvPr id="10" name="Picture 9"/>
          <p:cNvPicPr>
            <a:picLocks noChangeAspect="1"/>
          </p:cNvPicPr>
          <p:nvPr/>
        </p:nvPicPr>
        <p:blipFill>
          <a:blip r:embed="rId8">
            <a:extLst>
              <a:ext uri="{BEBA8EAE-BF5A-486C-A8C5-ECC9F3942E4B}">
                <a14:imgProps xmlns:a14="http://schemas.microsoft.com/office/drawing/2010/main">
                  <a14:imgLayer r:embed="rId9">
                    <a14:imgEffect>
                      <a14:backgroundRemoval t="3600" b="99200" l="10000" r="90000"/>
                    </a14:imgEffect>
                  </a14:imgLayer>
                </a14:imgProps>
              </a:ext>
              <a:ext uri="{28A0092B-C50C-407E-A947-70E740481C1C}">
                <a14:useLocalDpi xmlns:a14="http://schemas.microsoft.com/office/drawing/2010/main" val="0"/>
              </a:ext>
            </a:extLst>
          </a:blip>
          <a:stretch>
            <a:fillRect/>
          </a:stretch>
        </p:blipFill>
        <p:spPr>
          <a:xfrm flipH="1">
            <a:off x="8042515" y="2459420"/>
            <a:ext cx="3928767" cy="4414345"/>
          </a:xfrm>
          <a:prstGeom prst="rect">
            <a:avLst/>
          </a:prstGeom>
        </p:spPr>
      </p:pic>
      <p:grpSp>
        <p:nvGrpSpPr>
          <p:cNvPr id="11" name="Group 10"/>
          <p:cNvGrpSpPr/>
          <p:nvPr/>
        </p:nvGrpSpPr>
        <p:grpSpPr>
          <a:xfrm>
            <a:off x="3610299" y="2197313"/>
            <a:ext cx="6167843" cy="3673194"/>
            <a:chOff x="683568" y="555526"/>
            <a:chExt cx="2808312" cy="2059618"/>
          </a:xfrm>
        </p:grpSpPr>
        <p:pic>
          <p:nvPicPr>
            <p:cNvPr id="12" name="Picture 11"/>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9790" b="28392" l="0" r="53602"/>
                      </a14:imgEffect>
                    </a14:imgLayer>
                  </a14:imgProps>
                </a:ext>
                <a:ext uri="{28A0092B-C50C-407E-A947-70E740481C1C}">
                  <a14:useLocalDpi xmlns:a14="http://schemas.microsoft.com/office/drawing/2010/main" val="0"/>
                </a:ext>
              </a:extLst>
            </a:blip>
            <a:srcRect t="8808" r="50000" b="66961"/>
            <a:stretch/>
          </p:blipFill>
          <p:spPr>
            <a:xfrm>
              <a:off x="683568" y="555526"/>
              <a:ext cx="2808312" cy="2059618"/>
            </a:xfrm>
            <a:prstGeom prst="rect">
              <a:avLst/>
            </a:prstGeom>
            <a:ln>
              <a:noFill/>
            </a:ln>
          </p:spPr>
        </p:pic>
        <p:sp>
          <p:nvSpPr>
            <p:cNvPr id="13" name="TextBox 12"/>
            <p:cNvSpPr txBox="1"/>
            <p:nvPr/>
          </p:nvSpPr>
          <p:spPr>
            <a:xfrm>
              <a:off x="1275781" y="1065698"/>
              <a:ext cx="1572708" cy="534983"/>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b="1" dirty="0">
                  <a:solidFill>
                    <a:srgbClr val="FF0000"/>
                  </a:solidFill>
                  <a:latin typeface="UTM Seagull" panose="02040603050506020204" pitchFamily="18" charset="0"/>
                </a:rPr>
                <a:t>Tớ đặt câu trước nhé!</a:t>
              </a:r>
              <a:endParaRPr kumimoji="0" lang="en-US" sz="2800" b="1" i="0" u="none" strike="noStrike" kern="1200" cap="none" spc="0" normalizeH="0" baseline="0" noProof="0" dirty="0">
                <a:ln>
                  <a:noFill/>
                </a:ln>
                <a:solidFill>
                  <a:srgbClr val="FF0000"/>
                </a:solidFill>
                <a:effectLst/>
                <a:uLnTx/>
                <a:uFillTx/>
                <a:latin typeface="UTM Seagull" panose="02040603050506020204" pitchFamily="18" charset="0"/>
                <a:ea typeface="+mn-ea"/>
                <a:cs typeface="+mn-cs"/>
              </a:endParaRPr>
            </a:p>
          </p:txBody>
        </p:sp>
      </p:grpSp>
      <p:pic>
        <p:nvPicPr>
          <p:cNvPr id="14" name="Picture 13">
            <a:extLst>
              <a:ext uri="{FF2B5EF4-FFF2-40B4-BE49-F238E27FC236}">
                <a16:creationId xmlns:a16="http://schemas.microsoft.com/office/drawing/2014/main" id="{E2FD642F-8C69-4351-BF85-9BB67BB31B0F}"/>
              </a:ext>
            </a:extLst>
          </p:cNvPr>
          <p:cNvPicPr>
            <a:picLocks noChangeAspect="1"/>
          </p:cNvPicPr>
          <p:nvPr/>
        </p:nvPicPr>
        <p:blipFill rotWithShape="1">
          <a:blip r:embed="rId12">
            <a:extLst>
              <a:ext uri="{28A0092B-C50C-407E-A947-70E740481C1C}">
                <a14:useLocalDpi xmlns:a14="http://schemas.microsoft.com/office/drawing/2010/main" val="0"/>
              </a:ext>
            </a:extLst>
          </a:blip>
          <a:srcRect l="27001"/>
          <a:stretch/>
        </p:blipFill>
        <p:spPr>
          <a:xfrm>
            <a:off x="0" y="3826841"/>
            <a:ext cx="10069852" cy="2924782"/>
          </a:xfrm>
          <a:prstGeom prst="rect">
            <a:avLst/>
          </a:prstGeom>
        </p:spPr>
      </p:pic>
      <p:sp>
        <p:nvSpPr>
          <p:cNvPr id="15" name="Rectangle 14"/>
          <p:cNvSpPr/>
          <p:nvPr/>
        </p:nvSpPr>
        <p:spPr>
          <a:xfrm>
            <a:off x="145776" y="5289232"/>
            <a:ext cx="8943633" cy="954107"/>
          </a:xfrm>
          <a:prstGeom prst="rect">
            <a:avLst/>
          </a:prstGeom>
        </p:spPr>
        <p:txBody>
          <a:bodyPr wrap="square">
            <a:spAutoFit/>
          </a:bodyPr>
          <a:lstStyle/>
          <a:p>
            <a:pPr algn="ctr"/>
            <a:r>
              <a:rPr lang="en-US" altLang="en-US" sz="2800" dirty="0">
                <a:solidFill>
                  <a:srgbClr val="002060"/>
                </a:solidFill>
                <a:effectLst>
                  <a:outerShdw blurRad="38100" dist="38100" dir="2700000" algn="tl">
                    <a:srgbClr val="000000">
                      <a:alpha val="43137"/>
                    </a:srgbClr>
                  </a:outerShdw>
                </a:effectLst>
                <a:latin typeface="UTM Cooper Black" panose="02040603050506020204" pitchFamily="18" charset="0"/>
              </a:rPr>
              <a:t>nhân dân, nhân hậu, nhân ái, công nhân, nhân loại, nhân đức,  nhân từ, nhân tài </a:t>
            </a:r>
          </a:p>
        </p:txBody>
      </p:sp>
    </p:spTree>
    <p:extLst>
      <p:ext uri="{BB962C8B-B14F-4D97-AF65-F5344CB8AC3E}">
        <p14:creationId xmlns:p14="http://schemas.microsoft.com/office/powerpoint/2010/main" val="258655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nodeType="clickEffect">
                                  <p:stCondLst>
                                    <p:cond delay="0"/>
                                  </p:stCondLst>
                                  <p:childTnLst>
                                    <p:animRot by="120000">
                                      <p:cBhvr>
                                        <p:cTn id="14" dur="100" fill="hold">
                                          <p:stCondLst>
                                            <p:cond delay="0"/>
                                          </p:stCondLst>
                                        </p:cTn>
                                        <p:tgtEl>
                                          <p:spTgt spid="7"/>
                                        </p:tgtEl>
                                        <p:attrNameLst>
                                          <p:attrName>r</p:attrName>
                                        </p:attrNameLst>
                                      </p:cBhvr>
                                    </p:animRot>
                                    <p:animRot by="-240000">
                                      <p:cBhvr>
                                        <p:cTn id="15" dur="200" fill="hold">
                                          <p:stCondLst>
                                            <p:cond delay="200"/>
                                          </p:stCondLst>
                                        </p:cTn>
                                        <p:tgtEl>
                                          <p:spTgt spid="7"/>
                                        </p:tgtEl>
                                        <p:attrNameLst>
                                          <p:attrName>r</p:attrName>
                                        </p:attrNameLst>
                                      </p:cBhvr>
                                    </p:animRot>
                                    <p:animRot by="240000">
                                      <p:cBhvr>
                                        <p:cTn id="16" dur="200" fill="hold">
                                          <p:stCondLst>
                                            <p:cond delay="400"/>
                                          </p:stCondLst>
                                        </p:cTn>
                                        <p:tgtEl>
                                          <p:spTgt spid="7"/>
                                        </p:tgtEl>
                                        <p:attrNameLst>
                                          <p:attrName>r</p:attrName>
                                        </p:attrNameLst>
                                      </p:cBhvr>
                                    </p:animRot>
                                    <p:animRot by="-240000">
                                      <p:cBhvr>
                                        <p:cTn id="17" dur="200" fill="hold">
                                          <p:stCondLst>
                                            <p:cond delay="600"/>
                                          </p:stCondLst>
                                        </p:cTn>
                                        <p:tgtEl>
                                          <p:spTgt spid="7"/>
                                        </p:tgtEl>
                                        <p:attrNameLst>
                                          <p:attrName>r</p:attrName>
                                        </p:attrNameLst>
                                      </p:cBhvr>
                                    </p:animRot>
                                    <p:animRot by="120000">
                                      <p:cBhvr>
                                        <p:cTn id="18" dur="200" fill="hold">
                                          <p:stCondLst>
                                            <p:cond delay="800"/>
                                          </p:stCondLst>
                                        </p:cTn>
                                        <p:tgtEl>
                                          <p:spTgt spid="7"/>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1+#ppt_w/2"/>
                                          </p:val>
                                        </p:tav>
                                        <p:tav tm="100000">
                                          <p:val>
                                            <p:strVal val="#ppt_x"/>
                                          </p:val>
                                        </p:tav>
                                      </p:tavLst>
                                    </p:anim>
                                    <p:anim calcmode="lin" valueType="num">
                                      <p:cBhvr additive="base">
                                        <p:cTn id="2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a:extLst>
              <a:ext uri="{BEBA8EAE-BF5A-486C-A8C5-ECC9F3942E4B}">
                <a14:imgProps xmlns:a14="http://schemas.microsoft.com/office/drawing/2010/main">
                  <a14:imgLayer r:embed="rId3">
                    <a14:imgEffect>
                      <a14:backgroundRemoval t="472" b="99528" l="9664" r="89916"/>
                    </a14:imgEffect>
                  </a14:imgLayer>
                </a14:imgProps>
              </a:ext>
              <a:ext uri="{28A0092B-C50C-407E-A947-70E740481C1C}">
                <a14:useLocalDpi xmlns:a14="http://schemas.microsoft.com/office/drawing/2010/main" val="0"/>
              </a:ext>
            </a:extLst>
          </a:blip>
          <a:stretch>
            <a:fillRect/>
          </a:stretch>
        </p:blipFill>
        <p:spPr>
          <a:xfrm>
            <a:off x="8496320" y="1678675"/>
            <a:ext cx="4232783" cy="5421204"/>
          </a:xfrm>
          <a:prstGeom prst="rect">
            <a:avLst/>
          </a:prstGeom>
        </p:spPr>
      </p:pic>
      <p:pic>
        <p:nvPicPr>
          <p:cNvPr id="16" name="Picture 15"/>
          <p:cNvPicPr>
            <a:picLocks noChangeAspect="1"/>
          </p:cNvPicPr>
          <p:nvPr/>
        </p:nvPicPr>
        <p:blipFill>
          <a:blip r:embed="rId4" cstate="print">
            <a:extLst>
              <a:ext uri="{BEBA8EAE-BF5A-486C-A8C5-ECC9F3942E4B}">
                <a14:imgProps xmlns:a14="http://schemas.microsoft.com/office/drawing/2010/main">
                  <a14:imgLayer r:embed="rId5">
                    <a14:imgEffect>
                      <a14:backgroundRemoval t="1937" b="100000" l="9847" r="88943"/>
                    </a14:imgEffect>
                  </a14:imgLayer>
                </a14:imgProps>
              </a:ext>
              <a:ext uri="{28A0092B-C50C-407E-A947-70E740481C1C}">
                <a14:useLocalDpi xmlns:a14="http://schemas.microsoft.com/office/drawing/2010/main" val="0"/>
              </a:ext>
            </a:extLst>
          </a:blip>
          <a:stretch>
            <a:fillRect/>
          </a:stretch>
        </p:blipFill>
        <p:spPr>
          <a:xfrm flipH="1">
            <a:off x="7817178" y="3166281"/>
            <a:ext cx="3947959" cy="3947959"/>
          </a:xfrm>
          <a:prstGeom prst="rect">
            <a:avLst/>
          </a:prstGeom>
        </p:spPr>
      </p:pic>
      <p:sp>
        <p:nvSpPr>
          <p:cNvPr id="17" name="TextBox 682"/>
          <p:cNvSpPr txBox="1"/>
          <p:nvPr/>
        </p:nvSpPr>
        <p:spPr>
          <a:xfrm>
            <a:off x="625496" y="4643218"/>
            <a:ext cx="8091784" cy="1599369"/>
          </a:xfrm>
          <a:prstGeom prst="cloudCallout">
            <a:avLst>
              <a:gd name="adj1" fmla="val 65757"/>
              <a:gd name="adj2" fmla="val 42147"/>
            </a:avLst>
          </a:prstGeom>
          <a:solidFill>
            <a:srgbClr val="FAF0EA"/>
          </a:solidFill>
          <a:ln>
            <a:solidFill>
              <a:srgbClr val="FF0000"/>
            </a:solidFill>
            <a:prstDash val="dash"/>
          </a:ln>
          <a:effectLst>
            <a:glow rad="63500">
              <a:schemeClr val="accent5">
                <a:satMod val="175000"/>
                <a:alpha val="40000"/>
              </a:schemeClr>
            </a:glow>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zh-CN"/>
            </a:defPPr>
            <a:lvl1pPr algn="ctr">
              <a:defRPr sz="3200">
                <a:solidFill>
                  <a:schemeClr val="accent3"/>
                </a:solidFill>
                <a:latin typeface="华康方圆体W7(P)" pitchFamily="82" charset="-122"/>
                <a:ea typeface="华康方圆体W7(P)" pitchFamily="82"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a:defRPr/>
            </a:pPr>
            <a:r>
              <a:rPr lang="en-US" altLang="zh-CN" sz="2800" dirty="0">
                <a:solidFill>
                  <a:srgbClr val="069DB6"/>
                </a:solidFill>
                <a:latin typeface="UTM Aristote" panose="02040603050506020204" pitchFamily="18" charset="0"/>
              </a:rPr>
              <a:t>Bác Hồ có lòng nhân ái bao la.</a:t>
            </a:r>
          </a:p>
        </p:txBody>
      </p:sp>
      <p:sp>
        <p:nvSpPr>
          <p:cNvPr id="14" name="TextBox 682"/>
          <p:cNvSpPr txBox="1"/>
          <p:nvPr/>
        </p:nvSpPr>
        <p:spPr>
          <a:xfrm>
            <a:off x="625496" y="2099903"/>
            <a:ext cx="7031212" cy="1671662"/>
          </a:xfrm>
          <a:prstGeom prst="cloudCallout">
            <a:avLst>
              <a:gd name="adj1" fmla="val 65757"/>
              <a:gd name="adj2" fmla="val 42147"/>
            </a:avLst>
          </a:prstGeom>
          <a:solidFill>
            <a:srgbClr val="FAF0EA"/>
          </a:solidFill>
          <a:ln>
            <a:solidFill>
              <a:srgbClr val="FF0000"/>
            </a:solidFill>
            <a:prstDash val="dash"/>
          </a:ln>
          <a:effectLst>
            <a:glow rad="63500">
              <a:schemeClr val="accent5">
                <a:satMod val="175000"/>
                <a:alpha val="40000"/>
              </a:schemeClr>
            </a:glow>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zh-CN"/>
            </a:defPPr>
            <a:lvl1pPr algn="ctr">
              <a:defRPr sz="3200">
                <a:solidFill>
                  <a:schemeClr val="accent3"/>
                </a:solidFill>
                <a:latin typeface="华康方圆体W7(P)" pitchFamily="82" charset="-122"/>
                <a:ea typeface="华康方圆体W7(P)" pitchFamily="82"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srgbClr val="069DB6"/>
                </a:solidFill>
                <a:effectLst/>
                <a:uLnTx/>
                <a:uFillTx/>
                <a:latin typeface="UTM Aristote" panose="02040603050506020204" pitchFamily="18" charset="0"/>
                <a:ea typeface="华康方圆体W7(P)" pitchFamily="82" charset="-122"/>
                <a:cs typeface="+mn-cs"/>
              </a:rPr>
              <a:t>Nhân</a:t>
            </a:r>
            <a:r>
              <a:rPr kumimoji="0" lang="en-US" altLang="zh-CN" sz="2800" b="0" i="0" u="none" strike="noStrike" kern="1200" cap="none" spc="0" normalizeH="0" noProof="0" dirty="0">
                <a:ln>
                  <a:noFill/>
                </a:ln>
                <a:solidFill>
                  <a:srgbClr val="069DB6"/>
                </a:solidFill>
                <a:effectLst/>
                <a:uLnTx/>
                <a:uFillTx/>
                <a:latin typeface="UTM Aristote" panose="02040603050506020204" pitchFamily="18" charset="0"/>
                <a:ea typeface="华康方圆体W7(P)" pitchFamily="82" charset="-122"/>
                <a:cs typeface="+mn-cs"/>
              </a:rPr>
              <a:t> dân Việt Nam rất anh hùng.</a:t>
            </a:r>
            <a:endParaRPr kumimoji="0" lang="en-US" altLang="zh-CN" sz="2800" b="0" i="0" u="none" strike="noStrike" kern="1200" cap="none" spc="0" normalizeH="0" baseline="0" noProof="0" dirty="0">
              <a:ln>
                <a:noFill/>
              </a:ln>
              <a:solidFill>
                <a:srgbClr val="069DB6"/>
              </a:solidFill>
              <a:effectLst/>
              <a:uLnTx/>
              <a:uFillTx/>
              <a:latin typeface="UTM Aristote" panose="02040603050506020204" pitchFamily="18" charset="0"/>
              <a:ea typeface="华康方圆体W7(P)" pitchFamily="82" charset="-122"/>
              <a:cs typeface="+mn-cs"/>
            </a:endParaRPr>
          </a:p>
        </p:txBody>
      </p:sp>
    </p:spTree>
    <p:extLst>
      <p:ext uri="{BB962C8B-B14F-4D97-AF65-F5344CB8AC3E}">
        <p14:creationId xmlns:p14="http://schemas.microsoft.com/office/powerpoint/2010/main" val="10503904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37"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900" decel="100000" fill="hold"/>
                                        <p:tgtEl>
                                          <p:spTgt spid="1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900" decel="100000" fill="hold"/>
                                        <p:tgtEl>
                                          <p:spTgt spid="1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4" cstate="print">
            <a:duotone>
              <a:prstClr val="black"/>
              <a:schemeClr val="accent4">
                <a:tint val="45000"/>
                <a:satMod val="400000"/>
              </a:schemeClr>
            </a:duotone>
            <a:extLst>
              <a:ext uri="{28A0092B-C50C-407E-A947-70E740481C1C}">
                <a14:useLocalDpi xmlns:a14="http://schemas.microsoft.com/office/drawing/2010/main" val="0"/>
              </a:ext>
            </a:extLst>
          </a:blip>
          <a:srcRect l="18995" t="34305" r="58126" b="37526"/>
          <a:stretch/>
        </p:blipFill>
        <p:spPr>
          <a:xfrm>
            <a:off x="4343402" y="0"/>
            <a:ext cx="8021863" cy="7595580"/>
          </a:xfrm>
          <a:prstGeom prst="rect">
            <a:avLst/>
          </a:prstGeom>
        </p:spPr>
      </p:pic>
      <p:sp>
        <p:nvSpPr>
          <p:cNvPr id="52" name="AutoShape 3"/>
          <p:cNvSpPr>
            <a:spLocks noChangeAspect="1" noChangeArrowheads="1" noTextEdit="1"/>
          </p:cNvSpPr>
          <p:nvPr/>
        </p:nvSpPr>
        <p:spPr bwMode="auto">
          <a:xfrm>
            <a:off x="1323977" y="1447801"/>
            <a:ext cx="3019425" cy="4959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69" name="Rectangle 68"/>
          <p:cNvSpPr/>
          <p:nvPr/>
        </p:nvSpPr>
        <p:spPr>
          <a:xfrm>
            <a:off x="4963435" y="1375129"/>
            <a:ext cx="6098866" cy="5016758"/>
          </a:xfrm>
          <a:prstGeom prst="rect">
            <a:avLst/>
          </a:prstGeom>
          <a:ln>
            <a:prstDash val="dash"/>
          </a:ln>
        </p:spPr>
        <p:style>
          <a:lnRef idx="2">
            <a:schemeClr val="accent4"/>
          </a:lnRef>
          <a:fillRef idx="1">
            <a:schemeClr val="lt1"/>
          </a:fillRef>
          <a:effectRef idx="0">
            <a:schemeClr val="accent4"/>
          </a:effectRef>
          <a:fontRef idx="minor">
            <a:schemeClr val="dk1"/>
          </a:fontRef>
        </p:style>
        <p:txBody>
          <a:bodyPr wrap="square">
            <a:spAutoFit/>
          </a:bodyPr>
          <a:lstStyle/>
          <a:p>
            <a:pPr algn="just">
              <a:spcBef>
                <a:spcPct val="50000"/>
              </a:spcBef>
            </a:pPr>
            <a:r>
              <a:rPr lang="en-US" altLang="en-US" sz="4000" b="1" dirty="0">
                <a:latin typeface="Times New Roman" panose="02020603050405020304" pitchFamily="18" charset="0"/>
                <a:cs typeface="Times New Roman" panose="02020603050405020304" pitchFamily="18" charset="0"/>
              </a:rPr>
              <a:t>Tục ngữ là thể loại văn học dân gian nhằm đúc kết kinh nghiệm, tri thức của nhân dân dưới hình thức những câu nói ngắn gọn, súc tích, có nhịp điệu, dễ nhớ, dễ truyền đạt, thường gieo vần lưng. </a:t>
            </a:r>
          </a:p>
        </p:txBody>
      </p:sp>
      <p:pic>
        <p:nvPicPr>
          <p:cNvPr id="22" name="Picture 21"/>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5371" b="89770" l="34364" r="93273">
                        <a14:foregroundMark x1="40727" y1="22762" x2="40727" y2="22762"/>
                        <a14:backgroundMark x1="57545" y1="52941" x2="57545" y2="52941"/>
                        <a14:backgroundMark x1="57545" y1="51066" x2="57545" y2="51066"/>
                        <a14:backgroundMark x1="63091" y1="39812" x2="63091" y2="39812"/>
                        <a14:backgroundMark x1="54364" y1="16965" x2="54364" y2="16965"/>
                        <a14:backgroundMark x1="52727" y1="49361" x2="52727" y2="49361"/>
                      </a14:backgroundRemoval>
                    </a14:imgEffect>
                  </a14:imgLayer>
                </a14:imgProps>
              </a:ext>
              <a:ext uri="{28A0092B-C50C-407E-A947-70E740481C1C}">
                <a14:useLocalDpi xmlns:a14="http://schemas.microsoft.com/office/drawing/2010/main" val="0"/>
              </a:ext>
            </a:extLst>
          </a:blip>
          <a:srcRect l="35426" t="1583" b="14254"/>
          <a:stretch/>
        </p:blipFill>
        <p:spPr>
          <a:xfrm flipH="1">
            <a:off x="-217094" y="1064559"/>
            <a:ext cx="4187582" cy="5821762"/>
          </a:xfrm>
          <a:prstGeom prst="rect">
            <a:avLst/>
          </a:prstGeom>
        </p:spPr>
      </p:pic>
      <p:sp>
        <p:nvSpPr>
          <p:cNvPr id="6" name="TextBox 5">
            <a:extLst>
              <a:ext uri="{FF2B5EF4-FFF2-40B4-BE49-F238E27FC236}">
                <a16:creationId xmlns:a16="http://schemas.microsoft.com/office/drawing/2014/main" id="{25BC413D-470C-42B3-8E7A-4822C67F0F1C}"/>
              </a:ext>
            </a:extLst>
          </p:cNvPr>
          <p:cNvSpPr txBox="1"/>
          <p:nvPr/>
        </p:nvSpPr>
        <p:spPr>
          <a:xfrm>
            <a:off x="1876697" y="764477"/>
            <a:ext cx="2776722" cy="600164"/>
          </a:xfrm>
          <a:prstGeom prst="rect">
            <a:avLst/>
          </a:prstGeom>
          <a:noFill/>
        </p:spPr>
        <p:txBody>
          <a:bodyPr wrap="none" rtlCol="0">
            <a:spAutoFit/>
          </a:bodyPr>
          <a:lstStyle/>
          <a:p>
            <a:r>
              <a:rPr lang="en-US" sz="3300" b="1" dirty="0">
                <a:ln w="22225">
                  <a:solidFill>
                    <a:srgbClr val="C84771"/>
                  </a:solidFill>
                  <a:prstDash val="solid"/>
                </a:ln>
                <a:solidFill>
                  <a:srgbClr val="C84771"/>
                </a:solidFill>
                <a:latin typeface="Times New Roman" panose="02020603050405020304" pitchFamily="18" charset="0"/>
                <a:cs typeface="Times New Roman" panose="02020603050405020304" pitchFamily="18" charset="0"/>
              </a:rPr>
              <a:t>Tục ngữ là gì?</a:t>
            </a:r>
          </a:p>
        </p:txBody>
      </p:sp>
      <p:sp>
        <p:nvSpPr>
          <p:cNvPr id="8" name="Rectangle 7">
            <a:extLst>
              <a:ext uri="{FF2B5EF4-FFF2-40B4-BE49-F238E27FC236}">
                <a16:creationId xmlns:a16="http://schemas.microsoft.com/office/drawing/2014/main" id="{36B26956-5638-4D60-8EC7-AEF628CE5880}"/>
              </a:ext>
            </a:extLst>
          </p:cNvPr>
          <p:cNvSpPr/>
          <p:nvPr/>
        </p:nvSpPr>
        <p:spPr>
          <a:xfrm>
            <a:off x="490428" y="751962"/>
            <a:ext cx="1667098" cy="584775"/>
          </a:xfrm>
          <a:prstGeom prst="rect">
            <a:avLst/>
          </a:prstGeom>
          <a:effectLst/>
        </p:spPr>
        <p:txBody>
          <a:bodyPr wrap="square">
            <a:spAutoFit/>
          </a:bodyPr>
          <a:lstStyle/>
          <a:p>
            <a:r>
              <a:rPr lang="en-US" altLang="en-US" sz="3200" dirty="0">
                <a:ln w="0"/>
                <a:solidFill>
                  <a:srgbClr val="DF6E6B"/>
                </a:solidFill>
                <a:effectLst>
                  <a:reflection blurRad="6350" stA="53000" endA="300" endPos="35500" dir="5400000" sy="-90000" algn="bl" rotWithShape="0"/>
                </a:effectLst>
                <a:latin typeface="UTM Cooper Black" panose="02040603050506020204" pitchFamily="18" charset="0"/>
              </a:rPr>
              <a:t>Bài 4</a:t>
            </a:r>
            <a:endParaRPr lang="en-US" sz="3200" dirty="0">
              <a:ln w="0"/>
              <a:solidFill>
                <a:srgbClr val="DF6E6B"/>
              </a:solidFill>
              <a:effectLst>
                <a:reflection blurRad="6350" stA="53000" endA="300" endPos="35500" dir="5400000" sy="-90000" algn="bl" rotWithShape="0"/>
              </a:effectLst>
              <a:latin typeface="UTM Cooper Black" panose="02040603050506020204" pitchFamily="18" charset="0"/>
            </a:endParaRPr>
          </a:p>
        </p:txBody>
      </p:sp>
    </p:spTree>
    <p:extLst>
      <p:ext uri="{BB962C8B-B14F-4D97-AF65-F5344CB8AC3E}">
        <p14:creationId xmlns:p14="http://schemas.microsoft.com/office/powerpoint/2010/main" val="27507871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7E5D7-479A-4650-96F3-FACBA23164F6}"/>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t="3018" b="18"/>
          <a:stretch/>
        </p:blipFill>
        <p:spPr>
          <a:xfrm>
            <a:off x="3282953" y="779533"/>
            <a:ext cx="4772654" cy="308516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Picture 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3323" b="97696" l="1416" r="37136"/>
                    </a14:imgEffect>
                  </a14:imgLayer>
                </a14:imgProps>
              </a:ext>
              <a:ext uri="{28A0092B-C50C-407E-A947-70E740481C1C}">
                <a14:useLocalDpi xmlns:a14="http://schemas.microsoft.com/office/drawing/2010/main" val="0"/>
              </a:ext>
            </a:extLst>
          </a:blip>
          <a:srcRect t="83761" r="62485"/>
          <a:stretch/>
        </p:blipFill>
        <p:spPr>
          <a:xfrm>
            <a:off x="-243840" y="3864694"/>
            <a:ext cx="12178994" cy="3445641"/>
          </a:xfrm>
          <a:prstGeom prst="rect">
            <a:avLst/>
          </a:prstGeom>
        </p:spPr>
      </p:pic>
      <p:sp>
        <p:nvSpPr>
          <p:cNvPr id="5" name="Rectangle 4"/>
          <p:cNvSpPr/>
          <p:nvPr/>
        </p:nvSpPr>
        <p:spPr>
          <a:xfrm>
            <a:off x="1158240" y="4265593"/>
            <a:ext cx="10271759" cy="1938992"/>
          </a:xfrm>
          <a:prstGeom prst="rect">
            <a:avLst/>
          </a:prstGeom>
        </p:spPr>
        <p:txBody>
          <a:bodyPr wrap="square">
            <a:spAutoFit/>
          </a:bodyPr>
          <a:lstStyle/>
          <a:p>
            <a:pPr>
              <a:lnSpc>
                <a:spcPct val="150000"/>
              </a:lnSpc>
            </a:pPr>
            <a:r>
              <a:rPr lang="en-US" altLang="en-US" sz="4000" b="1" dirty="0">
                <a:solidFill>
                  <a:schemeClr val="accent6">
                    <a:lumMod val="75000"/>
                  </a:schemeClr>
                </a:solidFill>
                <a:latin typeface="Times New Roman" panose="02020603050405020304" pitchFamily="18" charset="0"/>
                <a:cs typeface="Times New Roman" panose="02020603050405020304" pitchFamily="18" charset="0"/>
              </a:rPr>
              <a:t>	Chê người có tính xấu, ghen tị khi thấy người khác được hạnh phúc.</a:t>
            </a:r>
            <a:endParaRPr lang="en-US" sz="4000" b="1" dirty="0">
              <a:solidFill>
                <a:schemeClr val="accent6">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494358"/>
      </p:ext>
    </p:extLst>
  </p:cSld>
  <p:clrMapOvr>
    <a:masterClrMapping/>
  </p:clrMapOvr>
  <mc:AlternateContent xmlns:mc="http://schemas.openxmlformats.org/markup-compatibility/2006">
    <mc:Choice xmlns:p14="http://schemas.microsoft.com/office/powerpoint/2010/main" Requires="p14">
      <p:transition spd="slow" p14:dur="20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0E40A5-CE19-438F-B9FB-96E91BF18246}"/>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t="6905" b="6905"/>
          <a:stretch/>
        </p:blipFill>
        <p:spPr>
          <a:xfrm>
            <a:off x="3205025" y="347862"/>
            <a:ext cx="6147710" cy="39740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Picture 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3323" b="97696" l="1416" r="37136"/>
                    </a14:imgEffect>
                  </a14:imgLayer>
                </a14:imgProps>
              </a:ext>
              <a:ext uri="{28A0092B-C50C-407E-A947-70E740481C1C}">
                <a14:useLocalDpi xmlns:a14="http://schemas.microsoft.com/office/drawing/2010/main" val="0"/>
              </a:ext>
            </a:extLst>
          </a:blip>
          <a:srcRect t="83761" r="62485"/>
          <a:stretch/>
        </p:blipFill>
        <p:spPr>
          <a:xfrm>
            <a:off x="-396240" y="4321894"/>
            <a:ext cx="12178994" cy="3445641"/>
          </a:xfrm>
          <a:prstGeom prst="rect">
            <a:avLst/>
          </a:prstGeom>
        </p:spPr>
      </p:pic>
      <p:sp>
        <p:nvSpPr>
          <p:cNvPr id="5" name="Rectangle 4"/>
          <p:cNvSpPr/>
          <p:nvPr/>
        </p:nvSpPr>
        <p:spPr>
          <a:xfrm>
            <a:off x="1005840" y="4734342"/>
            <a:ext cx="10546080" cy="2123658"/>
          </a:xfrm>
          <a:prstGeom prst="rect">
            <a:avLst/>
          </a:prstGeom>
        </p:spPr>
        <p:txBody>
          <a:bodyPr wrap="square">
            <a:spAutoFit/>
          </a:bodyPr>
          <a:lstStyle/>
          <a:p>
            <a:pPr>
              <a:lnSpc>
                <a:spcPct val="150000"/>
              </a:lnSpc>
            </a:pPr>
            <a:r>
              <a:rPr lang="en-US" altLang="en-US" sz="4400" b="1" dirty="0">
                <a:solidFill>
                  <a:schemeClr val="accent6">
                    <a:lumMod val="75000"/>
                  </a:schemeClr>
                </a:solidFill>
                <a:latin typeface="Times New Roman" panose="02020603050405020304" pitchFamily="18" charset="0"/>
                <a:cs typeface="Times New Roman" panose="02020603050405020304" pitchFamily="18" charset="0"/>
              </a:rPr>
              <a:t>	Khuyên người ta đoàn kết với nhau, đoàn kết tạo nên sức mạnh.</a:t>
            </a:r>
          </a:p>
        </p:txBody>
      </p:sp>
    </p:spTree>
    <p:extLst>
      <p:ext uri="{BB962C8B-B14F-4D97-AF65-F5344CB8AC3E}">
        <p14:creationId xmlns:p14="http://schemas.microsoft.com/office/powerpoint/2010/main" val="4106385489"/>
      </p:ext>
    </p:extLst>
  </p:cSld>
  <p:clrMapOvr>
    <a:masterClrMapping/>
  </p:clrMapOvr>
  <mc:AlternateContent xmlns:mc="http://schemas.openxmlformats.org/markup-compatibility/2006">
    <mc:Choice xmlns:p14="http://schemas.microsoft.com/office/powerpoint/2010/main" Requires="p14">
      <p:transition spd="slow" p14:dur="20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83323" b="97696" l="1416" r="37136"/>
                    </a14:imgEffect>
                  </a14:imgLayer>
                </a14:imgProps>
              </a:ext>
              <a:ext uri="{28A0092B-C50C-407E-A947-70E740481C1C}">
                <a14:useLocalDpi xmlns:a14="http://schemas.microsoft.com/office/drawing/2010/main" val="0"/>
              </a:ext>
            </a:extLst>
          </a:blip>
          <a:srcRect t="83761" r="62485"/>
          <a:stretch/>
        </p:blipFill>
        <p:spPr>
          <a:xfrm>
            <a:off x="3192311" y="2748386"/>
            <a:ext cx="9176360" cy="5530860"/>
          </a:xfrm>
          <a:prstGeom prst="rect">
            <a:avLst/>
          </a:prstGeom>
        </p:spPr>
      </p:pic>
      <p:sp>
        <p:nvSpPr>
          <p:cNvPr id="4" name="Rectangle 3"/>
          <p:cNvSpPr/>
          <p:nvPr/>
        </p:nvSpPr>
        <p:spPr>
          <a:xfrm>
            <a:off x="4352431" y="3995678"/>
            <a:ext cx="8016240" cy="2862322"/>
          </a:xfrm>
          <a:prstGeom prst="rect">
            <a:avLst/>
          </a:prstGeom>
        </p:spPr>
        <p:txBody>
          <a:bodyPr wrap="square">
            <a:spAutoFit/>
          </a:bodyPr>
          <a:lstStyle/>
          <a:p>
            <a:pPr>
              <a:lnSpc>
                <a:spcPct val="150000"/>
              </a:lnSpc>
            </a:pPr>
            <a:r>
              <a:rPr lang="en-US" altLang="en-US" sz="4000" b="1" dirty="0">
                <a:solidFill>
                  <a:schemeClr val="accent6">
                    <a:lumMod val="75000"/>
                  </a:schemeClr>
                </a:solidFill>
                <a:latin typeface="Times New Roman" panose="02020603050405020304" pitchFamily="18" charset="0"/>
                <a:cs typeface="Times New Roman" panose="02020603050405020304" pitchFamily="18" charset="0"/>
              </a:rPr>
              <a:t>	Khuyên người ta sống hiền lành, nhân hậu vì sống hiền lành, nhân hậu sẽ gặp điều may mắn.</a:t>
            </a:r>
            <a:endParaRPr lang="en-US" sz="4000" b="1" dirty="0">
              <a:solidFill>
                <a:schemeClr val="accent6">
                  <a:lumMod val="75000"/>
                </a:schemeClr>
              </a:solidFill>
              <a:latin typeface="Times New Roman" panose="02020603050405020304" pitchFamily="18" charset="0"/>
              <a:cs typeface="Times New Roman" panose="02020603050405020304" pitchFamily="18" charset="0"/>
            </a:endParaRPr>
          </a:p>
        </p:txBody>
      </p:sp>
      <p:pic>
        <p:nvPicPr>
          <p:cNvPr id="1026" name="Picture 2" descr="Truyện cổ tích Cây khế [hay truyện Ăn khế trả vàng] - Thế giới cổ tíc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015" y="421441"/>
            <a:ext cx="6490953" cy="365440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61125576"/>
      </p:ext>
    </p:extLst>
  </p:cSld>
  <p:clrMapOvr>
    <a:masterClrMapping/>
  </p:clrMapOvr>
  <mc:AlternateContent xmlns:mc="http://schemas.openxmlformats.org/markup-compatibility/2006">
    <mc:Choice xmlns:p14="http://schemas.microsoft.com/office/powerpoint/2010/main" Requires="p14">
      <p:transition spd="slow" p14:dur="2000" advClick="0">
        <p:random/>
      </p:transition>
    </mc:Choice>
    <mc:Fallback>
      <p:transition spd="slow" advClick="0">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BEBA8EAE-BF5A-486C-A8C5-ECC9F3942E4B}">
                <a14:imgProps xmlns:a14="http://schemas.microsoft.com/office/drawing/2010/main">
                  <a14:imgLayer r:embed="rId5">
                    <a14:imgEffect>
                      <a14:backgroundRemoval t="1937" b="100000" l="9847" r="88943"/>
                    </a14:imgEffect>
                  </a14:imgLayer>
                </a14:imgProps>
              </a:ext>
              <a:ext uri="{28A0092B-C50C-407E-A947-70E740481C1C}">
                <a14:useLocalDpi xmlns:a14="http://schemas.microsoft.com/office/drawing/2010/main" val="0"/>
              </a:ext>
            </a:extLst>
          </a:blip>
          <a:stretch>
            <a:fillRect/>
          </a:stretch>
        </p:blipFill>
        <p:spPr>
          <a:xfrm flipH="1">
            <a:off x="8880309" y="2660915"/>
            <a:ext cx="3840427" cy="3840427"/>
          </a:xfrm>
          <a:prstGeom prst="rect">
            <a:avLst/>
          </a:prstGeom>
        </p:spPr>
      </p:pic>
      <p:sp>
        <p:nvSpPr>
          <p:cNvPr id="14" name="TextBox 682"/>
          <p:cNvSpPr txBox="1"/>
          <p:nvPr/>
        </p:nvSpPr>
        <p:spPr>
          <a:xfrm>
            <a:off x="2447595" y="644691"/>
            <a:ext cx="6432715" cy="2852528"/>
          </a:xfrm>
          <a:prstGeom prst="cloudCallout">
            <a:avLst>
              <a:gd name="adj1" fmla="val 65757"/>
              <a:gd name="adj2" fmla="val 42147"/>
            </a:avLst>
          </a:prstGeom>
          <a:solidFill>
            <a:srgbClr val="FAF0EA"/>
          </a:solidFill>
          <a:ln>
            <a:solidFill>
              <a:srgbClr val="FF0000"/>
            </a:solidFill>
            <a:prstDash val="dash"/>
          </a:ln>
          <a:effectLst>
            <a:glow rad="63500">
              <a:schemeClr val="accent5">
                <a:satMod val="175000"/>
                <a:alpha val="40000"/>
              </a:schemeClr>
            </a:glow>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zh-CN"/>
            </a:defPPr>
            <a:lvl1pPr algn="ctr">
              <a:defRPr sz="3200">
                <a:solidFill>
                  <a:schemeClr val="accent3"/>
                </a:solidFill>
                <a:latin typeface="华康方圆体W7(P)" pitchFamily="82" charset="-122"/>
                <a:ea typeface="华康方圆体W7(P)" pitchFamily="82"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a:ln>
                  <a:noFill/>
                </a:ln>
                <a:solidFill>
                  <a:srgbClr val="069DB6"/>
                </a:solidFill>
                <a:effectLst/>
                <a:uLnTx/>
                <a:uFillTx/>
                <a:latin typeface="UTM Aristote" panose="02040603050506020204" pitchFamily="18" charset="0"/>
                <a:ea typeface="华康方圆体W7(P)" pitchFamily="82" charset="-122"/>
                <a:cs typeface="+mn-cs"/>
              </a:rPr>
              <a:t>Nhớ chuẩn bị bài sau bạn nhé!</a:t>
            </a:r>
          </a:p>
        </p:txBody>
      </p:sp>
      <p:pic>
        <p:nvPicPr>
          <p:cNvPr id="1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30708" y="4055439"/>
            <a:ext cx="5456013" cy="2767216"/>
          </a:xfrm>
          <a:prstGeom prst="rect">
            <a:avLst/>
          </a:prstGeom>
        </p:spPr>
      </p:pic>
      <p:grpSp>
        <p:nvGrpSpPr>
          <p:cNvPr id="18" name="组合 2"/>
          <p:cNvGrpSpPr/>
          <p:nvPr/>
        </p:nvGrpSpPr>
        <p:grpSpPr>
          <a:xfrm rot="20200192">
            <a:off x="217060" y="2731033"/>
            <a:ext cx="4032448" cy="4032448"/>
            <a:chOff x="545853" y="1435603"/>
            <a:chExt cx="3024336" cy="3024336"/>
          </a:xfrm>
        </p:grpSpPr>
        <p:pic>
          <p:nvPicPr>
            <p:cNvPr id="19" name="图片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5853" y="1435603"/>
              <a:ext cx="3024336" cy="3024336"/>
            </a:xfrm>
            <a:prstGeom prst="rect">
              <a:avLst/>
            </a:prstGeom>
          </p:spPr>
        </p:pic>
        <p:sp>
          <p:nvSpPr>
            <p:cNvPr id="20" name="矩形 7"/>
            <p:cNvSpPr/>
            <p:nvPr/>
          </p:nvSpPr>
          <p:spPr>
            <a:xfrm rot="544169">
              <a:off x="1115615" y="2482376"/>
              <a:ext cx="1621910" cy="1540367"/>
            </a:xfrm>
            <a:prstGeom prst="rect">
              <a:avLst/>
            </a:prstGeom>
          </p:spPr>
          <p:txBody>
            <a:bodyPr wrap="square" lIns="121909" tIns="60955" rIns="121909" bIns="60955">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4400" b="1" i="0" u="none" strike="noStrike" kern="1200" cap="none" spc="0" normalizeH="0" baseline="0" noProof="0">
                  <a:ln>
                    <a:noFill/>
                  </a:ln>
                  <a:solidFill>
                    <a:srgbClr val="CC0066">
                      <a:lumMod val="60000"/>
                      <a:lumOff val="40000"/>
                    </a:srgbClr>
                  </a:solidFill>
                  <a:effectLst/>
                  <a:uLnTx/>
                  <a:uFillTx/>
                  <a:latin typeface="UTM Cooper Black" panose="02040603050506020204" pitchFamily="18" charset="0"/>
                  <a:ea typeface="微软雅黑"/>
                  <a:cs typeface="+mn-cs"/>
                </a:rPr>
                <a:t>DẶN DÒ</a:t>
              </a:r>
              <a:endParaRPr kumimoji="0" lang="zh-CN" altLang="en-US" sz="4400" b="1" i="0" u="none" strike="noStrike" kern="1200" cap="none" spc="0" normalizeH="0" baseline="0" noProof="0" dirty="0">
                <a:ln>
                  <a:noFill/>
                </a:ln>
                <a:solidFill>
                  <a:srgbClr val="CC0066">
                    <a:lumMod val="60000"/>
                    <a:lumOff val="40000"/>
                  </a:srgbClr>
                </a:solidFill>
                <a:effectLst/>
                <a:uLnTx/>
                <a:uFillTx/>
                <a:latin typeface="UTM Cooper Black" panose="02040603050506020204" pitchFamily="18" charset="0"/>
                <a:ea typeface="微软雅黑"/>
                <a:cs typeface="+mn-cs"/>
              </a:endParaRPr>
            </a:p>
          </p:txBody>
        </p:sp>
      </p:grpSp>
    </p:spTree>
    <p:extLst>
      <p:ext uri="{BB962C8B-B14F-4D97-AF65-F5344CB8AC3E}">
        <p14:creationId xmlns:p14="http://schemas.microsoft.com/office/powerpoint/2010/main" val="29577980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53"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par>
                                <p:cTn id="13" presetID="37"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900" decel="100000" fill="hold"/>
                                        <p:tgtEl>
                                          <p:spTgt spid="14"/>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par>
                          <p:cTn id="19" fill="hold">
                            <p:stCondLst>
                              <p:cond delay="1000"/>
                            </p:stCondLst>
                            <p:childTnLst>
                              <p:par>
                                <p:cTn id="20" presetID="53" presetClass="entr" presetSubtype="16"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animEffect transition="in" filter="fade">
                                      <p:cBhvr>
                                        <p:cTn id="24" dur="500"/>
                                        <p:tgtEl>
                                          <p:spTgt spid="18"/>
                                        </p:tgtEl>
                                      </p:cBhvr>
                                    </p:animEffect>
                                  </p:childTnLst>
                                </p:cTn>
                              </p:par>
                            </p:childTnLst>
                          </p:cTn>
                        </p:par>
                        <p:par>
                          <p:cTn id="25" fill="hold">
                            <p:stCondLst>
                              <p:cond delay="1500"/>
                            </p:stCondLst>
                            <p:childTnLst>
                              <p:par>
                                <p:cTn id="26" presetID="32" presetClass="emph" presetSubtype="0" repeatCount="indefinite" fill="hold" nodeType="afterEffect">
                                  <p:stCondLst>
                                    <p:cond delay="0"/>
                                  </p:stCondLst>
                                  <p:childTnLst>
                                    <p:animRot by="120000">
                                      <p:cBhvr>
                                        <p:cTn id="27" dur="100" fill="hold">
                                          <p:stCondLst>
                                            <p:cond delay="0"/>
                                          </p:stCondLst>
                                        </p:cTn>
                                        <p:tgtEl>
                                          <p:spTgt spid="18"/>
                                        </p:tgtEl>
                                        <p:attrNameLst>
                                          <p:attrName>r</p:attrName>
                                        </p:attrNameLst>
                                      </p:cBhvr>
                                    </p:animRot>
                                    <p:animRot by="-240000">
                                      <p:cBhvr>
                                        <p:cTn id="28" dur="200" fill="hold">
                                          <p:stCondLst>
                                            <p:cond delay="200"/>
                                          </p:stCondLst>
                                        </p:cTn>
                                        <p:tgtEl>
                                          <p:spTgt spid="18"/>
                                        </p:tgtEl>
                                        <p:attrNameLst>
                                          <p:attrName>r</p:attrName>
                                        </p:attrNameLst>
                                      </p:cBhvr>
                                    </p:animRot>
                                    <p:animRot by="240000">
                                      <p:cBhvr>
                                        <p:cTn id="29" dur="200" fill="hold">
                                          <p:stCondLst>
                                            <p:cond delay="400"/>
                                          </p:stCondLst>
                                        </p:cTn>
                                        <p:tgtEl>
                                          <p:spTgt spid="18"/>
                                        </p:tgtEl>
                                        <p:attrNameLst>
                                          <p:attrName>r</p:attrName>
                                        </p:attrNameLst>
                                      </p:cBhvr>
                                    </p:animRot>
                                    <p:animRot by="-240000">
                                      <p:cBhvr>
                                        <p:cTn id="30" dur="200" fill="hold">
                                          <p:stCondLst>
                                            <p:cond delay="600"/>
                                          </p:stCondLst>
                                        </p:cTn>
                                        <p:tgtEl>
                                          <p:spTgt spid="18"/>
                                        </p:tgtEl>
                                        <p:attrNameLst>
                                          <p:attrName>r</p:attrName>
                                        </p:attrNameLst>
                                      </p:cBhvr>
                                    </p:animRot>
                                    <p:animRot by="120000">
                                      <p:cBhvr>
                                        <p:cTn id="31" dur="200" fill="hold">
                                          <p:stCondLst>
                                            <p:cond delay="800"/>
                                          </p:stCondLst>
                                        </p:cTn>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圆角矩形标注 11">
            <a:extLst>
              <a:ext uri="{FF2B5EF4-FFF2-40B4-BE49-F238E27FC236}">
                <a16:creationId xmlns:a16="http://schemas.microsoft.com/office/drawing/2014/main" id="{D7B069D1-1DB4-4829-B4B5-866459A0325B}"/>
              </a:ext>
            </a:extLst>
          </p:cNvPr>
          <p:cNvSpPr/>
          <p:nvPr/>
        </p:nvSpPr>
        <p:spPr>
          <a:xfrm>
            <a:off x="329372" y="193183"/>
            <a:ext cx="5549900" cy="1867437"/>
          </a:xfrm>
          <a:prstGeom prst="wedgeRoundRectCallout">
            <a:avLst>
              <a:gd name="adj1" fmla="val 55764"/>
              <a:gd name="adj2" fmla="val 91921"/>
              <a:gd name="adj3" fmla="val 16667"/>
            </a:avLst>
          </a:prstGeom>
          <a:solidFill>
            <a:srgbClr val="FFEBCC"/>
          </a:solidFill>
          <a:ln w="38100">
            <a:solidFill>
              <a:srgbClr val="FFAFA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6000" b="1" i="0" u="none" strike="noStrike" kern="1200" cap="none" spc="0" normalizeH="0" baseline="0" noProof="0" dirty="0">
              <a:ln>
                <a:noFill/>
              </a:ln>
              <a:solidFill>
                <a:srgbClr val="02736A"/>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TextBox 1"/>
          <p:cNvSpPr txBox="1"/>
          <p:nvPr/>
        </p:nvSpPr>
        <p:spPr>
          <a:xfrm>
            <a:off x="380863" y="603681"/>
            <a:ext cx="5498409" cy="1046440"/>
          </a:xfrm>
          <a:prstGeom prst="rect">
            <a:avLst/>
          </a:prstGeom>
          <a:noFill/>
        </p:spPr>
        <p:txBody>
          <a:bodyPr wrap="square" rtlCol="0">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4400" b="0" i="0" u="none" strike="noStrike" kern="1200" cap="none" spc="0" normalizeH="0" baseline="0" noProof="0">
                <a:ln>
                  <a:noFill/>
                </a:ln>
                <a:solidFill>
                  <a:srgbClr val="ED7D31">
                    <a:lumMod val="75000"/>
                  </a:srgbClr>
                </a:solidFill>
                <a:effectLst/>
                <a:uLnTx/>
                <a:uFillTx/>
                <a:latin typeface="UTM Showcard" panose="02040603050506020204" pitchFamily="18" charset="0"/>
                <a:ea typeface="+mn-ea"/>
                <a:cs typeface="Times New Roman" panose="02020603050405020304" pitchFamily="18" charset="0"/>
              </a:rPr>
              <a:t>Tạm biệt các bạn !</a:t>
            </a:r>
            <a:endParaRPr kumimoji="0" lang="en-US" sz="4400" b="0" i="0" u="none" strike="noStrike" kern="1200" cap="none" spc="0" normalizeH="0" baseline="0" noProof="0">
              <a:ln>
                <a:noFill/>
              </a:ln>
              <a:solidFill>
                <a:srgbClr val="ED7D31">
                  <a:lumMod val="75000"/>
                </a:srgbClr>
              </a:solidFill>
              <a:effectLst/>
              <a:uLnTx/>
              <a:uFillTx/>
              <a:latin typeface="UTM Showcard" panose="020406030505060202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TM Showcard"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3229435381"/>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FD642F-8C69-4351-BF85-9BB67BB31B0F}"/>
              </a:ext>
            </a:extLst>
          </p:cNvPr>
          <p:cNvPicPr>
            <a:picLocks noChangeAspect="1"/>
          </p:cNvPicPr>
          <p:nvPr/>
        </p:nvPicPr>
        <p:blipFill rotWithShape="1">
          <a:blip r:embed="rId2">
            <a:extLst>
              <a:ext uri="{28A0092B-C50C-407E-A947-70E740481C1C}">
                <a14:useLocalDpi xmlns:a14="http://schemas.microsoft.com/office/drawing/2010/main" val="0"/>
              </a:ext>
            </a:extLst>
          </a:blip>
          <a:srcRect l="27001"/>
          <a:stretch/>
        </p:blipFill>
        <p:spPr>
          <a:xfrm>
            <a:off x="0" y="-837045"/>
            <a:ext cx="11982734" cy="2515720"/>
          </a:xfrm>
          <a:prstGeom prst="rect">
            <a:avLst/>
          </a:prstGeom>
        </p:spPr>
      </p:pic>
      <p:sp>
        <p:nvSpPr>
          <p:cNvPr id="3" name="TextBox 2"/>
          <p:cNvSpPr txBox="1"/>
          <p:nvPr/>
        </p:nvSpPr>
        <p:spPr>
          <a:xfrm>
            <a:off x="3294422" y="333210"/>
            <a:ext cx="8972599" cy="923330"/>
          </a:xfrm>
          <a:prstGeom prst="rect">
            <a:avLst/>
          </a:prstGeom>
          <a:noFill/>
        </p:spPr>
        <p:txBody>
          <a:bodyPr wrap="square" rtlCol="0">
            <a:spAutoFit/>
          </a:bodyPr>
          <a:lstStyle/>
          <a:p>
            <a:r>
              <a:rPr lang="en-US" sz="5400" dirty="0">
                <a:solidFill>
                  <a:srgbClr val="2A91A2"/>
                </a:solidFill>
                <a:latin typeface="UTM Aristote" panose="02040603050506020204" pitchFamily="18" charset="0"/>
              </a:rPr>
              <a:t>Tìm từ ngữ:</a:t>
            </a:r>
          </a:p>
        </p:txBody>
      </p:sp>
      <p:grpSp>
        <p:nvGrpSpPr>
          <p:cNvPr id="4" name="Group 3"/>
          <p:cNvGrpSpPr/>
          <p:nvPr/>
        </p:nvGrpSpPr>
        <p:grpSpPr>
          <a:xfrm rot="1249440">
            <a:off x="1198828" y="83542"/>
            <a:ext cx="1701232" cy="1353933"/>
            <a:chOff x="254860" y="60327"/>
            <a:chExt cx="1458548" cy="1082828"/>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311105">
              <a:off x="254860" y="60327"/>
              <a:ext cx="1442356" cy="1082828"/>
            </a:xfrm>
            <a:prstGeom prst="rect">
              <a:avLst/>
            </a:prstGeom>
          </p:spPr>
        </p:pic>
        <p:sp>
          <p:nvSpPr>
            <p:cNvPr id="6" name="TextBox 5"/>
            <p:cNvSpPr txBox="1"/>
            <p:nvPr/>
          </p:nvSpPr>
          <p:spPr>
            <a:xfrm rot="20210300">
              <a:off x="391765" y="383506"/>
              <a:ext cx="1321643" cy="51691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30A0"/>
                  </a:solidFill>
                  <a:effectLst/>
                  <a:uLnTx/>
                  <a:uFillTx/>
                  <a:latin typeface="UTM Cooper Black" panose="02040603050506020204" pitchFamily="18" charset="0"/>
                  <a:ea typeface="微软雅黑"/>
                  <a:cs typeface="+mn-cs"/>
                </a:rPr>
                <a:t>Bài </a:t>
              </a:r>
              <a:r>
                <a:rPr lang="en-US" sz="3600" dirty="0">
                  <a:solidFill>
                    <a:srgbClr val="7030A0"/>
                  </a:solidFill>
                  <a:latin typeface="UTM Cooper Black" panose="02040603050506020204" pitchFamily="18" charset="0"/>
                  <a:ea typeface="微软雅黑"/>
                </a:rPr>
                <a:t>1</a:t>
              </a:r>
              <a:endParaRPr kumimoji="0" lang="en-US" sz="3600" b="0" i="0" u="none" strike="noStrike" kern="1200" cap="none" spc="0" normalizeH="0" baseline="0" noProof="0" dirty="0">
                <a:ln>
                  <a:noFill/>
                </a:ln>
                <a:solidFill>
                  <a:srgbClr val="7030A0"/>
                </a:solidFill>
                <a:effectLst/>
                <a:uLnTx/>
                <a:uFillTx/>
                <a:latin typeface="UTM Cooper Black" panose="02040603050506020204" pitchFamily="18" charset="0"/>
                <a:ea typeface="微软雅黑"/>
                <a:cs typeface="+mn-cs"/>
              </a:endParaRPr>
            </a:p>
          </p:txBody>
        </p:sp>
      </p:grpSp>
      <p:pic>
        <p:nvPicPr>
          <p:cNvPr id="21" name="Picture 20"/>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3965841" y="1425158"/>
            <a:ext cx="8226160" cy="1192155"/>
          </a:xfrm>
          <a:prstGeom prst="rect">
            <a:avLst/>
          </a:prstGeom>
        </p:spPr>
      </p:pic>
      <p:pic>
        <p:nvPicPr>
          <p:cNvPr id="22" name="Picture 21"/>
          <p:cNvPicPr>
            <a:picLocks noChangeAspect="1"/>
          </p:cNvPicPr>
          <p:nvPr/>
        </p:nvPicPr>
        <p:blipFill>
          <a:blip r:embed="rId6">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3965840" y="2696373"/>
            <a:ext cx="8016894" cy="987479"/>
          </a:xfrm>
          <a:prstGeom prst="rect">
            <a:avLst/>
          </a:prstGeom>
        </p:spPr>
      </p:pic>
      <p:pic>
        <p:nvPicPr>
          <p:cNvPr id="23" name="Picture 22"/>
          <p:cNvPicPr>
            <a:picLocks noChangeAspect="1"/>
          </p:cNvPicPr>
          <p:nvPr/>
        </p:nvPicPr>
        <p:blipFill>
          <a:blip r:embed="rId6">
            <a:duotone>
              <a:prstClr val="black"/>
              <a:schemeClr val="accent5">
                <a:lumMod val="40000"/>
                <a:lumOff val="60000"/>
                <a:tint val="45000"/>
                <a:satMod val="400000"/>
              </a:schemeClr>
            </a:duotone>
            <a:extLst>
              <a:ext uri="{28A0092B-C50C-407E-A947-70E740481C1C}">
                <a14:useLocalDpi xmlns:a14="http://schemas.microsoft.com/office/drawing/2010/main" val="0"/>
              </a:ext>
            </a:extLst>
          </a:blip>
          <a:stretch>
            <a:fillRect/>
          </a:stretch>
        </p:blipFill>
        <p:spPr>
          <a:xfrm>
            <a:off x="4065224" y="4051074"/>
            <a:ext cx="8027391" cy="987479"/>
          </a:xfrm>
          <a:prstGeom prst="rect">
            <a:avLst/>
          </a:prstGeom>
        </p:spPr>
      </p:pic>
      <p:pic>
        <p:nvPicPr>
          <p:cNvPr id="24" name="Picture 23"/>
          <p:cNvPicPr>
            <a:picLocks noChangeAspect="1"/>
          </p:cNvPicPr>
          <p:nvPr/>
        </p:nvPicPr>
        <p:blipFill>
          <a:blip r:embed="rId6">
            <a:duotone>
              <a:prstClr val="black"/>
              <a:schemeClr val="accent6">
                <a:lumMod val="60000"/>
                <a:lumOff val="40000"/>
                <a:tint val="45000"/>
                <a:satMod val="400000"/>
              </a:schemeClr>
            </a:duotone>
            <a:extLst>
              <a:ext uri="{28A0092B-C50C-407E-A947-70E740481C1C}">
                <a14:useLocalDpi xmlns:a14="http://schemas.microsoft.com/office/drawing/2010/main" val="0"/>
              </a:ext>
            </a:extLst>
          </a:blip>
          <a:stretch>
            <a:fillRect/>
          </a:stretch>
        </p:blipFill>
        <p:spPr>
          <a:xfrm>
            <a:off x="3965840" y="5326822"/>
            <a:ext cx="8226160" cy="987479"/>
          </a:xfrm>
          <a:prstGeom prst="rect">
            <a:avLst/>
          </a:prstGeom>
        </p:spPr>
      </p:pic>
      <p:sp>
        <p:nvSpPr>
          <p:cNvPr id="25" name="Rectangle 24"/>
          <p:cNvSpPr/>
          <p:nvPr/>
        </p:nvSpPr>
        <p:spPr>
          <a:xfrm>
            <a:off x="4908756" y="1507288"/>
            <a:ext cx="7119582" cy="1077218"/>
          </a:xfrm>
          <a:prstGeom prst="rect">
            <a:avLst/>
          </a:prstGeom>
        </p:spPr>
        <p:txBody>
          <a:bodyPr wrap="square">
            <a:spAutoFit/>
          </a:bodyPr>
          <a:lstStyle/>
          <a:p>
            <a:pPr algn="ctr"/>
            <a:r>
              <a:rPr lang="vi-VN" altLang="en-US" sz="3200" dirty="0">
                <a:solidFill>
                  <a:srgbClr val="002060"/>
                </a:solidFill>
                <a:latin typeface="UTM Aristote" panose="02040603050506020204" pitchFamily="18" charset="0"/>
              </a:rPr>
              <a:t>Thể hiện lòng nhân hậu, </a:t>
            </a:r>
          </a:p>
          <a:p>
            <a:pPr algn="ctr"/>
            <a:r>
              <a:rPr lang="vi-VN" altLang="en-US" sz="3200" dirty="0">
                <a:solidFill>
                  <a:srgbClr val="002060"/>
                </a:solidFill>
                <a:latin typeface="UTM Aristote" panose="02040603050506020204" pitchFamily="18" charset="0"/>
              </a:rPr>
              <a:t>tình cảm yêu thương đồng loại</a:t>
            </a:r>
          </a:p>
        </p:txBody>
      </p:sp>
      <p:sp>
        <p:nvSpPr>
          <p:cNvPr id="26" name="Rectangle 25"/>
          <p:cNvSpPr/>
          <p:nvPr/>
        </p:nvSpPr>
        <p:spPr>
          <a:xfrm>
            <a:off x="4558644" y="2651503"/>
            <a:ext cx="7040550" cy="1077218"/>
          </a:xfrm>
          <a:prstGeom prst="rect">
            <a:avLst/>
          </a:prstGeom>
        </p:spPr>
        <p:txBody>
          <a:bodyPr wrap="square">
            <a:spAutoFit/>
          </a:bodyPr>
          <a:lstStyle/>
          <a:p>
            <a:pPr algn="ctr"/>
            <a:r>
              <a:rPr lang="vi-VN" altLang="en-US" sz="3200" dirty="0">
                <a:solidFill>
                  <a:srgbClr val="002060"/>
                </a:solidFill>
                <a:latin typeface="UTM Aristote" panose="02040603050506020204" pitchFamily="18" charset="0"/>
              </a:rPr>
              <a:t>Trái nghĩa với nhân hậu </a:t>
            </a:r>
          </a:p>
          <a:p>
            <a:pPr algn="ctr"/>
            <a:r>
              <a:rPr lang="vi-VN" altLang="en-US" sz="3200" dirty="0">
                <a:solidFill>
                  <a:srgbClr val="002060"/>
                </a:solidFill>
                <a:latin typeface="UTM Aristote" panose="02040603050506020204" pitchFamily="18" charset="0"/>
              </a:rPr>
              <a:t>hoặc yêu thương </a:t>
            </a:r>
          </a:p>
        </p:txBody>
      </p:sp>
      <p:sp>
        <p:nvSpPr>
          <p:cNvPr id="27" name="Rectangle 26"/>
          <p:cNvSpPr/>
          <p:nvPr/>
        </p:nvSpPr>
        <p:spPr>
          <a:xfrm>
            <a:off x="4286207" y="3955919"/>
            <a:ext cx="7905793" cy="1077218"/>
          </a:xfrm>
          <a:prstGeom prst="rect">
            <a:avLst/>
          </a:prstGeom>
        </p:spPr>
        <p:txBody>
          <a:bodyPr wrap="square">
            <a:spAutoFit/>
          </a:bodyPr>
          <a:lstStyle/>
          <a:p>
            <a:pPr algn="ctr">
              <a:spcBef>
                <a:spcPct val="10000"/>
              </a:spcBef>
            </a:pPr>
            <a:r>
              <a:rPr lang="en-US" altLang="en-US" sz="3200" dirty="0">
                <a:solidFill>
                  <a:srgbClr val="002060"/>
                </a:solidFill>
                <a:latin typeface="UTM Aristote" panose="02040603050506020204" pitchFamily="18" charset="0"/>
              </a:rPr>
              <a:t>Thể hiện tinh thần </a:t>
            </a:r>
            <a:br>
              <a:rPr lang="en-US" altLang="en-US" sz="3200" dirty="0">
                <a:solidFill>
                  <a:srgbClr val="002060"/>
                </a:solidFill>
                <a:latin typeface="UTM Aristote" panose="02040603050506020204" pitchFamily="18" charset="0"/>
              </a:rPr>
            </a:br>
            <a:r>
              <a:rPr lang="en-US" altLang="en-US" sz="3200" dirty="0">
                <a:solidFill>
                  <a:srgbClr val="002060"/>
                </a:solidFill>
                <a:latin typeface="UTM Aristote" panose="02040603050506020204" pitchFamily="18" charset="0"/>
              </a:rPr>
              <a:t>đùm bọc, giúp đỡ đồng loại </a:t>
            </a:r>
          </a:p>
        </p:txBody>
      </p:sp>
      <p:sp>
        <p:nvSpPr>
          <p:cNvPr id="28" name="Rectangle 27"/>
          <p:cNvSpPr/>
          <p:nvPr/>
        </p:nvSpPr>
        <p:spPr>
          <a:xfrm>
            <a:off x="5107572" y="5305204"/>
            <a:ext cx="5733429" cy="1126462"/>
          </a:xfrm>
          <a:prstGeom prst="rect">
            <a:avLst/>
          </a:prstGeom>
        </p:spPr>
        <p:txBody>
          <a:bodyPr wrap="none">
            <a:spAutoFit/>
          </a:bodyPr>
          <a:lstStyle/>
          <a:p>
            <a:pPr algn="ctr">
              <a:spcBef>
                <a:spcPct val="10000"/>
              </a:spcBef>
            </a:pPr>
            <a:r>
              <a:rPr lang="en-US" altLang="en-US" sz="3200" dirty="0">
                <a:solidFill>
                  <a:srgbClr val="002060"/>
                </a:solidFill>
                <a:latin typeface="UTM Aristote" panose="02040603050506020204" pitchFamily="18" charset="0"/>
              </a:rPr>
              <a:t>Trái nghĩa với </a:t>
            </a:r>
            <a:r>
              <a:rPr lang="en-US" altLang="en-US" sz="3200" dirty="0">
                <a:solidFill>
                  <a:srgbClr val="FFFF00"/>
                </a:solidFill>
                <a:effectLst>
                  <a:outerShdw blurRad="38100" dist="38100" dir="2700000" algn="tl">
                    <a:srgbClr val="000000">
                      <a:alpha val="43137"/>
                    </a:srgbClr>
                  </a:outerShdw>
                </a:effectLst>
                <a:latin typeface="UTM Aristote" panose="02040603050506020204" pitchFamily="18" charset="0"/>
              </a:rPr>
              <a:t>đùm bọc </a:t>
            </a:r>
          </a:p>
          <a:p>
            <a:pPr algn="ctr">
              <a:spcBef>
                <a:spcPct val="10000"/>
              </a:spcBef>
            </a:pPr>
            <a:r>
              <a:rPr lang="en-US" altLang="en-US" sz="3200" dirty="0">
                <a:solidFill>
                  <a:srgbClr val="002060"/>
                </a:solidFill>
                <a:latin typeface="UTM Aristote" panose="02040603050506020204" pitchFamily="18" charset="0"/>
              </a:rPr>
              <a:t>hoặc </a:t>
            </a:r>
            <a:r>
              <a:rPr lang="en-US" altLang="en-US" sz="3200" dirty="0">
                <a:solidFill>
                  <a:srgbClr val="FFFF00"/>
                </a:solidFill>
                <a:effectLst>
                  <a:outerShdw blurRad="38100" dist="38100" dir="2700000" algn="tl">
                    <a:srgbClr val="000000">
                      <a:alpha val="43137"/>
                    </a:srgbClr>
                  </a:outerShdw>
                </a:effectLst>
                <a:latin typeface="UTM Aristote" panose="02040603050506020204" pitchFamily="18" charset="0"/>
              </a:rPr>
              <a:t>giúp đỡ </a:t>
            </a:r>
          </a:p>
        </p:txBody>
      </p:sp>
      <p:grpSp>
        <p:nvGrpSpPr>
          <p:cNvPr id="8" name="Group 7"/>
          <p:cNvGrpSpPr/>
          <p:nvPr/>
        </p:nvGrpSpPr>
        <p:grpSpPr>
          <a:xfrm>
            <a:off x="2378609" y="1087046"/>
            <a:ext cx="1930400" cy="1591734"/>
            <a:chOff x="2355807" y="1171077"/>
            <a:chExt cx="1930400" cy="1591734"/>
          </a:xfrm>
        </p:grpSpPr>
        <p:pic>
          <p:nvPicPr>
            <p:cNvPr id="16" name="Picture 1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3383" b="37361" l="19463" r="34835">
                          <a14:foregroundMark x1="27893" y1="18649" x2="27893" y2="18649"/>
                          <a14:foregroundMark x1="28058" y1="17410" x2="26736" y2="22739"/>
                          <a14:foregroundMark x1="27397" y1="18897" x2="30909" y2="19455"/>
                          <a14:foregroundMark x1="28058" y1="16667" x2="24545" y2="20942"/>
                          <a14:foregroundMark x1="28058" y1="17162" x2="25207" y2="25217"/>
                          <a14:foregroundMark x1="27893" y1="19207" x2="29917" y2="23978"/>
                          <a14:foregroundMark x1="33306" y1="25465" x2="33306" y2="25465"/>
                          <a14:foregroundMark x1="33471" y1="28501" x2="33306" y2="34325"/>
                          <a14:foregroundMark x1="21488" y1="33333" x2="32934" y2="34572"/>
                        </a14:backgroundRemoval>
                      </a14:imgEffect>
                    </a14:imgLayer>
                  </a14:imgProps>
                </a:ext>
                <a:ext uri="{28A0092B-C50C-407E-A947-70E740481C1C}">
                  <a14:useLocalDpi xmlns:a14="http://schemas.microsoft.com/office/drawing/2010/main" val="0"/>
                </a:ext>
              </a:extLst>
            </a:blip>
            <a:srcRect l="17614" t="13378" r="63194" b="62894"/>
            <a:stretch/>
          </p:blipFill>
          <p:spPr>
            <a:xfrm>
              <a:off x="2355807" y="1171077"/>
              <a:ext cx="1930400" cy="1591734"/>
            </a:xfrm>
            <a:prstGeom prst="rect">
              <a:avLst/>
            </a:prstGeom>
          </p:spPr>
        </p:pic>
        <p:sp>
          <p:nvSpPr>
            <p:cNvPr id="7" name="Rectangle 6"/>
            <p:cNvSpPr/>
            <p:nvPr/>
          </p:nvSpPr>
          <p:spPr>
            <a:xfrm>
              <a:off x="2974463" y="1584232"/>
              <a:ext cx="639919"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rgbClr val="FF0000"/>
                  </a:solidFill>
                  <a:latin typeface="#9Slide03 AmpleSoft Bold" panose="02000000000000000000" pitchFamily="2" charset="0"/>
                </a:rPr>
                <a:t>A</a:t>
              </a:r>
              <a:endParaRPr lang="en-US" sz="5400" b="1" cap="none" spc="0" dirty="0">
                <a:ln w="22225">
                  <a:solidFill>
                    <a:schemeClr val="accent2"/>
                  </a:solidFill>
                  <a:prstDash val="solid"/>
                </a:ln>
                <a:solidFill>
                  <a:srgbClr val="FF0000"/>
                </a:solidFill>
                <a:effectLst/>
                <a:latin typeface="#9Slide03 AmpleSoft Bold" panose="02000000000000000000" pitchFamily="2" charset="0"/>
              </a:endParaRPr>
            </a:p>
          </p:txBody>
        </p:sp>
      </p:grpSp>
      <p:grpSp>
        <p:nvGrpSpPr>
          <p:cNvPr id="18" name="Group 17"/>
          <p:cNvGrpSpPr/>
          <p:nvPr/>
        </p:nvGrpSpPr>
        <p:grpSpPr>
          <a:xfrm>
            <a:off x="2355807" y="2375724"/>
            <a:ext cx="1930400" cy="1591734"/>
            <a:chOff x="2355807" y="1171077"/>
            <a:chExt cx="1930400" cy="1591734"/>
          </a:xfrm>
        </p:grpSpPr>
        <p:pic>
          <p:nvPicPr>
            <p:cNvPr id="19" name="Picture 18"/>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3383" b="37361" l="19463" r="34835">
                          <a14:foregroundMark x1="27893" y1="18649" x2="27893" y2="18649"/>
                          <a14:foregroundMark x1="28058" y1="17410" x2="26736" y2="22739"/>
                          <a14:foregroundMark x1="27397" y1="18897" x2="30909" y2="19455"/>
                          <a14:foregroundMark x1="28058" y1="16667" x2="24545" y2="20942"/>
                          <a14:foregroundMark x1="28058" y1="17162" x2="25207" y2="25217"/>
                          <a14:foregroundMark x1="27893" y1="19207" x2="29917" y2="23978"/>
                          <a14:foregroundMark x1="33306" y1="25465" x2="33306" y2="25465"/>
                          <a14:foregroundMark x1="33471" y1="28501" x2="33306" y2="34325"/>
                          <a14:foregroundMark x1="21488" y1="33333" x2="32934" y2="34572"/>
                        </a14:backgroundRemoval>
                      </a14:imgEffect>
                    </a14:imgLayer>
                  </a14:imgProps>
                </a:ext>
                <a:ext uri="{28A0092B-C50C-407E-A947-70E740481C1C}">
                  <a14:useLocalDpi xmlns:a14="http://schemas.microsoft.com/office/drawing/2010/main" val="0"/>
                </a:ext>
              </a:extLst>
            </a:blip>
            <a:srcRect l="17614" t="13378" r="63194" b="62894"/>
            <a:stretch/>
          </p:blipFill>
          <p:spPr>
            <a:xfrm>
              <a:off x="2355807" y="1171077"/>
              <a:ext cx="1930400" cy="1591734"/>
            </a:xfrm>
            <a:prstGeom prst="rect">
              <a:avLst/>
            </a:prstGeom>
          </p:spPr>
        </p:pic>
        <p:sp>
          <p:nvSpPr>
            <p:cNvPr id="20" name="Rectangle 19"/>
            <p:cNvSpPr/>
            <p:nvPr/>
          </p:nvSpPr>
          <p:spPr>
            <a:xfrm>
              <a:off x="2989691" y="1584232"/>
              <a:ext cx="609462"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rgbClr val="FF0000"/>
                  </a:solidFill>
                  <a:latin typeface="#9Slide03 AmpleSoft Bold" panose="02000000000000000000" pitchFamily="2" charset="0"/>
                </a:rPr>
                <a:t>B</a:t>
              </a:r>
              <a:endParaRPr lang="en-US" sz="5400" b="1" cap="none" spc="0" dirty="0">
                <a:ln w="22225">
                  <a:solidFill>
                    <a:schemeClr val="accent2"/>
                  </a:solidFill>
                  <a:prstDash val="solid"/>
                </a:ln>
                <a:solidFill>
                  <a:srgbClr val="FF0000"/>
                </a:solidFill>
                <a:effectLst/>
                <a:latin typeface="#9Slide03 AmpleSoft Bold" panose="02000000000000000000" pitchFamily="2" charset="0"/>
              </a:endParaRPr>
            </a:p>
          </p:txBody>
        </p:sp>
      </p:grpSp>
      <p:grpSp>
        <p:nvGrpSpPr>
          <p:cNvPr id="29" name="Group 28"/>
          <p:cNvGrpSpPr/>
          <p:nvPr/>
        </p:nvGrpSpPr>
        <p:grpSpPr>
          <a:xfrm>
            <a:off x="2355807" y="3588246"/>
            <a:ext cx="1930400" cy="1591734"/>
            <a:chOff x="2355807" y="1171077"/>
            <a:chExt cx="1930400" cy="1591734"/>
          </a:xfrm>
        </p:grpSpPr>
        <p:pic>
          <p:nvPicPr>
            <p:cNvPr id="30" name="Picture 29"/>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3383" b="37361" l="19463" r="34835">
                          <a14:foregroundMark x1="27893" y1="18649" x2="27893" y2="18649"/>
                          <a14:foregroundMark x1="28058" y1="17410" x2="26736" y2="22739"/>
                          <a14:foregroundMark x1="27397" y1="18897" x2="30909" y2="19455"/>
                          <a14:foregroundMark x1="28058" y1="16667" x2="24545" y2="20942"/>
                          <a14:foregroundMark x1="28058" y1="17162" x2="25207" y2="25217"/>
                          <a14:foregroundMark x1="27893" y1="19207" x2="29917" y2="23978"/>
                          <a14:foregroundMark x1="33306" y1="25465" x2="33306" y2="25465"/>
                          <a14:foregroundMark x1="33471" y1="28501" x2="33306" y2="34325"/>
                          <a14:foregroundMark x1="21488" y1="33333" x2="32934" y2="34572"/>
                        </a14:backgroundRemoval>
                      </a14:imgEffect>
                    </a14:imgLayer>
                  </a14:imgProps>
                </a:ext>
                <a:ext uri="{28A0092B-C50C-407E-A947-70E740481C1C}">
                  <a14:useLocalDpi xmlns:a14="http://schemas.microsoft.com/office/drawing/2010/main" val="0"/>
                </a:ext>
              </a:extLst>
            </a:blip>
            <a:srcRect l="17614" t="13378" r="63194" b="62894"/>
            <a:stretch/>
          </p:blipFill>
          <p:spPr>
            <a:xfrm>
              <a:off x="2355807" y="1171077"/>
              <a:ext cx="1930400" cy="1591734"/>
            </a:xfrm>
            <a:prstGeom prst="rect">
              <a:avLst/>
            </a:prstGeom>
          </p:spPr>
        </p:pic>
        <p:sp>
          <p:nvSpPr>
            <p:cNvPr id="31" name="Rectangle 30"/>
            <p:cNvSpPr/>
            <p:nvPr/>
          </p:nvSpPr>
          <p:spPr>
            <a:xfrm>
              <a:off x="3016942" y="1584232"/>
              <a:ext cx="554960"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rgbClr val="FF0000"/>
                  </a:solidFill>
                  <a:latin typeface="#9Slide03 AmpleSoft Bold" panose="02000000000000000000" pitchFamily="2" charset="0"/>
                </a:rPr>
                <a:t>C</a:t>
              </a:r>
              <a:endParaRPr lang="en-US" sz="5400" b="1" cap="none" spc="0" dirty="0">
                <a:ln w="22225">
                  <a:solidFill>
                    <a:schemeClr val="accent2"/>
                  </a:solidFill>
                  <a:prstDash val="solid"/>
                </a:ln>
                <a:solidFill>
                  <a:srgbClr val="FF0000"/>
                </a:solidFill>
                <a:effectLst/>
                <a:latin typeface="#9Slide03 AmpleSoft Bold" panose="02000000000000000000" pitchFamily="2" charset="0"/>
              </a:endParaRPr>
            </a:p>
          </p:txBody>
        </p:sp>
      </p:grpSp>
      <p:grpSp>
        <p:nvGrpSpPr>
          <p:cNvPr id="32" name="Group 31"/>
          <p:cNvGrpSpPr/>
          <p:nvPr/>
        </p:nvGrpSpPr>
        <p:grpSpPr>
          <a:xfrm>
            <a:off x="2256422" y="4880071"/>
            <a:ext cx="1930400" cy="1591734"/>
            <a:chOff x="2104022" y="4727671"/>
            <a:chExt cx="1930400" cy="1591734"/>
          </a:xfrm>
        </p:grpSpPr>
        <p:pic>
          <p:nvPicPr>
            <p:cNvPr id="33" name="Picture 32"/>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3383" b="37361" l="19463" r="34835">
                          <a14:foregroundMark x1="27893" y1="18649" x2="27893" y2="18649"/>
                          <a14:foregroundMark x1="28058" y1="17410" x2="26736" y2="22739"/>
                          <a14:foregroundMark x1="27397" y1="18897" x2="30909" y2="19455"/>
                          <a14:foregroundMark x1="28058" y1="16667" x2="24545" y2="20942"/>
                          <a14:foregroundMark x1="28058" y1="17162" x2="25207" y2="25217"/>
                          <a14:foregroundMark x1="27893" y1="19207" x2="29917" y2="23978"/>
                          <a14:foregroundMark x1="33306" y1="25465" x2="33306" y2="25465"/>
                          <a14:foregroundMark x1="33471" y1="28501" x2="33306" y2="34325"/>
                          <a14:foregroundMark x1="21488" y1="33333" x2="32934" y2="34572"/>
                        </a14:backgroundRemoval>
                      </a14:imgEffect>
                    </a14:imgLayer>
                  </a14:imgProps>
                </a:ext>
                <a:ext uri="{28A0092B-C50C-407E-A947-70E740481C1C}">
                  <a14:useLocalDpi xmlns:a14="http://schemas.microsoft.com/office/drawing/2010/main" val="0"/>
                </a:ext>
              </a:extLst>
            </a:blip>
            <a:srcRect l="17614" t="13378" r="63194" b="62894"/>
            <a:stretch/>
          </p:blipFill>
          <p:spPr>
            <a:xfrm>
              <a:off x="2104022" y="4727671"/>
              <a:ext cx="1930400" cy="1591734"/>
            </a:xfrm>
            <a:prstGeom prst="rect">
              <a:avLst/>
            </a:prstGeom>
          </p:spPr>
        </p:pic>
        <p:sp>
          <p:nvSpPr>
            <p:cNvPr id="34" name="Rectangle 33"/>
            <p:cNvSpPr/>
            <p:nvPr/>
          </p:nvSpPr>
          <p:spPr>
            <a:xfrm>
              <a:off x="2759681" y="5139663"/>
              <a:ext cx="619080"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rgbClr val="FF0000"/>
                  </a:solidFill>
                  <a:effectLst/>
                  <a:latin typeface="#9Slide03 AmpleSoft Bold" panose="02000000000000000000" pitchFamily="2" charset="0"/>
                </a:rPr>
                <a:t>D</a:t>
              </a:r>
            </a:p>
          </p:txBody>
        </p:sp>
      </p:grpSp>
    </p:spTree>
    <p:extLst>
      <p:ext uri="{BB962C8B-B14F-4D97-AF65-F5344CB8AC3E}">
        <p14:creationId xmlns:p14="http://schemas.microsoft.com/office/powerpoint/2010/main" val="147912697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1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p:tgtEl>
                                          <p:spTgt spid="4"/>
                                        </p:tgtEl>
                                        <p:attrNameLst>
                                          <p:attrName>ppt_y</p:attrName>
                                        </p:attrNameLst>
                                      </p:cBhvr>
                                      <p:tavLst>
                                        <p:tav tm="0">
                                          <p:val>
                                            <p:strVal val="#ppt_y+#ppt_h*1.125000"/>
                                          </p:val>
                                        </p:tav>
                                        <p:tav tm="100000">
                                          <p:val>
                                            <p:strVal val="#ppt_y"/>
                                          </p:val>
                                        </p:tav>
                                      </p:tavLst>
                                    </p:anim>
                                    <p:animEffect transition="in" filter="wipe(up)">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626534" y="168321"/>
            <a:ext cx="11108266" cy="1913268"/>
          </a:xfrm>
          <a:prstGeom prst="rect">
            <a:avLst/>
          </a:prstGeom>
        </p:spPr>
      </p:pic>
      <p:sp>
        <p:nvSpPr>
          <p:cNvPr id="3" name="Rectangle 2"/>
          <p:cNvSpPr/>
          <p:nvPr/>
        </p:nvSpPr>
        <p:spPr>
          <a:xfrm>
            <a:off x="1223617" y="283293"/>
            <a:ext cx="9869781" cy="1446550"/>
          </a:xfrm>
          <a:prstGeom prst="rect">
            <a:avLst/>
          </a:prstGeom>
        </p:spPr>
        <p:txBody>
          <a:bodyPr wrap="square">
            <a:spAutoFit/>
          </a:bodyPr>
          <a:lstStyle/>
          <a:p>
            <a:pPr algn="ctr"/>
            <a:r>
              <a:rPr lang="vi-VN" altLang="en-US" sz="4400" dirty="0">
                <a:solidFill>
                  <a:schemeClr val="bg1"/>
                </a:solidFill>
                <a:latin typeface="UTM Aristote" panose="02040603050506020204" pitchFamily="18" charset="0"/>
              </a:rPr>
              <a:t>Thể hiện lòng nhân hậu, </a:t>
            </a:r>
          </a:p>
          <a:p>
            <a:pPr algn="ctr"/>
            <a:r>
              <a:rPr lang="vi-VN" altLang="en-US" sz="4400" dirty="0">
                <a:solidFill>
                  <a:schemeClr val="bg1"/>
                </a:solidFill>
                <a:latin typeface="UTM Aristote" panose="02040603050506020204" pitchFamily="18" charset="0"/>
              </a:rPr>
              <a:t>tình cảm yêu thương đồng loại</a:t>
            </a:r>
          </a:p>
        </p:txBody>
      </p:sp>
      <p:pic>
        <p:nvPicPr>
          <p:cNvPr id="4" name="Picture 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3323" b="97696" l="1416" r="37136"/>
                    </a14:imgEffect>
                  </a14:imgLayer>
                </a14:imgProps>
              </a:ext>
              <a:ext uri="{28A0092B-C50C-407E-A947-70E740481C1C}">
                <a14:useLocalDpi xmlns:a14="http://schemas.microsoft.com/office/drawing/2010/main" val="0"/>
              </a:ext>
            </a:extLst>
          </a:blip>
          <a:srcRect t="83761" r="62485"/>
          <a:stretch/>
        </p:blipFill>
        <p:spPr>
          <a:xfrm>
            <a:off x="307155" y="2151587"/>
            <a:ext cx="3857653" cy="1113692"/>
          </a:xfrm>
          <a:prstGeom prst="rect">
            <a:avLst/>
          </a:prstGeom>
        </p:spPr>
      </p:pic>
      <p:pic>
        <p:nvPicPr>
          <p:cNvPr id="6" name="Picture 5"/>
          <p:cNvPicPr>
            <a:picLocks noChangeAspect="1"/>
          </p:cNvPicPr>
          <p:nvPr/>
        </p:nvPicPr>
        <p:blipFill rotWithShape="1">
          <a:blip r:embed="rId4" cstate="print">
            <a:extLst>
              <a:ext uri="{BEBA8EAE-BF5A-486C-A8C5-ECC9F3942E4B}">
                <a14:imgProps xmlns:a14="http://schemas.microsoft.com/office/drawing/2010/main">
                  <a14:imgLayer r:embed="rId6">
                    <a14:imgEffect>
                      <a14:backgroundRemoval t="83323" b="97696" l="1416" r="37136"/>
                    </a14:imgEffect>
                  </a14:imgLayer>
                </a14:imgProps>
              </a:ext>
              <a:ext uri="{28A0092B-C50C-407E-A947-70E740481C1C}">
                <a14:useLocalDpi xmlns:a14="http://schemas.microsoft.com/office/drawing/2010/main" val="0"/>
              </a:ext>
            </a:extLst>
          </a:blip>
          <a:srcRect t="83761" r="62485"/>
          <a:stretch/>
        </p:blipFill>
        <p:spPr>
          <a:xfrm>
            <a:off x="307155" y="4169441"/>
            <a:ext cx="3857653" cy="1113692"/>
          </a:xfrm>
          <a:prstGeom prst="rect">
            <a:avLst/>
          </a:prstGeom>
        </p:spPr>
      </p:pic>
      <p:pic>
        <p:nvPicPr>
          <p:cNvPr id="7" name="Picture 6"/>
          <p:cNvPicPr>
            <a:picLocks noChangeAspect="1"/>
          </p:cNvPicPr>
          <p:nvPr/>
        </p:nvPicPr>
        <p:blipFill rotWithShape="1">
          <a:blip r:embed="rId4" cstate="print">
            <a:extLst>
              <a:ext uri="{BEBA8EAE-BF5A-486C-A8C5-ECC9F3942E4B}">
                <a14:imgProps xmlns:a14="http://schemas.microsoft.com/office/drawing/2010/main">
                  <a14:imgLayer r:embed="rId6">
                    <a14:imgEffect>
                      <a14:backgroundRemoval t="83323" b="97696" l="1416" r="37136"/>
                    </a14:imgEffect>
                  </a14:imgLayer>
                </a14:imgProps>
              </a:ext>
              <a:ext uri="{28A0092B-C50C-407E-A947-70E740481C1C}">
                <a14:useLocalDpi xmlns:a14="http://schemas.microsoft.com/office/drawing/2010/main" val="0"/>
              </a:ext>
            </a:extLst>
          </a:blip>
          <a:srcRect t="83761" r="62485"/>
          <a:stretch/>
        </p:blipFill>
        <p:spPr>
          <a:xfrm>
            <a:off x="307154" y="5248366"/>
            <a:ext cx="3857653" cy="1113692"/>
          </a:xfrm>
          <a:prstGeom prst="rect">
            <a:avLst/>
          </a:prstGeom>
        </p:spPr>
      </p:pic>
      <p:pic>
        <p:nvPicPr>
          <p:cNvPr id="8" name="Picture 7"/>
          <p:cNvPicPr>
            <a:picLocks noChangeAspect="1"/>
          </p:cNvPicPr>
          <p:nvPr/>
        </p:nvPicPr>
        <p:blipFill rotWithShape="1">
          <a:blip r:embed="rId4" cstate="print">
            <a:extLst>
              <a:ext uri="{BEBA8EAE-BF5A-486C-A8C5-ECC9F3942E4B}">
                <a14:imgProps xmlns:a14="http://schemas.microsoft.com/office/drawing/2010/main">
                  <a14:imgLayer r:embed="rId6">
                    <a14:imgEffect>
                      <a14:backgroundRemoval t="83323" b="97696" l="1416" r="37136"/>
                    </a14:imgEffect>
                  </a14:imgLayer>
                </a14:imgProps>
              </a:ext>
              <a:ext uri="{28A0092B-C50C-407E-A947-70E740481C1C}">
                <a14:useLocalDpi xmlns:a14="http://schemas.microsoft.com/office/drawing/2010/main" val="0"/>
              </a:ext>
            </a:extLst>
          </a:blip>
          <a:srcRect t="83761" r="62485"/>
          <a:stretch/>
        </p:blipFill>
        <p:spPr>
          <a:xfrm>
            <a:off x="307153" y="3160514"/>
            <a:ext cx="3857653" cy="1113692"/>
          </a:xfrm>
          <a:prstGeom prst="rect">
            <a:avLst/>
          </a:prstGeom>
        </p:spPr>
      </p:pic>
      <p:pic>
        <p:nvPicPr>
          <p:cNvPr id="9" name="Picture 8"/>
          <p:cNvPicPr>
            <a:picLocks noChangeAspect="1"/>
          </p:cNvPicPr>
          <p:nvPr/>
        </p:nvPicPr>
        <p:blipFill rotWithShape="1">
          <a:blip r:embed="rId4" cstate="print">
            <a:duotone>
              <a:prstClr val="black"/>
              <a:schemeClr val="accent4">
                <a:tint val="45000"/>
                <a:satMod val="400000"/>
              </a:schemeClr>
            </a:duotone>
            <a:extLst>
              <a:ext uri="{BEBA8EAE-BF5A-486C-A8C5-ECC9F3942E4B}">
                <a14:imgProps xmlns:a14="http://schemas.microsoft.com/office/drawing/2010/main">
                  <a14:imgLayer r:embed="rId6">
                    <a14:imgEffect>
                      <a14:backgroundRemoval t="83323" b="97696" l="1416" r="37136"/>
                    </a14:imgEffect>
                  </a14:imgLayer>
                </a14:imgProps>
              </a:ext>
              <a:ext uri="{28A0092B-C50C-407E-A947-70E740481C1C}">
                <a14:useLocalDpi xmlns:a14="http://schemas.microsoft.com/office/drawing/2010/main" val="0"/>
              </a:ext>
            </a:extLst>
          </a:blip>
          <a:srcRect t="83761" r="62485"/>
          <a:stretch/>
        </p:blipFill>
        <p:spPr>
          <a:xfrm>
            <a:off x="4164808" y="2708433"/>
            <a:ext cx="3857653" cy="1113692"/>
          </a:xfrm>
          <a:prstGeom prst="rect">
            <a:avLst/>
          </a:prstGeom>
        </p:spPr>
      </p:pic>
      <p:pic>
        <p:nvPicPr>
          <p:cNvPr id="10" name="Picture 9"/>
          <p:cNvPicPr>
            <a:picLocks noChangeAspect="1"/>
          </p:cNvPicPr>
          <p:nvPr/>
        </p:nvPicPr>
        <p:blipFill rotWithShape="1">
          <a:blip r:embed="rId4" cstate="print">
            <a:duotone>
              <a:prstClr val="black"/>
              <a:schemeClr val="accent4">
                <a:tint val="45000"/>
                <a:satMod val="400000"/>
              </a:schemeClr>
            </a:duotone>
            <a:extLst>
              <a:ext uri="{BEBA8EAE-BF5A-486C-A8C5-ECC9F3942E4B}">
                <a14:imgProps xmlns:a14="http://schemas.microsoft.com/office/drawing/2010/main">
                  <a14:imgLayer r:embed="rId6">
                    <a14:imgEffect>
                      <a14:backgroundRemoval t="83323" b="97696" l="1416" r="37136"/>
                    </a14:imgEffect>
                  </a14:imgLayer>
                </a14:imgProps>
              </a:ext>
              <a:ext uri="{28A0092B-C50C-407E-A947-70E740481C1C}">
                <a14:useLocalDpi xmlns:a14="http://schemas.microsoft.com/office/drawing/2010/main" val="0"/>
              </a:ext>
            </a:extLst>
          </a:blip>
          <a:srcRect t="83761" r="62485"/>
          <a:stretch/>
        </p:blipFill>
        <p:spPr>
          <a:xfrm>
            <a:off x="4164808" y="4726287"/>
            <a:ext cx="3857653" cy="1113692"/>
          </a:xfrm>
          <a:prstGeom prst="rect">
            <a:avLst/>
          </a:prstGeom>
        </p:spPr>
      </p:pic>
      <p:pic>
        <p:nvPicPr>
          <p:cNvPr id="11" name="Picture 10"/>
          <p:cNvPicPr>
            <a:picLocks noChangeAspect="1"/>
          </p:cNvPicPr>
          <p:nvPr/>
        </p:nvPicPr>
        <p:blipFill rotWithShape="1">
          <a:blip r:embed="rId4" cstate="print">
            <a:duotone>
              <a:prstClr val="black"/>
              <a:schemeClr val="accent4">
                <a:tint val="45000"/>
                <a:satMod val="400000"/>
              </a:schemeClr>
            </a:duotone>
            <a:extLst>
              <a:ext uri="{BEBA8EAE-BF5A-486C-A8C5-ECC9F3942E4B}">
                <a14:imgProps xmlns:a14="http://schemas.microsoft.com/office/drawing/2010/main">
                  <a14:imgLayer r:embed="rId6">
                    <a14:imgEffect>
                      <a14:backgroundRemoval t="83323" b="97696" l="1416" r="37136"/>
                    </a14:imgEffect>
                  </a14:imgLayer>
                </a14:imgProps>
              </a:ext>
              <a:ext uri="{28A0092B-C50C-407E-A947-70E740481C1C}">
                <a14:useLocalDpi xmlns:a14="http://schemas.microsoft.com/office/drawing/2010/main" val="0"/>
              </a:ext>
            </a:extLst>
          </a:blip>
          <a:srcRect t="83761" r="62485"/>
          <a:stretch/>
        </p:blipFill>
        <p:spPr>
          <a:xfrm>
            <a:off x="4164807" y="5805212"/>
            <a:ext cx="3857653" cy="1113692"/>
          </a:xfrm>
          <a:prstGeom prst="rect">
            <a:avLst/>
          </a:prstGeom>
        </p:spPr>
      </p:pic>
      <p:pic>
        <p:nvPicPr>
          <p:cNvPr id="12" name="Picture 11"/>
          <p:cNvPicPr>
            <a:picLocks noChangeAspect="1"/>
          </p:cNvPicPr>
          <p:nvPr/>
        </p:nvPicPr>
        <p:blipFill rotWithShape="1">
          <a:blip r:embed="rId4" cstate="print">
            <a:duotone>
              <a:prstClr val="black"/>
              <a:schemeClr val="accent4">
                <a:tint val="45000"/>
                <a:satMod val="400000"/>
              </a:schemeClr>
            </a:duotone>
            <a:extLst>
              <a:ext uri="{BEBA8EAE-BF5A-486C-A8C5-ECC9F3942E4B}">
                <a14:imgProps xmlns:a14="http://schemas.microsoft.com/office/drawing/2010/main">
                  <a14:imgLayer r:embed="rId6">
                    <a14:imgEffect>
                      <a14:backgroundRemoval t="83323" b="97696" l="1416" r="37136"/>
                    </a14:imgEffect>
                  </a14:imgLayer>
                </a14:imgProps>
              </a:ext>
              <a:ext uri="{28A0092B-C50C-407E-A947-70E740481C1C}">
                <a14:useLocalDpi xmlns:a14="http://schemas.microsoft.com/office/drawing/2010/main" val="0"/>
              </a:ext>
            </a:extLst>
          </a:blip>
          <a:srcRect t="83761" r="62485"/>
          <a:stretch/>
        </p:blipFill>
        <p:spPr>
          <a:xfrm>
            <a:off x="4164806" y="3717360"/>
            <a:ext cx="3857653" cy="1113692"/>
          </a:xfrm>
          <a:prstGeom prst="rect">
            <a:avLst/>
          </a:prstGeom>
        </p:spPr>
      </p:pic>
      <p:pic>
        <p:nvPicPr>
          <p:cNvPr id="13" name="Picture 12"/>
          <p:cNvPicPr>
            <a:picLocks noChangeAspect="1"/>
          </p:cNvPicPr>
          <p:nvPr/>
        </p:nvPicPr>
        <p:blipFill rotWithShape="1">
          <a:blip r:embed="rId4" cstate="print">
            <a:duotone>
              <a:prstClr val="black"/>
              <a:schemeClr val="accent2">
                <a:lumMod val="40000"/>
                <a:lumOff val="60000"/>
                <a:tint val="45000"/>
                <a:satMod val="400000"/>
              </a:schemeClr>
            </a:duotone>
            <a:extLst>
              <a:ext uri="{BEBA8EAE-BF5A-486C-A8C5-ECC9F3942E4B}">
                <a14:imgProps xmlns:a14="http://schemas.microsoft.com/office/drawing/2010/main">
                  <a14:imgLayer r:embed="rId6">
                    <a14:imgEffect>
                      <a14:backgroundRemoval t="83323" b="97696" l="1416" r="37136"/>
                    </a14:imgEffect>
                  </a14:imgLayer>
                </a14:imgProps>
              </a:ext>
              <a:ext uri="{28A0092B-C50C-407E-A947-70E740481C1C}">
                <a14:useLocalDpi xmlns:a14="http://schemas.microsoft.com/office/drawing/2010/main" val="0"/>
              </a:ext>
            </a:extLst>
          </a:blip>
          <a:srcRect t="83761" r="62485"/>
          <a:stretch/>
        </p:blipFill>
        <p:spPr>
          <a:xfrm>
            <a:off x="8022457" y="2067256"/>
            <a:ext cx="3857653" cy="1113692"/>
          </a:xfrm>
          <a:prstGeom prst="rect">
            <a:avLst/>
          </a:prstGeom>
        </p:spPr>
      </p:pic>
      <p:pic>
        <p:nvPicPr>
          <p:cNvPr id="14" name="Picture 13"/>
          <p:cNvPicPr>
            <a:picLocks noChangeAspect="1"/>
          </p:cNvPicPr>
          <p:nvPr/>
        </p:nvPicPr>
        <p:blipFill rotWithShape="1">
          <a:blip r:embed="rId4" cstate="print">
            <a:duotone>
              <a:prstClr val="black"/>
              <a:schemeClr val="accent2">
                <a:lumMod val="40000"/>
                <a:lumOff val="60000"/>
                <a:tint val="45000"/>
                <a:satMod val="400000"/>
              </a:schemeClr>
            </a:duotone>
            <a:extLst>
              <a:ext uri="{BEBA8EAE-BF5A-486C-A8C5-ECC9F3942E4B}">
                <a14:imgProps xmlns:a14="http://schemas.microsoft.com/office/drawing/2010/main">
                  <a14:imgLayer r:embed="rId6">
                    <a14:imgEffect>
                      <a14:backgroundRemoval t="83323" b="97696" l="1416" r="37136"/>
                    </a14:imgEffect>
                  </a14:imgLayer>
                </a14:imgProps>
              </a:ext>
              <a:ext uri="{28A0092B-C50C-407E-A947-70E740481C1C}">
                <a14:useLocalDpi xmlns:a14="http://schemas.microsoft.com/office/drawing/2010/main" val="0"/>
              </a:ext>
            </a:extLst>
          </a:blip>
          <a:srcRect t="83761" r="62485"/>
          <a:stretch/>
        </p:blipFill>
        <p:spPr>
          <a:xfrm>
            <a:off x="8022457" y="4085110"/>
            <a:ext cx="3857653" cy="1113692"/>
          </a:xfrm>
          <a:prstGeom prst="rect">
            <a:avLst/>
          </a:prstGeom>
        </p:spPr>
      </p:pic>
      <p:pic>
        <p:nvPicPr>
          <p:cNvPr id="15" name="Picture 14"/>
          <p:cNvPicPr>
            <a:picLocks noChangeAspect="1"/>
          </p:cNvPicPr>
          <p:nvPr/>
        </p:nvPicPr>
        <p:blipFill rotWithShape="1">
          <a:blip r:embed="rId4" cstate="print">
            <a:duotone>
              <a:prstClr val="black"/>
              <a:schemeClr val="accent2">
                <a:lumMod val="40000"/>
                <a:lumOff val="60000"/>
                <a:tint val="45000"/>
                <a:satMod val="400000"/>
              </a:schemeClr>
            </a:duotone>
            <a:extLst>
              <a:ext uri="{BEBA8EAE-BF5A-486C-A8C5-ECC9F3942E4B}">
                <a14:imgProps xmlns:a14="http://schemas.microsoft.com/office/drawing/2010/main">
                  <a14:imgLayer r:embed="rId6">
                    <a14:imgEffect>
                      <a14:backgroundRemoval t="83323" b="97696" l="1416" r="37136"/>
                    </a14:imgEffect>
                  </a14:imgLayer>
                </a14:imgProps>
              </a:ext>
              <a:ext uri="{28A0092B-C50C-407E-A947-70E740481C1C}">
                <a14:useLocalDpi xmlns:a14="http://schemas.microsoft.com/office/drawing/2010/main" val="0"/>
              </a:ext>
            </a:extLst>
          </a:blip>
          <a:srcRect t="83761" r="62485"/>
          <a:stretch/>
        </p:blipFill>
        <p:spPr>
          <a:xfrm>
            <a:off x="8022456" y="5164035"/>
            <a:ext cx="3857653" cy="1113692"/>
          </a:xfrm>
          <a:prstGeom prst="rect">
            <a:avLst/>
          </a:prstGeom>
        </p:spPr>
      </p:pic>
      <p:pic>
        <p:nvPicPr>
          <p:cNvPr id="16" name="Picture 15"/>
          <p:cNvPicPr>
            <a:picLocks noChangeAspect="1"/>
          </p:cNvPicPr>
          <p:nvPr/>
        </p:nvPicPr>
        <p:blipFill rotWithShape="1">
          <a:blip r:embed="rId4" cstate="print">
            <a:duotone>
              <a:prstClr val="black"/>
              <a:schemeClr val="accent2">
                <a:lumMod val="40000"/>
                <a:lumOff val="60000"/>
                <a:tint val="45000"/>
                <a:satMod val="400000"/>
              </a:schemeClr>
            </a:duotone>
            <a:extLst>
              <a:ext uri="{BEBA8EAE-BF5A-486C-A8C5-ECC9F3942E4B}">
                <a14:imgProps xmlns:a14="http://schemas.microsoft.com/office/drawing/2010/main">
                  <a14:imgLayer r:embed="rId6">
                    <a14:imgEffect>
                      <a14:backgroundRemoval t="83323" b="97696" l="1416" r="37136"/>
                    </a14:imgEffect>
                  </a14:imgLayer>
                </a14:imgProps>
              </a:ext>
              <a:ext uri="{28A0092B-C50C-407E-A947-70E740481C1C}">
                <a14:useLocalDpi xmlns:a14="http://schemas.microsoft.com/office/drawing/2010/main" val="0"/>
              </a:ext>
            </a:extLst>
          </a:blip>
          <a:srcRect t="83761" r="62485"/>
          <a:stretch/>
        </p:blipFill>
        <p:spPr>
          <a:xfrm>
            <a:off x="8022455" y="3076183"/>
            <a:ext cx="3857653" cy="1113692"/>
          </a:xfrm>
          <a:prstGeom prst="rect">
            <a:avLst/>
          </a:prstGeom>
        </p:spPr>
      </p:pic>
      <p:sp>
        <p:nvSpPr>
          <p:cNvPr id="17" name="Rectangle 16"/>
          <p:cNvSpPr/>
          <p:nvPr/>
        </p:nvSpPr>
        <p:spPr>
          <a:xfrm>
            <a:off x="1064118" y="2406077"/>
            <a:ext cx="2715808" cy="523220"/>
          </a:xfrm>
          <a:prstGeom prst="rect">
            <a:avLst/>
          </a:prstGeom>
        </p:spPr>
        <p:txBody>
          <a:bodyPr wrap="none">
            <a:spAutoFit/>
          </a:bodyPr>
          <a:lstStyle/>
          <a:p>
            <a:r>
              <a:rPr lang="en-US" altLang="en-US" sz="2800" dirty="0">
                <a:solidFill>
                  <a:srgbClr val="F13B59"/>
                </a:solidFill>
                <a:latin typeface="UTM Aristote" panose="02040603050506020204" pitchFamily="18" charset="0"/>
              </a:rPr>
              <a:t>lòng nhân ái</a:t>
            </a:r>
          </a:p>
        </p:txBody>
      </p:sp>
      <p:sp>
        <p:nvSpPr>
          <p:cNvPr id="18" name="Rectangle 17"/>
          <p:cNvSpPr/>
          <p:nvPr/>
        </p:nvSpPr>
        <p:spPr>
          <a:xfrm>
            <a:off x="4940133" y="3024863"/>
            <a:ext cx="2528256" cy="523220"/>
          </a:xfrm>
          <a:prstGeom prst="rect">
            <a:avLst/>
          </a:prstGeom>
        </p:spPr>
        <p:txBody>
          <a:bodyPr wrap="none">
            <a:spAutoFit/>
          </a:bodyPr>
          <a:lstStyle/>
          <a:p>
            <a:r>
              <a:rPr lang="en-US" sz="2800" dirty="0">
                <a:solidFill>
                  <a:srgbClr val="F13B59"/>
                </a:solidFill>
                <a:latin typeface="UTM Aristote" panose="02040603050506020204" pitchFamily="18" charset="0"/>
              </a:rPr>
              <a:t>tình thân ái</a:t>
            </a:r>
          </a:p>
        </p:txBody>
      </p:sp>
      <p:sp>
        <p:nvSpPr>
          <p:cNvPr id="19" name="Rectangle 18"/>
          <p:cNvSpPr/>
          <p:nvPr/>
        </p:nvSpPr>
        <p:spPr>
          <a:xfrm>
            <a:off x="1273837" y="4384205"/>
            <a:ext cx="2332690" cy="523220"/>
          </a:xfrm>
          <a:prstGeom prst="rect">
            <a:avLst/>
          </a:prstGeom>
        </p:spPr>
        <p:txBody>
          <a:bodyPr wrap="none">
            <a:spAutoFit/>
          </a:bodyPr>
          <a:lstStyle/>
          <a:p>
            <a:r>
              <a:rPr lang="en-US" sz="2800" dirty="0">
                <a:solidFill>
                  <a:srgbClr val="F13B59"/>
                </a:solidFill>
                <a:latin typeface="UTM Aristote" panose="02040603050506020204" pitchFamily="18" charset="0"/>
              </a:rPr>
              <a:t>lòng vị tha</a:t>
            </a:r>
          </a:p>
        </p:txBody>
      </p:sp>
      <p:sp>
        <p:nvSpPr>
          <p:cNvPr id="20" name="Rectangle 19"/>
          <p:cNvSpPr/>
          <p:nvPr/>
        </p:nvSpPr>
        <p:spPr>
          <a:xfrm>
            <a:off x="1525818" y="5433850"/>
            <a:ext cx="1968809" cy="523220"/>
          </a:xfrm>
          <a:prstGeom prst="rect">
            <a:avLst/>
          </a:prstGeom>
        </p:spPr>
        <p:txBody>
          <a:bodyPr wrap="none">
            <a:spAutoFit/>
          </a:bodyPr>
          <a:lstStyle/>
          <a:p>
            <a:r>
              <a:rPr lang="en-US" sz="2800" dirty="0">
                <a:solidFill>
                  <a:srgbClr val="F13B59"/>
                </a:solidFill>
                <a:latin typeface="UTM Aristote" panose="02040603050506020204" pitchFamily="18" charset="0"/>
              </a:rPr>
              <a:t>bao</a:t>
            </a:r>
            <a:r>
              <a:rPr lang="en-US" sz="2800" dirty="0"/>
              <a:t> </a:t>
            </a:r>
            <a:r>
              <a:rPr lang="en-US" sz="2800" dirty="0">
                <a:solidFill>
                  <a:srgbClr val="F13B59"/>
                </a:solidFill>
                <a:latin typeface="UTM Aristote" panose="02040603050506020204" pitchFamily="18" charset="0"/>
              </a:rPr>
              <a:t>dung</a:t>
            </a:r>
          </a:p>
        </p:txBody>
      </p:sp>
      <p:sp>
        <p:nvSpPr>
          <p:cNvPr id="21" name="Rectangle 20"/>
          <p:cNvSpPr/>
          <p:nvPr/>
        </p:nvSpPr>
        <p:spPr>
          <a:xfrm>
            <a:off x="631742" y="3366245"/>
            <a:ext cx="3409908" cy="523220"/>
          </a:xfrm>
          <a:prstGeom prst="rect">
            <a:avLst/>
          </a:prstGeom>
        </p:spPr>
        <p:txBody>
          <a:bodyPr wrap="none">
            <a:spAutoFit/>
          </a:bodyPr>
          <a:lstStyle/>
          <a:p>
            <a:r>
              <a:rPr lang="vi-VN" sz="2800" dirty="0">
                <a:solidFill>
                  <a:srgbClr val="F13B59"/>
                </a:solidFill>
                <a:latin typeface="UTM Aristote" panose="02040603050506020204" pitchFamily="18" charset="0"/>
              </a:rPr>
              <a:t>tình thương mến</a:t>
            </a:r>
          </a:p>
        </p:txBody>
      </p:sp>
      <p:sp>
        <p:nvSpPr>
          <p:cNvPr id="22" name="Rectangle 21"/>
          <p:cNvSpPr/>
          <p:nvPr/>
        </p:nvSpPr>
        <p:spPr>
          <a:xfrm>
            <a:off x="4940131" y="3953889"/>
            <a:ext cx="2313454" cy="523220"/>
          </a:xfrm>
          <a:prstGeom prst="rect">
            <a:avLst/>
          </a:prstGeom>
        </p:spPr>
        <p:txBody>
          <a:bodyPr wrap="none">
            <a:spAutoFit/>
          </a:bodyPr>
          <a:lstStyle/>
          <a:p>
            <a:r>
              <a:rPr lang="vi-VN" sz="2800" dirty="0">
                <a:solidFill>
                  <a:srgbClr val="F13B59"/>
                </a:solidFill>
                <a:latin typeface="UTM Aristote" panose="02040603050506020204" pitchFamily="18" charset="0"/>
              </a:rPr>
              <a:t>xót thương</a:t>
            </a:r>
          </a:p>
        </p:txBody>
      </p:sp>
      <p:sp>
        <p:nvSpPr>
          <p:cNvPr id="23" name="Rectangle 22"/>
          <p:cNvSpPr/>
          <p:nvPr/>
        </p:nvSpPr>
        <p:spPr>
          <a:xfrm>
            <a:off x="5197413" y="4856105"/>
            <a:ext cx="1731564" cy="523220"/>
          </a:xfrm>
          <a:prstGeom prst="rect">
            <a:avLst/>
          </a:prstGeom>
        </p:spPr>
        <p:txBody>
          <a:bodyPr wrap="none">
            <a:spAutoFit/>
          </a:bodyPr>
          <a:lstStyle/>
          <a:p>
            <a:r>
              <a:rPr lang="en-US" sz="2800">
                <a:solidFill>
                  <a:srgbClr val="F13B59"/>
                </a:solidFill>
                <a:latin typeface="UTM Aristote" panose="02040603050506020204" pitchFamily="18" charset="0"/>
              </a:rPr>
              <a:t>yêu quý</a:t>
            </a:r>
            <a:endParaRPr lang="en-US" sz="2800" dirty="0">
              <a:solidFill>
                <a:srgbClr val="F13B59"/>
              </a:solidFill>
              <a:latin typeface="UTM Aristote" panose="02040603050506020204" pitchFamily="18" charset="0"/>
            </a:endParaRPr>
          </a:p>
        </p:txBody>
      </p:sp>
      <p:sp>
        <p:nvSpPr>
          <p:cNvPr id="24" name="Rectangle 23"/>
          <p:cNvSpPr/>
          <p:nvPr/>
        </p:nvSpPr>
        <p:spPr>
          <a:xfrm>
            <a:off x="5034709" y="6041741"/>
            <a:ext cx="2233304" cy="523220"/>
          </a:xfrm>
          <a:prstGeom prst="rect">
            <a:avLst/>
          </a:prstGeom>
        </p:spPr>
        <p:txBody>
          <a:bodyPr wrap="none">
            <a:spAutoFit/>
          </a:bodyPr>
          <a:lstStyle/>
          <a:p>
            <a:r>
              <a:rPr lang="en-US" sz="2800" dirty="0">
                <a:solidFill>
                  <a:srgbClr val="F13B59"/>
                </a:solidFill>
                <a:latin typeface="UTM Aristote" panose="02040603050506020204" pitchFamily="18" charset="0"/>
              </a:rPr>
              <a:t>thông cảm</a:t>
            </a:r>
          </a:p>
        </p:txBody>
      </p:sp>
      <p:sp>
        <p:nvSpPr>
          <p:cNvPr id="25" name="Rectangle 24"/>
          <p:cNvSpPr/>
          <p:nvPr/>
        </p:nvSpPr>
        <p:spPr>
          <a:xfrm>
            <a:off x="9215623" y="2253801"/>
            <a:ext cx="1606530" cy="523220"/>
          </a:xfrm>
          <a:prstGeom prst="rect">
            <a:avLst/>
          </a:prstGeom>
        </p:spPr>
        <p:txBody>
          <a:bodyPr wrap="none">
            <a:spAutoFit/>
          </a:bodyPr>
          <a:lstStyle/>
          <a:p>
            <a:r>
              <a:rPr lang="en-US" sz="2800" dirty="0">
                <a:solidFill>
                  <a:srgbClr val="F13B59"/>
                </a:solidFill>
                <a:latin typeface="UTM Aristote" panose="02040603050506020204" pitchFamily="18" charset="0"/>
              </a:rPr>
              <a:t>tha thứ</a:t>
            </a:r>
          </a:p>
        </p:txBody>
      </p:sp>
      <p:sp>
        <p:nvSpPr>
          <p:cNvPr id="26" name="Rectangle 25"/>
          <p:cNvSpPr/>
          <p:nvPr/>
        </p:nvSpPr>
        <p:spPr>
          <a:xfrm>
            <a:off x="8999217" y="3302505"/>
            <a:ext cx="1943161" cy="523220"/>
          </a:xfrm>
          <a:prstGeom prst="rect">
            <a:avLst/>
          </a:prstGeom>
        </p:spPr>
        <p:txBody>
          <a:bodyPr wrap="none">
            <a:spAutoFit/>
          </a:bodyPr>
          <a:lstStyle/>
          <a:p>
            <a:r>
              <a:rPr lang="vi-VN" sz="2800" dirty="0">
                <a:solidFill>
                  <a:srgbClr val="F13B59"/>
                </a:solidFill>
                <a:latin typeface="UTM Aristote" panose="02040603050506020204" pitchFamily="18" charset="0"/>
              </a:rPr>
              <a:t>độ lượng</a:t>
            </a:r>
          </a:p>
        </p:txBody>
      </p:sp>
      <p:sp>
        <p:nvSpPr>
          <p:cNvPr id="27" name="Rectangle 26"/>
          <p:cNvSpPr/>
          <p:nvPr/>
        </p:nvSpPr>
        <p:spPr>
          <a:xfrm>
            <a:off x="9065346" y="4281399"/>
            <a:ext cx="1715534" cy="523220"/>
          </a:xfrm>
          <a:prstGeom prst="rect">
            <a:avLst/>
          </a:prstGeom>
        </p:spPr>
        <p:txBody>
          <a:bodyPr wrap="none">
            <a:spAutoFit/>
          </a:bodyPr>
          <a:lstStyle/>
          <a:p>
            <a:r>
              <a:rPr lang="en-US" sz="2800" dirty="0">
                <a:solidFill>
                  <a:srgbClr val="F13B59"/>
                </a:solidFill>
                <a:latin typeface="UTM Aristote" panose="02040603050506020204" pitchFamily="18" charset="0"/>
              </a:rPr>
              <a:t>đau xót</a:t>
            </a:r>
          </a:p>
        </p:txBody>
      </p:sp>
      <p:sp>
        <p:nvSpPr>
          <p:cNvPr id="28" name="Rectangle 27"/>
          <p:cNvSpPr/>
          <p:nvPr/>
        </p:nvSpPr>
        <p:spPr>
          <a:xfrm>
            <a:off x="8826467" y="5417055"/>
            <a:ext cx="2113079" cy="523220"/>
          </a:xfrm>
          <a:prstGeom prst="rect">
            <a:avLst/>
          </a:prstGeom>
        </p:spPr>
        <p:txBody>
          <a:bodyPr wrap="none">
            <a:spAutoFit/>
          </a:bodyPr>
          <a:lstStyle/>
          <a:p>
            <a:r>
              <a:rPr lang="en-US" sz="2800" dirty="0">
                <a:solidFill>
                  <a:srgbClr val="F13B59"/>
                </a:solidFill>
                <a:latin typeface="UTM Aristote" panose="02040603050506020204" pitchFamily="18" charset="0"/>
              </a:rPr>
              <a:t>đồng cảm</a:t>
            </a:r>
          </a:p>
        </p:txBody>
      </p:sp>
      <p:grpSp>
        <p:nvGrpSpPr>
          <p:cNvPr id="29" name="Group 28"/>
          <p:cNvGrpSpPr/>
          <p:nvPr/>
        </p:nvGrpSpPr>
        <p:grpSpPr>
          <a:xfrm>
            <a:off x="-201127" y="237513"/>
            <a:ext cx="1930400" cy="1591734"/>
            <a:chOff x="2355807" y="1171077"/>
            <a:chExt cx="1930400" cy="1591734"/>
          </a:xfrm>
        </p:grpSpPr>
        <p:pic>
          <p:nvPicPr>
            <p:cNvPr id="30" name="Picture 29"/>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3383" b="37361" l="19463" r="34835">
                          <a14:foregroundMark x1="27893" y1="18649" x2="27893" y2="18649"/>
                          <a14:foregroundMark x1="28058" y1="17410" x2="26736" y2="22739"/>
                          <a14:foregroundMark x1="27397" y1="18897" x2="30909" y2="19455"/>
                          <a14:foregroundMark x1="28058" y1="16667" x2="24545" y2="20942"/>
                          <a14:foregroundMark x1="28058" y1="17162" x2="25207" y2="25217"/>
                          <a14:foregroundMark x1="27893" y1="19207" x2="29917" y2="23978"/>
                          <a14:foregroundMark x1="33306" y1="25465" x2="33306" y2="25465"/>
                          <a14:foregroundMark x1="33471" y1="28501" x2="33306" y2="34325"/>
                          <a14:foregroundMark x1="21488" y1="33333" x2="32934" y2="34572"/>
                        </a14:backgroundRemoval>
                      </a14:imgEffect>
                    </a14:imgLayer>
                  </a14:imgProps>
                </a:ext>
                <a:ext uri="{28A0092B-C50C-407E-A947-70E740481C1C}">
                  <a14:useLocalDpi xmlns:a14="http://schemas.microsoft.com/office/drawing/2010/main" val="0"/>
                </a:ext>
              </a:extLst>
            </a:blip>
            <a:srcRect l="17614" t="13378" r="63194" b="62894"/>
            <a:stretch/>
          </p:blipFill>
          <p:spPr>
            <a:xfrm>
              <a:off x="2355807" y="1171077"/>
              <a:ext cx="1930400" cy="1591734"/>
            </a:xfrm>
            <a:prstGeom prst="rect">
              <a:avLst/>
            </a:prstGeom>
          </p:spPr>
        </p:pic>
        <p:sp>
          <p:nvSpPr>
            <p:cNvPr id="31" name="Rectangle 30"/>
            <p:cNvSpPr/>
            <p:nvPr/>
          </p:nvSpPr>
          <p:spPr>
            <a:xfrm>
              <a:off x="2974462" y="1584232"/>
              <a:ext cx="639920"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rgbClr val="FF0000"/>
                  </a:solidFill>
                  <a:latin typeface="#9Slide03 AmpleSoft Bold" panose="02000000000000000000" pitchFamily="2" charset="0"/>
                </a:rPr>
                <a:t>A</a:t>
              </a:r>
              <a:endParaRPr lang="en-US" sz="5400" b="1" cap="none" spc="0" dirty="0">
                <a:ln w="22225">
                  <a:solidFill>
                    <a:schemeClr val="accent2"/>
                  </a:solidFill>
                  <a:prstDash val="solid"/>
                </a:ln>
                <a:solidFill>
                  <a:srgbClr val="FF0000"/>
                </a:solidFill>
                <a:effectLst/>
                <a:latin typeface="#9Slide03 AmpleSoft Bold" panose="02000000000000000000" pitchFamily="2" charset="0"/>
              </a:endParaRPr>
            </a:p>
          </p:txBody>
        </p:sp>
      </p:grpSp>
    </p:spTree>
    <p:extLst>
      <p:ext uri="{BB962C8B-B14F-4D97-AF65-F5344CB8AC3E}">
        <p14:creationId xmlns:p14="http://schemas.microsoft.com/office/powerpoint/2010/main" val="59707440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2495259" y="754452"/>
            <a:ext cx="8016894" cy="987479"/>
          </a:xfrm>
          <a:prstGeom prst="rect">
            <a:avLst/>
          </a:prstGeom>
        </p:spPr>
      </p:pic>
      <p:sp>
        <p:nvSpPr>
          <p:cNvPr id="3" name="Rectangle 2"/>
          <p:cNvSpPr/>
          <p:nvPr/>
        </p:nvSpPr>
        <p:spPr>
          <a:xfrm>
            <a:off x="3088063" y="709582"/>
            <a:ext cx="7040550" cy="1077218"/>
          </a:xfrm>
          <a:prstGeom prst="rect">
            <a:avLst/>
          </a:prstGeom>
        </p:spPr>
        <p:txBody>
          <a:bodyPr wrap="square">
            <a:spAutoFit/>
          </a:bodyPr>
          <a:lstStyle/>
          <a:p>
            <a:pPr algn="ctr"/>
            <a:r>
              <a:rPr lang="vi-VN" altLang="en-US" sz="3200" dirty="0">
                <a:solidFill>
                  <a:srgbClr val="002060"/>
                </a:solidFill>
                <a:latin typeface="UTM Aristote" panose="02040603050506020204" pitchFamily="18" charset="0"/>
              </a:rPr>
              <a:t>Trái nghĩa với nhân hậu </a:t>
            </a:r>
          </a:p>
          <a:p>
            <a:pPr algn="ctr"/>
            <a:r>
              <a:rPr lang="vi-VN" altLang="en-US" sz="3200" dirty="0">
                <a:solidFill>
                  <a:srgbClr val="002060"/>
                </a:solidFill>
                <a:latin typeface="UTM Aristote" panose="02040603050506020204" pitchFamily="18" charset="0"/>
              </a:rPr>
              <a:t>hoặc yêu thương </a:t>
            </a:r>
          </a:p>
        </p:txBody>
      </p:sp>
      <p:pic>
        <p:nvPicPr>
          <p:cNvPr id="6" name="Picture 5"/>
          <p:cNvPicPr>
            <a:picLocks noChangeAspect="1"/>
          </p:cNvPicPr>
          <p:nvPr/>
        </p:nvPicPr>
        <p:blipFill rotWithShape="1">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ackgroundRemoval t="27896" b="57065" l="37500" r="60882"/>
                    </a14:imgEffect>
                  </a14:imgLayer>
                </a14:imgProps>
              </a:ext>
              <a:ext uri="{28A0092B-C50C-407E-A947-70E740481C1C}">
                <a14:useLocalDpi xmlns:a14="http://schemas.microsoft.com/office/drawing/2010/main" val="0"/>
              </a:ext>
            </a:extLst>
          </a:blip>
          <a:srcRect l="39461" t="30123" r="40119" b="45433"/>
          <a:stretch/>
        </p:blipFill>
        <p:spPr>
          <a:xfrm>
            <a:off x="169334" y="1786800"/>
            <a:ext cx="2675466" cy="1498267"/>
          </a:xfrm>
          <a:prstGeom prst="rect">
            <a:avLst/>
          </a:prstGeom>
        </p:spPr>
      </p:pic>
      <p:pic>
        <p:nvPicPr>
          <p:cNvPr id="7" name="Picture 6"/>
          <p:cNvPicPr>
            <a:picLocks noChangeAspect="1"/>
          </p:cNvPicPr>
          <p:nvPr/>
        </p:nvPicPr>
        <p:blipFill rotWithShape="1">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ackgroundRemoval t="27896" b="57065" l="37500" r="60882"/>
                    </a14:imgEffect>
                  </a14:imgLayer>
                </a14:imgProps>
              </a:ext>
              <a:ext uri="{28A0092B-C50C-407E-A947-70E740481C1C}">
                <a14:useLocalDpi xmlns:a14="http://schemas.microsoft.com/office/drawing/2010/main" val="0"/>
              </a:ext>
            </a:extLst>
          </a:blip>
          <a:srcRect l="39461" t="30123" r="40119" b="45433"/>
          <a:stretch/>
        </p:blipFill>
        <p:spPr>
          <a:xfrm>
            <a:off x="169334" y="4157467"/>
            <a:ext cx="2675466" cy="1498267"/>
          </a:xfrm>
          <a:prstGeom prst="rect">
            <a:avLst/>
          </a:prstGeom>
        </p:spPr>
      </p:pic>
      <p:pic>
        <p:nvPicPr>
          <p:cNvPr id="8" name="Picture 7"/>
          <p:cNvPicPr>
            <a:picLocks noChangeAspect="1"/>
          </p:cNvPicPr>
          <p:nvPr/>
        </p:nvPicPr>
        <p:blipFill rotWithShape="1">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ackgroundRemoval t="27896" b="57065" l="37500" r="60882"/>
                    </a14:imgEffect>
                  </a14:imgLayer>
                </a14:imgProps>
              </a:ext>
              <a:ext uri="{28A0092B-C50C-407E-A947-70E740481C1C}">
                <a14:useLocalDpi xmlns:a14="http://schemas.microsoft.com/office/drawing/2010/main" val="0"/>
              </a:ext>
            </a:extLst>
          </a:blip>
          <a:srcRect l="39461" t="30123" r="40119" b="45433"/>
          <a:stretch/>
        </p:blipFill>
        <p:spPr>
          <a:xfrm>
            <a:off x="6223420" y="1943514"/>
            <a:ext cx="2675466" cy="1498267"/>
          </a:xfrm>
          <a:prstGeom prst="rect">
            <a:avLst/>
          </a:prstGeom>
        </p:spPr>
      </p:pic>
      <p:pic>
        <p:nvPicPr>
          <p:cNvPr id="9" name="Picture 8"/>
          <p:cNvPicPr>
            <a:picLocks noChangeAspect="1"/>
          </p:cNvPicPr>
          <p:nvPr/>
        </p:nvPicPr>
        <p:blipFill rotWithShape="1">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ackgroundRemoval t="27896" b="57065" l="37500" r="60882"/>
                    </a14:imgEffect>
                  </a14:imgLayer>
                </a14:imgProps>
              </a:ext>
              <a:ext uri="{28A0092B-C50C-407E-A947-70E740481C1C}">
                <a14:useLocalDpi xmlns:a14="http://schemas.microsoft.com/office/drawing/2010/main" val="0"/>
              </a:ext>
            </a:extLst>
          </a:blip>
          <a:srcRect l="39461" t="30123" r="40119" b="45433"/>
          <a:stretch/>
        </p:blipFill>
        <p:spPr>
          <a:xfrm>
            <a:off x="6319520" y="4447026"/>
            <a:ext cx="2675466" cy="1498267"/>
          </a:xfrm>
          <a:prstGeom prst="rect">
            <a:avLst/>
          </a:prstGeom>
        </p:spPr>
      </p:pic>
      <p:pic>
        <p:nvPicPr>
          <p:cNvPr id="10" name="Picture 9"/>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7896" b="57065" l="37500" r="60882"/>
                    </a14:imgEffect>
                  </a14:imgLayer>
                </a14:imgProps>
              </a:ext>
              <a:ext uri="{28A0092B-C50C-407E-A947-70E740481C1C}">
                <a14:useLocalDpi xmlns:a14="http://schemas.microsoft.com/office/drawing/2010/main" val="0"/>
              </a:ext>
            </a:extLst>
          </a:blip>
          <a:srcRect l="39461" t="30123" r="40119" b="45433"/>
          <a:stretch/>
        </p:blipFill>
        <p:spPr>
          <a:xfrm>
            <a:off x="3088063" y="2535933"/>
            <a:ext cx="2675466" cy="1498267"/>
          </a:xfrm>
          <a:prstGeom prst="rect">
            <a:avLst/>
          </a:prstGeom>
        </p:spPr>
      </p:pic>
      <p:pic>
        <p:nvPicPr>
          <p:cNvPr id="11" name="Picture 10"/>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7896" b="57065" l="37500" r="60882"/>
                    </a14:imgEffect>
                  </a14:imgLayer>
                </a14:imgProps>
              </a:ext>
              <a:ext uri="{28A0092B-C50C-407E-A947-70E740481C1C}">
                <a14:useLocalDpi xmlns:a14="http://schemas.microsoft.com/office/drawing/2010/main" val="0"/>
              </a:ext>
            </a:extLst>
          </a:blip>
          <a:srcRect l="39461" t="30123" r="40119" b="45433"/>
          <a:stretch/>
        </p:blipFill>
        <p:spPr>
          <a:xfrm>
            <a:off x="3244427" y="4906600"/>
            <a:ext cx="2675466" cy="1498267"/>
          </a:xfrm>
          <a:prstGeom prst="rect">
            <a:avLst/>
          </a:prstGeom>
        </p:spPr>
      </p:pic>
      <p:pic>
        <p:nvPicPr>
          <p:cNvPr id="14" name="Picture 13"/>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7896" b="57065" l="37500" r="60882"/>
                    </a14:imgEffect>
                  </a14:imgLayer>
                </a14:imgProps>
              </a:ext>
              <a:ext uri="{28A0092B-C50C-407E-A947-70E740481C1C}">
                <a14:useLocalDpi xmlns:a14="http://schemas.microsoft.com/office/drawing/2010/main" val="0"/>
              </a:ext>
            </a:extLst>
          </a:blip>
          <a:srcRect l="39461" t="30123" r="40119" b="45433"/>
          <a:stretch/>
        </p:blipFill>
        <p:spPr>
          <a:xfrm>
            <a:off x="9139399" y="2308006"/>
            <a:ext cx="2675466" cy="1498267"/>
          </a:xfrm>
          <a:prstGeom prst="rect">
            <a:avLst/>
          </a:prstGeom>
        </p:spPr>
      </p:pic>
      <p:pic>
        <p:nvPicPr>
          <p:cNvPr id="15" name="Picture 1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7896" b="57065" l="37500" r="60882"/>
                    </a14:imgEffect>
                  </a14:imgLayer>
                </a14:imgProps>
              </a:ext>
              <a:ext uri="{28A0092B-C50C-407E-A947-70E740481C1C}">
                <a14:useLocalDpi xmlns:a14="http://schemas.microsoft.com/office/drawing/2010/main" val="0"/>
              </a:ext>
            </a:extLst>
          </a:blip>
          <a:srcRect l="39461" t="30123" r="40119" b="45433"/>
          <a:stretch/>
        </p:blipFill>
        <p:spPr>
          <a:xfrm>
            <a:off x="9394613" y="4906600"/>
            <a:ext cx="2675466" cy="1498267"/>
          </a:xfrm>
          <a:prstGeom prst="rect">
            <a:avLst/>
          </a:prstGeom>
        </p:spPr>
      </p:pic>
      <p:sp>
        <p:nvSpPr>
          <p:cNvPr id="16" name="Rectangle 15"/>
          <p:cNvSpPr/>
          <p:nvPr/>
        </p:nvSpPr>
        <p:spPr>
          <a:xfrm>
            <a:off x="794786" y="2286665"/>
            <a:ext cx="1495922" cy="584775"/>
          </a:xfrm>
          <a:prstGeom prst="rect">
            <a:avLst/>
          </a:prstGeom>
        </p:spPr>
        <p:txBody>
          <a:bodyPr wrap="none">
            <a:spAutoFit/>
          </a:bodyPr>
          <a:lstStyle/>
          <a:p>
            <a:r>
              <a:rPr lang="en-US" sz="3200" dirty="0">
                <a:solidFill>
                  <a:schemeClr val="bg1"/>
                </a:solidFill>
                <a:latin typeface="UTM Flamenco" panose="02040603050506020204" pitchFamily="18" charset="0"/>
              </a:rPr>
              <a:t>hung ác</a:t>
            </a:r>
          </a:p>
        </p:txBody>
      </p:sp>
      <p:sp>
        <p:nvSpPr>
          <p:cNvPr id="17" name="Rectangle 16"/>
          <p:cNvSpPr/>
          <p:nvPr/>
        </p:nvSpPr>
        <p:spPr>
          <a:xfrm>
            <a:off x="3674629" y="2930905"/>
            <a:ext cx="1502334" cy="584775"/>
          </a:xfrm>
          <a:prstGeom prst="rect">
            <a:avLst/>
          </a:prstGeom>
        </p:spPr>
        <p:txBody>
          <a:bodyPr wrap="none">
            <a:spAutoFit/>
          </a:bodyPr>
          <a:lstStyle/>
          <a:p>
            <a:r>
              <a:rPr lang="en-US" altLang="en-US" sz="3200" dirty="0">
                <a:solidFill>
                  <a:schemeClr val="bg1"/>
                </a:solidFill>
                <a:latin typeface="UTM Flamenco" panose="02040603050506020204" pitchFamily="18" charset="0"/>
              </a:rPr>
              <a:t>nanh ác</a:t>
            </a:r>
          </a:p>
        </p:txBody>
      </p:sp>
      <p:sp>
        <p:nvSpPr>
          <p:cNvPr id="18" name="Rectangle 17"/>
          <p:cNvSpPr/>
          <p:nvPr/>
        </p:nvSpPr>
        <p:spPr>
          <a:xfrm>
            <a:off x="6774717" y="2346692"/>
            <a:ext cx="1192955" cy="584775"/>
          </a:xfrm>
          <a:prstGeom prst="rect">
            <a:avLst/>
          </a:prstGeom>
        </p:spPr>
        <p:txBody>
          <a:bodyPr wrap="none">
            <a:spAutoFit/>
          </a:bodyPr>
          <a:lstStyle/>
          <a:p>
            <a:r>
              <a:rPr lang="en-US" sz="3200">
                <a:solidFill>
                  <a:schemeClr val="bg1"/>
                </a:solidFill>
                <a:latin typeface="UTM Flamenco" panose="02040603050506020204" pitchFamily="18" charset="0"/>
              </a:rPr>
              <a:t>tàn ác</a:t>
            </a:r>
            <a:endParaRPr lang="en-US" sz="3200" dirty="0">
              <a:solidFill>
                <a:schemeClr val="bg1"/>
              </a:solidFill>
              <a:latin typeface="UTM Flamenco" panose="02040603050506020204" pitchFamily="18" charset="0"/>
            </a:endParaRPr>
          </a:p>
        </p:txBody>
      </p:sp>
      <p:sp>
        <p:nvSpPr>
          <p:cNvPr id="19" name="Rectangle 18"/>
          <p:cNvSpPr/>
          <p:nvPr/>
        </p:nvSpPr>
        <p:spPr>
          <a:xfrm>
            <a:off x="9796109" y="2741338"/>
            <a:ext cx="1380506" cy="584775"/>
          </a:xfrm>
          <a:prstGeom prst="rect">
            <a:avLst/>
          </a:prstGeom>
        </p:spPr>
        <p:txBody>
          <a:bodyPr wrap="none">
            <a:spAutoFit/>
          </a:bodyPr>
          <a:lstStyle/>
          <a:p>
            <a:r>
              <a:rPr lang="en-US" sz="3200" dirty="0">
                <a:solidFill>
                  <a:schemeClr val="bg1"/>
                </a:solidFill>
                <a:latin typeface="UTM Flamenco" panose="02040603050506020204" pitchFamily="18" charset="0"/>
              </a:rPr>
              <a:t>cay độc</a:t>
            </a:r>
          </a:p>
        </p:txBody>
      </p:sp>
      <p:sp>
        <p:nvSpPr>
          <p:cNvPr id="20" name="Rectangle 19"/>
          <p:cNvSpPr/>
          <p:nvPr/>
        </p:nvSpPr>
        <p:spPr>
          <a:xfrm>
            <a:off x="598418" y="4549533"/>
            <a:ext cx="1691489" cy="584775"/>
          </a:xfrm>
          <a:prstGeom prst="rect">
            <a:avLst/>
          </a:prstGeom>
        </p:spPr>
        <p:txBody>
          <a:bodyPr wrap="none">
            <a:spAutoFit/>
          </a:bodyPr>
          <a:lstStyle/>
          <a:p>
            <a:r>
              <a:rPr lang="en-US" sz="3200" dirty="0">
                <a:solidFill>
                  <a:schemeClr val="bg1"/>
                </a:solidFill>
                <a:latin typeface="UTM Flamenco" panose="02040603050506020204" pitchFamily="18" charset="0"/>
              </a:rPr>
              <a:t>ác nghiệt</a:t>
            </a:r>
          </a:p>
        </p:txBody>
      </p:sp>
      <p:sp>
        <p:nvSpPr>
          <p:cNvPr id="21" name="Rectangle 20"/>
          <p:cNvSpPr/>
          <p:nvPr/>
        </p:nvSpPr>
        <p:spPr>
          <a:xfrm>
            <a:off x="3853849" y="5449727"/>
            <a:ext cx="1552028" cy="584775"/>
          </a:xfrm>
          <a:prstGeom prst="rect">
            <a:avLst/>
          </a:prstGeom>
        </p:spPr>
        <p:txBody>
          <a:bodyPr wrap="none">
            <a:spAutoFit/>
          </a:bodyPr>
          <a:lstStyle/>
          <a:p>
            <a:r>
              <a:rPr lang="en-US" sz="3200" dirty="0">
                <a:solidFill>
                  <a:schemeClr val="bg1"/>
                </a:solidFill>
                <a:latin typeface="UTM Flamenco" panose="02040603050506020204" pitchFamily="18" charset="0"/>
              </a:rPr>
              <a:t>hung dữ</a:t>
            </a:r>
          </a:p>
        </p:txBody>
      </p:sp>
      <p:sp>
        <p:nvSpPr>
          <p:cNvPr id="22" name="Rectangle 21"/>
          <p:cNvSpPr/>
          <p:nvPr/>
        </p:nvSpPr>
        <p:spPr>
          <a:xfrm>
            <a:off x="7028689" y="4885259"/>
            <a:ext cx="1218603" cy="584775"/>
          </a:xfrm>
          <a:prstGeom prst="rect">
            <a:avLst/>
          </a:prstGeom>
        </p:spPr>
        <p:txBody>
          <a:bodyPr wrap="none">
            <a:spAutoFit/>
          </a:bodyPr>
          <a:lstStyle/>
          <a:p>
            <a:r>
              <a:rPr lang="en-US" sz="3200" dirty="0">
                <a:solidFill>
                  <a:schemeClr val="bg1"/>
                </a:solidFill>
                <a:latin typeface="UTM Flamenco" panose="02040603050506020204" pitchFamily="18" charset="0"/>
              </a:rPr>
              <a:t>dữ tợn</a:t>
            </a:r>
          </a:p>
        </p:txBody>
      </p:sp>
      <p:sp>
        <p:nvSpPr>
          <p:cNvPr id="23" name="Rectangle 22"/>
          <p:cNvSpPr/>
          <p:nvPr/>
        </p:nvSpPr>
        <p:spPr>
          <a:xfrm>
            <a:off x="10063346" y="5440511"/>
            <a:ext cx="1338828" cy="584775"/>
          </a:xfrm>
          <a:prstGeom prst="rect">
            <a:avLst/>
          </a:prstGeom>
        </p:spPr>
        <p:txBody>
          <a:bodyPr wrap="none">
            <a:spAutoFit/>
          </a:bodyPr>
          <a:lstStyle/>
          <a:p>
            <a:r>
              <a:rPr lang="en-US" sz="3200" dirty="0">
                <a:solidFill>
                  <a:schemeClr val="bg1"/>
                </a:solidFill>
                <a:latin typeface="UTM Flamenco" panose="02040603050506020204" pitchFamily="18" charset="0"/>
              </a:rPr>
              <a:t>dữ dằn</a:t>
            </a:r>
          </a:p>
        </p:txBody>
      </p:sp>
      <p:grpSp>
        <p:nvGrpSpPr>
          <p:cNvPr id="24" name="Group 23"/>
          <p:cNvGrpSpPr/>
          <p:nvPr/>
        </p:nvGrpSpPr>
        <p:grpSpPr>
          <a:xfrm>
            <a:off x="914400" y="281304"/>
            <a:ext cx="1930400" cy="1591734"/>
            <a:chOff x="2355807" y="1171077"/>
            <a:chExt cx="1930400" cy="1591734"/>
          </a:xfrm>
        </p:grpSpPr>
        <p:pic>
          <p:nvPicPr>
            <p:cNvPr id="25" name="Picture 24"/>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3383" b="37361" l="19463" r="34835">
                          <a14:foregroundMark x1="27893" y1="18649" x2="27893" y2="18649"/>
                          <a14:foregroundMark x1="28058" y1="17410" x2="26736" y2="22739"/>
                          <a14:foregroundMark x1="27397" y1="18897" x2="30909" y2="19455"/>
                          <a14:foregroundMark x1="28058" y1="16667" x2="24545" y2="20942"/>
                          <a14:foregroundMark x1="28058" y1="17162" x2="25207" y2="25217"/>
                          <a14:foregroundMark x1="27893" y1="19207" x2="29917" y2="23978"/>
                          <a14:foregroundMark x1="33306" y1="25465" x2="33306" y2="25465"/>
                          <a14:foregroundMark x1="33471" y1="28501" x2="33306" y2="34325"/>
                          <a14:foregroundMark x1="21488" y1="33333" x2="32934" y2="34572"/>
                        </a14:backgroundRemoval>
                      </a14:imgEffect>
                    </a14:imgLayer>
                  </a14:imgProps>
                </a:ext>
                <a:ext uri="{28A0092B-C50C-407E-A947-70E740481C1C}">
                  <a14:useLocalDpi xmlns:a14="http://schemas.microsoft.com/office/drawing/2010/main" val="0"/>
                </a:ext>
              </a:extLst>
            </a:blip>
            <a:srcRect l="17614" t="13378" r="63194" b="62894"/>
            <a:stretch/>
          </p:blipFill>
          <p:spPr>
            <a:xfrm>
              <a:off x="2355807" y="1171077"/>
              <a:ext cx="1930400" cy="1591734"/>
            </a:xfrm>
            <a:prstGeom prst="rect">
              <a:avLst/>
            </a:prstGeom>
          </p:spPr>
        </p:pic>
        <p:sp>
          <p:nvSpPr>
            <p:cNvPr id="26" name="Rectangle 25"/>
            <p:cNvSpPr/>
            <p:nvPr/>
          </p:nvSpPr>
          <p:spPr>
            <a:xfrm>
              <a:off x="2989691" y="1584232"/>
              <a:ext cx="609462"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rgbClr val="FF0000"/>
                  </a:solidFill>
                  <a:latin typeface="#9Slide03 AmpleSoft Bold" panose="02000000000000000000" pitchFamily="2" charset="0"/>
                </a:rPr>
                <a:t>B</a:t>
              </a:r>
              <a:endParaRPr lang="en-US" sz="5400" b="1" cap="none" spc="0" dirty="0">
                <a:ln w="22225">
                  <a:solidFill>
                    <a:schemeClr val="accent2"/>
                  </a:solidFill>
                  <a:prstDash val="solid"/>
                </a:ln>
                <a:solidFill>
                  <a:srgbClr val="FF0000"/>
                </a:solidFill>
                <a:effectLst/>
                <a:latin typeface="#9Slide03 AmpleSoft Bold" panose="02000000000000000000" pitchFamily="2" charset="0"/>
              </a:endParaRPr>
            </a:p>
          </p:txBody>
        </p:sp>
      </p:grpSp>
    </p:spTree>
    <p:extLst>
      <p:ext uri="{BB962C8B-B14F-4D97-AF65-F5344CB8AC3E}">
        <p14:creationId xmlns:p14="http://schemas.microsoft.com/office/powerpoint/2010/main" val="19103581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8995" t="34305" r="58126" b="37526"/>
          <a:stretch/>
        </p:blipFill>
        <p:spPr>
          <a:xfrm>
            <a:off x="5202534" y="605790"/>
            <a:ext cx="2301240" cy="1889760"/>
          </a:xfrm>
          <a:prstGeom prst="rect">
            <a:avLst/>
          </a:prstGeom>
        </p:spPr>
      </p:pic>
      <p:pic>
        <p:nvPicPr>
          <p:cNvPr id="8" name="Picture 7"/>
          <p:cNvPicPr>
            <a:picLocks noChangeAspect="1"/>
          </p:cNvPicPr>
          <p:nvPr/>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8995" t="34305" r="58126" b="37526"/>
          <a:stretch/>
        </p:blipFill>
        <p:spPr>
          <a:xfrm>
            <a:off x="7746190" y="4561492"/>
            <a:ext cx="2301240" cy="1889760"/>
          </a:xfrm>
          <a:prstGeom prst="rect">
            <a:avLst/>
          </a:prstGeom>
        </p:spPr>
      </p:pic>
      <p:pic>
        <p:nvPicPr>
          <p:cNvPr id="9" name="Picture 8"/>
          <p:cNvPicPr>
            <a:picLocks noChangeAspect="1"/>
          </p:cNvPicPr>
          <p:nvPr/>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8995" t="34305" r="58126" b="37526"/>
          <a:stretch/>
        </p:blipFill>
        <p:spPr>
          <a:xfrm>
            <a:off x="7561887" y="571500"/>
            <a:ext cx="2301240" cy="1889760"/>
          </a:xfrm>
          <a:prstGeom prst="rect">
            <a:avLst/>
          </a:prstGeom>
        </p:spPr>
      </p:pic>
      <p:pic>
        <p:nvPicPr>
          <p:cNvPr id="10" name="Picture 9"/>
          <p:cNvPicPr>
            <a:picLocks noChangeAspect="1"/>
          </p:cNvPicPr>
          <p:nvPr/>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8995" t="34305" r="58126" b="37526"/>
          <a:stretch/>
        </p:blipFill>
        <p:spPr>
          <a:xfrm>
            <a:off x="5260647" y="4561492"/>
            <a:ext cx="2301240" cy="1889760"/>
          </a:xfrm>
          <a:prstGeom prst="rect">
            <a:avLst/>
          </a:prstGeom>
        </p:spPr>
      </p:pic>
      <p:pic>
        <p:nvPicPr>
          <p:cNvPr id="11" name="Picture 10"/>
          <p:cNvPicPr>
            <a:picLocks noChangeAspect="1"/>
          </p:cNvPicPr>
          <p:nvPr/>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8995" t="34305" r="58126" b="37526"/>
          <a:stretch/>
        </p:blipFill>
        <p:spPr>
          <a:xfrm>
            <a:off x="9921240" y="655320"/>
            <a:ext cx="2301240" cy="1889760"/>
          </a:xfrm>
          <a:prstGeom prst="rect">
            <a:avLst/>
          </a:prstGeom>
        </p:spPr>
      </p:pic>
      <p:pic>
        <p:nvPicPr>
          <p:cNvPr id="12" name="Picture 11"/>
          <p:cNvPicPr>
            <a:picLocks noChangeAspect="1"/>
          </p:cNvPicPr>
          <p:nvPr/>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8995" t="34305" r="58126" b="37526"/>
          <a:stretch/>
        </p:blipFill>
        <p:spPr>
          <a:xfrm>
            <a:off x="9921240" y="4561492"/>
            <a:ext cx="2301240" cy="1889760"/>
          </a:xfrm>
          <a:prstGeom prst="rect">
            <a:avLst/>
          </a:prstGeom>
        </p:spPr>
      </p:pic>
      <p:pic>
        <p:nvPicPr>
          <p:cNvPr id="13" name="Picture 12"/>
          <p:cNvPicPr>
            <a:picLocks noChangeAspect="1"/>
          </p:cNvPicPr>
          <p:nvPr/>
        </p:nvPicPr>
        <p:blipFill>
          <a:blip r:embed="rId3">
            <a:duotone>
              <a:prstClr val="black"/>
              <a:schemeClr val="accent5">
                <a:lumMod val="40000"/>
                <a:lumOff val="60000"/>
                <a:tint val="45000"/>
                <a:satMod val="400000"/>
              </a:schemeClr>
            </a:duotone>
            <a:extLst>
              <a:ext uri="{28A0092B-C50C-407E-A947-70E740481C1C}">
                <a14:useLocalDpi xmlns:a14="http://schemas.microsoft.com/office/drawing/2010/main" val="0"/>
              </a:ext>
            </a:extLst>
          </a:blip>
          <a:stretch>
            <a:fillRect/>
          </a:stretch>
        </p:blipFill>
        <p:spPr>
          <a:xfrm>
            <a:off x="432366" y="1719354"/>
            <a:ext cx="4139634" cy="3767046"/>
          </a:xfrm>
          <a:prstGeom prst="rect">
            <a:avLst/>
          </a:prstGeom>
        </p:spPr>
      </p:pic>
      <p:sp>
        <p:nvSpPr>
          <p:cNvPr id="14" name="Rectangle 13"/>
          <p:cNvSpPr/>
          <p:nvPr/>
        </p:nvSpPr>
        <p:spPr>
          <a:xfrm>
            <a:off x="1038161" y="2006947"/>
            <a:ext cx="3013753" cy="2554545"/>
          </a:xfrm>
          <a:prstGeom prst="rect">
            <a:avLst/>
          </a:prstGeom>
        </p:spPr>
        <p:txBody>
          <a:bodyPr wrap="square">
            <a:spAutoFit/>
          </a:bodyPr>
          <a:lstStyle/>
          <a:p>
            <a:pPr algn="ctr">
              <a:spcBef>
                <a:spcPct val="10000"/>
              </a:spcBef>
            </a:pPr>
            <a:r>
              <a:rPr lang="en-US" altLang="en-US" sz="3200" dirty="0">
                <a:solidFill>
                  <a:srgbClr val="002060"/>
                </a:solidFill>
                <a:latin typeface="UTM Aristote" panose="02040603050506020204" pitchFamily="18" charset="0"/>
              </a:rPr>
              <a:t>Thể hiện tinh thần </a:t>
            </a:r>
            <a:br>
              <a:rPr lang="en-US" altLang="en-US" sz="3200" dirty="0">
                <a:solidFill>
                  <a:srgbClr val="002060"/>
                </a:solidFill>
                <a:latin typeface="UTM Aristote" panose="02040603050506020204" pitchFamily="18" charset="0"/>
              </a:rPr>
            </a:br>
            <a:r>
              <a:rPr lang="en-US" altLang="en-US" sz="3200" dirty="0">
                <a:solidFill>
                  <a:srgbClr val="002060"/>
                </a:solidFill>
                <a:latin typeface="UTM Aristote" panose="02040603050506020204" pitchFamily="18" charset="0"/>
              </a:rPr>
              <a:t>đùm bọc, giúp đỡ đồng loại </a:t>
            </a:r>
          </a:p>
        </p:txBody>
      </p:sp>
      <p:pic>
        <p:nvPicPr>
          <p:cNvPr id="15" name="Picture 14"/>
          <p:cNvPicPr>
            <a:picLocks noChangeAspect="1"/>
          </p:cNvPicPr>
          <p:nvPr/>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8995" t="34305" r="58126" b="37526"/>
          <a:stretch/>
        </p:blipFill>
        <p:spPr>
          <a:xfrm>
            <a:off x="5228241" y="2706022"/>
            <a:ext cx="2301240" cy="1889760"/>
          </a:xfrm>
          <a:prstGeom prst="rect">
            <a:avLst/>
          </a:prstGeom>
        </p:spPr>
      </p:pic>
      <p:pic>
        <p:nvPicPr>
          <p:cNvPr id="16" name="Picture 15"/>
          <p:cNvPicPr>
            <a:picLocks noChangeAspect="1"/>
          </p:cNvPicPr>
          <p:nvPr/>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8995" t="34305" r="58126" b="37526"/>
          <a:stretch/>
        </p:blipFill>
        <p:spPr>
          <a:xfrm>
            <a:off x="7746190" y="2637442"/>
            <a:ext cx="2301240" cy="1889760"/>
          </a:xfrm>
          <a:prstGeom prst="rect">
            <a:avLst/>
          </a:prstGeom>
        </p:spPr>
      </p:pic>
      <p:pic>
        <p:nvPicPr>
          <p:cNvPr id="17" name="Picture 16"/>
          <p:cNvPicPr>
            <a:picLocks noChangeAspect="1"/>
          </p:cNvPicPr>
          <p:nvPr/>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8995" t="34305" r="58126" b="37526"/>
          <a:stretch/>
        </p:blipFill>
        <p:spPr>
          <a:xfrm>
            <a:off x="9921240" y="2671732"/>
            <a:ext cx="2301240" cy="1889760"/>
          </a:xfrm>
          <a:prstGeom prst="rect">
            <a:avLst/>
          </a:prstGeom>
        </p:spPr>
      </p:pic>
      <p:sp>
        <p:nvSpPr>
          <p:cNvPr id="18" name="Rectangle 17"/>
          <p:cNvSpPr/>
          <p:nvPr/>
        </p:nvSpPr>
        <p:spPr>
          <a:xfrm>
            <a:off x="5537531" y="1350022"/>
            <a:ext cx="1497526" cy="584775"/>
          </a:xfrm>
          <a:prstGeom prst="rect">
            <a:avLst/>
          </a:prstGeom>
        </p:spPr>
        <p:txBody>
          <a:bodyPr wrap="none">
            <a:spAutoFit/>
          </a:bodyPr>
          <a:lstStyle/>
          <a:p>
            <a:pPr algn="ctr"/>
            <a:r>
              <a:rPr lang="en-US" sz="3200" dirty="0">
                <a:solidFill>
                  <a:srgbClr val="4CA0B0"/>
                </a:solidFill>
                <a:latin typeface="UTM Cooper Black" panose="02040603050506020204" pitchFamily="18" charset="0"/>
              </a:rPr>
              <a:t>hỗ trợ</a:t>
            </a:r>
          </a:p>
        </p:txBody>
      </p:sp>
      <p:sp>
        <p:nvSpPr>
          <p:cNvPr id="19" name="Rectangle 18"/>
          <p:cNvSpPr/>
          <p:nvPr/>
        </p:nvSpPr>
        <p:spPr>
          <a:xfrm>
            <a:off x="5405284" y="5321706"/>
            <a:ext cx="1762021" cy="584775"/>
          </a:xfrm>
          <a:prstGeom prst="rect">
            <a:avLst/>
          </a:prstGeom>
        </p:spPr>
        <p:txBody>
          <a:bodyPr wrap="none">
            <a:spAutoFit/>
          </a:bodyPr>
          <a:lstStyle/>
          <a:p>
            <a:pPr algn="ctr"/>
            <a:r>
              <a:rPr lang="vi-VN" sz="3200" dirty="0">
                <a:solidFill>
                  <a:srgbClr val="4CA0B0"/>
                </a:solidFill>
                <a:latin typeface="UTM Cooper Black" panose="02040603050506020204" pitchFamily="18" charset="0"/>
              </a:rPr>
              <a:t>cứu trơ</a:t>
            </a:r>
            <a:r>
              <a:rPr lang="en-US" altLang="en-US" sz="3200" dirty="0">
                <a:solidFill>
                  <a:srgbClr val="2A91A2"/>
                </a:solidFill>
                <a:latin typeface="VNI-Cooper" pitchFamily="2" charset="0"/>
              </a:rPr>
              <a:t>ï</a:t>
            </a:r>
            <a:endParaRPr lang="zh-CN" altLang="en-US" sz="3200" dirty="0">
              <a:solidFill>
                <a:srgbClr val="2A91A2"/>
              </a:solidFill>
              <a:latin typeface="VNI-Cooper" pitchFamily="2" charset="0"/>
            </a:endParaRPr>
          </a:p>
        </p:txBody>
      </p:sp>
      <p:sp>
        <p:nvSpPr>
          <p:cNvPr id="20" name="Rectangle 19"/>
          <p:cNvSpPr/>
          <p:nvPr/>
        </p:nvSpPr>
        <p:spPr>
          <a:xfrm>
            <a:off x="8068923" y="3446441"/>
            <a:ext cx="1529586" cy="584775"/>
          </a:xfrm>
          <a:prstGeom prst="rect">
            <a:avLst/>
          </a:prstGeom>
        </p:spPr>
        <p:txBody>
          <a:bodyPr wrap="none">
            <a:spAutoFit/>
          </a:bodyPr>
          <a:lstStyle/>
          <a:p>
            <a:pPr algn="ctr"/>
            <a:r>
              <a:rPr lang="en-US" sz="3200" dirty="0">
                <a:solidFill>
                  <a:srgbClr val="4CA0B0"/>
                </a:solidFill>
                <a:latin typeface="UTM Cooper Black" panose="02040603050506020204" pitchFamily="18" charset="0"/>
              </a:rPr>
              <a:t>bảo vệ</a:t>
            </a:r>
            <a:endParaRPr lang="zh-CN" altLang="en-US" sz="3200" dirty="0">
              <a:solidFill>
                <a:srgbClr val="4CA0B0"/>
              </a:solidFill>
              <a:latin typeface="UTM Cooper Black" panose="02040603050506020204" pitchFamily="18" charset="0"/>
            </a:endParaRPr>
          </a:p>
        </p:txBody>
      </p:sp>
      <p:sp>
        <p:nvSpPr>
          <p:cNvPr id="21" name="Rectangle 20"/>
          <p:cNvSpPr/>
          <p:nvPr/>
        </p:nvSpPr>
        <p:spPr>
          <a:xfrm>
            <a:off x="5459290" y="3341370"/>
            <a:ext cx="1632178" cy="584775"/>
          </a:xfrm>
          <a:prstGeom prst="rect">
            <a:avLst/>
          </a:prstGeom>
        </p:spPr>
        <p:txBody>
          <a:bodyPr wrap="none">
            <a:spAutoFit/>
          </a:bodyPr>
          <a:lstStyle/>
          <a:p>
            <a:pPr algn="ctr"/>
            <a:r>
              <a:rPr lang="en-US" sz="3200" dirty="0">
                <a:solidFill>
                  <a:srgbClr val="4CA0B0"/>
                </a:solidFill>
                <a:latin typeface="UTM Cooper Black" panose="02040603050506020204" pitchFamily="18" charset="0"/>
              </a:rPr>
              <a:t>ủng hộ</a:t>
            </a:r>
          </a:p>
        </p:txBody>
      </p:sp>
      <p:sp>
        <p:nvSpPr>
          <p:cNvPr id="22" name="Rectangle 21"/>
          <p:cNvSpPr/>
          <p:nvPr/>
        </p:nvSpPr>
        <p:spPr>
          <a:xfrm>
            <a:off x="7817252" y="5336201"/>
            <a:ext cx="1850186" cy="584775"/>
          </a:xfrm>
          <a:prstGeom prst="rect">
            <a:avLst/>
          </a:prstGeom>
        </p:spPr>
        <p:txBody>
          <a:bodyPr wrap="none">
            <a:spAutoFit/>
          </a:bodyPr>
          <a:lstStyle/>
          <a:p>
            <a:pPr algn="ctr"/>
            <a:r>
              <a:rPr lang="en-US" sz="3200" dirty="0">
                <a:solidFill>
                  <a:srgbClr val="4CA0B0"/>
                </a:solidFill>
                <a:latin typeface="UTM Cooper Black" panose="02040603050506020204" pitchFamily="18" charset="0"/>
              </a:rPr>
              <a:t>nâng đỡ</a:t>
            </a:r>
            <a:endParaRPr lang="zh-CN" altLang="en-US" sz="3200" dirty="0">
              <a:solidFill>
                <a:srgbClr val="4CA0B0"/>
              </a:solidFill>
              <a:latin typeface="UTM Cooper Black" panose="02040603050506020204" pitchFamily="18" charset="0"/>
            </a:endParaRPr>
          </a:p>
        </p:txBody>
      </p:sp>
      <p:sp>
        <p:nvSpPr>
          <p:cNvPr id="23" name="Rectangle 22"/>
          <p:cNvSpPr/>
          <p:nvPr/>
        </p:nvSpPr>
        <p:spPr>
          <a:xfrm>
            <a:off x="10055620" y="5301734"/>
            <a:ext cx="1770036" cy="584775"/>
          </a:xfrm>
          <a:prstGeom prst="rect">
            <a:avLst/>
          </a:prstGeom>
        </p:spPr>
        <p:txBody>
          <a:bodyPr wrap="none">
            <a:spAutoFit/>
          </a:bodyPr>
          <a:lstStyle/>
          <a:p>
            <a:pPr algn="ctr"/>
            <a:r>
              <a:rPr lang="en-US" sz="3200" dirty="0">
                <a:solidFill>
                  <a:srgbClr val="4CA0B0"/>
                </a:solidFill>
                <a:latin typeface="UTM Cooper Black" panose="02040603050506020204" pitchFamily="18" charset="0"/>
              </a:rPr>
              <a:t>che chở</a:t>
            </a:r>
            <a:endParaRPr lang="zh-CN" altLang="en-US" sz="3200" dirty="0">
              <a:solidFill>
                <a:srgbClr val="4CA0B0"/>
              </a:solidFill>
              <a:latin typeface="UTM Cooper Black" panose="02040603050506020204" pitchFamily="18" charset="0"/>
            </a:endParaRPr>
          </a:p>
        </p:txBody>
      </p:sp>
      <p:sp>
        <p:nvSpPr>
          <p:cNvPr id="24" name="Rectangle 23"/>
          <p:cNvSpPr/>
          <p:nvPr/>
        </p:nvSpPr>
        <p:spPr>
          <a:xfrm>
            <a:off x="10112594" y="3411974"/>
            <a:ext cx="2031325" cy="584775"/>
          </a:xfrm>
          <a:prstGeom prst="rect">
            <a:avLst/>
          </a:prstGeom>
        </p:spPr>
        <p:txBody>
          <a:bodyPr wrap="none">
            <a:spAutoFit/>
          </a:bodyPr>
          <a:lstStyle/>
          <a:p>
            <a:pPr algn="ctr"/>
            <a:r>
              <a:rPr lang="en-US" sz="3200" dirty="0">
                <a:solidFill>
                  <a:srgbClr val="4CA0B0"/>
                </a:solidFill>
                <a:latin typeface="UTM Cooper Black" panose="02040603050506020204" pitchFamily="18" charset="0"/>
              </a:rPr>
              <a:t>che chắn</a:t>
            </a:r>
          </a:p>
        </p:txBody>
      </p:sp>
      <p:sp>
        <p:nvSpPr>
          <p:cNvPr id="25" name="Rectangle 24"/>
          <p:cNvSpPr/>
          <p:nvPr/>
        </p:nvSpPr>
        <p:spPr>
          <a:xfrm>
            <a:off x="7700852" y="1371096"/>
            <a:ext cx="2023311" cy="584775"/>
          </a:xfrm>
          <a:prstGeom prst="rect">
            <a:avLst/>
          </a:prstGeom>
        </p:spPr>
        <p:txBody>
          <a:bodyPr wrap="none">
            <a:spAutoFit/>
          </a:bodyPr>
          <a:lstStyle/>
          <a:p>
            <a:pPr algn="ctr"/>
            <a:r>
              <a:rPr lang="en-US" sz="3200" dirty="0">
                <a:solidFill>
                  <a:srgbClr val="4CA0B0"/>
                </a:solidFill>
                <a:latin typeface="UTM Cooper Black" panose="02040603050506020204" pitchFamily="18" charset="0"/>
              </a:rPr>
              <a:t>cứu giúp</a:t>
            </a:r>
            <a:endParaRPr lang="zh-CN" altLang="en-US" sz="3200" dirty="0">
              <a:solidFill>
                <a:srgbClr val="4CA0B0"/>
              </a:solidFill>
              <a:latin typeface="UTM Cooper Black" panose="02040603050506020204" pitchFamily="18" charset="0"/>
            </a:endParaRPr>
          </a:p>
        </p:txBody>
      </p:sp>
      <p:sp>
        <p:nvSpPr>
          <p:cNvPr id="26" name="Rectangle 25"/>
          <p:cNvSpPr/>
          <p:nvPr/>
        </p:nvSpPr>
        <p:spPr>
          <a:xfrm>
            <a:off x="9879792" y="1331714"/>
            <a:ext cx="2031325" cy="584775"/>
          </a:xfrm>
          <a:prstGeom prst="rect">
            <a:avLst/>
          </a:prstGeom>
        </p:spPr>
        <p:txBody>
          <a:bodyPr wrap="none">
            <a:spAutoFit/>
          </a:bodyPr>
          <a:lstStyle/>
          <a:p>
            <a:pPr algn="ctr"/>
            <a:r>
              <a:rPr lang="en-US" sz="3200" dirty="0">
                <a:solidFill>
                  <a:srgbClr val="4CA0B0"/>
                </a:solidFill>
                <a:latin typeface="UTM Cooper Black" panose="02040603050506020204" pitchFamily="18" charset="0"/>
              </a:rPr>
              <a:t>che chắn</a:t>
            </a:r>
          </a:p>
        </p:txBody>
      </p:sp>
      <p:grpSp>
        <p:nvGrpSpPr>
          <p:cNvPr id="27" name="Group 26"/>
          <p:cNvGrpSpPr/>
          <p:nvPr/>
        </p:nvGrpSpPr>
        <p:grpSpPr>
          <a:xfrm>
            <a:off x="1655714" y="324755"/>
            <a:ext cx="1930400" cy="1591734"/>
            <a:chOff x="2355807" y="1171077"/>
            <a:chExt cx="1930400" cy="1591734"/>
          </a:xfrm>
        </p:grpSpPr>
        <p:pic>
          <p:nvPicPr>
            <p:cNvPr id="28" name="Picture 27"/>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3383" b="37361" l="19463" r="34835">
                          <a14:foregroundMark x1="27893" y1="18649" x2="27893" y2="18649"/>
                          <a14:foregroundMark x1="28058" y1="17410" x2="26736" y2="22739"/>
                          <a14:foregroundMark x1="27397" y1="18897" x2="30909" y2="19455"/>
                          <a14:foregroundMark x1="28058" y1="16667" x2="24545" y2="20942"/>
                          <a14:foregroundMark x1="28058" y1="17162" x2="25207" y2="25217"/>
                          <a14:foregroundMark x1="27893" y1="19207" x2="29917" y2="23978"/>
                          <a14:foregroundMark x1="33306" y1="25465" x2="33306" y2="25465"/>
                          <a14:foregroundMark x1="33471" y1="28501" x2="33306" y2="34325"/>
                          <a14:foregroundMark x1="21488" y1="33333" x2="32934" y2="34572"/>
                        </a14:backgroundRemoval>
                      </a14:imgEffect>
                    </a14:imgLayer>
                  </a14:imgProps>
                </a:ext>
                <a:ext uri="{28A0092B-C50C-407E-A947-70E740481C1C}">
                  <a14:useLocalDpi xmlns:a14="http://schemas.microsoft.com/office/drawing/2010/main" val="0"/>
                </a:ext>
              </a:extLst>
            </a:blip>
            <a:srcRect l="17614" t="13378" r="63194" b="62894"/>
            <a:stretch/>
          </p:blipFill>
          <p:spPr>
            <a:xfrm>
              <a:off x="2355807" y="1171077"/>
              <a:ext cx="1930400" cy="1591734"/>
            </a:xfrm>
            <a:prstGeom prst="rect">
              <a:avLst/>
            </a:prstGeom>
          </p:spPr>
        </p:pic>
        <p:sp>
          <p:nvSpPr>
            <p:cNvPr id="29" name="Rectangle 28"/>
            <p:cNvSpPr/>
            <p:nvPr/>
          </p:nvSpPr>
          <p:spPr>
            <a:xfrm>
              <a:off x="3016942" y="1584232"/>
              <a:ext cx="554960"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rgbClr val="FF0000"/>
                  </a:solidFill>
                  <a:latin typeface="#9Slide03 AmpleSoft Bold" panose="02000000000000000000" pitchFamily="2" charset="0"/>
                </a:rPr>
                <a:t>C</a:t>
              </a:r>
              <a:endParaRPr lang="en-US" sz="5400" b="1" cap="none" spc="0" dirty="0">
                <a:ln w="22225">
                  <a:solidFill>
                    <a:schemeClr val="accent2"/>
                  </a:solidFill>
                  <a:prstDash val="solid"/>
                </a:ln>
                <a:solidFill>
                  <a:srgbClr val="FF0000"/>
                </a:solidFill>
                <a:effectLst/>
                <a:latin typeface="#9Slide03 AmpleSoft Bold" panose="02000000000000000000" pitchFamily="2" charset="0"/>
              </a:endParaRPr>
            </a:p>
          </p:txBody>
        </p:sp>
      </p:grpSp>
    </p:spTree>
    <p:extLst>
      <p:ext uri="{BB962C8B-B14F-4D97-AF65-F5344CB8AC3E}">
        <p14:creationId xmlns:p14="http://schemas.microsoft.com/office/powerpoint/2010/main" val="1568523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duotone>
              <a:prstClr val="black"/>
              <a:schemeClr val="accent6">
                <a:lumMod val="60000"/>
                <a:lumOff val="40000"/>
                <a:tint val="45000"/>
                <a:satMod val="400000"/>
              </a:schemeClr>
            </a:duotone>
            <a:extLst>
              <a:ext uri="{28A0092B-C50C-407E-A947-70E740481C1C}">
                <a14:useLocalDpi xmlns:a14="http://schemas.microsoft.com/office/drawing/2010/main" val="0"/>
              </a:ext>
            </a:extLst>
          </a:blip>
          <a:stretch>
            <a:fillRect/>
          </a:stretch>
        </p:blipFill>
        <p:spPr>
          <a:xfrm>
            <a:off x="1171347" y="281031"/>
            <a:ext cx="9638400" cy="1864221"/>
          </a:xfrm>
          <a:prstGeom prst="rect">
            <a:avLst/>
          </a:prstGeom>
        </p:spPr>
      </p:pic>
      <p:sp>
        <p:nvSpPr>
          <p:cNvPr id="3" name="Rectangle 2"/>
          <p:cNvSpPr/>
          <p:nvPr/>
        </p:nvSpPr>
        <p:spPr>
          <a:xfrm>
            <a:off x="590311" y="368640"/>
            <a:ext cx="10219436" cy="1643527"/>
          </a:xfrm>
          <a:prstGeom prst="rect">
            <a:avLst/>
          </a:prstGeom>
        </p:spPr>
        <p:txBody>
          <a:bodyPr wrap="square">
            <a:spAutoFit/>
          </a:bodyPr>
          <a:lstStyle/>
          <a:p>
            <a:pPr algn="ctr">
              <a:spcBef>
                <a:spcPct val="10000"/>
              </a:spcBef>
            </a:pPr>
            <a:r>
              <a:rPr lang="en-US" altLang="en-US" sz="4800" dirty="0">
                <a:solidFill>
                  <a:srgbClr val="002060"/>
                </a:solidFill>
                <a:latin typeface="UTM Aristote" panose="02040603050506020204" pitchFamily="18" charset="0"/>
              </a:rPr>
              <a:t>Trái nghĩa với </a:t>
            </a:r>
            <a:r>
              <a:rPr lang="en-US" altLang="en-US" sz="4800" dirty="0">
                <a:solidFill>
                  <a:srgbClr val="FFFF00"/>
                </a:solidFill>
                <a:effectLst>
                  <a:outerShdw blurRad="38100" dist="38100" dir="2700000" algn="tl">
                    <a:srgbClr val="000000">
                      <a:alpha val="43137"/>
                    </a:srgbClr>
                  </a:outerShdw>
                </a:effectLst>
                <a:latin typeface="UTM Aristote" panose="02040603050506020204" pitchFamily="18" charset="0"/>
              </a:rPr>
              <a:t>đùm bọc </a:t>
            </a:r>
          </a:p>
          <a:p>
            <a:pPr algn="ctr">
              <a:spcBef>
                <a:spcPct val="10000"/>
              </a:spcBef>
            </a:pPr>
            <a:r>
              <a:rPr lang="en-US" altLang="en-US" sz="4800" dirty="0">
                <a:solidFill>
                  <a:srgbClr val="002060"/>
                </a:solidFill>
                <a:latin typeface="UTM Aristote" panose="02040603050506020204" pitchFamily="18" charset="0"/>
              </a:rPr>
              <a:t>hoặc </a:t>
            </a:r>
            <a:r>
              <a:rPr lang="en-US" altLang="en-US" sz="4800" dirty="0">
                <a:solidFill>
                  <a:srgbClr val="FFFF00"/>
                </a:solidFill>
                <a:effectLst>
                  <a:outerShdw blurRad="38100" dist="38100" dir="2700000" algn="tl">
                    <a:srgbClr val="000000">
                      <a:alpha val="43137"/>
                    </a:srgbClr>
                  </a:outerShdw>
                </a:effectLst>
                <a:latin typeface="UTM Aristote" panose="02040603050506020204" pitchFamily="18" charset="0"/>
              </a:rPr>
              <a:t>giúp đỡ </a:t>
            </a:r>
          </a:p>
        </p:txBody>
      </p:sp>
      <p:grpSp>
        <p:nvGrpSpPr>
          <p:cNvPr id="18" name="Group 17"/>
          <p:cNvGrpSpPr/>
          <p:nvPr/>
        </p:nvGrpSpPr>
        <p:grpSpPr>
          <a:xfrm>
            <a:off x="799732" y="2003204"/>
            <a:ext cx="3098800" cy="1727200"/>
            <a:chOff x="799732" y="2003204"/>
            <a:chExt cx="3098800" cy="1727200"/>
          </a:xfrm>
        </p:grpSpPr>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8947" b="84201" l="60496" r="90124">
                          <a14:foregroundMark x1="75537" y1="55019" x2="75537" y2="55019"/>
                          <a14:foregroundMark x1="74876" y1="56320" x2="74876" y2="56320"/>
                          <a14:foregroundMark x1="63264" y1="55266" x2="63264" y2="55266"/>
                          <a14:foregroundMark x1="86157" y1="56320" x2="86157" y2="56320"/>
                          <a14:foregroundMark x1="75372" y1="53779" x2="75372" y2="53779"/>
                          <a14:foregroundMark x1="75041" y1="54275" x2="73843" y2="63135"/>
                          <a14:foregroundMark x1="78926" y1="63631" x2="82107" y2="67658"/>
                          <a14:foregroundMark x1="62438" y1="54957" x2="62438" y2="54957"/>
                          <a14:foregroundMark x1="83719" y1="54895" x2="83719" y2="54895"/>
                          <a14:foregroundMark x1="85950" y1="84201" x2="85950" y2="84201"/>
                        </a14:backgroundRemoval>
                      </a14:imgEffect>
                    </a14:imgLayer>
                  </a14:imgProps>
                </a:ext>
                <a:ext uri="{28A0092B-C50C-407E-A947-70E740481C1C}">
                  <a14:useLocalDpi xmlns:a14="http://schemas.microsoft.com/office/drawing/2010/main" val="0"/>
                </a:ext>
              </a:extLst>
            </a:blip>
            <a:srcRect l="59714" t="48464" r="9478" b="25788"/>
            <a:stretch/>
          </p:blipFill>
          <p:spPr>
            <a:xfrm>
              <a:off x="799732" y="2003204"/>
              <a:ext cx="3098800" cy="1727200"/>
            </a:xfrm>
            <a:prstGeom prst="rect">
              <a:avLst/>
            </a:prstGeom>
          </p:spPr>
        </p:pic>
        <p:sp>
          <p:nvSpPr>
            <p:cNvPr id="12" name="Rectangle 11"/>
            <p:cNvSpPr/>
            <p:nvPr/>
          </p:nvSpPr>
          <p:spPr>
            <a:xfrm>
              <a:off x="1112516" y="2652284"/>
              <a:ext cx="2517036" cy="830997"/>
            </a:xfrm>
            <a:prstGeom prst="rect">
              <a:avLst/>
            </a:prstGeom>
          </p:spPr>
          <p:txBody>
            <a:bodyPr wrap="none">
              <a:spAutoFit/>
            </a:bodyPr>
            <a:lstStyle/>
            <a:p>
              <a:pPr algn="ctr"/>
              <a:r>
                <a:rPr lang="en-US" sz="4800" dirty="0">
                  <a:solidFill>
                    <a:srgbClr val="002060"/>
                  </a:solidFill>
                  <a:latin typeface="UTM Cooper Black" panose="02040603050506020204" pitchFamily="18" charset="0"/>
                </a:rPr>
                <a:t>ăn hiếp</a:t>
              </a:r>
            </a:p>
          </p:txBody>
        </p:sp>
      </p:grpSp>
      <p:grpSp>
        <p:nvGrpSpPr>
          <p:cNvPr id="19" name="Group 18"/>
          <p:cNvGrpSpPr/>
          <p:nvPr/>
        </p:nvGrpSpPr>
        <p:grpSpPr>
          <a:xfrm>
            <a:off x="4513492" y="2003204"/>
            <a:ext cx="3098800" cy="1727200"/>
            <a:chOff x="4513492" y="2003204"/>
            <a:chExt cx="3098800" cy="1727200"/>
          </a:xfrm>
        </p:grpSpPr>
        <p:pic>
          <p:nvPicPr>
            <p:cNvPr id="5" name="Picture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8947" b="84201" l="60496" r="90124">
                          <a14:foregroundMark x1="75537" y1="55019" x2="75537" y2="55019"/>
                          <a14:foregroundMark x1="74876" y1="56320" x2="74876" y2="56320"/>
                          <a14:foregroundMark x1="63264" y1="55266" x2="63264" y2="55266"/>
                          <a14:foregroundMark x1="86157" y1="56320" x2="86157" y2="56320"/>
                          <a14:foregroundMark x1="75372" y1="53779" x2="75372" y2="53779"/>
                          <a14:foregroundMark x1="75041" y1="54275" x2="73843" y2="63135"/>
                          <a14:foregroundMark x1="78926" y1="63631" x2="82107" y2="67658"/>
                          <a14:foregroundMark x1="62438" y1="54957" x2="62438" y2="54957"/>
                          <a14:foregroundMark x1="83719" y1="54895" x2="83719" y2="54895"/>
                          <a14:foregroundMark x1="85950" y1="84201" x2="85950" y2="84201"/>
                        </a14:backgroundRemoval>
                      </a14:imgEffect>
                    </a14:imgLayer>
                  </a14:imgProps>
                </a:ext>
                <a:ext uri="{28A0092B-C50C-407E-A947-70E740481C1C}">
                  <a14:useLocalDpi xmlns:a14="http://schemas.microsoft.com/office/drawing/2010/main" val="0"/>
                </a:ext>
              </a:extLst>
            </a:blip>
            <a:srcRect l="59714" t="48464" r="9478" b="25788"/>
            <a:stretch/>
          </p:blipFill>
          <p:spPr>
            <a:xfrm>
              <a:off x="4513492" y="2003204"/>
              <a:ext cx="3098800" cy="1727200"/>
            </a:xfrm>
            <a:prstGeom prst="rect">
              <a:avLst/>
            </a:prstGeom>
          </p:spPr>
        </p:pic>
        <p:sp>
          <p:nvSpPr>
            <p:cNvPr id="13" name="Rectangle 12"/>
            <p:cNvSpPr/>
            <p:nvPr/>
          </p:nvSpPr>
          <p:spPr>
            <a:xfrm>
              <a:off x="4820317" y="2593352"/>
              <a:ext cx="2521845" cy="830997"/>
            </a:xfrm>
            <a:prstGeom prst="rect">
              <a:avLst/>
            </a:prstGeom>
          </p:spPr>
          <p:txBody>
            <a:bodyPr wrap="none">
              <a:spAutoFit/>
            </a:bodyPr>
            <a:lstStyle/>
            <a:p>
              <a:pPr algn="ctr"/>
              <a:r>
                <a:rPr lang="en-US" sz="4800" dirty="0">
                  <a:solidFill>
                    <a:srgbClr val="002060"/>
                  </a:solidFill>
                  <a:latin typeface="UTM Cooper Black" panose="02040603050506020204" pitchFamily="18" charset="0"/>
                </a:rPr>
                <a:t>hà hiếp</a:t>
              </a:r>
            </a:p>
          </p:txBody>
        </p:sp>
      </p:grpSp>
      <p:grpSp>
        <p:nvGrpSpPr>
          <p:cNvPr id="20" name="Group 19"/>
          <p:cNvGrpSpPr/>
          <p:nvPr/>
        </p:nvGrpSpPr>
        <p:grpSpPr>
          <a:xfrm>
            <a:off x="8082561" y="1981586"/>
            <a:ext cx="3308222" cy="1727200"/>
            <a:chOff x="8082561" y="1981586"/>
            <a:chExt cx="3308222" cy="1727200"/>
          </a:xfrm>
        </p:grpSpPr>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8947" b="84201" l="60496" r="90124">
                          <a14:foregroundMark x1="75537" y1="55019" x2="75537" y2="55019"/>
                          <a14:foregroundMark x1="74876" y1="56320" x2="74876" y2="56320"/>
                          <a14:foregroundMark x1="63264" y1="55266" x2="63264" y2="55266"/>
                          <a14:foregroundMark x1="86157" y1="56320" x2="86157" y2="56320"/>
                          <a14:foregroundMark x1="75372" y1="53779" x2="75372" y2="53779"/>
                          <a14:foregroundMark x1="75041" y1="54275" x2="73843" y2="63135"/>
                          <a14:foregroundMark x1="78926" y1="63631" x2="82107" y2="67658"/>
                          <a14:foregroundMark x1="62438" y1="54957" x2="62438" y2="54957"/>
                          <a14:foregroundMark x1="83719" y1="54895" x2="83719" y2="54895"/>
                          <a14:foregroundMark x1="85950" y1="84201" x2="85950" y2="84201"/>
                        </a14:backgroundRemoval>
                      </a14:imgEffect>
                    </a14:imgLayer>
                  </a14:imgProps>
                </a:ext>
                <a:ext uri="{28A0092B-C50C-407E-A947-70E740481C1C}">
                  <a14:useLocalDpi xmlns:a14="http://schemas.microsoft.com/office/drawing/2010/main" val="0"/>
                </a:ext>
              </a:extLst>
            </a:blip>
            <a:srcRect l="59714" t="48464" r="9478" b="25788"/>
            <a:stretch/>
          </p:blipFill>
          <p:spPr>
            <a:xfrm>
              <a:off x="8082561" y="1981586"/>
              <a:ext cx="3308222" cy="1727200"/>
            </a:xfrm>
            <a:prstGeom prst="rect">
              <a:avLst/>
            </a:prstGeom>
          </p:spPr>
        </p:pic>
        <p:sp>
          <p:nvSpPr>
            <p:cNvPr id="14" name="Rectangle 13"/>
            <p:cNvSpPr/>
            <p:nvPr/>
          </p:nvSpPr>
          <p:spPr>
            <a:xfrm>
              <a:off x="8406305" y="2593353"/>
              <a:ext cx="2451312" cy="830997"/>
            </a:xfrm>
            <a:prstGeom prst="rect">
              <a:avLst/>
            </a:prstGeom>
          </p:spPr>
          <p:txBody>
            <a:bodyPr wrap="none">
              <a:spAutoFit/>
            </a:bodyPr>
            <a:lstStyle/>
            <a:p>
              <a:pPr algn="ctr"/>
              <a:r>
                <a:rPr lang="en-US" sz="4800" dirty="0">
                  <a:solidFill>
                    <a:srgbClr val="002060"/>
                  </a:solidFill>
                  <a:latin typeface="UTM Cooper Black" panose="02040603050506020204" pitchFamily="18" charset="0"/>
                </a:rPr>
                <a:t>bắt nạt</a:t>
              </a:r>
            </a:p>
          </p:txBody>
        </p:sp>
      </p:grpSp>
      <p:grpSp>
        <p:nvGrpSpPr>
          <p:cNvPr id="21" name="Group 20"/>
          <p:cNvGrpSpPr/>
          <p:nvPr/>
        </p:nvGrpSpPr>
        <p:grpSpPr>
          <a:xfrm>
            <a:off x="2108200" y="4521586"/>
            <a:ext cx="3294638" cy="1727200"/>
            <a:chOff x="2108200" y="4521586"/>
            <a:chExt cx="3294638" cy="1727200"/>
          </a:xfrm>
        </p:grpSpPr>
        <p:pic>
          <p:nvPicPr>
            <p:cNvPr id="7" name="Picture 6"/>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8947" b="84201" l="60496" r="90124">
                          <a14:foregroundMark x1="75537" y1="55019" x2="75537" y2="55019"/>
                          <a14:foregroundMark x1="74876" y1="56320" x2="74876" y2="56320"/>
                          <a14:foregroundMark x1="63264" y1="55266" x2="63264" y2="55266"/>
                          <a14:foregroundMark x1="86157" y1="56320" x2="86157" y2="56320"/>
                          <a14:foregroundMark x1="75372" y1="53779" x2="75372" y2="53779"/>
                          <a14:foregroundMark x1="75041" y1="54275" x2="73843" y2="63135"/>
                          <a14:foregroundMark x1="78926" y1="63631" x2="82107" y2="67658"/>
                          <a14:foregroundMark x1="62438" y1="54957" x2="62438" y2="54957"/>
                          <a14:foregroundMark x1="83719" y1="54895" x2="83719" y2="54895"/>
                          <a14:foregroundMark x1="85950" y1="84201" x2="85950" y2="84201"/>
                        </a14:backgroundRemoval>
                      </a14:imgEffect>
                    </a14:imgLayer>
                  </a14:imgProps>
                </a:ext>
                <a:ext uri="{28A0092B-C50C-407E-A947-70E740481C1C}">
                  <a14:useLocalDpi xmlns:a14="http://schemas.microsoft.com/office/drawing/2010/main" val="0"/>
                </a:ext>
              </a:extLst>
            </a:blip>
            <a:srcRect l="59714" t="48464" r="9478" b="25788"/>
            <a:stretch/>
          </p:blipFill>
          <p:spPr>
            <a:xfrm>
              <a:off x="2108200" y="4521586"/>
              <a:ext cx="3294638" cy="1727200"/>
            </a:xfrm>
            <a:prstGeom prst="rect">
              <a:avLst/>
            </a:prstGeom>
          </p:spPr>
        </p:pic>
        <p:sp>
          <p:nvSpPr>
            <p:cNvPr id="16" name="Rectangle 15"/>
            <p:cNvSpPr/>
            <p:nvPr/>
          </p:nvSpPr>
          <p:spPr>
            <a:xfrm>
              <a:off x="2349131" y="5152354"/>
              <a:ext cx="2746265" cy="830997"/>
            </a:xfrm>
            <a:prstGeom prst="rect">
              <a:avLst/>
            </a:prstGeom>
          </p:spPr>
          <p:txBody>
            <a:bodyPr wrap="none">
              <a:spAutoFit/>
            </a:bodyPr>
            <a:lstStyle/>
            <a:p>
              <a:pPr algn="ctr"/>
              <a:r>
                <a:rPr lang="en-US" sz="4800" dirty="0">
                  <a:solidFill>
                    <a:srgbClr val="002060"/>
                  </a:solidFill>
                  <a:latin typeface="UTM Cooper Black" panose="02040603050506020204" pitchFamily="18" charset="0"/>
                </a:rPr>
                <a:t>hành hạ</a:t>
              </a:r>
            </a:p>
          </p:txBody>
        </p:sp>
      </p:grpSp>
      <p:grpSp>
        <p:nvGrpSpPr>
          <p:cNvPr id="22" name="Group 21"/>
          <p:cNvGrpSpPr/>
          <p:nvPr/>
        </p:nvGrpSpPr>
        <p:grpSpPr>
          <a:xfrm>
            <a:off x="6046604" y="4572386"/>
            <a:ext cx="3402196" cy="1727200"/>
            <a:chOff x="6046604" y="4572386"/>
            <a:chExt cx="3402196" cy="1727200"/>
          </a:xfrm>
        </p:grpSpPr>
        <p:pic>
          <p:nvPicPr>
            <p:cNvPr id="6" name="Picture 5"/>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8947" b="84201" l="60496" r="90124">
                          <a14:foregroundMark x1="75537" y1="55019" x2="75537" y2="55019"/>
                          <a14:foregroundMark x1="74876" y1="56320" x2="74876" y2="56320"/>
                          <a14:foregroundMark x1="63264" y1="55266" x2="63264" y2="55266"/>
                          <a14:foregroundMark x1="86157" y1="56320" x2="86157" y2="56320"/>
                          <a14:foregroundMark x1="75372" y1="53779" x2="75372" y2="53779"/>
                          <a14:foregroundMark x1="75041" y1="54275" x2="73843" y2="63135"/>
                          <a14:foregroundMark x1="78926" y1="63631" x2="82107" y2="67658"/>
                          <a14:foregroundMark x1="62438" y1="54957" x2="62438" y2="54957"/>
                          <a14:foregroundMark x1="83719" y1="54895" x2="83719" y2="54895"/>
                          <a14:foregroundMark x1="85950" y1="84201" x2="85950" y2="84201"/>
                        </a14:backgroundRemoval>
                      </a14:imgEffect>
                    </a14:imgLayer>
                  </a14:imgProps>
                </a:ext>
                <a:ext uri="{28A0092B-C50C-407E-A947-70E740481C1C}">
                  <a14:useLocalDpi xmlns:a14="http://schemas.microsoft.com/office/drawing/2010/main" val="0"/>
                </a:ext>
              </a:extLst>
            </a:blip>
            <a:srcRect l="59714" t="48464" r="9478" b="25788"/>
            <a:stretch/>
          </p:blipFill>
          <p:spPr>
            <a:xfrm>
              <a:off x="6046604" y="4572386"/>
              <a:ext cx="3402196" cy="1727200"/>
            </a:xfrm>
            <a:prstGeom prst="rect">
              <a:avLst/>
            </a:prstGeom>
          </p:spPr>
        </p:pic>
        <p:sp>
          <p:nvSpPr>
            <p:cNvPr id="17" name="Rectangle 16"/>
            <p:cNvSpPr/>
            <p:nvPr/>
          </p:nvSpPr>
          <p:spPr>
            <a:xfrm>
              <a:off x="6187018" y="5152354"/>
              <a:ext cx="3121367" cy="830997"/>
            </a:xfrm>
            <a:prstGeom prst="rect">
              <a:avLst/>
            </a:prstGeom>
          </p:spPr>
          <p:txBody>
            <a:bodyPr wrap="none">
              <a:spAutoFit/>
            </a:bodyPr>
            <a:lstStyle/>
            <a:p>
              <a:pPr algn="ctr"/>
              <a:r>
                <a:rPr lang="en-US" sz="4800" dirty="0">
                  <a:solidFill>
                    <a:srgbClr val="002060"/>
                  </a:solidFill>
                  <a:latin typeface="UTM Cooper Black" panose="02040603050506020204" pitchFamily="18" charset="0"/>
                </a:rPr>
                <a:t>đánh đập</a:t>
              </a:r>
            </a:p>
          </p:txBody>
        </p:sp>
      </p:grpSp>
    </p:spTree>
    <p:extLst>
      <p:ext uri="{BB962C8B-B14F-4D97-AF65-F5344CB8AC3E}">
        <p14:creationId xmlns:p14="http://schemas.microsoft.com/office/powerpoint/2010/main" val="179643695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9000"/>
            <a:lum/>
          </a:blip>
          <a:srcRect/>
          <a:stretch>
            <a:fillRect l="-10000" r="-10000"/>
          </a:stretch>
        </a:blipFill>
        <a:effectLst/>
      </p:bgPr>
    </p:bg>
    <p:spTree>
      <p:nvGrpSpPr>
        <p:cNvPr id="1" name=""/>
        <p:cNvGrpSpPr/>
        <p:nvPr/>
      </p:nvGrpSpPr>
      <p:grpSpPr>
        <a:xfrm>
          <a:off x="0" y="0"/>
          <a:ext cx="0" cy="0"/>
          <a:chOff x="0" y="0"/>
          <a:chExt cx="0" cy="0"/>
        </a:xfrm>
      </p:grpSpPr>
      <p:sp>
        <p:nvSpPr>
          <p:cNvPr id="2" name="TextBox 1"/>
          <p:cNvSpPr txBox="1"/>
          <p:nvPr/>
        </p:nvSpPr>
        <p:spPr>
          <a:xfrm>
            <a:off x="2164080" y="323020"/>
            <a:ext cx="7307087" cy="4154984"/>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pt-BR" altLang="en-US" sz="4400" dirty="0">
                <a:solidFill>
                  <a:srgbClr val="1A5F6E"/>
                </a:solidFill>
                <a:latin typeface="UTM Cooper Black" panose="02040603050506020204" pitchFamily="18" charset="0"/>
              </a:rPr>
              <a:t>Cho các từ ngữ sau:</a:t>
            </a:r>
          </a:p>
          <a:p>
            <a:pPr algn="ctr"/>
            <a:r>
              <a:rPr lang="en-US" altLang="en-US" sz="4400" b="1" dirty="0">
                <a:solidFill>
                  <a:schemeClr val="bg1"/>
                </a:solidFill>
                <a:latin typeface="VNI-Cooper" pitchFamily="2" charset="0"/>
              </a:rPr>
              <a:t>   </a:t>
            </a:r>
            <a:r>
              <a:rPr lang="en-US" altLang="en-US" sz="4400" b="1" dirty="0">
                <a:solidFill>
                  <a:srgbClr val="CE732E"/>
                </a:solidFill>
                <a:latin typeface="UTM Cooper Black" panose="02040603050506020204" pitchFamily="18" charset="0"/>
              </a:rPr>
              <a:t>nhân dân, nhân hậu,       nhân ái, công nhân, </a:t>
            </a:r>
            <a:br>
              <a:rPr lang="en-US" altLang="en-US" sz="4400" b="1" dirty="0">
                <a:solidFill>
                  <a:srgbClr val="CE732E"/>
                </a:solidFill>
                <a:latin typeface="UTM Cooper Black" panose="02040603050506020204" pitchFamily="18" charset="0"/>
              </a:rPr>
            </a:br>
            <a:r>
              <a:rPr lang="en-US" altLang="en-US" sz="4400" b="1" dirty="0">
                <a:solidFill>
                  <a:srgbClr val="CE732E"/>
                </a:solidFill>
                <a:latin typeface="UTM Cooper Black" panose="02040603050506020204" pitchFamily="18" charset="0"/>
              </a:rPr>
              <a:t>nhân loại, nhân đức,  nhân từ, nhân tài </a:t>
            </a:r>
            <a:endParaRPr lang="en-US" sz="4400" dirty="0">
              <a:solidFill>
                <a:srgbClr val="CE732E"/>
              </a:solidFill>
              <a:latin typeface="UTM Cooper Black" panose="020406030505060202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67" normalizeH="0" baseline="0" noProof="0" dirty="0">
              <a:ln w="11430"/>
              <a:solidFill>
                <a:srgbClr val="FF6699"/>
              </a:solidFill>
              <a:effectLst>
                <a:outerShdw blurRad="76200" dist="50800" dir="5400000" algn="tl" rotWithShape="0">
                  <a:srgbClr val="000000">
                    <a:alpha val="65000"/>
                  </a:srgbClr>
                </a:outerShdw>
              </a:effectLst>
              <a:uLnTx/>
              <a:uFillTx/>
              <a:latin typeface="UTM Cookies" panose="02040603050506020204" pitchFamily="18" charset="0"/>
              <a:ea typeface="华康方圆体W7(P)" pitchFamily="82" charset="-122"/>
            </a:endParaRPr>
          </a:p>
        </p:txBody>
      </p:sp>
      <p:pic>
        <p:nvPicPr>
          <p:cNvPr id="3" name="图片 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34965" y="3372947"/>
            <a:ext cx="5849915" cy="3485053"/>
          </a:xfrm>
          <a:prstGeom prst="rect">
            <a:avLst/>
          </a:prstGeom>
        </p:spPr>
      </p:pic>
      <p:sp>
        <p:nvSpPr>
          <p:cNvPr id="4" name="Rectangle 3"/>
          <p:cNvSpPr/>
          <p:nvPr/>
        </p:nvSpPr>
        <p:spPr>
          <a:xfrm>
            <a:off x="314877" y="323020"/>
            <a:ext cx="1625766" cy="769441"/>
          </a:xfrm>
          <a:prstGeom prst="rect">
            <a:avLst/>
          </a:prstGeom>
        </p:spPr>
        <p:txBody>
          <a:bodyPr wrap="none">
            <a:spAutoFit/>
          </a:bodyPr>
          <a:lstStyle/>
          <a:p>
            <a:pPr algn="ctr"/>
            <a:r>
              <a:rPr lang="en-US" sz="4400" dirty="0">
                <a:solidFill>
                  <a:srgbClr val="002060"/>
                </a:solidFill>
                <a:latin typeface="UTM Cooper Black" panose="02040603050506020204" pitchFamily="18" charset="0"/>
              </a:rPr>
              <a:t>Bài 2</a:t>
            </a:r>
          </a:p>
        </p:txBody>
      </p:sp>
    </p:spTree>
    <p:extLst>
      <p:ext uri="{BB962C8B-B14F-4D97-AF65-F5344CB8AC3E}">
        <p14:creationId xmlns:p14="http://schemas.microsoft.com/office/powerpoint/2010/main" val="3747617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6" presetClass="entr" presetSubtype="0" fill="hold" grpId="0" nodeType="afterEffect">
                                  <p:stCondLst>
                                    <p:cond delay="0"/>
                                  </p:stCondLst>
                                  <p:iterate type="lt">
                                    <p:tmPct val="10000"/>
                                  </p:iterate>
                                  <p:childTnLst>
                                    <p:set>
                                      <p:cBhvr>
                                        <p:cTn id="12" dur="1" fill="hold">
                                          <p:stCondLst>
                                            <p:cond delay="0"/>
                                          </p:stCondLst>
                                        </p:cTn>
                                        <p:tgtEl>
                                          <p:spTgt spid="2"/>
                                        </p:tgtEl>
                                        <p:attrNameLst>
                                          <p:attrName>style.visibility</p:attrName>
                                        </p:attrNameLst>
                                      </p:cBhvr>
                                      <p:to>
                                        <p:strVal val="visible"/>
                                      </p:to>
                                    </p:set>
                                    <p:animEffect transition="in" filter="wipe(down)">
                                      <p:cBhvr>
                                        <p:cTn id="13" dur="290">
                                          <p:stCondLst>
                                            <p:cond delay="0"/>
                                          </p:stCondLst>
                                        </p:cTn>
                                        <p:tgtEl>
                                          <p:spTgt spid="2"/>
                                        </p:tgtEl>
                                      </p:cBhvr>
                                    </p:animEffect>
                                    <p:anim calcmode="lin" valueType="num">
                                      <p:cBhvr>
                                        <p:cTn id="14"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5"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6"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17"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18"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19" dur="13">
                                          <p:stCondLst>
                                            <p:cond delay="325"/>
                                          </p:stCondLst>
                                        </p:cTn>
                                        <p:tgtEl>
                                          <p:spTgt spid="2"/>
                                        </p:tgtEl>
                                      </p:cBhvr>
                                      <p:to x="100000" y="60000"/>
                                    </p:animScale>
                                    <p:animScale>
                                      <p:cBhvr>
                                        <p:cTn id="20" dur="83" decel="50000">
                                          <p:stCondLst>
                                            <p:cond delay="338"/>
                                          </p:stCondLst>
                                        </p:cTn>
                                        <p:tgtEl>
                                          <p:spTgt spid="2"/>
                                        </p:tgtEl>
                                      </p:cBhvr>
                                      <p:to x="100000" y="100000"/>
                                    </p:animScale>
                                    <p:animScale>
                                      <p:cBhvr>
                                        <p:cTn id="21" dur="13">
                                          <p:stCondLst>
                                            <p:cond delay="656"/>
                                          </p:stCondLst>
                                        </p:cTn>
                                        <p:tgtEl>
                                          <p:spTgt spid="2"/>
                                        </p:tgtEl>
                                      </p:cBhvr>
                                      <p:to x="100000" y="80000"/>
                                    </p:animScale>
                                    <p:animScale>
                                      <p:cBhvr>
                                        <p:cTn id="22" dur="83" decel="50000">
                                          <p:stCondLst>
                                            <p:cond delay="669"/>
                                          </p:stCondLst>
                                        </p:cTn>
                                        <p:tgtEl>
                                          <p:spTgt spid="2"/>
                                        </p:tgtEl>
                                      </p:cBhvr>
                                      <p:to x="100000" y="100000"/>
                                    </p:animScale>
                                    <p:animScale>
                                      <p:cBhvr>
                                        <p:cTn id="23" dur="13">
                                          <p:stCondLst>
                                            <p:cond delay="821"/>
                                          </p:stCondLst>
                                        </p:cTn>
                                        <p:tgtEl>
                                          <p:spTgt spid="2"/>
                                        </p:tgtEl>
                                      </p:cBhvr>
                                      <p:to x="100000" y="90000"/>
                                    </p:animScale>
                                    <p:animScale>
                                      <p:cBhvr>
                                        <p:cTn id="24" dur="83" decel="50000">
                                          <p:stCondLst>
                                            <p:cond delay="834"/>
                                          </p:stCondLst>
                                        </p:cTn>
                                        <p:tgtEl>
                                          <p:spTgt spid="2"/>
                                        </p:tgtEl>
                                      </p:cBhvr>
                                      <p:to x="100000" y="100000"/>
                                    </p:animScale>
                                    <p:animScale>
                                      <p:cBhvr>
                                        <p:cTn id="25" dur="13">
                                          <p:stCondLst>
                                            <p:cond delay="904"/>
                                          </p:stCondLst>
                                        </p:cTn>
                                        <p:tgtEl>
                                          <p:spTgt spid="2"/>
                                        </p:tgtEl>
                                      </p:cBhvr>
                                      <p:to x="100000" y="95000"/>
                                    </p:animScale>
                                    <p:animScale>
                                      <p:cBhvr>
                                        <p:cTn id="26" dur="83" decel="50000">
                                          <p:stCondLst>
                                            <p:cond delay="917"/>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FD642F-8C69-4351-BF85-9BB67BB31B0F}"/>
              </a:ext>
            </a:extLst>
          </p:cNvPr>
          <p:cNvPicPr>
            <a:picLocks noChangeAspect="1"/>
          </p:cNvPicPr>
          <p:nvPr/>
        </p:nvPicPr>
        <p:blipFill rotWithShape="1">
          <a:blip r:embed="rId2">
            <a:extLst>
              <a:ext uri="{28A0092B-C50C-407E-A947-70E740481C1C}">
                <a14:useLocalDpi xmlns:a14="http://schemas.microsoft.com/office/drawing/2010/main" val="0"/>
              </a:ext>
            </a:extLst>
          </a:blip>
          <a:srcRect l="27001"/>
          <a:stretch/>
        </p:blipFill>
        <p:spPr>
          <a:xfrm>
            <a:off x="0" y="-1310640"/>
            <a:ext cx="11982734" cy="3282983"/>
          </a:xfrm>
          <a:prstGeom prst="rect">
            <a:avLst/>
          </a:prstGeom>
        </p:spPr>
      </p:pic>
      <p:sp>
        <p:nvSpPr>
          <p:cNvPr id="3" name="TextBox 2"/>
          <p:cNvSpPr txBox="1"/>
          <p:nvPr/>
        </p:nvSpPr>
        <p:spPr>
          <a:xfrm>
            <a:off x="1577661" y="189604"/>
            <a:ext cx="8972599" cy="1384995"/>
          </a:xfrm>
          <a:prstGeom prst="rect">
            <a:avLst/>
          </a:prstGeom>
          <a:noFill/>
        </p:spPr>
        <p:txBody>
          <a:bodyPr wrap="square" rtlCol="0">
            <a:spAutoFit/>
          </a:bodyPr>
          <a:lstStyle/>
          <a:p>
            <a:pPr algn="ctr"/>
            <a:r>
              <a:rPr lang="pt-BR" altLang="en-US" sz="2800" dirty="0">
                <a:solidFill>
                  <a:srgbClr val="1A5F6E"/>
                </a:solidFill>
                <a:latin typeface="UTM Cooper Black" panose="02040603050506020204" pitchFamily="18" charset="0"/>
              </a:rPr>
              <a:t>Cho các từ ngữ sau:</a:t>
            </a:r>
          </a:p>
          <a:p>
            <a:pPr algn="ctr"/>
            <a:r>
              <a:rPr lang="en-US" altLang="en-US" sz="2800" b="1" dirty="0">
                <a:solidFill>
                  <a:schemeClr val="bg1"/>
                </a:solidFill>
                <a:latin typeface="VNI-Cooper" pitchFamily="2" charset="0"/>
              </a:rPr>
              <a:t>   </a:t>
            </a:r>
            <a:r>
              <a:rPr lang="en-US" altLang="en-US" sz="2800" b="1" dirty="0">
                <a:solidFill>
                  <a:srgbClr val="CE732E"/>
                </a:solidFill>
                <a:latin typeface="UTM Cooper Black" panose="02040603050506020204" pitchFamily="18" charset="0"/>
              </a:rPr>
              <a:t>nhân dân, nhân hậu, nhân ái, công nhân, </a:t>
            </a:r>
            <a:br>
              <a:rPr lang="en-US" altLang="en-US" sz="2800" b="1" dirty="0">
                <a:solidFill>
                  <a:srgbClr val="CE732E"/>
                </a:solidFill>
                <a:latin typeface="UTM Cooper Black" panose="02040603050506020204" pitchFamily="18" charset="0"/>
              </a:rPr>
            </a:br>
            <a:r>
              <a:rPr lang="en-US" altLang="en-US" sz="2800" b="1" dirty="0">
                <a:solidFill>
                  <a:srgbClr val="CE732E"/>
                </a:solidFill>
                <a:latin typeface="UTM Cooper Black" panose="02040603050506020204" pitchFamily="18" charset="0"/>
              </a:rPr>
              <a:t>nhân loại, nhân đức,  nhân từ, nhân tài </a:t>
            </a:r>
            <a:endParaRPr lang="en-US" sz="2800" dirty="0">
              <a:solidFill>
                <a:srgbClr val="CE732E"/>
              </a:solidFill>
              <a:latin typeface="UTM Cooper Black" panose="02040603050506020204" pitchFamily="18" charset="0"/>
            </a:endParaRPr>
          </a:p>
        </p:txBody>
      </p:sp>
      <p:grpSp>
        <p:nvGrpSpPr>
          <p:cNvPr id="4" name="Group 3"/>
          <p:cNvGrpSpPr/>
          <p:nvPr/>
        </p:nvGrpSpPr>
        <p:grpSpPr>
          <a:xfrm rot="1249440">
            <a:off x="-50564" y="64972"/>
            <a:ext cx="1701232" cy="1353933"/>
            <a:chOff x="254860" y="60327"/>
            <a:chExt cx="1458548" cy="1082828"/>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311105">
              <a:off x="254860" y="60327"/>
              <a:ext cx="1442356" cy="1082828"/>
            </a:xfrm>
            <a:prstGeom prst="rect">
              <a:avLst/>
            </a:prstGeom>
          </p:spPr>
        </p:pic>
        <p:sp>
          <p:nvSpPr>
            <p:cNvPr id="6" name="TextBox 5"/>
            <p:cNvSpPr txBox="1"/>
            <p:nvPr/>
          </p:nvSpPr>
          <p:spPr>
            <a:xfrm rot="20210300">
              <a:off x="391765" y="383506"/>
              <a:ext cx="1321643" cy="51691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30A0"/>
                  </a:solidFill>
                  <a:effectLst/>
                  <a:uLnTx/>
                  <a:uFillTx/>
                  <a:latin typeface="UTM Cooper Black" panose="02040603050506020204" pitchFamily="18" charset="0"/>
                  <a:ea typeface="微软雅黑"/>
                  <a:cs typeface="+mn-cs"/>
                </a:rPr>
                <a:t>Bài </a:t>
              </a:r>
              <a:r>
                <a:rPr lang="en-US" sz="3600" dirty="0">
                  <a:solidFill>
                    <a:srgbClr val="7030A0"/>
                  </a:solidFill>
                  <a:latin typeface="UTM Cooper Black" panose="02040603050506020204" pitchFamily="18" charset="0"/>
                  <a:ea typeface="微软雅黑"/>
                </a:rPr>
                <a:t>2</a:t>
              </a:r>
              <a:endParaRPr kumimoji="0" lang="en-US" sz="3600" b="0" i="0" u="none" strike="noStrike" kern="1200" cap="none" spc="0" normalizeH="0" baseline="0" noProof="0" dirty="0">
                <a:ln>
                  <a:noFill/>
                </a:ln>
                <a:solidFill>
                  <a:srgbClr val="7030A0"/>
                </a:solidFill>
                <a:effectLst/>
                <a:uLnTx/>
                <a:uFillTx/>
                <a:latin typeface="UTM Cooper Black" panose="02040603050506020204" pitchFamily="18" charset="0"/>
                <a:ea typeface="微软雅黑"/>
                <a:cs typeface="+mn-cs"/>
              </a:endParaRPr>
            </a:p>
          </p:txBody>
        </p:sp>
      </p:grpSp>
      <p:grpSp>
        <p:nvGrpSpPr>
          <p:cNvPr id="7" name="Group 6"/>
          <p:cNvGrpSpPr/>
          <p:nvPr/>
        </p:nvGrpSpPr>
        <p:grpSpPr>
          <a:xfrm>
            <a:off x="-2050" y="1815537"/>
            <a:ext cx="8272048" cy="2557107"/>
            <a:chOff x="4867651" y="172405"/>
            <a:chExt cx="3510867" cy="1326059"/>
          </a:xfrm>
        </p:grpSpPr>
        <p:pic>
          <p:nvPicPr>
            <p:cNvPr id="8" name="Picture 7"/>
            <p:cNvPicPr>
              <a:picLocks noChangeAspect="1"/>
            </p:cNvPicPr>
            <p:nvPr/>
          </p:nvPicPr>
          <p:blipFill>
            <a:blip r:embed="rId4" cstate="print">
              <a:duotone>
                <a:schemeClr val="accent6">
                  <a:shade val="45000"/>
                  <a:satMod val="135000"/>
                </a:schemeClr>
                <a:prstClr val="white"/>
              </a:duotone>
              <a:extLst>
                <a:ext uri="{BEBA8EAE-BF5A-486C-A8C5-ECC9F3942E4B}">
                  <a14:imgProps xmlns:a14="http://schemas.microsoft.com/office/drawing/2010/main">
                    <a14:imgLayer r:embed="rId5">
                      <a14:imgEffect>
                        <a14:backgroundRemoval t="5987" b="98670" l="854" r="98780">
                          <a14:foregroundMark x1="49512" y1="82262" x2="49512" y2="82262"/>
                        </a14:backgroundRemoval>
                      </a14:imgEffect>
                      <a14:imgEffect>
                        <a14:colorTemperature colorTemp="5900"/>
                      </a14:imgEffect>
                    </a14:imgLayer>
                  </a14:imgProps>
                </a:ext>
                <a:ext uri="{28A0092B-C50C-407E-A947-70E740481C1C}">
                  <a14:useLocalDpi xmlns:a14="http://schemas.microsoft.com/office/drawing/2010/main" val="0"/>
                </a:ext>
              </a:extLst>
            </a:blip>
            <a:stretch>
              <a:fillRect/>
            </a:stretch>
          </p:blipFill>
          <p:spPr>
            <a:xfrm>
              <a:off x="5588229" y="172405"/>
              <a:ext cx="2790289" cy="1326059"/>
            </a:xfrm>
            <a:prstGeom prst="rect">
              <a:avLst/>
            </a:prstGeom>
          </p:spPr>
        </p:pic>
        <p:sp>
          <p:nvSpPr>
            <p:cNvPr id="9" name="Rectangle 8"/>
            <p:cNvSpPr/>
            <p:nvPr/>
          </p:nvSpPr>
          <p:spPr>
            <a:xfrm>
              <a:off x="5663199" y="499847"/>
              <a:ext cx="2640349" cy="558621"/>
            </a:xfrm>
            <a:prstGeom prst="rect">
              <a:avLst/>
            </a:prstGeom>
          </p:spPr>
          <p:txBody>
            <a:bodyPr wrap="square">
              <a:spAutoFit/>
            </a:bodyPr>
            <a:lstStyle/>
            <a:p>
              <a:pPr marL="514350" indent="-514350" algn="ctr">
                <a:buAutoNum type="alphaLcParenR"/>
              </a:pPr>
              <a:r>
                <a:rPr kumimoji="0" lang="en-US" altLang="en-US" sz="3200" b="0" i="0" u="none" strike="noStrike" kern="1200" cap="none" spc="0" normalizeH="0" baseline="0" noProof="0" dirty="0">
                  <a:ln>
                    <a:noFill/>
                  </a:ln>
                  <a:solidFill>
                    <a:srgbClr val="069DB6"/>
                  </a:solidFill>
                  <a:effectLst/>
                  <a:uLnTx/>
                  <a:uFillTx/>
                  <a:latin typeface="UTM Cooper Black" panose="02040603050506020204" pitchFamily="18" charset="0"/>
                  <a:ea typeface="微软雅黑"/>
                  <a:cs typeface="+mn-cs"/>
                </a:rPr>
                <a:t> </a:t>
              </a:r>
              <a:r>
                <a:rPr lang="en-US" altLang="en-US" sz="3200" dirty="0">
                  <a:solidFill>
                    <a:srgbClr val="069DB6"/>
                  </a:solidFill>
                  <a:latin typeface="UTM Aristote" panose="02040603050506020204" pitchFamily="18" charset="0"/>
                </a:rPr>
                <a:t>Từ ngữ nào tiếng </a:t>
              </a:r>
              <a:r>
                <a:rPr lang="en-US" altLang="en-US" sz="3200" dirty="0">
                  <a:solidFill>
                    <a:srgbClr val="069DB6"/>
                  </a:solidFill>
                  <a:effectLst>
                    <a:outerShdw blurRad="38100" dist="38100" dir="2700000" algn="tl">
                      <a:srgbClr val="000000">
                        <a:alpha val="43137"/>
                      </a:srgbClr>
                    </a:outerShdw>
                  </a:effectLst>
                  <a:latin typeface="UTM Aristote" panose="02040603050506020204" pitchFamily="18" charset="0"/>
                </a:rPr>
                <a:t>nhân</a:t>
              </a:r>
              <a:r>
                <a:rPr lang="en-US" altLang="en-US" sz="3200" dirty="0">
                  <a:solidFill>
                    <a:srgbClr val="069DB6"/>
                  </a:solidFill>
                  <a:latin typeface="UTM Aristote" panose="02040603050506020204" pitchFamily="18" charset="0"/>
                </a:rPr>
                <a:t> có nghĩa là </a:t>
              </a:r>
              <a:r>
                <a:rPr lang="en-US" altLang="en-US" sz="3200" u="sng" dirty="0">
                  <a:solidFill>
                    <a:srgbClr val="069DB6"/>
                  </a:solidFill>
                  <a:latin typeface="UTM Aristote" panose="02040603050506020204" pitchFamily="18" charset="0"/>
                </a:rPr>
                <a:t>người</a:t>
              </a:r>
              <a:r>
                <a:rPr lang="en-US" altLang="en-US" sz="3200" dirty="0">
                  <a:solidFill>
                    <a:srgbClr val="069DB6"/>
                  </a:solidFill>
                  <a:latin typeface="UTM Aristote" panose="02040603050506020204" pitchFamily="18" charset="0"/>
                </a:rPr>
                <a:t>?</a:t>
              </a:r>
              <a:endParaRPr lang="vi-VN" altLang="en-US" sz="3200" dirty="0">
                <a:solidFill>
                  <a:srgbClr val="069DB6"/>
                </a:solidFill>
                <a:latin typeface="VNI-Ariston" pitchFamily="2" charset="0"/>
              </a:endParaRPr>
            </a:p>
          </p:txBody>
        </p:sp>
        <p:pic>
          <p:nvPicPr>
            <p:cNvPr id="10" name="图片 19"/>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57222" l="23123" r="57508"/>
                      </a14:imgEffect>
                    </a14:imgLayer>
                  </a14:imgProps>
                </a:ext>
                <a:ext uri="{28A0092B-C50C-407E-A947-70E740481C1C}">
                  <a14:useLocalDpi xmlns:a14="http://schemas.microsoft.com/office/drawing/2010/main" val="0"/>
                </a:ext>
              </a:extLst>
            </a:blip>
            <a:srcRect l="19885" t="6200" r="46312" b="39261"/>
            <a:stretch/>
          </p:blipFill>
          <p:spPr>
            <a:xfrm>
              <a:off x="4867651" y="172721"/>
              <a:ext cx="936104" cy="1224136"/>
            </a:xfrm>
            <a:prstGeom prst="rect">
              <a:avLst/>
            </a:prstGeom>
            <a:effectLst>
              <a:outerShdw blurRad="50800" dist="38100" dir="5400000" algn="t" rotWithShape="0">
                <a:prstClr val="black">
                  <a:alpha val="40000"/>
                </a:prstClr>
              </a:outerShdw>
            </a:effectLst>
          </p:spPr>
        </p:pic>
      </p:grpSp>
      <p:grpSp>
        <p:nvGrpSpPr>
          <p:cNvPr id="11" name="Group 10"/>
          <p:cNvGrpSpPr/>
          <p:nvPr/>
        </p:nvGrpSpPr>
        <p:grpSpPr>
          <a:xfrm>
            <a:off x="4174268" y="3998794"/>
            <a:ext cx="7808467" cy="2708570"/>
            <a:chOff x="5589540" y="1320669"/>
            <a:chExt cx="3264661" cy="1326059"/>
          </a:xfrm>
        </p:grpSpPr>
        <p:pic>
          <p:nvPicPr>
            <p:cNvPr id="12" name="Picture 11"/>
            <p:cNvPicPr>
              <a:picLocks noChangeAspect="1"/>
            </p:cNvPicPr>
            <p:nvPr/>
          </p:nvPicPr>
          <p:blipFill>
            <a:blip r:embed="rId8" cstate="print">
              <a:duotone>
                <a:schemeClr val="accent6">
                  <a:shade val="45000"/>
                  <a:satMod val="135000"/>
                </a:schemeClr>
                <a:prstClr val="white"/>
              </a:duotone>
              <a:extLst>
                <a:ext uri="{BEBA8EAE-BF5A-486C-A8C5-ECC9F3942E4B}">
                  <a14:imgProps xmlns:a14="http://schemas.microsoft.com/office/drawing/2010/main">
                    <a14:imgLayer r:embed="rId5">
                      <a14:imgEffect>
                        <a14:backgroundRemoval t="5987" b="98670" l="854" r="98780">
                          <a14:foregroundMark x1="49512" y1="82262" x2="49512" y2="82262"/>
                        </a14:backgroundRemoval>
                      </a14:imgEffect>
                    </a14:imgLayer>
                  </a14:imgProps>
                </a:ext>
                <a:ext uri="{28A0092B-C50C-407E-A947-70E740481C1C}">
                  <a14:useLocalDpi xmlns:a14="http://schemas.microsoft.com/office/drawing/2010/main" val="0"/>
                </a:ext>
              </a:extLst>
            </a:blip>
            <a:stretch>
              <a:fillRect/>
            </a:stretch>
          </p:blipFill>
          <p:spPr>
            <a:xfrm>
              <a:off x="5589540" y="1320669"/>
              <a:ext cx="2790289" cy="1326059"/>
            </a:xfrm>
            <a:prstGeom prst="rect">
              <a:avLst/>
            </a:prstGeom>
          </p:spPr>
        </p:pic>
        <p:sp>
          <p:nvSpPr>
            <p:cNvPr id="13" name="Rectangle 12"/>
            <p:cNvSpPr/>
            <p:nvPr/>
          </p:nvSpPr>
          <p:spPr>
            <a:xfrm>
              <a:off x="5793050" y="1564354"/>
              <a:ext cx="2488355" cy="678064"/>
            </a:xfrm>
            <a:prstGeom prst="rect">
              <a:avLst/>
            </a:prstGeom>
          </p:spPr>
          <p:txBody>
            <a:bodyPr wrap="square">
              <a:spAutoFit/>
            </a:bodyPr>
            <a:lstStyle/>
            <a:p>
              <a:pPr algn="ctr"/>
              <a:r>
                <a:rPr lang="en-US" altLang="en-US" sz="2800" dirty="0">
                  <a:solidFill>
                    <a:srgbClr val="C84771"/>
                  </a:solidFill>
                  <a:latin typeface="UTM Cooper Black" panose="02040603050506020204" pitchFamily="18" charset="0"/>
                  <a:ea typeface="微软雅黑"/>
                </a:rPr>
                <a:t>b) </a:t>
              </a:r>
              <a:r>
                <a:rPr kumimoji="0" lang="en-US" altLang="en-US" sz="2800" b="0" i="0" u="none" strike="noStrike" kern="1200" cap="none" spc="0" normalizeH="0" baseline="0" noProof="0" dirty="0">
                  <a:ln>
                    <a:noFill/>
                  </a:ln>
                  <a:solidFill>
                    <a:srgbClr val="C84771"/>
                  </a:solidFill>
                  <a:effectLst/>
                  <a:uLnTx/>
                  <a:uFillTx/>
                  <a:latin typeface="UTM Cooper Black" panose="02040603050506020204" pitchFamily="18" charset="0"/>
                  <a:ea typeface="微软雅黑"/>
                  <a:cs typeface="+mn-cs"/>
                </a:rPr>
                <a:t> </a:t>
              </a:r>
              <a:r>
                <a:rPr lang="en-US" altLang="en-US" sz="2800" dirty="0">
                  <a:solidFill>
                    <a:srgbClr val="C33363"/>
                  </a:solidFill>
                  <a:latin typeface="UTM Aristote" panose="02040603050506020204" pitchFamily="18" charset="0"/>
                </a:rPr>
                <a:t>Từ ngữ nào tiếng </a:t>
              </a:r>
              <a:r>
                <a:rPr lang="en-US" altLang="en-US" sz="2800" dirty="0">
                  <a:solidFill>
                    <a:srgbClr val="C33363"/>
                  </a:solidFill>
                  <a:effectLst>
                    <a:outerShdw blurRad="38100" dist="38100" dir="2700000" algn="tl">
                      <a:srgbClr val="000000">
                        <a:alpha val="43137"/>
                      </a:srgbClr>
                    </a:outerShdw>
                  </a:effectLst>
                  <a:latin typeface="UTM Aristote" panose="02040603050506020204" pitchFamily="18" charset="0"/>
                </a:rPr>
                <a:t>nhân</a:t>
              </a:r>
              <a:r>
                <a:rPr lang="en-US" altLang="en-US" sz="2800" dirty="0">
                  <a:solidFill>
                    <a:srgbClr val="C33363"/>
                  </a:solidFill>
                  <a:latin typeface="UTM Aristote" panose="02040603050506020204" pitchFamily="18" charset="0"/>
                </a:rPr>
                <a:t> </a:t>
              </a:r>
              <a:br>
                <a:rPr lang="en-US" altLang="en-US" sz="2800" dirty="0">
                  <a:solidFill>
                    <a:srgbClr val="C33363"/>
                  </a:solidFill>
                  <a:latin typeface="UTM Aristote" panose="02040603050506020204" pitchFamily="18" charset="0"/>
                </a:rPr>
              </a:br>
              <a:r>
                <a:rPr lang="en-US" altLang="en-US" sz="2800" dirty="0">
                  <a:solidFill>
                    <a:srgbClr val="C33363"/>
                  </a:solidFill>
                  <a:latin typeface="UTM Aristote" panose="02040603050506020204" pitchFamily="18" charset="0"/>
                </a:rPr>
                <a:t>có nghĩa là </a:t>
              </a:r>
              <a:br>
                <a:rPr lang="en-US" altLang="en-US" sz="2800" dirty="0">
                  <a:solidFill>
                    <a:srgbClr val="C33363"/>
                  </a:solidFill>
                  <a:latin typeface="UTM Aristote" panose="02040603050506020204" pitchFamily="18" charset="0"/>
                </a:rPr>
              </a:br>
              <a:r>
                <a:rPr lang="en-US" altLang="en-US" sz="2800" u="sng" dirty="0">
                  <a:solidFill>
                    <a:srgbClr val="C33363"/>
                  </a:solidFill>
                  <a:latin typeface="UTM Aristote" panose="02040603050506020204" pitchFamily="18" charset="0"/>
                </a:rPr>
                <a:t>lòng thương người</a:t>
              </a:r>
              <a:r>
                <a:rPr lang="en-US" altLang="en-US" sz="2800" dirty="0">
                  <a:solidFill>
                    <a:srgbClr val="C33363"/>
                  </a:solidFill>
                  <a:latin typeface="UTM Aristote" panose="02040603050506020204" pitchFamily="18" charset="0"/>
                </a:rPr>
                <a:t>?</a:t>
              </a:r>
              <a:r>
                <a:rPr lang="en-US" sz="2800" dirty="0">
                  <a:solidFill>
                    <a:srgbClr val="C33363"/>
                  </a:solidFill>
                  <a:latin typeface="VNI-Ariston" pitchFamily="2" charset="0"/>
                </a:rPr>
                <a:t> </a:t>
              </a:r>
            </a:p>
          </p:txBody>
        </p:sp>
        <p:pic>
          <p:nvPicPr>
            <p:cNvPr id="14" name="图片 19"/>
            <p:cNvPicPr>
              <a:picLocks noChangeAspect="1"/>
            </p:cNvPicPr>
            <p:nvPr/>
          </p:nvPicPr>
          <p:blipFill rotWithShape="1">
            <a:blip r:embed="rId9" cstate="print">
              <a:extLst>
                <a:ext uri="{BEBA8EAE-BF5A-486C-A8C5-ECC9F3942E4B}">
                  <a14:imgProps xmlns:a14="http://schemas.microsoft.com/office/drawing/2010/main">
                    <a14:imgLayer r:embed="rId7">
                      <a14:imgEffect>
                        <a14:backgroundRemoval t="5556" b="57222" l="0" r="25375">
                          <a14:foregroundMark x1="10360" y1="53889" x2="10360" y2="53889"/>
                          <a14:foregroundMark x1="10511" y1="52222" x2="10511" y2="52222"/>
                          <a14:foregroundMark x1="17267" y1="52037" x2="17267" y2="52037"/>
                          <a14:foregroundMark x1="17718" y1="52407" x2="17718" y2="52407"/>
                          <a14:foregroundMark x1="18168" y1="40000" x2="18168" y2="40000"/>
                          <a14:foregroundMark x1="10360" y1="39815" x2="10360" y2="39815"/>
                        </a14:backgroundRemoval>
                      </a14:imgEffect>
                    </a14:imgLayer>
                  </a14:imgProps>
                </a:ext>
                <a:ext uri="{28A0092B-C50C-407E-A947-70E740481C1C}">
                  <a14:useLocalDpi xmlns:a14="http://schemas.microsoft.com/office/drawing/2010/main" val="0"/>
                </a:ext>
              </a:extLst>
            </a:blip>
            <a:srcRect t="10583" r="71398" b="41294"/>
            <a:stretch/>
          </p:blipFill>
          <p:spPr>
            <a:xfrm>
              <a:off x="8062114" y="1380011"/>
              <a:ext cx="792087" cy="1080120"/>
            </a:xfrm>
            <a:prstGeom prst="rect">
              <a:avLst/>
            </a:prstGeom>
            <a:effectLst>
              <a:outerShdw blurRad="50800" dist="38100" dir="5400000" algn="t" rotWithShape="0">
                <a:prstClr val="black">
                  <a:alpha val="40000"/>
                </a:prstClr>
              </a:outerShdw>
            </a:effectLst>
          </p:spPr>
        </p:pic>
      </p:grpSp>
      <p:pic>
        <p:nvPicPr>
          <p:cNvPr id="15" name="图片 7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9228" y="4372644"/>
            <a:ext cx="4387436" cy="2613790"/>
          </a:xfrm>
          <a:prstGeom prst="rect">
            <a:avLst/>
          </a:prstGeom>
        </p:spPr>
      </p:pic>
    </p:spTree>
    <p:extLst>
      <p:ext uri="{BB962C8B-B14F-4D97-AF65-F5344CB8AC3E}">
        <p14:creationId xmlns:p14="http://schemas.microsoft.com/office/powerpoint/2010/main" val="29380050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1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p:tgtEl>
                                          <p:spTgt spid="4"/>
                                        </p:tgtEl>
                                        <p:attrNameLst>
                                          <p:attrName>ppt_y</p:attrName>
                                        </p:attrNameLst>
                                      </p:cBhvr>
                                      <p:tavLst>
                                        <p:tav tm="0">
                                          <p:val>
                                            <p:strVal val="#ppt_y+#ppt_h*1.125000"/>
                                          </p:val>
                                        </p:tav>
                                        <p:tav tm="100000">
                                          <p:val>
                                            <p:strVal val="#ppt_y"/>
                                          </p:val>
                                        </p:tav>
                                      </p:tavLst>
                                    </p:anim>
                                    <p:animEffect transition="in" filter="wipe(up)">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
                                        <p:tgtEl>
                                          <p:spTgt spid="7"/>
                                        </p:tgtEl>
                                      </p:cBhvr>
                                    </p:animEffect>
                                    <p:anim calcmode="lin" valueType="num">
                                      <p:cBhvr>
                                        <p:cTn id="17" dur="400" fill="hold"/>
                                        <p:tgtEl>
                                          <p:spTgt spid="7"/>
                                        </p:tgtEl>
                                        <p:attrNameLst>
                                          <p:attrName>ppt_x</p:attrName>
                                        </p:attrNameLst>
                                      </p:cBhvr>
                                      <p:tavLst>
                                        <p:tav tm="0">
                                          <p:val>
                                            <p:strVal val="#ppt_x"/>
                                          </p:val>
                                        </p:tav>
                                        <p:tav tm="100000">
                                          <p:val>
                                            <p:strVal val="#ppt_x"/>
                                          </p:val>
                                        </p:tav>
                                      </p:tavLst>
                                    </p:anim>
                                    <p:anim calcmode="lin" valueType="num">
                                      <p:cBhvr>
                                        <p:cTn id="18" dur="400" fill="hold"/>
                                        <p:tgtEl>
                                          <p:spTgt spid="7"/>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
                                        <p:tgtEl>
                                          <p:spTgt spid="11"/>
                                        </p:tgtEl>
                                      </p:cBhvr>
                                    </p:animEffect>
                                    <p:anim calcmode="lin" valueType="num">
                                      <p:cBhvr>
                                        <p:cTn id="26" dur="400" fill="hold"/>
                                        <p:tgtEl>
                                          <p:spTgt spid="11"/>
                                        </p:tgtEl>
                                        <p:attrNameLst>
                                          <p:attrName>ppt_x</p:attrName>
                                        </p:attrNameLst>
                                      </p:cBhvr>
                                      <p:tavLst>
                                        <p:tav tm="0">
                                          <p:val>
                                            <p:strVal val="#ppt_x"/>
                                          </p:val>
                                        </p:tav>
                                        <p:tav tm="100000">
                                          <p:val>
                                            <p:strVal val="#ppt_x"/>
                                          </p:val>
                                        </p:tav>
                                      </p:tavLst>
                                    </p:anim>
                                    <p:anim calcmode="lin" valueType="num">
                                      <p:cBhvr>
                                        <p:cTn id="27" dur="400" fill="hold"/>
                                        <p:tgtEl>
                                          <p:spTgt spid="11"/>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1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1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0" presetID="53" presetClass="entr" presetSubtype="16"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fltVal val="0"/>
                                          </p:val>
                                        </p:tav>
                                        <p:tav tm="100000">
                                          <p:val>
                                            <p:strVal val="#ppt_w"/>
                                          </p:val>
                                        </p:tav>
                                      </p:tavLst>
                                    </p:anim>
                                    <p:anim calcmode="lin" valueType="num">
                                      <p:cBhvr>
                                        <p:cTn id="33" dur="500" fill="hold"/>
                                        <p:tgtEl>
                                          <p:spTgt spid="15"/>
                                        </p:tgtEl>
                                        <p:attrNameLst>
                                          <p:attrName>ppt_h</p:attrName>
                                        </p:attrNameLst>
                                      </p:cBhvr>
                                      <p:tavLst>
                                        <p:tav tm="0">
                                          <p:val>
                                            <p:fltVal val="0"/>
                                          </p:val>
                                        </p:tav>
                                        <p:tav tm="100000">
                                          <p:val>
                                            <p:strVal val="#ppt_h"/>
                                          </p:val>
                                        </p:tav>
                                      </p:tavLst>
                                    </p:anim>
                                    <p:animEffect transition="in" filter="fade">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FD642F-8C69-4351-BF85-9BB67BB31B0F}"/>
              </a:ext>
            </a:extLst>
          </p:cNvPr>
          <p:cNvPicPr>
            <a:picLocks noChangeAspect="1"/>
          </p:cNvPicPr>
          <p:nvPr/>
        </p:nvPicPr>
        <p:blipFill rotWithShape="1">
          <a:blip r:embed="rId2">
            <a:extLst>
              <a:ext uri="{28A0092B-C50C-407E-A947-70E740481C1C}">
                <a14:useLocalDpi xmlns:a14="http://schemas.microsoft.com/office/drawing/2010/main" val="0"/>
              </a:ext>
            </a:extLst>
          </a:blip>
          <a:srcRect l="27001"/>
          <a:stretch/>
        </p:blipFill>
        <p:spPr>
          <a:xfrm>
            <a:off x="0" y="-472966"/>
            <a:ext cx="12368376" cy="2427890"/>
          </a:xfrm>
          <a:prstGeom prst="rect">
            <a:avLst/>
          </a:prstGeom>
        </p:spPr>
      </p:pic>
      <p:sp>
        <p:nvSpPr>
          <p:cNvPr id="5" name="TextBox 4"/>
          <p:cNvSpPr txBox="1"/>
          <p:nvPr/>
        </p:nvSpPr>
        <p:spPr>
          <a:xfrm>
            <a:off x="525065" y="527619"/>
            <a:ext cx="10167057" cy="1107996"/>
          </a:xfrm>
          <a:prstGeom prst="rect">
            <a:avLst/>
          </a:prstGeom>
          <a:noFill/>
        </p:spPr>
        <p:txBody>
          <a:bodyPr wrap="square" rtlCol="0">
            <a:spAutoFit/>
          </a:bodyPr>
          <a:lstStyle/>
          <a:p>
            <a:pPr algn="ctr">
              <a:lnSpc>
                <a:spcPct val="150000"/>
              </a:lnSpc>
            </a:pPr>
            <a:r>
              <a:rPr lang="en-US" altLang="en-US" sz="4000" b="1" dirty="0">
                <a:solidFill>
                  <a:srgbClr val="C33363"/>
                </a:solidFill>
                <a:latin typeface="UTM Cooper Black" panose="02040603050506020204" pitchFamily="18" charset="0"/>
              </a:rPr>
              <a:t>Từ có tiếng </a:t>
            </a:r>
            <a:r>
              <a:rPr lang="en-US" altLang="en-US" sz="4400" b="1" dirty="0">
                <a:solidFill>
                  <a:srgbClr val="C33363"/>
                </a:solidFill>
                <a:latin typeface="UTM Cooper Black" panose="02040603050506020204" pitchFamily="18" charset="0"/>
              </a:rPr>
              <a:t>nhân</a:t>
            </a:r>
            <a:r>
              <a:rPr lang="en-US" altLang="en-US" sz="4000" b="1" dirty="0">
                <a:solidFill>
                  <a:srgbClr val="C33363"/>
                </a:solidFill>
                <a:latin typeface="UTM Cooper Black" panose="02040603050506020204" pitchFamily="18" charset="0"/>
              </a:rPr>
              <a:t> có nghĩa là </a:t>
            </a:r>
            <a:r>
              <a:rPr lang="en-US" altLang="en-US" sz="4400" b="1" dirty="0">
                <a:solidFill>
                  <a:srgbClr val="C33363"/>
                </a:solidFill>
                <a:latin typeface="UTM Cooper Black" panose="02040603050506020204" pitchFamily="18" charset="0"/>
              </a:rPr>
              <a:t>người:</a:t>
            </a:r>
            <a:r>
              <a:rPr lang="en-US" altLang="en-US" sz="4000" b="1" dirty="0">
                <a:solidFill>
                  <a:srgbClr val="C33363"/>
                </a:solidFill>
                <a:latin typeface="VNI-Cooper" pitchFamily="2" charset="0"/>
              </a:rPr>
              <a:t> </a:t>
            </a:r>
            <a:endParaRPr lang="en-US" sz="4000" b="1" dirty="0">
              <a:solidFill>
                <a:srgbClr val="C33363"/>
              </a:solidFill>
              <a:latin typeface="VNI-Cooper" pitchFamily="2" charset="0"/>
            </a:endParaRPr>
          </a:p>
        </p:txBody>
      </p:sp>
      <p:pic>
        <p:nvPicPr>
          <p:cNvPr id="6"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15868" y="5517931"/>
            <a:ext cx="3352508" cy="1340069"/>
          </a:xfrm>
          <a:prstGeom prst="rect">
            <a:avLst/>
          </a:prstGeom>
        </p:spPr>
      </p:pic>
      <p:pic>
        <p:nvPicPr>
          <p:cNvPr id="7"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3081" y="5517931"/>
            <a:ext cx="3239195" cy="1294775"/>
          </a:xfrm>
          <a:prstGeom prst="rect">
            <a:avLst/>
          </a:prstGeom>
        </p:spPr>
      </p:pic>
      <p:sp>
        <p:nvSpPr>
          <p:cNvPr id="8" name="圆角矩形 1"/>
          <p:cNvSpPr/>
          <p:nvPr/>
        </p:nvSpPr>
        <p:spPr>
          <a:xfrm>
            <a:off x="525065" y="2248524"/>
            <a:ext cx="4516337" cy="775352"/>
          </a:xfrm>
          <a:custGeom>
            <a:avLst/>
            <a:gdLst>
              <a:gd name="connsiteX0" fmla="*/ 0 w 9137274"/>
              <a:gd name="connsiteY0" fmla="*/ 0 h 1217028"/>
              <a:gd name="connsiteX1" fmla="*/ 0 w 9137274"/>
              <a:gd name="connsiteY1" fmla="*/ 0 h 1217028"/>
              <a:gd name="connsiteX2" fmla="*/ 9137274 w 9137274"/>
              <a:gd name="connsiteY2" fmla="*/ 0 h 1217028"/>
              <a:gd name="connsiteX3" fmla="*/ 9137274 w 9137274"/>
              <a:gd name="connsiteY3" fmla="*/ 0 h 1217028"/>
              <a:gd name="connsiteX4" fmla="*/ 9137274 w 9137274"/>
              <a:gd name="connsiteY4" fmla="*/ 1217028 h 1217028"/>
              <a:gd name="connsiteX5" fmla="*/ 9137274 w 9137274"/>
              <a:gd name="connsiteY5" fmla="*/ 1217028 h 1217028"/>
              <a:gd name="connsiteX6" fmla="*/ 0 w 9137274"/>
              <a:gd name="connsiteY6" fmla="*/ 1217028 h 1217028"/>
              <a:gd name="connsiteX7" fmla="*/ 0 w 9137274"/>
              <a:gd name="connsiteY7" fmla="*/ 1217028 h 1217028"/>
              <a:gd name="connsiteX8" fmla="*/ 0 w 9137274"/>
              <a:gd name="connsiteY8" fmla="*/ 0 h 1217028"/>
              <a:gd name="connsiteX0-1" fmla="*/ 9769 w 9147043"/>
              <a:gd name="connsiteY0-2" fmla="*/ 0 h 1217028"/>
              <a:gd name="connsiteX1-3" fmla="*/ 9769 w 9147043"/>
              <a:gd name="connsiteY1-4" fmla="*/ 0 h 1217028"/>
              <a:gd name="connsiteX2-5" fmla="*/ 9147043 w 9147043"/>
              <a:gd name="connsiteY2-6" fmla="*/ 0 h 1217028"/>
              <a:gd name="connsiteX3-7" fmla="*/ 9147043 w 9147043"/>
              <a:gd name="connsiteY3-8" fmla="*/ 0 h 1217028"/>
              <a:gd name="connsiteX4-9" fmla="*/ 9147043 w 9147043"/>
              <a:gd name="connsiteY4-10" fmla="*/ 1217028 h 1217028"/>
              <a:gd name="connsiteX5-11" fmla="*/ 9147043 w 9147043"/>
              <a:gd name="connsiteY5-12" fmla="*/ 1217028 h 1217028"/>
              <a:gd name="connsiteX6-13" fmla="*/ 9769 w 9147043"/>
              <a:gd name="connsiteY6-14" fmla="*/ 1217028 h 1217028"/>
              <a:gd name="connsiteX7-15" fmla="*/ 9769 w 9147043"/>
              <a:gd name="connsiteY7-16" fmla="*/ 1217028 h 1217028"/>
              <a:gd name="connsiteX8-17" fmla="*/ 0 w 9147043"/>
              <a:gd name="connsiteY8-18" fmla="*/ 596385 h 1217028"/>
              <a:gd name="connsiteX9" fmla="*/ 9769 w 9147043"/>
              <a:gd name="connsiteY9" fmla="*/ 0 h 1217028"/>
              <a:gd name="connsiteX0-19" fmla="*/ 0 w 9137274"/>
              <a:gd name="connsiteY0-20" fmla="*/ 0 h 1217028"/>
              <a:gd name="connsiteX1-21" fmla="*/ 0 w 9137274"/>
              <a:gd name="connsiteY1-22" fmla="*/ 0 h 1217028"/>
              <a:gd name="connsiteX2-23" fmla="*/ 9137274 w 9137274"/>
              <a:gd name="connsiteY2-24" fmla="*/ 0 h 1217028"/>
              <a:gd name="connsiteX3-25" fmla="*/ 9137274 w 9137274"/>
              <a:gd name="connsiteY3-26" fmla="*/ 0 h 1217028"/>
              <a:gd name="connsiteX4-27" fmla="*/ 9137274 w 9137274"/>
              <a:gd name="connsiteY4-28" fmla="*/ 1217028 h 1217028"/>
              <a:gd name="connsiteX5-29" fmla="*/ 9137274 w 9137274"/>
              <a:gd name="connsiteY5-30" fmla="*/ 1217028 h 1217028"/>
              <a:gd name="connsiteX6-31" fmla="*/ 0 w 9137274"/>
              <a:gd name="connsiteY6-32" fmla="*/ 1217028 h 1217028"/>
              <a:gd name="connsiteX7-33" fmla="*/ 0 w 9137274"/>
              <a:gd name="connsiteY7-34" fmla="*/ 1217028 h 1217028"/>
              <a:gd name="connsiteX8-35" fmla="*/ 305541 w 9137274"/>
              <a:gd name="connsiteY8-36" fmla="*/ 596385 h 1217028"/>
              <a:gd name="connsiteX9-37" fmla="*/ 0 w 9137274"/>
              <a:gd name="connsiteY9-38" fmla="*/ 0 h 1217028"/>
              <a:gd name="connsiteX0-39" fmla="*/ 0 w 9137274"/>
              <a:gd name="connsiteY0-40" fmla="*/ 0 h 1217028"/>
              <a:gd name="connsiteX1-41" fmla="*/ 0 w 9137274"/>
              <a:gd name="connsiteY1-42" fmla="*/ 0 h 1217028"/>
              <a:gd name="connsiteX2-43" fmla="*/ 9137274 w 9137274"/>
              <a:gd name="connsiteY2-44" fmla="*/ 0 h 1217028"/>
              <a:gd name="connsiteX3-45" fmla="*/ 9137274 w 9137274"/>
              <a:gd name="connsiteY3-46" fmla="*/ 0 h 1217028"/>
              <a:gd name="connsiteX4-47" fmla="*/ 9137274 w 9137274"/>
              <a:gd name="connsiteY4-48" fmla="*/ 1217028 h 1217028"/>
              <a:gd name="connsiteX5-49" fmla="*/ 9137274 w 9137274"/>
              <a:gd name="connsiteY5-50" fmla="*/ 1217028 h 1217028"/>
              <a:gd name="connsiteX6-51" fmla="*/ 0 w 9137274"/>
              <a:gd name="connsiteY6-52" fmla="*/ 1217028 h 1217028"/>
              <a:gd name="connsiteX7-53" fmla="*/ 0 w 9137274"/>
              <a:gd name="connsiteY7-54" fmla="*/ 1217028 h 1217028"/>
              <a:gd name="connsiteX8-55" fmla="*/ 698881 w 9137274"/>
              <a:gd name="connsiteY8-56" fmla="*/ 615439 h 1217028"/>
              <a:gd name="connsiteX9-57" fmla="*/ 0 w 9137274"/>
              <a:gd name="connsiteY9-58" fmla="*/ 0 h 1217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9137274" h="1217028">
                <a:moveTo>
                  <a:pt x="0" y="0"/>
                </a:moveTo>
                <a:lnTo>
                  <a:pt x="0" y="0"/>
                </a:lnTo>
                <a:lnTo>
                  <a:pt x="9137274" y="0"/>
                </a:lnTo>
                <a:lnTo>
                  <a:pt x="9137274" y="0"/>
                </a:lnTo>
                <a:lnTo>
                  <a:pt x="9137274" y="1217028"/>
                </a:lnTo>
                <a:lnTo>
                  <a:pt x="9137274" y="1217028"/>
                </a:lnTo>
                <a:lnTo>
                  <a:pt x="0" y="1217028"/>
                </a:lnTo>
                <a:lnTo>
                  <a:pt x="0" y="1217028"/>
                </a:lnTo>
                <a:lnTo>
                  <a:pt x="698881" y="615439"/>
                </a:lnTo>
                <a:lnTo>
                  <a:pt x="0" y="0"/>
                </a:lnTo>
                <a:close/>
              </a:path>
            </a:pathLst>
          </a:custGeom>
          <a:solidFill>
            <a:sysClr val="window" lastClr="FFFFFF"/>
          </a:solidFill>
          <a:ln w="50800" cap="rnd" cmpd="sng" algn="ctr">
            <a:solidFill>
              <a:srgbClr val="FF0000"/>
            </a:solidFill>
            <a:prstDash val="sysDot"/>
          </a:ln>
          <a:effectLst>
            <a:outerShdw blurRad="355600" dist="127000" dir="2940000" algn="t" rotWithShape="0">
              <a:prstClr val="black">
                <a:alpha val="40000"/>
              </a:prstClr>
            </a:outerShdw>
          </a:effectLst>
        </p:spPr>
        <p:txBody>
          <a:bodyPr rtlCol="0" anchor="ctr"/>
          <a:lstStyle/>
          <a:p>
            <a:pPr algn="ctr"/>
            <a:r>
              <a:rPr lang="en-US" sz="3600">
                <a:solidFill>
                  <a:srgbClr val="C33363"/>
                </a:solidFill>
                <a:latin typeface="UTM Cooper Black" panose="02040603050506020204" pitchFamily="18" charset="0"/>
              </a:rPr>
              <a:t>nhân dân</a:t>
            </a:r>
            <a:endParaRPr lang="en-US" sz="3600" dirty="0">
              <a:solidFill>
                <a:srgbClr val="C33363"/>
              </a:solidFill>
              <a:latin typeface="UTM Cooper Black" panose="02040603050506020204" pitchFamily="18" charset="0"/>
            </a:endParaRPr>
          </a:p>
        </p:txBody>
      </p:sp>
      <p:sp>
        <p:nvSpPr>
          <p:cNvPr id="9" name="圆角矩形 1"/>
          <p:cNvSpPr/>
          <p:nvPr/>
        </p:nvSpPr>
        <p:spPr>
          <a:xfrm>
            <a:off x="525065" y="4552703"/>
            <a:ext cx="4516337" cy="775352"/>
          </a:xfrm>
          <a:custGeom>
            <a:avLst/>
            <a:gdLst>
              <a:gd name="connsiteX0" fmla="*/ 0 w 9137274"/>
              <a:gd name="connsiteY0" fmla="*/ 0 h 1217028"/>
              <a:gd name="connsiteX1" fmla="*/ 0 w 9137274"/>
              <a:gd name="connsiteY1" fmla="*/ 0 h 1217028"/>
              <a:gd name="connsiteX2" fmla="*/ 9137274 w 9137274"/>
              <a:gd name="connsiteY2" fmla="*/ 0 h 1217028"/>
              <a:gd name="connsiteX3" fmla="*/ 9137274 w 9137274"/>
              <a:gd name="connsiteY3" fmla="*/ 0 h 1217028"/>
              <a:gd name="connsiteX4" fmla="*/ 9137274 w 9137274"/>
              <a:gd name="connsiteY4" fmla="*/ 1217028 h 1217028"/>
              <a:gd name="connsiteX5" fmla="*/ 9137274 w 9137274"/>
              <a:gd name="connsiteY5" fmla="*/ 1217028 h 1217028"/>
              <a:gd name="connsiteX6" fmla="*/ 0 w 9137274"/>
              <a:gd name="connsiteY6" fmla="*/ 1217028 h 1217028"/>
              <a:gd name="connsiteX7" fmla="*/ 0 w 9137274"/>
              <a:gd name="connsiteY7" fmla="*/ 1217028 h 1217028"/>
              <a:gd name="connsiteX8" fmla="*/ 0 w 9137274"/>
              <a:gd name="connsiteY8" fmla="*/ 0 h 1217028"/>
              <a:gd name="connsiteX0-1" fmla="*/ 9769 w 9147043"/>
              <a:gd name="connsiteY0-2" fmla="*/ 0 h 1217028"/>
              <a:gd name="connsiteX1-3" fmla="*/ 9769 w 9147043"/>
              <a:gd name="connsiteY1-4" fmla="*/ 0 h 1217028"/>
              <a:gd name="connsiteX2-5" fmla="*/ 9147043 w 9147043"/>
              <a:gd name="connsiteY2-6" fmla="*/ 0 h 1217028"/>
              <a:gd name="connsiteX3-7" fmla="*/ 9147043 w 9147043"/>
              <a:gd name="connsiteY3-8" fmla="*/ 0 h 1217028"/>
              <a:gd name="connsiteX4-9" fmla="*/ 9147043 w 9147043"/>
              <a:gd name="connsiteY4-10" fmla="*/ 1217028 h 1217028"/>
              <a:gd name="connsiteX5-11" fmla="*/ 9147043 w 9147043"/>
              <a:gd name="connsiteY5-12" fmla="*/ 1217028 h 1217028"/>
              <a:gd name="connsiteX6-13" fmla="*/ 9769 w 9147043"/>
              <a:gd name="connsiteY6-14" fmla="*/ 1217028 h 1217028"/>
              <a:gd name="connsiteX7-15" fmla="*/ 9769 w 9147043"/>
              <a:gd name="connsiteY7-16" fmla="*/ 1217028 h 1217028"/>
              <a:gd name="connsiteX8-17" fmla="*/ 0 w 9147043"/>
              <a:gd name="connsiteY8-18" fmla="*/ 596385 h 1217028"/>
              <a:gd name="connsiteX9" fmla="*/ 9769 w 9147043"/>
              <a:gd name="connsiteY9" fmla="*/ 0 h 1217028"/>
              <a:gd name="connsiteX0-19" fmla="*/ 0 w 9137274"/>
              <a:gd name="connsiteY0-20" fmla="*/ 0 h 1217028"/>
              <a:gd name="connsiteX1-21" fmla="*/ 0 w 9137274"/>
              <a:gd name="connsiteY1-22" fmla="*/ 0 h 1217028"/>
              <a:gd name="connsiteX2-23" fmla="*/ 9137274 w 9137274"/>
              <a:gd name="connsiteY2-24" fmla="*/ 0 h 1217028"/>
              <a:gd name="connsiteX3-25" fmla="*/ 9137274 w 9137274"/>
              <a:gd name="connsiteY3-26" fmla="*/ 0 h 1217028"/>
              <a:gd name="connsiteX4-27" fmla="*/ 9137274 w 9137274"/>
              <a:gd name="connsiteY4-28" fmla="*/ 1217028 h 1217028"/>
              <a:gd name="connsiteX5-29" fmla="*/ 9137274 w 9137274"/>
              <a:gd name="connsiteY5-30" fmla="*/ 1217028 h 1217028"/>
              <a:gd name="connsiteX6-31" fmla="*/ 0 w 9137274"/>
              <a:gd name="connsiteY6-32" fmla="*/ 1217028 h 1217028"/>
              <a:gd name="connsiteX7-33" fmla="*/ 0 w 9137274"/>
              <a:gd name="connsiteY7-34" fmla="*/ 1217028 h 1217028"/>
              <a:gd name="connsiteX8-35" fmla="*/ 305541 w 9137274"/>
              <a:gd name="connsiteY8-36" fmla="*/ 596385 h 1217028"/>
              <a:gd name="connsiteX9-37" fmla="*/ 0 w 9137274"/>
              <a:gd name="connsiteY9-38" fmla="*/ 0 h 1217028"/>
              <a:gd name="connsiteX0-39" fmla="*/ 0 w 9137274"/>
              <a:gd name="connsiteY0-40" fmla="*/ 0 h 1217028"/>
              <a:gd name="connsiteX1-41" fmla="*/ 0 w 9137274"/>
              <a:gd name="connsiteY1-42" fmla="*/ 0 h 1217028"/>
              <a:gd name="connsiteX2-43" fmla="*/ 9137274 w 9137274"/>
              <a:gd name="connsiteY2-44" fmla="*/ 0 h 1217028"/>
              <a:gd name="connsiteX3-45" fmla="*/ 9137274 w 9137274"/>
              <a:gd name="connsiteY3-46" fmla="*/ 0 h 1217028"/>
              <a:gd name="connsiteX4-47" fmla="*/ 9137274 w 9137274"/>
              <a:gd name="connsiteY4-48" fmla="*/ 1217028 h 1217028"/>
              <a:gd name="connsiteX5-49" fmla="*/ 9137274 w 9137274"/>
              <a:gd name="connsiteY5-50" fmla="*/ 1217028 h 1217028"/>
              <a:gd name="connsiteX6-51" fmla="*/ 0 w 9137274"/>
              <a:gd name="connsiteY6-52" fmla="*/ 1217028 h 1217028"/>
              <a:gd name="connsiteX7-53" fmla="*/ 0 w 9137274"/>
              <a:gd name="connsiteY7-54" fmla="*/ 1217028 h 1217028"/>
              <a:gd name="connsiteX8-55" fmla="*/ 698881 w 9137274"/>
              <a:gd name="connsiteY8-56" fmla="*/ 615439 h 1217028"/>
              <a:gd name="connsiteX9-57" fmla="*/ 0 w 9137274"/>
              <a:gd name="connsiteY9-58" fmla="*/ 0 h 1217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9137274" h="1217028">
                <a:moveTo>
                  <a:pt x="0" y="0"/>
                </a:moveTo>
                <a:lnTo>
                  <a:pt x="0" y="0"/>
                </a:lnTo>
                <a:lnTo>
                  <a:pt x="9137274" y="0"/>
                </a:lnTo>
                <a:lnTo>
                  <a:pt x="9137274" y="0"/>
                </a:lnTo>
                <a:lnTo>
                  <a:pt x="9137274" y="1217028"/>
                </a:lnTo>
                <a:lnTo>
                  <a:pt x="9137274" y="1217028"/>
                </a:lnTo>
                <a:lnTo>
                  <a:pt x="0" y="1217028"/>
                </a:lnTo>
                <a:lnTo>
                  <a:pt x="0" y="1217028"/>
                </a:lnTo>
                <a:lnTo>
                  <a:pt x="698881" y="615439"/>
                </a:lnTo>
                <a:lnTo>
                  <a:pt x="0" y="0"/>
                </a:lnTo>
                <a:close/>
              </a:path>
            </a:pathLst>
          </a:custGeom>
          <a:solidFill>
            <a:sysClr val="window" lastClr="FFFFFF"/>
          </a:solidFill>
          <a:ln w="50800" cap="rnd" cmpd="sng" algn="ctr">
            <a:solidFill>
              <a:srgbClr val="FF0000"/>
            </a:solidFill>
            <a:prstDash val="sysDot"/>
          </a:ln>
          <a:effectLst>
            <a:outerShdw blurRad="355600" dist="127000" dir="2940000" algn="t" rotWithShape="0">
              <a:prstClr val="black">
                <a:alpha val="40000"/>
              </a:prstClr>
            </a:outerShdw>
          </a:effectLst>
        </p:spPr>
        <p:txBody>
          <a:bodyPr rtlCol="0" anchor="ctr"/>
          <a:lstStyle/>
          <a:p>
            <a:pPr algn="ctr"/>
            <a:r>
              <a:rPr lang="en-US" sz="3600">
                <a:solidFill>
                  <a:srgbClr val="C33363"/>
                </a:solidFill>
                <a:latin typeface="UTM Cooper Black" panose="02040603050506020204" pitchFamily="18" charset="0"/>
              </a:rPr>
              <a:t>nhân loại</a:t>
            </a:r>
            <a:endParaRPr lang="en-US" sz="3600" dirty="0">
              <a:solidFill>
                <a:srgbClr val="C33363"/>
              </a:solidFill>
              <a:latin typeface="UTM Cooper Black" panose="02040603050506020204" pitchFamily="18" charset="0"/>
            </a:endParaRPr>
          </a:p>
        </p:txBody>
      </p:sp>
      <p:sp>
        <p:nvSpPr>
          <p:cNvPr id="10" name="圆角矩形 1"/>
          <p:cNvSpPr/>
          <p:nvPr/>
        </p:nvSpPr>
        <p:spPr>
          <a:xfrm flipH="1">
            <a:off x="6693081" y="2232964"/>
            <a:ext cx="4516337" cy="775352"/>
          </a:xfrm>
          <a:custGeom>
            <a:avLst/>
            <a:gdLst>
              <a:gd name="connsiteX0" fmla="*/ 0 w 9137274"/>
              <a:gd name="connsiteY0" fmla="*/ 0 h 1217028"/>
              <a:gd name="connsiteX1" fmla="*/ 0 w 9137274"/>
              <a:gd name="connsiteY1" fmla="*/ 0 h 1217028"/>
              <a:gd name="connsiteX2" fmla="*/ 9137274 w 9137274"/>
              <a:gd name="connsiteY2" fmla="*/ 0 h 1217028"/>
              <a:gd name="connsiteX3" fmla="*/ 9137274 w 9137274"/>
              <a:gd name="connsiteY3" fmla="*/ 0 h 1217028"/>
              <a:gd name="connsiteX4" fmla="*/ 9137274 w 9137274"/>
              <a:gd name="connsiteY4" fmla="*/ 1217028 h 1217028"/>
              <a:gd name="connsiteX5" fmla="*/ 9137274 w 9137274"/>
              <a:gd name="connsiteY5" fmla="*/ 1217028 h 1217028"/>
              <a:gd name="connsiteX6" fmla="*/ 0 w 9137274"/>
              <a:gd name="connsiteY6" fmla="*/ 1217028 h 1217028"/>
              <a:gd name="connsiteX7" fmla="*/ 0 w 9137274"/>
              <a:gd name="connsiteY7" fmla="*/ 1217028 h 1217028"/>
              <a:gd name="connsiteX8" fmla="*/ 0 w 9137274"/>
              <a:gd name="connsiteY8" fmla="*/ 0 h 1217028"/>
              <a:gd name="connsiteX0-1" fmla="*/ 9769 w 9147043"/>
              <a:gd name="connsiteY0-2" fmla="*/ 0 h 1217028"/>
              <a:gd name="connsiteX1-3" fmla="*/ 9769 w 9147043"/>
              <a:gd name="connsiteY1-4" fmla="*/ 0 h 1217028"/>
              <a:gd name="connsiteX2-5" fmla="*/ 9147043 w 9147043"/>
              <a:gd name="connsiteY2-6" fmla="*/ 0 h 1217028"/>
              <a:gd name="connsiteX3-7" fmla="*/ 9147043 w 9147043"/>
              <a:gd name="connsiteY3-8" fmla="*/ 0 h 1217028"/>
              <a:gd name="connsiteX4-9" fmla="*/ 9147043 w 9147043"/>
              <a:gd name="connsiteY4-10" fmla="*/ 1217028 h 1217028"/>
              <a:gd name="connsiteX5-11" fmla="*/ 9147043 w 9147043"/>
              <a:gd name="connsiteY5-12" fmla="*/ 1217028 h 1217028"/>
              <a:gd name="connsiteX6-13" fmla="*/ 9769 w 9147043"/>
              <a:gd name="connsiteY6-14" fmla="*/ 1217028 h 1217028"/>
              <a:gd name="connsiteX7-15" fmla="*/ 9769 w 9147043"/>
              <a:gd name="connsiteY7-16" fmla="*/ 1217028 h 1217028"/>
              <a:gd name="connsiteX8-17" fmla="*/ 0 w 9147043"/>
              <a:gd name="connsiteY8-18" fmla="*/ 596385 h 1217028"/>
              <a:gd name="connsiteX9" fmla="*/ 9769 w 9147043"/>
              <a:gd name="connsiteY9" fmla="*/ 0 h 1217028"/>
              <a:gd name="connsiteX0-19" fmla="*/ 0 w 9137274"/>
              <a:gd name="connsiteY0-20" fmla="*/ 0 h 1217028"/>
              <a:gd name="connsiteX1-21" fmla="*/ 0 w 9137274"/>
              <a:gd name="connsiteY1-22" fmla="*/ 0 h 1217028"/>
              <a:gd name="connsiteX2-23" fmla="*/ 9137274 w 9137274"/>
              <a:gd name="connsiteY2-24" fmla="*/ 0 h 1217028"/>
              <a:gd name="connsiteX3-25" fmla="*/ 9137274 w 9137274"/>
              <a:gd name="connsiteY3-26" fmla="*/ 0 h 1217028"/>
              <a:gd name="connsiteX4-27" fmla="*/ 9137274 w 9137274"/>
              <a:gd name="connsiteY4-28" fmla="*/ 1217028 h 1217028"/>
              <a:gd name="connsiteX5-29" fmla="*/ 9137274 w 9137274"/>
              <a:gd name="connsiteY5-30" fmla="*/ 1217028 h 1217028"/>
              <a:gd name="connsiteX6-31" fmla="*/ 0 w 9137274"/>
              <a:gd name="connsiteY6-32" fmla="*/ 1217028 h 1217028"/>
              <a:gd name="connsiteX7-33" fmla="*/ 0 w 9137274"/>
              <a:gd name="connsiteY7-34" fmla="*/ 1217028 h 1217028"/>
              <a:gd name="connsiteX8-35" fmla="*/ 305541 w 9137274"/>
              <a:gd name="connsiteY8-36" fmla="*/ 596385 h 1217028"/>
              <a:gd name="connsiteX9-37" fmla="*/ 0 w 9137274"/>
              <a:gd name="connsiteY9-38" fmla="*/ 0 h 1217028"/>
              <a:gd name="connsiteX0-39" fmla="*/ 0 w 9137274"/>
              <a:gd name="connsiteY0-40" fmla="*/ 0 h 1217028"/>
              <a:gd name="connsiteX1-41" fmla="*/ 0 w 9137274"/>
              <a:gd name="connsiteY1-42" fmla="*/ 0 h 1217028"/>
              <a:gd name="connsiteX2-43" fmla="*/ 9137274 w 9137274"/>
              <a:gd name="connsiteY2-44" fmla="*/ 0 h 1217028"/>
              <a:gd name="connsiteX3-45" fmla="*/ 9137274 w 9137274"/>
              <a:gd name="connsiteY3-46" fmla="*/ 0 h 1217028"/>
              <a:gd name="connsiteX4-47" fmla="*/ 9137274 w 9137274"/>
              <a:gd name="connsiteY4-48" fmla="*/ 1217028 h 1217028"/>
              <a:gd name="connsiteX5-49" fmla="*/ 9137274 w 9137274"/>
              <a:gd name="connsiteY5-50" fmla="*/ 1217028 h 1217028"/>
              <a:gd name="connsiteX6-51" fmla="*/ 0 w 9137274"/>
              <a:gd name="connsiteY6-52" fmla="*/ 1217028 h 1217028"/>
              <a:gd name="connsiteX7-53" fmla="*/ 0 w 9137274"/>
              <a:gd name="connsiteY7-54" fmla="*/ 1217028 h 1217028"/>
              <a:gd name="connsiteX8-55" fmla="*/ 698881 w 9137274"/>
              <a:gd name="connsiteY8-56" fmla="*/ 615439 h 1217028"/>
              <a:gd name="connsiteX9-57" fmla="*/ 0 w 9137274"/>
              <a:gd name="connsiteY9-58" fmla="*/ 0 h 1217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9137274" h="1217028">
                <a:moveTo>
                  <a:pt x="0" y="0"/>
                </a:moveTo>
                <a:lnTo>
                  <a:pt x="0" y="0"/>
                </a:lnTo>
                <a:lnTo>
                  <a:pt x="9137274" y="0"/>
                </a:lnTo>
                <a:lnTo>
                  <a:pt x="9137274" y="0"/>
                </a:lnTo>
                <a:lnTo>
                  <a:pt x="9137274" y="1217028"/>
                </a:lnTo>
                <a:lnTo>
                  <a:pt x="9137274" y="1217028"/>
                </a:lnTo>
                <a:lnTo>
                  <a:pt x="0" y="1217028"/>
                </a:lnTo>
                <a:lnTo>
                  <a:pt x="0" y="1217028"/>
                </a:lnTo>
                <a:lnTo>
                  <a:pt x="698881" y="615439"/>
                </a:lnTo>
                <a:lnTo>
                  <a:pt x="0" y="0"/>
                </a:lnTo>
                <a:close/>
              </a:path>
            </a:pathLst>
          </a:custGeom>
          <a:solidFill>
            <a:sysClr val="window" lastClr="FFFFFF"/>
          </a:solidFill>
          <a:ln w="50800" cap="rnd" cmpd="sng" algn="ctr">
            <a:solidFill>
              <a:srgbClr val="FF0000"/>
            </a:solidFill>
            <a:prstDash val="sysDot"/>
          </a:ln>
          <a:effectLst>
            <a:outerShdw blurRad="355600" dist="127000" dir="2940000" algn="t" rotWithShape="0">
              <a:prstClr val="black">
                <a:alpha val="40000"/>
              </a:prstClr>
            </a:outerShdw>
          </a:effectLst>
        </p:spPr>
        <p:txBody>
          <a:bodyPr rtlCol="0" anchor="ctr"/>
          <a:lstStyle/>
          <a:p>
            <a:pPr algn="ctr"/>
            <a:r>
              <a:rPr lang="en-US" sz="3600">
                <a:solidFill>
                  <a:srgbClr val="C33363"/>
                </a:solidFill>
                <a:latin typeface="UTM Cooper Black" panose="02040603050506020204" pitchFamily="18" charset="0"/>
              </a:rPr>
              <a:t>công nhân</a:t>
            </a:r>
            <a:endParaRPr lang="en-US" sz="3600" dirty="0">
              <a:solidFill>
                <a:srgbClr val="C33363"/>
              </a:solidFill>
              <a:latin typeface="UTM Cooper Black" panose="02040603050506020204" pitchFamily="18" charset="0"/>
            </a:endParaRPr>
          </a:p>
        </p:txBody>
      </p:sp>
      <p:sp>
        <p:nvSpPr>
          <p:cNvPr id="11" name="圆角矩形 1"/>
          <p:cNvSpPr/>
          <p:nvPr/>
        </p:nvSpPr>
        <p:spPr>
          <a:xfrm flipH="1">
            <a:off x="6693081" y="4537143"/>
            <a:ext cx="4516337" cy="775352"/>
          </a:xfrm>
          <a:custGeom>
            <a:avLst/>
            <a:gdLst>
              <a:gd name="connsiteX0" fmla="*/ 0 w 9137274"/>
              <a:gd name="connsiteY0" fmla="*/ 0 h 1217028"/>
              <a:gd name="connsiteX1" fmla="*/ 0 w 9137274"/>
              <a:gd name="connsiteY1" fmla="*/ 0 h 1217028"/>
              <a:gd name="connsiteX2" fmla="*/ 9137274 w 9137274"/>
              <a:gd name="connsiteY2" fmla="*/ 0 h 1217028"/>
              <a:gd name="connsiteX3" fmla="*/ 9137274 w 9137274"/>
              <a:gd name="connsiteY3" fmla="*/ 0 h 1217028"/>
              <a:gd name="connsiteX4" fmla="*/ 9137274 w 9137274"/>
              <a:gd name="connsiteY4" fmla="*/ 1217028 h 1217028"/>
              <a:gd name="connsiteX5" fmla="*/ 9137274 w 9137274"/>
              <a:gd name="connsiteY5" fmla="*/ 1217028 h 1217028"/>
              <a:gd name="connsiteX6" fmla="*/ 0 w 9137274"/>
              <a:gd name="connsiteY6" fmla="*/ 1217028 h 1217028"/>
              <a:gd name="connsiteX7" fmla="*/ 0 w 9137274"/>
              <a:gd name="connsiteY7" fmla="*/ 1217028 h 1217028"/>
              <a:gd name="connsiteX8" fmla="*/ 0 w 9137274"/>
              <a:gd name="connsiteY8" fmla="*/ 0 h 1217028"/>
              <a:gd name="connsiteX0-1" fmla="*/ 9769 w 9147043"/>
              <a:gd name="connsiteY0-2" fmla="*/ 0 h 1217028"/>
              <a:gd name="connsiteX1-3" fmla="*/ 9769 w 9147043"/>
              <a:gd name="connsiteY1-4" fmla="*/ 0 h 1217028"/>
              <a:gd name="connsiteX2-5" fmla="*/ 9147043 w 9147043"/>
              <a:gd name="connsiteY2-6" fmla="*/ 0 h 1217028"/>
              <a:gd name="connsiteX3-7" fmla="*/ 9147043 w 9147043"/>
              <a:gd name="connsiteY3-8" fmla="*/ 0 h 1217028"/>
              <a:gd name="connsiteX4-9" fmla="*/ 9147043 w 9147043"/>
              <a:gd name="connsiteY4-10" fmla="*/ 1217028 h 1217028"/>
              <a:gd name="connsiteX5-11" fmla="*/ 9147043 w 9147043"/>
              <a:gd name="connsiteY5-12" fmla="*/ 1217028 h 1217028"/>
              <a:gd name="connsiteX6-13" fmla="*/ 9769 w 9147043"/>
              <a:gd name="connsiteY6-14" fmla="*/ 1217028 h 1217028"/>
              <a:gd name="connsiteX7-15" fmla="*/ 9769 w 9147043"/>
              <a:gd name="connsiteY7-16" fmla="*/ 1217028 h 1217028"/>
              <a:gd name="connsiteX8-17" fmla="*/ 0 w 9147043"/>
              <a:gd name="connsiteY8-18" fmla="*/ 596385 h 1217028"/>
              <a:gd name="connsiteX9" fmla="*/ 9769 w 9147043"/>
              <a:gd name="connsiteY9" fmla="*/ 0 h 1217028"/>
              <a:gd name="connsiteX0-19" fmla="*/ 0 w 9137274"/>
              <a:gd name="connsiteY0-20" fmla="*/ 0 h 1217028"/>
              <a:gd name="connsiteX1-21" fmla="*/ 0 w 9137274"/>
              <a:gd name="connsiteY1-22" fmla="*/ 0 h 1217028"/>
              <a:gd name="connsiteX2-23" fmla="*/ 9137274 w 9137274"/>
              <a:gd name="connsiteY2-24" fmla="*/ 0 h 1217028"/>
              <a:gd name="connsiteX3-25" fmla="*/ 9137274 w 9137274"/>
              <a:gd name="connsiteY3-26" fmla="*/ 0 h 1217028"/>
              <a:gd name="connsiteX4-27" fmla="*/ 9137274 w 9137274"/>
              <a:gd name="connsiteY4-28" fmla="*/ 1217028 h 1217028"/>
              <a:gd name="connsiteX5-29" fmla="*/ 9137274 w 9137274"/>
              <a:gd name="connsiteY5-30" fmla="*/ 1217028 h 1217028"/>
              <a:gd name="connsiteX6-31" fmla="*/ 0 w 9137274"/>
              <a:gd name="connsiteY6-32" fmla="*/ 1217028 h 1217028"/>
              <a:gd name="connsiteX7-33" fmla="*/ 0 w 9137274"/>
              <a:gd name="connsiteY7-34" fmla="*/ 1217028 h 1217028"/>
              <a:gd name="connsiteX8-35" fmla="*/ 305541 w 9137274"/>
              <a:gd name="connsiteY8-36" fmla="*/ 596385 h 1217028"/>
              <a:gd name="connsiteX9-37" fmla="*/ 0 w 9137274"/>
              <a:gd name="connsiteY9-38" fmla="*/ 0 h 1217028"/>
              <a:gd name="connsiteX0-39" fmla="*/ 0 w 9137274"/>
              <a:gd name="connsiteY0-40" fmla="*/ 0 h 1217028"/>
              <a:gd name="connsiteX1-41" fmla="*/ 0 w 9137274"/>
              <a:gd name="connsiteY1-42" fmla="*/ 0 h 1217028"/>
              <a:gd name="connsiteX2-43" fmla="*/ 9137274 w 9137274"/>
              <a:gd name="connsiteY2-44" fmla="*/ 0 h 1217028"/>
              <a:gd name="connsiteX3-45" fmla="*/ 9137274 w 9137274"/>
              <a:gd name="connsiteY3-46" fmla="*/ 0 h 1217028"/>
              <a:gd name="connsiteX4-47" fmla="*/ 9137274 w 9137274"/>
              <a:gd name="connsiteY4-48" fmla="*/ 1217028 h 1217028"/>
              <a:gd name="connsiteX5-49" fmla="*/ 9137274 w 9137274"/>
              <a:gd name="connsiteY5-50" fmla="*/ 1217028 h 1217028"/>
              <a:gd name="connsiteX6-51" fmla="*/ 0 w 9137274"/>
              <a:gd name="connsiteY6-52" fmla="*/ 1217028 h 1217028"/>
              <a:gd name="connsiteX7-53" fmla="*/ 0 w 9137274"/>
              <a:gd name="connsiteY7-54" fmla="*/ 1217028 h 1217028"/>
              <a:gd name="connsiteX8-55" fmla="*/ 698881 w 9137274"/>
              <a:gd name="connsiteY8-56" fmla="*/ 615439 h 1217028"/>
              <a:gd name="connsiteX9-57" fmla="*/ 0 w 9137274"/>
              <a:gd name="connsiteY9-58" fmla="*/ 0 h 1217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9137274" h="1217028">
                <a:moveTo>
                  <a:pt x="0" y="0"/>
                </a:moveTo>
                <a:lnTo>
                  <a:pt x="0" y="0"/>
                </a:lnTo>
                <a:lnTo>
                  <a:pt x="9137274" y="0"/>
                </a:lnTo>
                <a:lnTo>
                  <a:pt x="9137274" y="0"/>
                </a:lnTo>
                <a:lnTo>
                  <a:pt x="9137274" y="1217028"/>
                </a:lnTo>
                <a:lnTo>
                  <a:pt x="9137274" y="1217028"/>
                </a:lnTo>
                <a:lnTo>
                  <a:pt x="0" y="1217028"/>
                </a:lnTo>
                <a:lnTo>
                  <a:pt x="0" y="1217028"/>
                </a:lnTo>
                <a:lnTo>
                  <a:pt x="698881" y="615439"/>
                </a:lnTo>
                <a:lnTo>
                  <a:pt x="0" y="0"/>
                </a:lnTo>
                <a:close/>
              </a:path>
            </a:pathLst>
          </a:custGeom>
          <a:solidFill>
            <a:sysClr val="window" lastClr="FFFFFF"/>
          </a:solidFill>
          <a:ln w="50800" cap="rnd" cmpd="sng" algn="ctr">
            <a:solidFill>
              <a:srgbClr val="FF0000"/>
            </a:solidFill>
            <a:prstDash val="sysDot"/>
          </a:ln>
          <a:effectLst>
            <a:outerShdw blurRad="355600" dist="127000" dir="2940000" algn="t" rotWithShape="0">
              <a:prstClr val="black">
                <a:alpha val="40000"/>
              </a:prstClr>
            </a:outerShdw>
          </a:effectLst>
        </p:spPr>
        <p:txBody>
          <a:bodyPr rtlCol="0" anchor="ctr"/>
          <a:lstStyle/>
          <a:p>
            <a:pPr algn="ctr"/>
            <a:r>
              <a:rPr lang="en-US" sz="3600">
                <a:solidFill>
                  <a:srgbClr val="C33363"/>
                </a:solidFill>
                <a:latin typeface="UTM Cooper Black" panose="02040603050506020204" pitchFamily="18" charset="0"/>
              </a:rPr>
              <a:t>nhân</a:t>
            </a:r>
            <a:r>
              <a:rPr lang="en-US" sz="3600"/>
              <a:t> </a:t>
            </a:r>
            <a:r>
              <a:rPr lang="en-US" sz="3600">
                <a:solidFill>
                  <a:srgbClr val="C33363"/>
                </a:solidFill>
                <a:latin typeface="UTM Cooper Black" panose="02040603050506020204" pitchFamily="18" charset="0"/>
              </a:rPr>
              <a:t>tài</a:t>
            </a:r>
            <a:r>
              <a:rPr lang="en-US" sz="3600"/>
              <a:t> </a:t>
            </a:r>
            <a:endParaRPr lang="en-US" sz="3600" dirty="0"/>
          </a:p>
        </p:txBody>
      </p:sp>
    </p:spTree>
    <p:extLst>
      <p:ext uri="{BB962C8B-B14F-4D97-AF65-F5344CB8AC3E}">
        <p14:creationId xmlns:p14="http://schemas.microsoft.com/office/powerpoint/2010/main" val="31746716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42" presetClass="entr" presetSubtype="0" fill="hold" nodeType="withEffect">
                                  <p:stCondLst>
                                    <p:cond delay="100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500"/>
                                        <p:tgtEl>
                                          <p:spTgt spid="6"/>
                                        </p:tgtEl>
                                      </p:cBhvr>
                                    </p:animEffect>
                                    <p:anim calcmode="lin" valueType="num">
                                      <p:cBhvr>
                                        <p:cTn id="14" dur="1500" fill="hold"/>
                                        <p:tgtEl>
                                          <p:spTgt spid="6"/>
                                        </p:tgtEl>
                                        <p:attrNameLst>
                                          <p:attrName>ppt_x</p:attrName>
                                        </p:attrNameLst>
                                      </p:cBhvr>
                                      <p:tavLst>
                                        <p:tav tm="0">
                                          <p:val>
                                            <p:strVal val="#ppt_x"/>
                                          </p:val>
                                        </p:tav>
                                        <p:tav tm="100000">
                                          <p:val>
                                            <p:strVal val="#ppt_x"/>
                                          </p:val>
                                        </p:tav>
                                      </p:tavLst>
                                    </p:anim>
                                    <p:anim calcmode="lin" valueType="num">
                                      <p:cBhvr>
                                        <p:cTn id="15" dur="1500" fill="hold"/>
                                        <p:tgtEl>
                                          <p:spTgt spid="6"/>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10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500"/>
                                        <p:tgtEl>
                                          <p:spTgt spid="7"/>
                                        </p:tgtEl>
                                      </p:cBhvr>
                                    </p:animEffect>
                                    <p:anim calcmode="lin" valueType="num">
                                      <p:cBhvr>
                                        <p:cTn id="19" dur="1500" fill="hold"/>
                                        <p:tgtEl>
                                          <p:spTgt spid="7"/>
                                        </p:tgtEl>
                                        <p:attrNameLst>
                                          <p:attrName>ppt_x</p:attrName>
                                        </p:attrNameLst>
                                      </p:cBhvr>
                                      <p:tavLst>
                                        <p:tav tm="0">
                                          <p:val>
                                            <p:strVal val="#ppt_x"/>
                                          </p:val>
                                        </p:tav>
                                        <p:tav tm="100000">
                                          <p:val>
                                            <p:strVal val="#ppt_x"/>
                                          </p:val>
                                        </p:tav>
                                      </p:tavLst>
                                    </p:anim>
                                    <p:anim calcmode="lin" valueType="num">
                                      <p:cBhvr>
                                        <p:cTn id="20" dur="1500" fill="hold"/>
                                        <p:tgtEl>
                                          <p:spTgt spid="7"/>
                                        </p:tgtEl>
                                        <p:attrNameLst>
                                          <p:attrName>ppt_y</p:attrName>
                                        </p:attrNameLst>
                                      </p:cBhvr>
                                      <p:tavLst>
                                        <p:tav tm="0">
                                          <p:val>
                                            <p:strVal val="#ppt_y+.1"/>
                                          </p:val>
                                        </p:tav>
                                        <p:tav tm="100000">
                                          <p:val>
                                            <p:strVal val="#ppt_y"/>
                                          </p:val>
                                        </p:tav>
                                      </p:tavLst>
                                    </p:anim>
                                  </p:childTnLst>
                                </p:cTn>
                              </p:par>
                              <p:par>
                                <p:cTn id="21" presetID="22" presetClass="entr" presetSubtype="2"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right)">
                                      <p:cBhvr>
                                        <p:cTn id="23" dur="500"/>
                                        <p:tgtEl>
                                          <p:spTgt spid="8"/>
                                        </p:tgtEl>
                                      </p:cBhvr>
                                    </p:animEffect>
                                  </p:childTnLst>
                                </p:cTn>
                              </p:par>
                              <p:par>
                                <p:cTn id="24" presetID="22" presetClass="entr" presetSubtype="2"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right)">
                                      <p:cBhvr>
                                        <p:cTn id="26" dur="500"/>
                                        <p:tgtEl>
                                          <p:spTgt spid="9"/>
                                        </p:tgtEl>
                                      </p:cBhvr>
                                    </p:animEffect>
                                  </p:childTnLst>
                                </p:cTn>
                              </p:par>
                              <p:par>
                                <p:cTn id="27" presetID="22" presetClass="entr" presetSubtype="2"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right)">
                                      <p:cBhvr>
                                        <p:cTn id="29" dur="500"/>
                                        <p:tgtEl>
                                          <p:spTgt spid="10"/>
                                        </p:tgtEl>
                                      </p:cBhvr>
                                    </p:animEffect>
                                  </p:childTnLst>
                                </p:cTn>
                              </p:par>
                              <p:par>
                                <p:cTn id="30" presetID="22" presetClass="entr" presetSubtype="2"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right)">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animBg="1"/>
      <p:bldP spid="10" grpId="0" animBg="1"/>
      <p:bldP spid="11"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更多模版请关注:尚佳素材公社shop64427429.taobao.com">
  <a:themeElements>
    <a:clrScheme name="自定义 59">
      <a:dk1>
        <a:srgbClr val="000000"/>
      </a:dk1>
      <a:lt1>
        <a:srgbClr val="FFFFFF"/>
      </a:lt1>
      <a:dk2>
        <a:srgbClr val="5E5E5E"/>
      </a:dk2>
      <a:lt2>
        <a:srgbClr val="DDDDDD"/>
      </a:lt2>
      <a:accent1>
        <a:srgbClr val="58CDD0"/>
      </a:accent1>
      <a:accent2>
        <a:srgbClr val="FFC305"/>
      </a:accent2>
      <a:accent3>
        <a:srgbClr val="EC7070"/>
      </a:accent3>
      <a:accent4>
        <a:srgbClr val="A5CB01"/>
      </a:accent4>
      <a:accent5>
        <a:srgbClr val="05BEFF"/>
      </a:accent5>
      <a:accent6>
        <a:srgbClr val="CC0066"/>
      </a:accent6>
      <a:hlink>
        <a:srgbClr val="F59E00"/>
      </a:hlink>
      <a:folHlink>
        <a:srgbClr val="42835E"/>
      </a:folHlink>
    </a:clrScheme>
    <a:fontScheme name="自定义 1">
      <a:majorFont>
        <a:latin typeface="Calibri"/>
        <a:ea typeface="微软雅黑"/>
        <a:cs typeface=""/>
      </a:majorFont>
      <a:minorFont>
        <a:latin typeface="Calibri"/>
        <a:ea typeface="微软雅黑"/>
        <a:cs typeface=""/>
      </a:minorFont>
    </a:fontScheme>
    <a:fmtScheme name="茅草">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更多模版请关注:尚佳素材公社shop64427429.taobao.com">
  <a:themeElements>
    <a:clrScheme name="自定义 59">
      <a:dk1>
        <a:srgbClr val="000000"/>
      </a:dk1>
      <a:lt1>
        <a:srgbClr val="FFFFFF"/>
      </a:lt1>
      <a:dk2>
        <a:srgbClr val="5E5E5E"/>
      </a:dk2>
      <a:lt2>
        <a:srgbClr val="DDDDDD"/>
      </a:lt2>
      <a:accent1>
        <a:srgbClr val="58CDD0"/>
      </a:accent1>
      <a:accent2>
        <a:srgbClr val="FFC305"/>
      </a:accent2>
      <a:accent3>
        <a:srgbClr val="EC7070"/>
      </a:accent3>
      <a:accent4>
        <a:srgbClr val="A5CB01"/>
      </a:accent4>
      <a:accent5>
        <a:srgbClr val="05BEFF"/>
      </a:accent5>
      <a:accent6>
        <a:srgbClr val="CC0066"/>
      </a:accent6>
      <a:hlink>
        <a:srgbClr val="F59E00"/>
      </a:hlink>
      <a:folHlink>
        <a:srgbClr val="42835E"/>
      </a:folHlink>
    </a:clrScheme>
    <a:fontScheme name="自定义 1">
      <a:majorFont>
        <a:latin typeface="Calibri"/>
        <a:ea typeface="微软雅黑"/>
        <a:cs typeface=""/>
      </a:majorFont>
      <a:minorFont>
        <a:latin typeface="Calibri"/>
        <a:ea typeface="微软雅黑"/>
        <a:cs typeface=""/>
      </a:minorFont>
    </a:fontScheme>
    <a:fmtScheme name="茅草">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更多模版请关注:尚佳素材公社shop64427429.taobao.com">
  <a:themeElements>
    <a:clrScheme name="自定义 59">
      <a:dk1>
        <a:srgbClr val="000000"/>
      </a:dk1>
      <a:lt1>
        <a:srgbClr val="FFFFFF"/>
      </a:lt1>
      <a:dk2>
        <a:srgbClr val="5E5E5E"/>
      </a:dk2>
      <a:lt2>
        <a:srgbClr val="DDDDDD"/>
      </a:lt2>
      <a:accent1>
        <a:srgbClr val="58CDD0"/>
      </a:accent1>
      <a:accent2>
        <a:srgbClr val="FFC305"/>
      </a:accent2>
      <a:accent3>
        <a:srgbClr val="EC7070"/>
      </a:accent3>
      <a:accent4>
        <a:srgbClr val="A5CB01"/>
      </a:accent4>
      <a:accent5>
        <a:srgbClr val="05BEFF"/>
      </a:accent5>
      <a:accent6>
        <a:srgbClr val="CC0066"/>
      </a:accent6>
      <a:hlink>
        <a:srgbClr val="F59E00"/>
      </a:hlink>
      <a:folHlink>
        <a:srgbClr val="42835E"/>
      </a:folHlink>
    </a:clrScheme>
    <a:fontScheme name="自定义 1">
      <a:majorFont>
        <a:latin typeface="Calibri"/>
        <a:ea typeface="微软雅黑"/>
        <a:cs typeface=""/>
      </a:majorFont>
      <a:minorFont>
        <a:latin typeface="Calibri"/>
        <a:ea typeface="微软雅黑"/>
        <a:cs typeface=""/>
      </a:minorFont>
    </a:fontScheme>
    <a:fmtScheme name="茅草">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59">
    <a:dk1>
      <a:srgbClr val="000000"/>
    </a:dk1>
    <a:lt1>
      <a:srgbClr val="FFFFFF"/>
    </a:lt1>
    <a:dk2>
      <a:srgbClr val="5E5E5E"/>
    </a:dk2>
    <a:lt2>
      <a:srgbClr val="DDDDDD"/>
    </a:lt2>
    <a:accent1>
      <a:srgbClr val="58CDD0"/>
    </a:accent1>
    <a:accent2>
      <a:srgbClr val="FFC305"/>
    </a:accent2>
    <a:accent3>
      <a:srgbClr val="EC7070"/>
    </a:accent3>
    <a:accent4>
      <a:srgbClr val="A5CB01"/>
    </a:accent4>
    <a:accent5>
      <a:srgbClr val="05BEFF"/>
    </a:accent5>
    <a:accent6>
      <a:srgbClr val="CC0066"/>
    </a:accent6>
    <a:hlink>
      <a:srgbClr val="F59E00"/>
    </a:hlink>
    <a:folHlink>
      <a:srgbClr val="42835E"/>
    </a:folHlink>
  </a:clrScheme>
</a:themeOverride>
</file>

<file path=ppt/theme/themeOverride2.xml><?xml version="1.0" encoding="utf-8"?>
<a:themeOverride xmlns:a="http://schemas.openxmlformats.org/drawingml/2006/main">
  <a:clrScheme name="自定义 59">
    <a:dk1>
      <a:srgbClr val="000000"/>
    </a:dk1>
    <a:lt1>
      <a:srgbClr val="FFFFFF"/>
    </a:lt1>
    <a:dk2>
      <a:srgbClr val="5E5E5E"/>
    </a:dk2>
    <a:lt2>
      <a:srgbClr val="DDDDDD"/>
    </a:lt2>
    <a:accent1>
      <a:srgbClr val="58CDD0"/>
    </a:accent1>
    <a:accent2>
      <a:srgbClr val="FFC305"/>
    </a:accent2>
    <a:accent3>
      <a:srgbClr val="EC7070"/>
    </a:accent3>
    <a:accent4>
      <a:srgbClr val="A5CB01"/>
    </a:accent4>
    <a:accent5>
      <a:srgbClr val="05BEFF"/>
    </a:accent5>
    <a:accent6>
      <a:srgbClr val="CC0066"/>
    </a:accent6>
    <a:hlink>
      <a:srgbClr val="F59E00"/>
    </a:hlink>
    <a:folHlink>
      <a:srgbClr val="42835E"/>
    </a:folHlink>
  </a:clrScheme>
</a:themeOverride>
</file>

<file path=docProps/app.xml><?xml version="1.0" encoding="utf-8"?>
<Properties xmlns="http://schemas.openxmlformats.org/officeDocument/2006/extended-properties" xmlns:vt="http://schemas.openxmlformats.org/officeDocument/2006/docPropsVTypes">
  <TotalTime>871</TotalTime>
  <Words>489</Words>
  <Application>Microsoft Office PowerPoint</Application>
  <PresentationFormat>Widescreen</PresentationFormat>
  <Paragraphs>92</Paragraphs>
  <Slides>18</Slides>
  <Notes>0</Notes>
  <HiddenSlides>0</HiddenSlides>
  <MMClips>0</MMClips>
  <ScaleCrop>false</ScaleCrop>
  <HeadingPairs>
    <vt:vector size="6" baseType="variant">
      <vt:variant>
        <vt:lpstr>Fonts Used</vt:lpstr>
      </vt:variant>
      <vt:variant>
        <vt:i4>17</vt:i4>
      </vt:variant>
      <vt:variant>
        <vt:lpstr>Theme</vt:lpstr>
      </vt:variant>
      <vt:variant>
        <vt:i4>6</vt:i4>
      </vt:variant>
      <vt:variant>
        <vt:lpstr>Slide Titles</vt:lpstr>
      </vt:variant>
      <vt:variant>
        <vt:i4>18</vt:i4>
      </vt:variant>
    </vt:vector>
  </HeadingPairs>
  <TitlesOfParts>
    <vt:vector size="41" baseType="lpstr">
      <vt:lpstr>等线</vt:lpstr>
      <vt:lpstr>#9Slide03 AmpleSoft Bold</vt:lpstr>
      <vt:lpstr>Arial</vt:lpstr>
      <vt:lpstr>Calibri</vt:lpstr>
      <vt:lpstr>Calibri Light</vt:lpstr>
      <vt:lpstr>Times New Roman</vt:lpstr>
      <vt:lpstr>UTM Aristote</vt:lpstr>
      <vt:lpstr>UTM Atlas</vt:lpstr>
      <vt:lpstr>UTM Cookies</vt:lpstr>
      <vt:lpstr>UTM Cooper Black</vt:lpstr>
      <vt:lpstr>UTM Flamenco</vt:lpstr>
      <vt:lpstr>UTM Seagull</vt:lpstr>
      <vt:lpstr>UTM Showcard</vt:lpstr>
      <vt:lpstr>UVN Bay Buom Hep Nang</vt:lpstr>
      <vt:lpstr>VNI-Ariston</vt:lpstr>
      <vt:lpstr>VNI-Cooper</vt:lpstr>
      <vt:lpstr>印品黑体</vt:lpstr>
      <vt:lpstr>Office 主题</vt:lpstr>
      <vt:lpstr>Office 主题​​</vt:lpstr>
      <vt:lpstr>1_Office Theme</vt:lpstr>
      <vt:lpstr>1_更多模版请关注:尚佳素材公社shop64427429.taobao.com</vt:lpstr>
      <vt:lpstr>2_更多模版请关注:尚佳素材公社shop64427429.taobao.com</vt:lpstr>
      <vt:lpstr>更多模版请关注:尚佳素材公社shop64427429.taobao.com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dc:creator>
  <cp:lastModifiedBy>Dương Thị Lan Anh</cp:lastModifiedBy>
  <cp:revision>20</cp:revision>
  <dcterms:created xsi:type="dcterms:W3CDTF">2022-06-21T14:25:38Z</dcterms:created>
  <dcterms:modified xsi:type="dcterms:W3CDTF">2022-09-13T03:51:22Z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2022-09-12T16:56:31Z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2361c135-2f1e-4085-bbcf-deafb35cf165</vt:lpwstr>
  </property>
  <property fmtid="{D5CDD505-2E9C-101B-9397-08002B2CF9AE}" pid="8" name="MSIP_Label_defa4170-0d19-0005-0004-bc88714345d2_ContentBits">
    <vt:lpwstr>0</vt:lpwstr>
  </property>
</Properties>
</file>