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9" r:id="rId2"/>
  </p:sldMasterIdLst>
  <p:notesMasterIdLst>
    <p:notesMasterId r:id="rId14"/>
  </p:notesMasterIdLst>
  <p:handoutMasterIdLst>
    <p:handoutMasterId r:id="rId15"/>
  </p:handoutMasterIdLst>
  <p:sldIdLst>
    <p:sldId id="2007577119" r:id="rId3"/>
    <p:sldId id="2007577118" r:id="rId4"/>
    <p:sldId id="2007577111" r:id="rId5"/>
    <p:sldId id="2007577110" r:id="rId6"/>
    <p:sldId id="2007577112" r:id="rId7"/>
    <p:sldId id="2007577113" r:id="rId8"/>
    <p:sldId id="2007577115" r:id="rId9"/>
    <p:sldId id="2007577117" r:id="rId10"/>
    <p:sldId id="2007577121" r:id="rId11"/>
    <p:sldId id="2007577122" r:id="rId12"/>
    <p:sldId id="200757712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24/2/2023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24/2/2023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7.svg"/><Relationship Id="rId4" Type="http://schemas.openxmlformats.org/officeDocument/2006/relationships/image" Target="../media/image27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DED92B-7180-4E8E-9FA1-47FFA8006457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3465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957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2023/2/24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92" r:id="rId13"/>
    <p:sldLayoutId id="2147483693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7479C6D-4457-4FD6-8712-08CDB240C306}"/>
              </a:ext>
            </a:extLst>
          </p:cNvPr>
          <p:cNvSpPr txBox="1"/>
          <p:nvPr/>
        </p:nvSpPr>
        <p:spPr>
          <a:xfrm>
            <a:off x="0" y="2051580"/>
            <a:ext cx="12101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Toán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488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7">
            <a:extLst>
              <a:ext uri="{FF2B5EF4-FFF2-40B4-BE49-F238E27FC236}">
                <a16:creationId xmlns:a16="http://schemas.microsoft.com/office/drawing/2014/main" xmlns="" id="{DFAC60CA-FCCF-43C8-B27D-12D223945AEB}"/>
              </a:ext>
            </a:extLst>
          </p:cNvPr>
          <p:cNvSpPr/>
          <p:nvPr/>
        </p:nvSpPr>
        <p:spPr>
          <a:xfrm>
            <a:off x="1332664" y="655654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4BA11F2F-B82E-4D3E-AB1B-46ECDFAD04D3}"/>
              </a:ext>
            </a:extLst>
          </p:cNvPr>
          <p:cNvSpPr/>
          <p:nvPr/>
        </p:nvSpPr>
        <p:spPr>
          <a:xfrm>
            <a:off x="721462" y="60048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3B63E6A-530A-47C2-B601-269BDB60508C}"/>
              </a:ext>
            </a:extLst>
          </p:cNvPr>
          <p:cNvSpPr txBox="1"/>
          <p:nvPr/>
        </p:nvSpPr>
        <p:spPr>
          <a:xfrm>
            <a:off x="1272863" y="495099"/>
            <a:ext cx="10705131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  <a:p>
            <a:pPr>
              <a:lnSpc>
                <a:spcPct val="150000"/>
              </a:lnSpc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ước</a:t>
            </a:r>
            <a:r>
              <a:rPr lang="en-US" sz="2800" dirty="0"/>
              <a:t> </a:t>
            </a:r>
            <a:r>
              <a:rPr lang="en-US" sz="2800" dirty="0" err="1"/>
              <a:t>lượng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viên</a:t>
            </a:r>
            <a:r>
              <a:rPr lang="en-US" sz="2800" dirty="0"/>
              <a:t> </a:t>
            </a:r>
            <a:r>
              <a:rPr lang="en-US" sz="2800" dirty="0" err="1"/>
              <a:t>kẹo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lọ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tròn</a:t>
            </a:r>
            <a:r>
              <a:rPr lang="en-US" sz="2800" dirty="0"/>
              <a:t> </a:t>
            </a:r>
            <a:r>
              <a:rPr lang="en-US" sz="2800" dirty="0" err="1"/>
              <a:t>chục</a:t>
            </a:r>
            <a:r>
              <a:rPr lang="en-US" sz="2800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D49B68C-50C2-4F02-8DD4-33D4BFBBEA3B}"/>
              </a:ext>
            </a:extLst>
          </p:cNvPr>
          <p:cNvGrpSpPr/>
          <p:nvPr/>
        </p:nvGrpSpPr>
        <p:grpSpPr>
          <a:xfrm>
            <a:off x="599622" y="2145393"/>
            <a:ext cx="10731500" cy="2991201"/>
            <a:chOff x="599622" y="2145393"/>
            <a:chExt cx="10731500" cy="299120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FB2C5D8E-570E-4443-BC5E-E8A25C3D78DC}"/>
                </a:ext>
              </a:extLst>
            </p:cNvPr>
            <p:cNvGrpSpPr/>
            <p:nvPr/>
          </p:nvGrpSpPr>
          <p:grpSpPr>
            <a:xfrm>
              <a:off x="599622" y="2145393"/>
              <a:ext cx="10731500" cy="2959100"/>
              <a:chOff x="599622" y="2145393"/>
              <a:chExt cx="10731500" cy="295910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56F72C11-EFFF-4F1E-AF15-1F81BAC987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3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622" y="2145393"/>
                <a:ext cx="10731500" cy="29591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212C834C-377A-4372-A0F1-0ECD3E1353FE}"/>
                  </a:ext>
                </a:extLst>
              </p:cNvPr>
              <p:cNvSpPr txBox="1"/>
              <p:nvPr/>
            </p:nvSpPr>
            <p:spPr>
              <a:xfrm>
                <a:off x="935467" y="4519718"/>
                <a:ext cx="63991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x-none" sz="3200" dirty="0"/>
                  <a:t>10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FB5D33F1-5A46-4B2F-9883-1843B56A888B}"/>
                  </a:ext>
                </a:extLst>
              </p:cNvPr>
              <p:cNvSpPr txBox="1"/>
              <p:nvPr/>
            </p:nvSpPr>
            <p:spPr>
              <a:xfrm>
                <a:off x="2492126" y="4519717"/>
                <a:ext cx="63991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x-none" sz="3200" dirty="0"/>
                  <a:t>20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D37F5E85-B21E-45CB-B2CF-556D39C3B476}"/>
                </a:ext>
              </a:extLst>
            </p:cNvPr>
            <p:cNvSpPr/>
            <p:nvPr/>
          </p:nvSpPr>
          <p:spPr>
            <a:xfrm>
              <a:off x="4048785" y="4519717"/>
              <a:ext cx="836447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6D06E6E-D1F9-4C28-9371-CDF785184955}"/>
                </a:ext>
              </a:extLst>
            </p:cNvPr>
            <p:cNvSpPr/>
            <p:nvPr/>
          </p:nvSpPr>
          <p:spPr>
            <a:xfrm>
              <a:off x="5575776" y="4519717"/>
              <a:ext cx="836447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070BBFB2-C7E9-4CB1-97E4-4966D0EAB678}"/>
                </a:ext>
              </a:extLst>
            </p:cNvPr>
            <p:cNvSpPr/>
            <p:nvPr/>
          </p:nvSpPr>
          <p:spPr>
            <a:xfrm>
              <a:off x="7146847" y="4487615"/>
              <a:ext cx="975764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07A758-8267-402E-A218-2162F0DE041F}"/>
              </a:ext>
            </a:extLst>
          </p:cNvPr>
          <p:cNvSpPr txBox="1"/>
          <p:nvPr/>
        </p:nvSpPr>
        <p:spPr>
          <a:xfrm>
            <a:off x="4144887" y="4542194"/>
            <a:ext cx="63991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C1A5CA9-B2DD-4028-8819-E5C9BEAC95E3}"/>
              </a:ext>
            </a:extLst>
          </p:cNvPr>
          <p:cNvSpPr txBox="1"/>
          <p:nvPr/>
        </p:nvSpPr>
        <p:spPr>
          <a:xfrm>
            <a:off x="5686455" y="4548592"/>
            <a:ext cx="63991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26471F3-7F32-4501-B896-D2F17A6E829D}"/>
              </a:ext>
            </a:extLst>
          </p:cNvPr>
          <p:cNvSpPr txBox="1"/>
          <p:nvPr/>
        </p:nvSpPr>
        <p:spPr>
          <a:xfrm>
            <a:off x="7197335" y="4554410"/>
            <a:ext cx="874788" cy="4832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103427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715022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5, 6, 7, 8, 9 tr 27 + 28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 tr 43 + 44 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64038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23830" y="971009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70494" y="1906641"/>
            <a:ext cx="8167674" cy="89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49: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Các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tròn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57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AB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4599F29-DAE7-4852-8478-CB1A9E33B084}"/>
              </a:ext>
            </a:extLst>
          </p:cNvPr>
          <p:cNvSpPr txBox="1"/>
          <p:nvPr/>
        </p:nvSpPr>
        <p:spPr>
          <a:xfrm>
            <a:off x="4136877" y="197553"/>
            <a:ext cx="3292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/>
              <a:t>CÁC SỐ TRÒN CHỤC</a:t>
            </a:r>
          </a:p>
        </p:txBody>
      </p:sp>
      <p:graphicFrame>
        <p:nvGraphicFramePr>
          <p:cNvPr id="3" name="Table 490">
            <a:extLst>
              <a:ext uri="{FF2B5EF4-FFF2-40B4-BE49-F238E27FC236}">
                <a16:creationId xmlns:a16="http://schemas.microsoft.com/office/drawing/2014/main" xmlns="" id="{53278DFB-9BD3-42B6-A631-DD8F08154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989404"/>
              </p:ext>
            </p:extLst>
          </p:nvPr>
        </p:nvGraphicFramePr>
        <p:xfrm>
          <a:off x="865382" y="659218"/>
          <a:ext cx="10145050" cy="596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9776">
                  <a:extLst>
                    <a:ext uri="{9D8B030D-6E8A-4147-A177-3AD203B41FA5}">
                      <a16:colId xmlns:a16="http://schemas.microsoft.com/office/drawing/2014/main" xmlns="" val="2828112282"/>
                    </a:ext>
                  </a:extLst>
                </a:gridCol>
                <a:gridCol w="1135096">
                  <a:extLst>
                    <a:ext uri="{9D8B030D-6E8A-4147-A177-3AD203B41FA5}">
                      <a16:colId xmlns:a16="http://schemas.microsoft.com/office/drawing/2014/main" xmlns="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xmlns="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xmlns="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xmlns="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xmlns="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xmlns="" val="339309947"/>
                    </a:ext>
                  </a:extLst>
                </a:gridCol>
              </a:tblGrid>
              <a:tr h="850102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7862058"/>
                  </a:ext>
                </a:extLst>
              </a:tr>
              <a:tr h="906866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mười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7607564"/>
                  </a:ext>
                </a:extLst>
              </a:tr>
              <a:tr h="1237863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một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8627883"/>
                  </a:ext>
                </a:extLst>
              </a:tr>
              <a:tr h="1207367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210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ai trăm mười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4106989"/>
                  </a:ext>
                </a:extLst>
              </a:tr>
              <a:tr h="1759930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650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sáu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mươi</a:t>
                      </a:r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20917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F4BAF0-AE0E-429A-A789-0A4AE5E002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16" y="2511434"/>
            <a:ext cx="887171" cy="8766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74BD362-2F6D-4552-B668-B9F49619FC3F}"/>
              </a:ext>
            </a:extLst>
          </p:cNvPr>
          <p:cNvSpPr/>
          <p:nvPr/>
        </p:nvSpPr>
        <p:spPr>
          <a:xfrm>
            <a:off x="5953744" y="1562019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847D7AC-04F6-47B0-804C-21631FD9EA2E}"/>
              </a:ext>
            </a:extLst>
          </p:cNvPr>
          <p:cNvSpPr/>
          <p:nvPr/>
        </p:nvSpPr>
        <p:spPr>
          <a:xfrm>
            <a:off x="6873639" y="1574897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A3778E5-C141-4E83-BAFE-D815177FBF4E}"/>
              </a:ext>
            </a:extLst>
          </p:cNvPr>
          <p:cNvSpPr/>
          <p:nvPr/>
        </p:nvSpPr>
        <p:spPr>
          <a:xfrm>
            <a:off x="7797756" y="156201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53B9CF4-E1AC-4145-9C98-43FCA9BE6056}"/>
              </a:ext>
            </a:extLst>
          </p:cNvPr>
          <p:cNvSpPr/>
          <p:nvPr/>
        </p:nvSpPr>
        <p:spPr>
          <a:xfrm>
            <a:off x="8708994" y="156201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C3D3627-41CA-424E-B2F0-03F6278FF6F1}"/>
              </a:ext>
            </a:extLst>
          </p:cNvPr>
          <p:cNvSpPr/>
          <p:nvPr/>
        </p:nvSpPr>
        <p:spPr>
          <a:xfrm>
            <a:off x="9652571" y="1562018"/>
            <a:ext cx="124926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FA414E7-D88E-4B52-B7D5-B6816E25E6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42" y="3705235"/>
            <a:ext cx="887171" cy="8766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DF52F15-6162-44BF-9730-3FEB265F60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02" y="3830040"/>
            <a:ext cx="887171" cy="87661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B238768-4B1C-4EFA-A9FD-F307FD31144D}"/>
              </a:ext>
            </a:extLst>
          </p:cNvPr>
          <p:cNvGrpSpPr/>
          <p:nvPr/>
        </p:nvGrpSpPr>
        <p:grpSpPr>
          <a:xfrm flipH="1">
            <a:off x="1058027" y="1563834"/>
            <a:ext cx="67088" cy="609252"/>
            <a:chOff x="7152671" y="1595686"/>
            <a:chExt cx="90155" cy="90154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BE5C0742-A0D0-4E6B-8195-FAA20F64A6E5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FF6B620-0544-40D8-A3F7-5708071F2B8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B5AD726-1E01-414C-AEF7-81AB6C898AAD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6B23F22F-4326-4A82-8975-1805F50DD4F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D9CC938E-03AD-4910-8E0C-83409ABE9F20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5D49E8FA-A4CB-4C70-B6EE-0BFE70C13E9A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5C1970A2-A825-4BDE-A0F1-9630A2EE08D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3F56DB82-1B05-4EEC-A438-2D5335EB5FB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DFB2ACC3-C0DD-4288-B2C0-468FD0BAEBE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BE36C29-5967-4900-93C9-B96792D10AF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30945216-DEA1-4C82-834F-790E723CCACE}"/>
              </a:ext>
            </a:extLst>
          </p:cNvPr>
          <p:cNvGrpSpPr/>
          <p:nvPr/>
        </p:nvGrpSpPr>
        <p:grpSpPr>
          <a:xfrm flipH="1">
            <a:off x="2524905" y="3705235"/>
            <a:ext cx="67088" cy="876613"/>
            <a:chOff x="7152671" y="1595686"/>
            <a:chExt cx="90155" cy="90154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F14FA0A2-CB32-4048-892C-615EF229D2A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FF2B864A-A662-4FBB-A2D7-5F37C625D109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38E4D995-873B-4FDF-9A0B-6644054C24E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FBF028B1-3F9E-48CC-AD38-51ABC5B4396C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FB490F85-F092-47D3-AB29-F0318AA0A043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5AA1691D-7606-4747-8D39-3CFE15CA431F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7D2AAA6A-E2A5-425E-B4CC-1EDDDCBDA631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5A901D66-73AC-4653-AE37-9E4FE99D1973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BD404041-3819-4770-9A3F-9EA58D63BF38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B4176EF8-7C2B-4B57-A68B-6CEB6D80715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BC46DCC4-33CC-4872-907C-9496A64D1823}"/>
              </a:ext>
            </a:extLst>
          </p:cNvPr>
          <p:cNvSpPr/>
          <p:nvPr/>
        </p:nvSpPr>
        <p:spPr>
          <a:xfrm>
            <a:off x="5953744" y="2530893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16CA2C42-ED51-4652-9F33-3BA58533570A}"/>
              </a:ext>
            </a:extLst>
          </p:cNvPr>
          <p:cNvSpPr/>
          <p:nvPr/>
        </p:nvSpPr>
        <p:spPr>
          <a:xfrm>
            <a:off x="6847881" y="2530892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A6318CC3-6238-46BC-B752-34FC6787E47E}"/>
              </a:ext>
            </a:extLst>
          </p:cNvPr>
          <p:cNvSpPr/>
          <p:nvPr/>
        </p:nvSpPr>
        <p:spPr>
          <a:xfrm>
            <a:off x="7771998" y="2530892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E86AF927-50A9-44D5-81D1-8E237DDFB3E9}"/>
              </a:ext>
            </a:extLst>
          </p:cNvPr>
          <p:cNvSpPr/>
          <p:nvPr/>
        </p:nvSpPr>
        <p:spPr>
          <a:xfrm>
            <a:off x="8696115" y="2530892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B0B3FD08-360C-435E-A8BD-B5BC6FA97835}"/>
              </a:ext>
            </a:extLst>
          </p:cNvPr>
          <p:cNvSpPr/>
          <p:nvPr/>
        </p:nvSpPr>
        <p:spPr>
          <a:xfrm>
            <a:off x="9652571" y="2530892"/>
            <a:ext cx="124926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258F57A0-7604-4F23-966E-E1D48FF31665}"/>
              </a:ext>
            </a:extLst>
          </p:cNvPr>
          <p:cNvSpPr/>
          <p:nvPr/>
        </p:nvSpPr>
        <p:spPr>
          <a:xfrm>
            <a:off x="5953744" y="3785949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BA318FEE-E6C8-4921-8D01-4EDAF8926114}"/>
              </a:ext>
            </a:extLst>
          </p:cNvPr>
          <p:cNvSpPr/>
          <p:nvPr/>
        </p:nvSpPr>
        <p:spPr>
          <a:xfrm>
            <a:off x="6847881" y="378594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D5FE336F-DCE8-48A2-A80C-DD462024411B}"/>
              </a:ext>
            </a:extLst>
          </p:cNvPr>
          <p:cNvSpPr/>
          <p:nvPr/>
        </p:nvSpPr>
        <p:spPr>
          <a:xfrm>
            <a:off x="7771998" y="378594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0455FFCF-9C33-4CAD-A8C6-FED2A3E39A71}"/>
              </a:ext>
            </a:extLst>
          </p:cNvPr>
          <p:cNvSpPr/>
          <p:nvPr/>
        </p:nvSpPr>
        <p:spPr>
          <a:xfrm>
            <a:off x="8696115" y="378594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25EDF7DF-A00F-4611-8F4D-366E7FA8506C}"/>
              </a:ext>
            </a:extLst>
          </p:cNvPr>
          <p:cNvSpPr/>
          <p:nvPr/>
        </p:nvSpPr>
        <p:spPr>
          <a:xfrm>
            <a:off x="9652571" y="3785948"/>
            <a:ext cx="124926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7073B2C6-D91D-4A9A-A102-02DCF5F8BA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86" y="5185300"/>
            <a:ext cx="887171" cy="87661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F7A36156-07E4-45D2-B5CC-35B718BEA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646" y="5310105"/>
            <a:ext cx="887171" cy="87661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EBAA88A1-795B-47FD-84C7-7598284B61EF}"/>
              </a:ext>
            </a:extLst>
          </p:cNvPr>
          <p:cNvGrpSpPr/>
          <p:nvPr/>
        </p:nvGrpSpPr>
        <p:grpSpPr>
          <a:xfrm flipH="1">
            <a:off x="3893473" y="5185300"/>
            <a:ext cx="67088" cy="876613"/>
            <a:chOff x="7152671" y="1595686"/>
            <a:chExt cx="90155" cy="901548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19215FFD-7AA5-40B5-8F4B-1568EA4654F3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36A3E153-1D84-4BA1-8371-7BDE31554F1D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C8609F51-B113-4F78-8CAC-1630629A0A92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65BE68C9-5714-4C68-890A-932DD61B6F4C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96FC5179-A442-406F-BC84-E76557820727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B8124DF9-4715-4C28-9665-E036FBDA400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BA452310-91CA-4086-A02B-3361856C29F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94A21311-EE71-46C5-80FE-2ADA8097645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5B7F085A-01A5-46E3-A134-48172A32378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4FD20FE4-5FED-45A6-8CA7-E482AE62DF4B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DD238150-54EB-4BCB-BD32-EDFD3B739A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046" y="5462505"/>
            <a:ext cx="887171" cy="87661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9EC85753-DAEB-45A3-867A-705CD9AA20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21" y="5206531"/>
            <a:ext cx="887171" cy="87661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5A87D20A-2535-4409-A2D5-0B7E48E8F0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81" y="5331336"/>
            <a:ext cx="887171" cy="87661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xmlns="" id="{6D4353F4-83E3-4A60-9B76-B1098A2F0A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481" y="5483736"/>
            <a:ext cx="887171" cy="876613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8056A9D5-BA66-46E0-B922-43EED1E88DE7}"/>
              </a:ext>
            </a:extLst>
          </p:cNvPr>
          <p:cNvGrpSpPr/>
          <p:nvPr/>
        </p:nvGrpSpPr>
        <p:grpSpPr>
          <a:xfrm flipH="1">
            <a:off x="4069789" y="5180739"/>
            <a:ext cx="67088" cy="876613"/>
            <a:chOff x="7152671" y="1595686"/>
            <a:chExt cx="90155" cy="901548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238CDA1A-A9ED-4891-B6FB-D537D0715BEB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097DB608-B32C-47E3-B4C2-E5673BB4B735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E17B4D65-6925-4A5E-BC84-DC920D10AE40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74334843-D491-46E2-B40F-F38213A86DB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FF71DD58-9DFB-4E7B-9555-0AE4A60F847E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C62D32BD-275C-48E0-8115-E466CB4002A9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FC0D9FFE-52A3-4EDF-BC99-2037CF72A56E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CC434C3C-2324-4E98-9317-AF958D77382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67AF2499-5642-43FE-B7BC-92692507C39B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0D5A75A1-3191-447F-B044-F086B70B0CC4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79F846DB-32BB-4F67-9DB5-D72DF941DEE8}"/>
              </a:ext>
            </a:extLst>
          </p:cNvPr>
          <p:cNvGrpSpPr/>
          <p:nvPr/>
        </p:nvGrpSpPr>
        <p:grpSpPr>
          <a:xfrm flipH="1">
            <a:off x="4234454" y="5180739"/>
            <a:ext cx="67088" cy="876613"/>
            <a:chOff x="7152671" y="1595686"/>
            <a:chExt cx="90155" cy="901548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664983BF-8EA2-4ADF-999E-038E181D8E4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AC26992C-5543-4873-ABFB-4014DECBD00D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7D38C5DF-40D1-4107-A637-BE34E84C42A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8175C88E-2301-4327-8BDB-81263BA1C02C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C6CE8518-524C-4A47-B094-ED004C26EC6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xmlns="" id="{2DCC9C40-AB5F-4D88-9DFF-A6AB303E40C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B6F71CC1-7186-4AC1-BC67-FF66DE3BB8A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7E77F096-65EC-4356-BA24-977727E0655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A6DF4DAF-3B7B-42C0-BD4D-05762C5069E9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303A6ABF-3D3B-4451-B874-E27C4A55047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ADA1D7AF-9ED3-499F-AB28-48C6DBE4517A}"/>
              </a:ext>
            </a:extLst>
          </p:cNvPr>
          <p:cNvGrpSpPr/>
          <p:nvPr/>
        </p:nvGrpSpPr>
        <p:grpSpPr>
          <a:xfrm flipH="1">
            <a:off x="4399119" y="5172825"/>
            <a:ext cx="67088" cy="876613"/>
            <a:chOff x="7152671" y="1595686"/>
            <a:chExt cx="90155" cy="901548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xmlns="" id="{58734E99-1371-49A6-BB59-DB8058BDA244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19CD6B05-818D-49ED-89A7-F6320C2F7ED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2E82B8DE-EB98-421D-9EE2-FE7754EE3DC2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526CEB7A-2943-4466-B7B9-743DC2178952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xmlns="" id="{6D326DCF-1C99-426E-94A7-BD3723ADA62B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xmlns="" id="{2EC279DF-80D5-4C50-8EAC-E497B9A3B3B2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xmlns="" id="{33171418-1ECA-40AC-9762-F2696A483FD6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CDD0CFCB-4A2F-45B3-977B-75097B324D5C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xmlns="" id="{81281D14-F106-4ACC-BD95-381986BD313E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AC95D9E1-DFDC-4CD4-85C4-5CEF67BCF05C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xmlns="" id="{2B69B4FD-D740-4C47-85F9-C062E344DAB7}"/>
              </a:ext>
            </a:extLst>
          </p:cNvPr>
          <p:cNvGrpSpPr/>
          <p:nvPr/>
        </p:nvGrpSpPr>
        <p:grpSpPr>
          <a:xfrm flipH="1">
            <a:off x="4577023" y="5172825"/>
            <a:ext cx="67088" cy="876613"/>
            <a:chOff x="7152671" y="1595686"/>
            <a:chExt cx="90155" cy="901548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xmlns="" id="{DA2DF00F-BA05-4D70-91B9-995B13E0DE43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xmlns="" id="{AE59976E-34F5-442B-B4E5-17A9C30F4B81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7E7E49A2-D4F6-4E02-8EF5-BB7218554B4F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xmlns="" id="{523AF3E7-C216-465A-A36F-CC3B146F4663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B4DE1213-D202-4FE3-B2BE-92DDAD9FACF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xmlns="" id="{C9450745-E5F4-4D75-BA53-FE796367DF9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xmlns="" id="{526E2456-2C71-4CDF-9A1C-51792F9B386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xmlns="" id="{269A5409-5DC7-4CB4-AB04-D897D3A7CF0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xmlns="" id="{DD53CB79-ACFC-4186-8552-2E3C66DB957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xmlns="" id="{F719C862-95CA-409D-A7ED-BBD2EB974E5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xmlns="" id="{9B521614-0E66-4B3F-B4C3-18C744DAAC4A}"/>
              </a:ext>
            </a:extLst>
          </p:cNvPr>
          <p:cNvSpPr/>
          <p:nvPr/>
        </p:nvSpPr>
        <p:spPr>
          <a:xfrm>
            <a:off x="5979144" y="5262799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xmlns="" id="{5756DE93-B7FA-4E2A-B0C3-C741C114357D}"/>
              </a:ext>
            </a:extLst>
          </p:cNvPr>
          <p:cNvSpPr/>
          <p:nvPr/>
        </p:nvSpPr>
        <p:spPr>
          <a:xfrm>
            <a:off x="6873281" y="526279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xmlns="" id="{974318BD-461C-460E-9F23-67B8B50959E5}"/>
              </a:ext>
            </a:extLst>
          </p:cNvPr>
          <p:cNvSpPr/>
          <p:nvPr/>
        </p:nvSpPr>
        <p:spPr>
          <a:xfrm>
            <a:off x="7797398" y="526279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xmlns="" id="{7DBC572B-68B1-424E-87AF-66E8033DF864}"/>
              </a:ext>
            </a:extLst>
          </p:cNvPr>
          <p:cNvSpPr/>
          <p:nvPr/>
        </p:nvSpPr>
        <p:spPr>
          <a:xfrm>
            <a:off x="8721515" y="5262798"/>
            <a:ext cx="806519" cy="79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xmlns="" id="{3481850B-1541-4282-ADD1-B5CD9BCA8A12}"/>
              </a:ext>
            </a:extLst>
          </p:cNvPr>
          <p:cNvSpPr/>
          <p:nvPr/>
        </p:nvSpPr>
        <p:spPr>
          <a:xfrm>
            <a:off x="9636453" y="5171209"/>
            <a:ext cx="1249269" cy="116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581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105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65786EE-6349-43E1-8A81-3B74375C7FFC}"/>
              </a:ext>
            </a:extLst>
          </p:cNvPr>
          <p:cNvSpPr txBox="1"/>
          <p:nvPr/>
        </p:nvSpPr>
        <p:spPr>
          <a:xfrm>
            <a:off x="4247314" y="0"/>
            <a:ext cx="3292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/>
              <a:t>CÁC SỐ TRÒN CHỤC</a:t>
            </a:r>
          </a:p>
        </p:txBody>
      </p:sp>
      <p:graphicFrame>
        <p:nvGraphicFramePr>
          <p:cNvPr id="3" name="Table 490">
            <a:extLst>
              <a:ext uri="{FF2B5EF4-FFF2-40B4-BE49-F238E27FC236}">
                <a16:creationId xmlns:a16="http://schemas.microsoft.com/office/drawing/2014/main" xmlns="" id="{80EE68D6-5957-4B32-9B82-CBB9D178C0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796542"/>
              </p:ext>
            </p:extLst>
          </p:nvPr>
        </p:nvGraphicFramePr>
        <p:xfrm>
          <a:off x="940579" y="540640"/>
          <a:ext cx="10145050" cy="6114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1690">
                  <a:extLst>
                    <a:ext uri="{9D8B030D-6E8A-4147-A177-3AD203B41FA5}">
                      <a16:colId xmlns:a16="http://schemas.microsoft.com/office/drawing/2014/main" xmlns="" val="2828112282"/>
                    </a:ext>
                  </a:extLst>
                </a:gridCol>
                <a:gridCol w="943182">
                  <a:extLst>
                    <a:ext uri="{9D8B030D-6E8A-4147-A177-3AD203B41FA5}">
                      <a16:colId xmlns:a16="http://schemas.microsoft.com/office/drawing/2014/main" xmlns="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xmlns="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xmlns="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xmlns="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xmlns="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xmlns="" val="339309947"/>
                    </a:ext>
                  </a:extLst>
                </a:gridCol>
              </a:tblGrid>
              <a:tr h="904486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7862058"/>
                  </a:ext>
                </a:extLst>
              </a:tr>
              <a:tr h="2715119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990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chín trăm chín mươi</a:t>
                      </a:r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7607564"/>
                  </a:ext>
                </a:extLst>
              </a:tr>
              <a:tr h="2495381"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một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nghìn</a:t>
                      </a:r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410698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655C674-D66D-4996-970B-2CD62D4EC92F}"/>
              </a:ext>
            </a:extLst>
          </p:cNvPr>
          <p:cNvSpPr/>
          <p:nvPr/>
        </p:nvSpPr>
        <p:spPr>
          <a:xfrm>
            <a:off x="6042590" y="2272587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665B84C-9982-4090-BF1B-A78B25DACB4B}"/>
              </a:ext>
            </a:extLst>
          </p:cNvPr>
          <p:cNvSpPr/>
          <p:nvPr/>
        </p:nvSpPr>
        <p:spPr>
          <a:xfrm>
            <a:off x="6936727" y="227258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DAA33A0-47F7-4766-BE5D-EE12EC5BCCC9}"/>
              </a:ext>
            </a:extLst>
          </p:cNvPr>
          <p:cNvSpPr/>
          <p:nvPr/>
        </p:nvSpPr>
        <p:spPr>
          <a:xfrm>
            <a:off x="7860844" y="227258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8C9B11E-B958-4DCB-A01C-C426E32D28A0}"/>
              </a:ext>
            </a:extLst>
          </p:cNvPr>
          <p:cNvSpPr/>
          <p:nvPr/>
        </p:nvSpPr>
        <p:spPr>
          <a:xfrm>
            <a:off x="8784961" y="227258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4CEC862-AF01-43EB-A905-C4FDAD92722A}"/>
              </a:ext>
            </a:extLst>
          </p:cNvPr>
          <p:cNvSpPr/>
          <p:nvPr/>
        </p:nvSpPr>
        <p:spPr>
          <a:xfrm>
            <a:off x="9741417" y="1807848"/>
            <a:ext cx="1249269" cy="1742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18CFD7B-3B7E-49B0-A7D1-B0B514E634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19" y="1638888"/>
            <a:ext cx="887171" cy="8940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9C361D1-6BDC-4CA6-9C74-67D56A162D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779" y="1763693"/>
            <a:ext cx="887171" cy="89404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DCA4164-A0E1-488B-A5BB-244307A2A16A}"/>
              </a:ext>
            </a:extLst>
          </p:cNvPr>
          <p:cNvGrpSpPr/>
          <p:nvPr/>
        </p:nvGrpSpPr>
        <p:grpSpPr>
          <a:xfrm flipH="1">
            <a:off x="1321356" y="3074311"/>
            <a:ext cx="67088" cy="894048"/>
            <a:chOff x="7152671" y="1595686"/>
            <a:chExt cx="90155" cy="90154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B739BA8-63F2-4049-8EFD-3318D5AB9D04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938CF87D-D978-4876-8D71-4F42B238DFDA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47DD867C-7670-42B8-AC66-A119EB5A1D1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070CC2F-3804-4B53-AB89-E63A0846A75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86205CB3-57FB-4393-9694-2FFC43967A47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D307E242-51C5-4119-B86B-248E8926A1A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7BBDCDF0-BE16-493A-A508-DB0A08EFFCE5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4EBDA835-77B3-4E02-A217-379053680BA6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E583BEA0-BF5A-4E30-A962-0BF9C29F0C0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75DBBAC0-BCA2-4B31-A2A1-A8A5C345840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E3085A95-9997-4B1C-9AC8-6AFA076F81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79" y="1916093"/>
            <a:ext cx="887171" cy="8940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38DA8389-A459-48CB-AADA-425DFEEC11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54" y="1660119"/>
            <a:ext cx="887171" cy="8940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76C46153-CDA7-470C-AA3A-453E3D8F04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214" y="1784924"/>
            <a:ext cx="887171" cy="89404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3527AD4D-835B-40E6-860B-8F1A893C9A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614" y="1937324"/>
            <a:ext cx="887171" cy="894048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4ECF44E5-3854-41FD-9086-8357F3ED302B}"/>
              </a:ext>
            </a:extLst>
          </p:cNvPr>
          <p:cNvGrpSpPr/>
          <p:nvPr/>
        </p:nvGrpSpPr>
        <p:grpSpPr>
          <a:xfrm flipH="1">
            <a:off x="1497672" y="3069750"/>
            <a:ext cx="67088" cy="894048"/>
            <a:chOff x="7152671" y="1595686"/>
            <a:chExt cx="90155" cy="90154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490A8F6A-6C76-41CC-9E49-5E9B2FD64581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A1369647-CA33-494C-BAED-A5685B55363C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8E793CE0-83FA-4FF4-9E03-02E4033C6F5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D196C2F7-1638-4081-9389-7316E1A99F27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94913FBC-2019-41C6-AA5F-57437BE28622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651D96E0-8C9B-4CB2-8647-F318C0AC7A3C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4A1BAAEF-1D5A-44C3-A8B2-79A9DD5696E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E9AB36CD-EBD0-464D-A87C-E2663041C433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2B3F68A9-A4A1-4E62-A6F0-94EDC130DBB6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F91F91ED-615A-4BD5-BB8F-4FF1A3CEE02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B667F65A-4C01-44AB-9384-C844CEC629FA}"/>
              </a:ext>
            </a:extLst>
          </p:cNvPr>
          <p:cNvGrpSpPr/>
          <p:nvPr/>
        </p:nvGrpSpPr>
        <p:grpSpPr>
          <a:xfrm flipH="1">
            <a:off x="1662337" y="3069750"/>
            <a:ext cx="67088" cy="894048"/>
            <a:chOff x="7152671" y="1595686"/>
            <a:chExt cx="90155" cy="901548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852D5A92-FDA3-4268-9463-66ABB2BEF71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9BA79DF5-E0F4-4CC2-B014-3DE2CF6970A1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6EC16D98-B600-424F-B262-C793A182D07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D7B9F3C6-80D6-4B16-A5C9-94909ADD6FCB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94169B1E-2DF2-4CAF-8100-0F738384B0E4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4DA3A500-1745-46C1-B1C7-4AF8621556C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95A08D9A-84F8-47BC-B917-46D5AB8482E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F336DE72-6444-4B57-B21D-E0B90C89665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91676093-CAE0-44D0-97CA-171A7982479D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8A8B1F9F-4284-4296-AB18-BB84D5D0BDF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CB6C64FA-FC13-4E8F-94B3-10BD1A85AA43}"/>
              </a:ext>
            </a:extLst>
          </p:cNvPr>
          <p:cNvGrpSpPr/>
          <p:nvPr/>
        </p:nvGrpSpPr>
        <p:grpSpPr>
          <a:xfrm flipH="1">
            <a:off x="1827002" y="3061836"/>
            <a:ext cx="67088" cy="894048"/>
            <a:chOff x="7152671" y="1595686"/>
            <a:chExt cx="90155" cy="90154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E295B7E6-BC2A-4666-8471-3A92C5A6F52A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21CA0900-13F6-42DD-A0E8-90C2FE164F20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348EDF43-C04B-4F4D-BB5C-FE35E7732314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3CAC8EFF-5EB0-4FB2-BB72-D0F6BE9A118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F6979847-D5E1-4894-B195-02AE1CCB3F7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3143D594-747D-45BF-81F8-E62228BB016A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xmlns="" id="{7D9E6673-F76E-4C6E-B768-C4E60D9DB0F4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478BE397-7BA7-425F-A53A-4BD6EF435AB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3D3785A9-9F92-4A52-AAA5-EA49F032C1A1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ACFBD288-206B-43A1-85CB-9B6BA0AEE0D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7349BA34-B17A-4686-87F4-31687C39B4B4}"/>
              </a:ext>
            </a:extLst>
          </p:cNvPr>
          <p:cNvGrpSpPr/>
          <p:nvPr/>
        </p:nvGrpSpPr>
        <p:grpSpPr>
          <a:xfrm flipH="1">
            <a:off x="2004906" y="3061836"/>
            <a:ext cx="67088" cy="894048"/>
            <a:chOff x="7152671" y="1595686"/>
            <a:chExt cx="90155" cy="901548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13B8A1C2-0E44-40AF-96DE-931E0AF5C8A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2AFB70EA-DFFD-4DFE-A1CB-74DD81F28A6D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DB936AC5-97A6-4664-A47B-0A7548BDBF1A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FE1B2F0A-545C-4580-A65F-3DB82DB2F4F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41206A49-1BFC-4CD0-BAF8-F7DA44211048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E30A41AC-F32A-4A1C-AA44-946CD37F140D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3219A9CD-FB77-4585-8C0B-F1068F9FC2DA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73B027EF-E3FF-40E7-99A4-9BDADCE209A9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664002D6-0B9F-41A6-BBC0-B74C786FAC66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9A588D2C-C7BA-46B7-AA05-E402A9FC6D5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E8AF321B-A590-4A25-80A9-389963D8DAF9}"/>
              </a:ext>
            </a:extLst>
          </p:cNvPr>
          <p:cNvGrpSpPr/>
          <p:nvPr/>
        </p:nvGrpSpPr>
        <p:grpSpPr>
          <a:xfrm flipH="1">
            <a:off x="2197646" y="3069278"/>
            <a:ext cx="67088" cy="894048"/>
            <a:chOff x="7152671" y="1595686"/>
            <a:chExt cx="90155" cy="901548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50B1EEA7-A3E5-4692-829C-17AE7434FB80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694B6356-0204-4ACD-A26A-D6E44BDFCBF4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0490CC3F-1139-4A11-9FB5-E66CDA66EF4F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141AEC0A-62A9-47EC-A8C7-ECB11069F4C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F96FDE08-7B23-46EA-9209-37563D1B66E5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C440525E-6CB7-4BC3-B698-E0F9BDD0B095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110F8E1D-5DD7-4630-BB28-6A3802036BA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xmlns="" id="{ECBE69CF-8040-4C9B-A73A-9E12857556FE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2DD21003-9AD8-4584-B74C-DC4BA08CA034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AFBEAE93-00AC-4140-B55A-B810F88D9372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0F363601-F826-4A43-8712-06B81D1CD3F3}"/>
              </a:ext>
            </a:extLst>
          </p:cNvPr>
          <p:cNvGrpSpPr/>
          <p:nvPr/>
        </p:nvGrpSpPr>
        <p:grpSpPr>
          <a:xfrm flipH="1">
            <a:off x="2373962" y="3064717"/>
            <a:ext cx="67088" cy="894048"/>
            <a:chOff x="7152671" y="1595686"/>
            <a:chExt cx="90155" cy="901548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4B58B3D2-E1F4-4B88-9ED8-556A488F04AF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xmlns="" id="{8562BB44-9B96-4EF6-8057-E33CA922D10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xmlns="" id="{95886B13-323E-446A-AC3D-0ADE4B4E823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F13781BF-A80C-4C93-8D33-CA38924AE3C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30B1DB21-F11E-4BA4-B730-16D864608EB6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B4D26C79-B52F-42E7-9086-B9DDA008E14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xmlns="" id="{6DF98C9A-BCA4-4D52-8559-4D7F3DFA683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xmlns="" id="{ABC5EF18-E937-4C9B-8802-B27923A9924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xmlns="" id="{D636113C-5DB8-4525-B026-426D249CB2C9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xmlns="" id="{045B3785-889F-487A-8565-D4BF9B0FA76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xmlns="" id="{81E46517-A4E2-4A30-A27A-DA6A7F267AD2}"/>
              </a:ext>
            </a:extLst>
          </p:cNvPr>
          <p:cNvGrpSpPr/>
          <p:nvPr/>
        </p:nvGrpSpPr>
        <p:grpSpPr>
          <a:xfrm flipH="1">
            <a:off x="2538627" y="3064717"/>
            <a:ext cx="67088" cy="894048"/>
            <a:chOff x="7152671" y="1595686"/>
            <a:chExt cx="90155" cy="901548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D7FA523E-3E56-4A3C-817F-0469E8BD12FE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xmlns="" id="{25E389CE-1D44-4C92-A644-A95C2FA83308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xmlns="" id="{D8413641-137A-4052-981B-B753288DFDE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xmlns="" id="{99B5D8BB-4751-40B9-811C-C31555E49F27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5C4E95ED-F82D-4DF8-9D82-63A4FAD09015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xmlns="" id="{356629AF-4DEE-478A-A2E3-20C6E741633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639D1083-8B1C-4D54-9D5A-4A03B28A197B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xmlns="" id="{098A5528-9C7B-4FFC-A34A-33D49BC69A2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xmlns="" id="{D129B4FE-99BB-4BA1-AE28-F1F9830B80C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xmlns="" id="{2E7887E1-1D98-41D4-B188-903BAE1FB7B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xmlns="" id="{A3F14030-22AD-4CC0-B1F8-EF2199AD7E08}"/>
              </a:ext>
            </a:extLst>
          </p:cNvPr>
          <p:cNvGrpSpPr/>
          <p:nvPr/>
        </p:nvGrpSpPr>
        <p:grpSpPr>
          <a:xfrm flipH="1">
            <a:off x="2703292" y="3056803"/>
            <a:ext cx="67088" cy="894048"/>
            <a:chOff x="7152671" y="1595686"/>
            <a:chExt cx="90155" cy="901548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xmlns="" id="{7E14F3EF-CF5B-45E6-81A0-B451D1E40AB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xmlns="" id="{2A1E7861-4915-4B81-91AA-C25DB37BCF73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xmlns="" id="{A962DD49-57E4-47CC-81E7-5B065386D1E0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9D524BD8-29E0-4EDA-88D5-15E6624F1EB9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CDA75F60-B5BC-46F7-8462-C3D79B3D4444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0CAC7BB5-B49C-46ED-86F8-1DF83E037B6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xmlns="" id="{9E645EA6-E6F4-43F6-9EDF-1AF8378E2D8A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xmlns="" id="{3711F298-C344-4668-A309-DE8AC1EE1F0F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xmlns="" id="{332B6A77-2B8A-4618-B7C3-A2CF26A7ED4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xmlns="" id="{6CED3BBC-DFF0-4DC4-B41E-7693D544CD7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4" name="Picture 113">
            <a:extLst>
              <a:ext uri="{FF2B5EF4-FFF2-40B4-BE49-F238E27FC236}">
                <a16:creationId xmlns:a16="http://schemas.microsoft.com/office/drawing/2014/main" xmlns="" id="{05C79955-61A6-4E65-95EE-21E62D92E3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125" y="1692630"/>
            <a:ext cx="887171" cy="8940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xmlns="" id="{B41EAB50-FCE2-4143-9052-A317C37D8C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985" y="1817435"/>
            <a:ext cx="887171" cy="8940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xmlns="" id="{A20762D1-8376-4F2C-9540-36BB1F2703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385" y="1969835"/>
            <a:ext cx="887171" cy="8940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xmlns="" id="{6850D6A9-207D-4B4F-AC06-87242C2667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83" y="4390989"/>
            <a:ext cx="887171" cy="8940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xmlns="" id="{504AC362-5F63-45FB-9E70-347D68559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43" y="4515794"/>
            <a:ext cx="887171" cy="89404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xmlns="" id="{3387D7FC-E967-46BC-A28B-79BCB0DFB7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243" y="4668194"/>
            <a:ext cx="887171" cy="894048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xmlns="" id="{2736A69D-24A9-40BF-8325-02C157EDC0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418" y="4412220"/>
            <a:ext cx="887171" cy="894048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xmlns="" id="{DC3D4A8B-59C7-492E-8F44-A69ECF58D1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278" y="4537025"/>
            <a:ext cx="887171" cy="89404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xmlns="" id="{724341E0-FFBD-4F52-ADBA-52D8DFB4F8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678" y="4689425"/>
            <a:ext cx="887171" cy="89404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xmlns="" id="{E00D11BC-450D-4692-BE2E-944B080928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189" y="4444731"/>
            <a:ext cx="887171" cy="89404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xmlns="" id="{8807AD8F-D14F-434A-A6C3-9CFB0DE3E0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049" y="4569536"/>
            <a:ext cx="887171" cy="894048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xmlns="" id="{8D32A606-1F12-4635-AE3B-62E3E8857F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449" y="4721936"/>
            <a:ext cx="887171" cy="894048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xmlns="" id="{8868C5C5-1AC1-4285-8072-6BC8ED4E57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130" y="5697154"/>
            <a:ext cx="887171" cy="894048"/>
          </a:xfrm>
          <a:prstGeom prst="rect">
            <a:avLst/>
          </a:prstGeom>
        </p:spPr>
      </p:pic>
      <p:sp>
        <p:nvSpPr>
          <p:cNvPr id="127" name="Rectangle 126">
            <a:extLst>
              <a:ext uri="{FF2B5EF4-FFF2-40B4-BE49-F238E27FC236}">
                <a16:creationId xmlns:a16="http://schemas.microsoft.com/office/drawing/2014/main" xmlns="" id="{17D14C7C-EA47-4D9E-90C8-4ACF5E80721A}"/>
              </a:ext>
            </a:extLst>
          </p:cNvPr>
          <p:cNvSpPr/>
          <p:nvPr/>
        </p:nvSpPr>
        <p:spPr>
          <a:xfrm>
            <a:off x="5158719" y="4899883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xmlns="" id="{028AF79D-AEF2-47C8-AA29-5A05FFDE4246}"/>
              </a:ext>
            </a:extLst>
          </p:cNvPr>
          <p:cNvSpPr/>
          <p:nvPr/>
        </p:nvSpPr>
        <p:spPr>
          <a:xfrm>
            <a:off x="6052856" y="489988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xmlns="" id="{B788D1B6-BE36-4A32-8700-40E1AFC36BA0}"/>
              </a:ext>
            </a:extLst>
          </p:cNvPr>
          <p:cNvSpPr/>
          <p:nvPr/>
        </p:nvSpPr>
        <p:spPr>
          <a:xfrm>
            <a:off x="6976973" y="489988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xmlns="" id="{E015CFB5-81E0-4E8D-BEAD-EE46889CDA0E}"/>
              </a:ext>
            </a:extLst>
          </p:cNvPr>
          <p:cNvSpPr/>
          <p:nvPr/>
        </p:nvSpPr>
        <p:spPr>
          <a:xfrm>
            <a:off x="7901090" y="489988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xmlns="" id="{F4BA1250-0ED6-47FA-9786-5E3FC1396787}"/>
              </a:ext>
            </a:extLst>
          </p:cNvPr>
          <p:cNvSpPr/>
          <p:nvPr/>
        </p:nvSpPr>
        <p:spPr>
          <a:xfrm>
            <a:off x="9767844" y="4515794"/>
            <a:ext cx="1249269" cy="1742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xmlns="" id="{7B146917-5232-455A-8979-DE4833B8B16A}"/>
              </a:ext>
            </a:extLst>
          </p:cNvPr>
          <p:cNvSpPr/>
          <p:nvPr/>
        </p:nvSpPr>
        <p:spPr>
          <a:xfrm>
            <a:off x="8784961" y="490158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38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432BE2D-558F-406B-BEEB-A2738DF22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39" b="91293" l="9455" r="95091">
                        <a14:foregroundMark x1="26909" y1="41689" x2="26909" y2="41689"/>
                        <a14:foregroundMark x1="26909" y1="41689" x2="26909" y2="64380"/>
                        <a14:foregroundMark x1="26909" y1="64116" x2="22000" y2="86807"/>
                        <a14:foregroundMark x1="18727" y1="36148" x2="11636" y2="36412"/>
                        <a14:foregroundMark x1="11636" y1="36412" x2="11273" y2="37203"/>
                        <a14:foregroundMark x1="12000" y1="39050" x2="21818" y2="39842"/>
                        <a14:foregroundMark x1="21818" y1="39842" x2="18545" y2="30607"/>
                        <a14:foregroundMark x1="18545" y1="30607" x2="25818" y2="23219"/>
                        <a14:foregroundMark x1="25818" y1="23219" x2="28000" y2="31926"/>
                        <a14:foregroundMark x1="28000" y1="31662" x2="35818" y2="31926"/>
                        <a14:foregroundMark x1="35818" y1="31926" x2="41818" y2="29024"/>
                        <a14:foregroundMark x1="41818" y1="28760" x2="33636" y2="29288"/>
                        <a14:foregroundMark x1="33636" y1="29288" x2="28000" y2="32718"/>
                        <a14:foregroundMark x1="28000" y1="32454" x2="24909" y2="34301"/>
                        <a14:foregroundMark x1="24909" y1="33773" x2="34000" y2="34301"/>
                        <a14:foregroundMark x1="34000" y1="33773" x2="27091" y2="39050"/>
                        <a14:foregroundMark x1="27091" y1="39050" x2="23818" y2="29024"/>
                        <a14:foregroundMark x1="23818" y1="29024" x2="24000" y2="27177"/>
                        <a14:foregroundMark x1="24364" y1="26913" x2="32727" y2="22427"/>
                        <a14:foregroundMark x1="33273" y1="21900" x2="39455" y2="26121"/>
                        <a14:foregroundMark x1="39455" y1="26121" x2="42545" y2="30871"/>
                        <a14:foregroundMark x1="42364" y1="29024" x2="41455" y2="26913"/>
                        <a14:foregroundMark x1="38727" y1="38259" x2="32000" y2="41425"/>
                        <a14:foregroundMark x1="32000" y1="41425" x2="31818" y2="41425"/>
                        <a14:foregroundMark x1="9455" y1="42216" x2="9455" y2="42216"/>
                        <a14:foregroundMark x1="9455" y1="42216" x2="9455" y2="37731"/>
                        <a14:foregroundMark x1="23636" y1="43272" x2="23818" y2="46438"/>
                        <a14:foregroundMark x1="23818" y1="46174" x2="34364" y2="40106"/>
                        <a14:foregroundMark x1="41818" y1="50396" x2="41818" y2="50396"/>
                        <a14:foregroundMark x1="41818" y1="50396" x2="44545" y2="49868"/>
                        <a14:foregroundMark x1="36364" y1="70449" x2="36364" y2="65963"/>
                        <a14:foregroundMark x1="20182" y1="61478" x2="23091" y2="76781"/>
                        <a14:foregroundMark x1="92364" y1="68602" x2="92364" y2="68602"/>
                        <a14:foregroundMark x1="95091" y1="68074" x2="95091" y2="68074"/>
                        <a14:foregroundMark x1="32000" y1="45119" x2="32000" y2="45119"/>
                        <a14:foregroundMark x1="36727" y1="39842" x2="36727" y2="39842"/>
                        <a14:foregroundMark x1="60545" y1="35092" x2="68182" y2="35884"/>
                        <a14:foregroundMark x1="68182" y1="35884" x2="69455" y2="36412"/>
                        <a14:foregroundMark x1="65091" y1="2902" x2="63273" y2="9235"/>
                        <a14:foregroundMark x1="38909" y1="38786" x2="38909" y2="38786"/>
                        <a14:foregroundMark x1="31273" y1="80739" x2="31273" y2="80739"/>
                        <a14:foregroundMark x1="32727" y1="91293" x2="32727" y2="91293"/>
                        <a14:foregroundMark x1="67455" y1="88654" x2="67455" y2="88654"/>
                        <a14:foregroundMark x1="83455" y1="88918" x2="83455" y2="88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164" y="2474777"/>
            <a:ext cx="6017672" cy="4146723"/>
          </a:xfrm>
          <a:prstGeom prst="rect">
            <a:avLst/>
          </a:prstGeom>
        </p:spPr>
      </p:pic>
      <p:sp>
        <p:nvSpPr>
          <p:cNvPr id="3" name="Oval Callout 4">
            <a:extLst>
              <a:ext uri="{FF2B5EF4-FFF2-40B4-BE49-F238E27FC236}">
                <a16:creationId xmlns:a16="http://schemas.microsoft.com/office/drawing/2014/main" xmlns="" id="{3295119D-F428-4CE5-BEDD-DB80E7582F4B}"/>
              </a:ext>
            </a:extLst>
          </p:cNvPr>
          <p:cNvSpPr/>
          <p:nvPr/>
        </p:nvSpPr>
        <p:spPr>
          <a:xfrm>
            <a:off x="836371" y="694063"/>
            <a:ext cx="4842456" cy="2031422"/>
          </a:xfrm>
          <a:prstGeom prst="wedgeEllipseCallout">
            <a:avLst>
              <a:gd name="adj1" fmla="val 24769"/>
              <a:gd name="adj2" fmla="val 6490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10, 20, 30, … 990, 1 000 </a:t>
            </a:r>
            <a:r>
              <a:rPr lang="en-US" sz="2800" dirty="0" err="1">
                <a:solidFill>
                  <a:schemeClr val="tx1"/>
                </a:solidFill>
              </a:rPr>
              <a:t>đều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tròn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chục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Oval Callout 5">
            <a:extLst>
              <a:ext uri="{FF2B5EF4-FFF2-40B4-BE49-F238E27FC236}">
                <a16:creationId xmlns:a16="http://schemas.microsoft.com/office/drawing/2014/main" xmlns="" id="{28E06E34-F6A5-4061-90EA-DFBDC2F83DFE}"/>
              </a:ext>
            </a:extLst>
          </p:cNvPr>
          <p:cNvSpPr/>
          <p:nvPr/>
        </p:nvSpPr>
        <p:spPr>
          <a:xfrm>
            <a:off x="7470218" y="568709"/>
            <a:ext cx="4002030" cy="2031422"/>
          </a:xfrm>
          <a:prstGeom prst="wedgeEllipseCallout">
            <a:avLst>
              <a:gd name="adj1" fmla="val -31722"/>
              <a:gd name="adj2" fmla="val 4963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tròn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chục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đều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có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226509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7">
            <a:extLst>
              <a:ext uri="{FF2B5EF4-FFF2-40B4-BE49-F238E27FC236}">
                <a16:creationId xmlns:a16="http://schemas.microsoft.com/office/drawing/2014/main" xmlns="" id="{53231F54-1D95-4E84-BAC2-395FDF7198F2}"/>
              </a:ext>
            </a:extLst>
          </p:cNvPr>
          <p:cNvSpPr/>
          <p:nvPr/>
        </p:nvSpPr>
        <p:spPr>
          <a:xfrm>
            <a:off x="1695525" y="592315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7757571A-A62B-4716-86B2-48D3C62B9B34}"/>
              </a:ext>
            </a:extLst>
          </p:cNvPr>
          <p:cNvSpPr/>
          <p:nvPr/>
        </p:nvSpPr>
        <p:spPr>
          <a:xfrm>
            <a:off x="1084323" y="537142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85012CB-2C5F-46F1-BE4B-B9061C53597B}"/>
              </a:ext>
            </a:extLst>
          </p:cNvPr>
          <p:cNvSpPr txBox="1"/>
          <p:nvPr/>
        </p:nvSpPr>
        <p:spPr>
          <a:xfrm>
            <a:off x="1635724" y="431760"/>
            <a:ext cx="6689241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 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79B4DA2-8DAA-4ACE-82A2-F91803DC316F}"/>
              </a:ext>
            </a:extLst>
          </p:cNvPr>
          <p:cNvGrpSpPr/>
          <p:nvPr/>
        </p:nvGrpSpPr>
        <p:grpSpPr>
          <a:xfrm>
            <a:off x="1084323" y="1329652"/>
            <a:ext cx="10012457" cy="2269469"/>
            <a:chOff x="1108953" y="1534131"/>
            <a:chExt cx="10012457" cy="22694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E93E7070-7361-4483-8264-3D5448405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1643" y="1661656"/>
              <a:ext cx="9499767" cy="214194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EA6BF188-26E4-4568-8A46-B55A4D8CCCE7}"/>
                </a:ext>
              </a:extLst>
            </p:cNvPr>
            <p:cNvSpPr txBox="1"/>
            <p:nvPr/>
          </p:nvSpPr>
          <p:spPr>
            <a:xfrm>
              <a:off x="1108953" y="1534131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a)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74B0CF6-1F2F-41DB-8ECE-D9802409FE6D}"/>
              </a:ext>
            </a:extLst>
          </p:cNvPr>
          <p:cNvGrpSpPr/>
          <p:nvPr/>
        </p:nvGrpSpPr>
        <p:grpSpPr>
          <a:xfrm>
            <a:off x="1084323" y="3678296"/>
            <a:ext cx="9676184" cy="2321889"/>
            <a:chOff x="935467" y="3556525"/>
            <a:chExt cx="9676184" cy="23218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19CEF7E-B432-4672-983E-5BF9B317F1A9}"/>
                </a:ext>
              </a:extLst>
            </p:cNvPr>
            <p:cNvSpPr txBox="1"/>
            <p:nvPr/>
          </p:nvSpPr>
          <p:spPr>
            <a:xfrm>
              <a:off x="935467" y="3556525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b)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B01BBDE-53D8-4893-8D3D-5568FA355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5139" y="3736470"/>
              <a:ext cx="9006512" cy="214194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A4E0DD9-7493-4716-BBDB-F8B7B9AC320B}"/>
              </a:ext>
            </a:extLst>
          </p:cNvPr>
          <p:cNvSpPr txBox="1"/>
          <p:nvPr/>
        </p:nvSpPr>
        <p:spPr>
          <a:xfrm>
            <a:off x="5635255" y="1782325"/>
            <a:ext cx="867545" cy="48328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230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03FEFA9-45E9-4FB3-B3BB-BA9CCA416CCC}"/>
              </a:ext>
            </a:extLst>
          </p:cNvPr>
          <p:cNvSpPr txBox="1"/>
          <p:nvPr/>
        </p:nvSpPr>
        <p:spPr>
          <a:xfrm>
            <a:off x="7457420" y="1785301"/>
            <a:ext cx="867545" cy="48328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240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7C7F604-92B8-4B09-8935-043CF35F26D5}"/>
              </a:ext>
            </a:extLst>
          </p:cNvPr>
          <p:cNvSpPr txBox="1"/>
          <p:nvPr/>
        </p:nvSpPr>
        <p:spPr>
          <a:xfrm>
            <a:off x="7441090" y="2771834"/>
            <a:ext cx="867545" cy="48328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270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2034F4D-7031-424C-93C1-FEAFAB16921F}"/>
              </a:ext>
            </a:extLst>
          </p:cNvPr>
          <p:cNvSpPr txBox="1"/>
          <p:nvPr/>
        </p:nvSpPr>
        <p:spPr>
          <a:xfrm>
            <a:off x="5635254" y="2779229"/>
            <a:ext cx="867545" cy="43935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280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01179D1-6D93-43DB-A3AC-F1DBF56A208A}"/>
              </a:ext>
            </a:extLst>
          </p:cNvPr>
          <p:cNvSpPr txBox="1"/>
          <p:nvPr/>
        </p:nvSpPr>
        <p:spPr>
          <a:xfrm>
            <a:off x="2031893" y="4128976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710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6420640-3FDE-4CA6-A771-039B6B940B47}"/>
              </a:ext>
            </a:extLst>
          </p:cNvPr>
          <p:cNvSpPr txBox="1"/>
          <p:nvPr/>
        </p:nvSpPr>
        <p:spPr>
          <a:xfrm>
            <a:off x="9074951" y="4120897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750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1976B77-58CD-4D2F-B3FA-E700266900C5}"/>
              </a:ext>
            </a:extLst>
          </p:cNvPr>
          <p:cNvSpPr txBox="1"/>
          <p:nvPr/>
        </p:nvSpPr>
        <p:spPr>
          <a:xfrm>
            <a:off x="9063007" y="5199080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760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FC74CCB-66B4-42D6-BE64-58592189C5D0}"/>
              </a:ext>
            </a:extLst>
          </p:cNvPr>
          <p:cNvSpPr txBox="1"/>
          <p:nvPr/>
        </p:nvSpPr>
        <p:spPr>
          <a:xfrm>
            <a:off x="3773607" y="5203863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</a:rPr>
              <a:t>790</a:t>
            </a:r>
          </a:p>
        </p:txBody>
      </p:sp>
    </p:spTree>
    <p:extLst>
      <p:ext uri="{BB962C8B-B14F-4D97-AF65-F5344CB8AC3E}">
        <p14:creationId xmlns:p14="http://schemas.microsoft.com/office/powerpoint/2010/main" val="113128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Rounded Rectangle 16">
            <a:extLst>
              <a:ext uri="{FF2B5EF4-FFF2-40B4-BE49-F238E27FC236}">
                <a16:creationId xmlns:a16="http://schemas.microsoft.com/office/drawing/2014/main" xmlns="" id="{A51B876A-4456-4D57-AF20-8EE7D40E8C3A}"/>
              </a:ext>
            </a:extLst>
          </p:cNvPr>
          <p:cNvSpPr/>
          <p:nvPr/>
        </p:nvSpPr>
        <p:spPr>
          <a:xfrm>
            <a:off x="1637173" y="250929"/>
            <a:ext cx="705394" cy="483326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xmlns="" id="{908DB1B4-6D05-4F85-8BEE-48E1820213F8}"/>
              </a:ext>
            </a:extLst>
          </p:cNvPr>
          <p:cNvSpPr/>
          <p:nvPr/>
        </p:nvSpPr>
        <p:spPr>
          <a:xfrm>
            <a:off x="1025971" y="195756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 algn="ctr">
            <a:solidFill>
              <a:srgbClr val="9BBB5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xmlns="" id="{29E13483-B40C-4242-8EE3-9484FDB4704B}"/>
              </a:ext>
            </a:extLst>
          </p:cNvPr>
          <p:cNvSpPr txBox="1"/>
          <p:nvPr/>
        </p:nvSpPr>
        <p:spPr>
          <a:xfrm>
            <a:off x="1577372" y="90374"/>
            <a:ext cx="1283447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?</a:t>
            </a:r>
          </a:p>
        </p:txBody>
      </p:sp>
      <p:graphicFrame>
        <p:nvGraphicFramePr>
          <p:cNvPr id="265" name="Table 35">
            <a:extLst>
              <a:ext uri="{FF2B5EF4-FFF2-40B4-BE49-F238E27FC236}">
                <a16:creationId xmlns:a16="http://schemas.microsoft.com/office/drawing/2014/main" xmlns="" id="{A616711D-CF46-45E8-8AE4-723DEEBD2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835263"/>
              </p:ext>
            </p:extLst>
          </p:nvPr>
        </p:nvGraphicFramePr>
        <p:xfrm>
          <a:off x="960803" y="830802"/>
          <a:ext cx="10002156" cy="5629208"/>
        </p:xfrm>
        <a:graphic>
          <a:graphicData uri="http://schemas.openxmlformats.org/drawingml/2006/table">
            <a:tbl>
              <a:tblPr firstRow="1" bandRow="1"/>
              <a:tblGrid>
                <a:gridCol w="3334052">
                  <a:extLst>
                    <a:ext uri="{9D8B030D-6E8A-4147-A177-3AD203B41FA5}">
                      <a16:colId xmlns:a16="http://schemas.microsoft.com/office/drawing/2014/main" xmlns="" val="3729362708"/>
                    </a:ext>
                  </a:extLst>
                </a:gridCol>
                <a:gridCol w="3334052">
                  <a:extLst>
                    <a:ext uri="{9D8B030D-6E8A-4147-A177-3AD203B41FA5}">
                      <a16:colId xmlns:a16="http://schemas.microsoft.com/office/drawing/2014/main" xmlns="" val="458053111"/>
                    </a:ext>
                  </a:extLst>
                </a:gridCol>
                <a:gridCol w="3334052">
                  <a:extLst>
                    <a:ext uri="{9D8B030D-6E8A-4147-A177-3AD203B41FA5}">
                      <a16:colId xmlns:a16="http://schemas.microsoft.com/office/drawing/2014/main" xmlns="" val="215338217"/>
                    </a:ext>
                  </a:extLst>
                </a:gridCol>
              </a:tblGrid>
              <a:tr h="2814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x-none" dirty="0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x-none" dirty="0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endParaRPr lang="x-none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6386527"/>
                  </a:ext>
                </a:extLst>
              </a:tr>
              <a:tr h="2814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x-none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x-none" dirty="0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x-none" dirty="0"/>
                    </a:p>
                  </a:txBody>
                  <a:tcPr>
                    <a:lnL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53887053"/>
                  </a:ext>
                </a:extLst>
              </a:tr>
            </a:tbl>
          </a:graphicData>
        </a:graphic>
      </p:graphicFrame>
      <p:grpSp>
        <p:nvGrpSpPr>
          <p:cNvPr id="266" name="Group 265">
            <a:extLst>
              <a:ext uri="{FF2B5EF4-FFF2-40B4-BE49-F238E27FC236}">
                <a16:creationId xmlns:a16="http://schemas.microsoft.com/office/drawing/2014/main" xmlns="" id="{AD722D9E-8C72-4438-9D33-D7760275426A}"/>
              </a:ext>
            </a:extLst>
          </p:cNvPr>
          <p:cNvGrpSpPr/>
          <p:nvPr/>
        </p:nvGrpSpPr>
        <p:grpSpPr>
          <a:xfrm>
            <a:off x="1414573" y="1260811"/>
            <a:ext cx="1608045" cy="1333803"/>
            <a:chOff x="1340041" y="1265540"/>
            <a:chExt cx="1768849" cy="1467183"/>
          </a:xfrm>
        </p:grpSpPr>
        <p:pic>
          <p:nvPicPr>
            <p:cNvPr id="267" name="Picture 266">
              <a:extLst>
                <a:ext uri="{FF2B5EF4-FFF2-40B4-BE49-F238E27FC236}">
                  <a16:creationId xmlns:a16="http://schemas.microsoft.com/office/drawing/2014/main" xmlns="" id="{D2BBC2FB-C67C-4B53-B5D7-4BB496228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041" y="1265540"/>
              <a:ext cx="1180825" cy="1189978"/>
            </a:xfrm>
            <a:prstGeom prst="rect">
              <a:avLst/>
            </a:prstGeom>
          </p:spPr>
        </p:pic>
        <p:pic>
          <p:nvPicPr>
            <p:cNvPr id="268" name="Picture 267">
              <a:extLst>
                <a:ext uri="{FF2B5EF4-FFF2-40B4-BE49-F238E27FC236}">
                  <a16:creationId xmlns:a16="http://schemas.microsoft.com/office/drawing/2014/main" xmlns="" id="{2703DFBD-CB26-4D14-B46B-84C395C7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901" y="1390345"/>
              <a:ext cx="1180825" cy="1189978"/>
            </a:xfrm>
            <a:prstGeom prst="rect">
              <a:avLst/>
            </a:prstGeom>
          </p:spPr>
        </p:pic>
        <p:pic>
          <p:nvPicPr>
            <p:cNvPr id="269" name="Picture 268">
              <a:extLst>
                <a:ext uri="{FF2B5EF4-FFF2-40B4-BE49-F238E27FC236}">
                  <a16:creationId xmlns:a16="http://schemas.microsoft.com/office/drawing/2014/main" xmlns="" id="{7F366AAC-50B9-4A4F-8BE1-6301A44F4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2301" y="1542745"/>
              <a:ext cx="1180825" cy="1189978"/>
            </a:xfrm>
            <a:prstGeom prst="rect">
              <a:avLst/>
            </a:prstGeom>
          </p:spPr>
        </p:pic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xmlns="" id="{A24A5AB3-E9EE-4F39-AE43-1AEE412A3C44}"/>
                </a:ext>
              </a:extLst>
            </p:cNvPr>
            <p:cNvGrpSpPr/>
            <p:nvPr/>
          </p:nvGrpSpPr>
          <p:grpSpPr>
            <a:xfrm flipH="1">
              <a:off x="3035093" y="1444435"/>
              <a:ext cx="73797" cy="1081798"/>
              <a:chOff x="7152671" y="1595686"/>
              <a:chExt cx="90155" cy="901548"/>
            </a:xfrm>
          </p:grpSpPr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xmlns="" id="{CA044702-D4F5-4B26-8B4D-276B1F119F8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xmlns="" id="{ECEE2FFD-39E7-4ED5-AB0D-5796BB76AB9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3" name="Rectangle 272">
                <a:extLst>
                  <a:ext uri="{FF2B5EF4-FFF2-40B4-BE49-F238E27FC236}">
                    <a16:creationId xmlns:a16="http://schemas.microsoft.com/office/drawing/2014/main" xmlns="" id="{A866C2F1-8F9F-48F8-90E5-66EDAF8D32E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xmlns="" id="{FFB9CBF4-1D4B-4CD0-9CEF-5105194C865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5" name="Rectangle 274">
                <a:extLst>
                  <a:ext uri="{FF2B5EF4-FFF2-40B4-BE49-F238E27FC236}">
                    <a16:creationId xmlns:a16="http://schemas.microsoft.com/office/drawing/2014/main" xmlns="" id="{1B2D9CE5-03C7-4217-AFF0-1AFF1A89A34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6" name="Rectangle 275">
                <a:extLst>
                  <a:ext uri="{FF2B5EF4-FFF2-40B4-BE49-F238E27FC236}">
                    <a16:creationId xmlns:a16="http://schemas.microsoft.com/office/drawing/2014/main" xmlns="" id="{163F89B3-61F4-4F47-B30C-7040775C769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xmlns="" id="{EB72C428-691B-4257-81D3-E331A98B58F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xmlns="" id="{97A2106E-28DF-4E53-A428-6A21E757EBE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xmlns="" id="{2D15526F-CE75-4A98-BD6C-AF650662000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xmlns="" id="{39B22AAB-F491-4505-AEBD-657B509FB13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xmlns="" id="{AE06F3CA-59C5-41EC-B1BB-C2CC9C8FFB44}"/>
              </a:ext>
            </a:extLst>
          </p:cNvPr>
          <p:cNvGrpSpPr/>
          <p:nvPr/>
        </p:nvGrpSpPr>
        <p:grpSpPr>
          <a:xfrm>
            <a:off x="4455085" y="1018014"/>
            <a:ext cx="1275277" cy="1212548"/>
            <a:chOff x="4466955" y="1528172"/>
            <a:chExt cx="1402805" cy="1333803"/>
          </a:xfrm>
        </p:grpSpPr>
        <p:pic>
          <p:nvPicPr>
            <p:cNvPr id="282" name="Picture 281">
              <a:extLst>
                <a:ext uri="{FF2B5EF4-FFF2-40B4-BE49-F238E27FC236}">
                  <a16:creationId xmlns:a16="http://schemas.microsoft.com/office/drawing/2014/main" xmlns="" id="{68C5390B-BFA6-4405-94DF-41F912E86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283" name="Picture 282">
              <a:extLst>
                <a:ext uri="{FF2B5EF4-FFF2-40B4-BE49-F238E27FC236}">
                  <a16:creationId xmlns:a16="http://schemas.microsoft.com/office/drawing/2014/main" xmlns="" id="{94B91917-3D23-414F-BFFF-B3D9FA5E7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284" name="Picture 283">
              <a:extLst>
                <a:ext uri="{FF2B5EF4-FFF2-40B4-BE49-F238E27FC236}">
                  <a16:creationId xmlns:a16="http://schemas.microsoft.com/office/drawing/2014/main" xmlns="" id="{FCFECE14-47D9-4CAE-ABE0-D79450982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xmlns="" id="{3C617164-AE57-49E2-AC16-1ED1A8C7814F}"/>
              </a:ext>
            </a:extLst>
          </p:cNvPr>
          <p:cNvGrpSpPr/>
          <p:nvPr/>
        </p:nvGrpSpPr>
        <p:grpSpPr>
          <a:xfrm>
            <a:off x="6160622" y="1030558"/>
            <a:ext cx="1275277" cy="1212548"/>
            <a:chOff x="4466955" y="1528172"/>
            <a:chExt cx="1402805" cy="1333803"/>
          </a:xfrm>
        </p:grpSpPr>
        <p:pic>
          <p:nvPicPr>
            <p:cNvPr id="286" name="Picture 285">
              <a:extLst>
                <a:ext uri="{FF2B5EF4-FFF2-40B4-BE49-F238E27FC236}">
                  <a16:creationId xmlns:a16="http://schemas.microsoft.com/office/drawing/2014/main" xmlns="" id="{FF16B2EF-F69D-4A1A-91A4-48B3C3990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287" name="Picture 286">
              <a:extLst>
                <a:ext uri="{FF2B5EF4-FFF2-40B4-BE49-F238E27FC236}">
                  <a16:creationId xmlns:a16="http://schemas.microsoft.com/office/drawing/2014/main" xmlns="" id="{77C94A3F-BB34-4A27-88F6-9F284389C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288" name="Picture 287">
              <a:extLst>
                <a:ext uri="{FF2B5EF4-FFF2-40B4-BE49-F238E27FC236}">
                  <a16:creationId xmlns:a16="http://schemas.microsoft.com/office/drawing/2014/main" xmlns="" id="{9F028360-C839-4670-B9F9-A9C205D29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xmlns="" id="{200AA249-EAE8-4624-B8FA-4CC28B69D0F8}"/>
              </a:ext>
            </a:extLst>
          </p:cNvPr>
          <p:cNvGrpSpPr/>
          <p:nvPr/>
        </p:nvGrpSpPr>
        <p:grpSpPr>
          <a:xfrm>
            <a:off x="4926001" y="2321039"/>
            <a:ext cx="1275277" cy="1212548"/>
            <a:chOff x="4466955" y="1528172"/>
            <a:chExt cx="1402805" cy="1333803"/>
          </a:xfrm>
        </p:grpSpPr>
        <p:pic>
          <p:nvPicPr>
            <p:cNvPr id="290" name="Picture 289">
              <a:extLst>
                <a:ext uri="{FF2B5EF4-FFF2-40B4-BE49-F238E27FC236}">
                  <a16:creationId xmlns:a16="http://schemas.microsoft.com/office/drawing/2014/main" xmlns="" id="{C3BDF531-FEA8-49B1-A4E6-44EB28871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291" name="Picture 290">
              <a:extLst>
                <a:ext uri="{FF2B5EF4-FFF2-40B4-BE49-F238E27FC236}">
                  <a16:creationId xmlns:a16="http://schemas.microsoft.com/office/drawing/2014/main" xmlns="" id="{9C6BF37A-5ACF-4975-BE51-C6A4160B5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292" name="Picture 291">
              <a:extLst>
                <a:ext uri="{FF2B5EF4-FFF2-40B4-BE49-F238E27FC236}">
                  <a16:creationId xmlns:a16="http://schemas.microsoft.com/office/drawing/2014/main" xmlns="" id="{AAABAC95-64C6-4FDB-9150-8FCE3DE7C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xmlns="" id="{43BC656E-C1E4-4E2F-A2E6-761646BC8811}"/>
              </a:ext>
            </a:extLst>
          </p:cNvPr>
          <p:cNvGrpSpPr/>
          <p:nvPr/>
        </p:nvGrpSpPr>
        <p:grpSpPr>
          <a:xfrm>
            <a:off x="7858714" y="1008732"/>
            <a:ext cx="2980814" cy="2430789"/>
            <a:chOff x="7950196" y="1276093"/>
            <a:chExt cx="2980814" cy="2430789"/>
          </a:xfrm>
        </p:grpSpPr>
        <p:grpSp>
          <p:nvGrpSpPr>
            <p:cNvPr id="294" name="Group 293">
              <a:extLst>
                <a:ext uri="{FF2B5EF4-FFF2-40B4-BE49-F238E27FC236}">
                  <a16:creationId xmlns:a16="http://schemas.microsoft.com/office/drawing/2014/main" xmlns="" id="{B4ADB8FC-5DEB-4B64-94B9-F2F67A0ECB0B}"/>
                </a:ext>
              </a:extLst>
            </p:cNvPr>
            <p:cNvGrpSpPr/>
            <p:nvPr/>
          </p:nvGrpSpPr>
          <p:grpSpPr>
            <a:xfrm>
              <a:off x="7950196" y="1276093"/>
              <a:ext cx="1275277" cy="1212548"/>
              <a:chOff x="4466955" y="1528172"/>
              <a:chExt cx="1402805" cy="1333803"/>
            </a:xfrm>
          </p:grpSpPr>
          <p:pic>
            <p:nvPicPr>
              <p:cNvPr id="344" name="Picture 343">
                <a:extLst>
                  <a:ext uri="{FF2B5EF4-FFF2-40B4-BE49-F238E27FC236}">
                    <a16:creationId xmlns:a16="http://schemas.microsoft.com/office/drawing/2014/main" xmlns="" id="{331C6657-DB19-4AA3-8CAF-18F12E316D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345" name="Picture 344">
                <a:extLst>
                  <a:ext uri="{FF2B5EF4-FFF2-40B4-BE49-F238E27FC236}">
                    <a16:creationId xmlns:a16="http://schemas.microsoft.com/office/drawing/2014/main" xmlns="" id="{63CF539D-A27C-4E27-AA66-F1DFC0EB44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346" name="Picture 345">
                <a:extLst>
                  <a:ext uri="{FF2B5EF4-FFF2-40B4-BE49-F238E27FC236}">
                    <a16:creationId xmlns:a16="http://schemas.microsoft.com/office/drawing/2014/main" xmlns="" id="{C0AF58E1-1219-485E-8741-CD49CD51DE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6282" y="1780177"/>
                <a:ext cx="1073478" cy="1081798"/>
              </a:xfrm>
              <a:prstGeom prst="rect">
                <a:avLst/>
              </a:prstGeom>
            </p:spPr>
          </p:pic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xmlns="" id="{7394B917-BB83-4220-A7FE-8A4D206DFFDC}"/>
                </a:ext>
              </a:extLst>
            </p:cNvPr>
            <p:cNvGrpSpPr/>
            <p:nvPr/>
          </p:nvGrpSpPr>
          <p:grpSpPr>
            <a:xfrm>
              <a:off x="9655733" y="1288637"/>
              <a:ext cx="1275277" cy="1212548"/>
              <a:chOff x="4466955" y="1528172"/>
              <a:chExt cx="1402805" cy="1333803"/>
            </a:xfrm>
          </p:grpSpPr>
          <p:pic>
            <p:nvPicPr>
              <p:cNvPr id="341" name="Picture 340">
                <a:extLst>
                  <a:ext uri="{FF2B5EF4-FFF2-40B4-BE49-F238E27FC236}">
                    <a16:creationId xmlns:a16="http://schemas.microsoft.com/office/drawing/2014/main" xmlns="" id="{034D2427-2A99-4FF8-941E-A74D89B037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342" name="Picture 341">
                <a:extLst>
                  <a:ext uri="{FF2B5EF4-FFF2-40B4-BE49-F238E27FC236}">
                    <a16:creationId xmlns:a16="http://schemas.microsoft.com/office/drawing/2014/main" xmlns="" id="{F8D32C63-4FB9-41DC-AC85-16C8B3B5B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343" name="Picture 342">
                <a:extLst>
                  <a:ext uri="{FF2B5EF4-FFF2-40B4-BE49-F238E27FC236}">
                    <a16:creationId xmlns:a16="http://schemas.microsoft.com/office/drawing/2014/main" xmlns="" id="{02073035-7EEB-4E1A-A05A-EBBBDC940B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6282" y="1780177"/>
                <a:ext cx="1073478" cy="1081798"/>
              </a:xfrm>
              <a:prstGeom prst="rect">
                <a:avLst/>
              </a:prstGeom>
            </p:spPr>
          </p:pic>
        </p:grpSp>
        <p:pic>
          <p:nvPicPr>
            <p:cNvPr id="296" name="Picture 295">
              <a:extLst>
                <a:ext uri="{FF2B5EF4-FFF2-40B4-BE49-F238E27FC236}">
                  <a16:creationId xmlns:a16="http://schemas.microsoft.com/office/drawing/2014/main" xmlns="" id="{80DACEF7-93C3-4DFD-A22B-EE7DD4A18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0196" y="2723429"/>
              <a:ext cx="975889" cy="983452"/>
            </a:xfrm>
            <a:prstGeom prst="rect">
              <a:avLst/>
            </a:prstGeom>
          </p:spPr>
        </p:pic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xmlns="" id="{A711F952-C1CF-42D7-9D95-A3A5E0383334}"/>
                </a:ext>
              </a:extLst>
            </p:cNvPr>
            <p:cNvGrpSpPr/>
            <p:nvPr/>
          </p:nvGrpSpPr>
          <p:grpSpPr>
            <a:xfrm flipH="1">
              <a:off x="9368763" y="2723429"/>
              <a:ext cx="67088" cy="983453"/>
              <a:chOff x="7152671" y="1595686"/>
              <a:chExt cx="90155" cy="901548"/>
            </a:xfrm>
          </p:grpSpPr>
          <p:sp>
            <p:nvSpPr>
              <p:cNvPr id="331" name="Rectangle 330">
                <a:extLst>
                  <a:ext uri="{FF2B5EF4-FFF2-40B4-BE49-F238E27FC236}">
                    <a16:creationId xmlns:a16="http://schemas.microsoft.com/office/drawing/2014/main" xmlns="" id="{339B1356-E3DB-4DEF-9F66-9F51AFD5F57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xmlns="" id="{46834C8D-1673-4618-9E35-0CE13C44FBBA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3" name="Rectangle 332">
                <a:extLst>
                  <a:ext uri="{FF2B5EF4-FFF2-40B4-BE49-F238E27FC236}">
                    <a16:creationId xmlns:a16="http://schemas.microsoft.com/office/drawing/2014/main" xmlns="" id="{ED90A829-BC83-4257-8529-A4ED909DF5A3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xmlns="" id="{286EC637-6101-452A-8A73-263A36BFBFB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5" name="Rectangle 334">
                <a:extLst>
                  <a:ext uri="{FF2B5EF4-FFF2-40B4-BE49-F238E27FC236}">
                    <a16:creationId xmlns:a16="http://schemas.microsoft.com/office/drawing/2014/main" xmlns="" id="{87D63627-7335-44CB-B09E-1AFA35DB5B9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xmlns="" id="{3A9CE845-F60D-4CDA-9718-1673AC8AB2C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7" name="Rectangle 336">
                <a:extLst>
                  <a:ext uri="{FF2B5EF4-FFF2-40B4-BE49-F238E27FC236}">
                    <a16:creationId xmlns:a16="http://schemas.microsoft.com/office/drawing/2014/main" xmlns="" id="{59B89132-CC24-47DC-84EF-EDF10346463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8" name="Rectangle 337">
                <a:extLst>
                  <a:ext uri="{FF2B5EF4-FFF2-40B4-BE49-F238E27FC236}">
                    <a16:creationId xmlns:a16="http://schemas.microsoft.com/office/drawing/2014/main" xmlns="" id="{F5184188-8473-48B8-94EB-94999F4EF6C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9" name="Rectangle 338">
                <a:extLst>
                  <a:ext uri="{FF2B5EF4-FFF2-40B4-BE49-F238E27FC236}">
                    <a16:creationId xmlns:a16="http://schemas.microsoft.com/office/drawing/2014/main" xmlns="" id="{390FA82C-3A87-4A41-AAA3-E46E1EDB63D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0" name="Rectangle 339">
                <a:extLst>
                  <a:ext uri="{FF2B5EF4-FFF2-40B4-BE49-F238E27FC236}">
                    <a16:creationId xmlns:a16="http://schemas.microsoft.com/office/drawing/2014/main" xmlns="" id="{33EFC81F-B7F3-4C64-9510-35986AFE0C1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xmlns="" id="{131797A0-038B-40FA-9633-5CCED2E8CA69}"/>
                </a:ext>
              </a:extLst>
            </p:cNvPr>
            <p:cNvGrpSpPr/>
            <p:nvPr/>
          </p:nvGrpSpPr>
          <p:grpSpPr>
            <a:xfrm flipH="1">
              <a:off x="9588645" y="2723192"/>
              <a:ext cx="67088" cy="983453"/>
              <a:chOff x="7152671" y="1595686"/>
              <a:chExt cx="90155" cy="901548"/>
            </a:xfrm>
          </p:grpSpPr>
          <p:sp>
            <p:nvSpPr>
              <p:cNvPr id="321" name="Rectangle 320">
                <a:extLst>
                  <a:ext uri="{FF2B5EF4-FFF2-40B4-BE49-F238E27FC236}">
                    <a16:creationId xmlns:a16="http://schemas.microsoft.com/office/drawing/2014/main" xmlns="" id="{B192CD27-C3E2-49D2-8509-1EF303EC2A0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xmlns="" id="{AF1EA2BC-3F03-44D8-BC5C-0B2F89ACFDF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3" name="Rectangle 322">
                <a:extLst>
                  <a:ext uri="{FF2B5EF4-FFF2-40B4-BE49-F238E27FC236}">
                    <a16:creationId xmlns:a16="http://schemas.microsoft.com/office/drawing/2014/main" xmlns="" id="{E390B115-A75B-4A51-A009-4C50FAB9DED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xmlns="" id="{274FB1AF-C50E-4ED4-958D-D2E083D5C0B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5" name="Rectangle 324">
                <a:extLst>
                  <a:ext uri="{FF2B5EF4-FFF2-40B4-BE49-F238E27FC236}">
                    <a16:creationId xmlns:a16="http://schemas.microsoft.com/office/drawing/2014/main" xmlns="" id="{99E55BC3-C7B6-41A8-B712-96043E328F1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6" name="Rectangle 325">
                <a:extLst>
                  <a:ext uri="{FF2B5EF4-FFF2-40B4-BE49-F238E27FC236}">
                    <a16:creationId xmlns:a16="http://schemas.microsoft.com/office/drawing/2014/main" xmlns="" id="{F216DE7F-FA31-4756-9919-0DB8E7723A7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7" name="Rectangle 326">
                <a:extLst>
                  <a:ext uri="{FF2B5EF4-FFF2-40B4-BE49-F238E27FC236}">
                    <a16:creationId xmlns:a16="http://schemas.microsoft.com/office/drawing/2014/main" xmlns="" id="{C95059DA-4B20-4E00-BAF7-F91AE2D9003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xmlns="" id="{32D6E5FF-60E7-4441-9C19-EAE359E93F3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xmlns="" id="{5F228A49-5A26-44B9-8651-E0FE1F98A55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xmlns="" id="{92CC6550-2B77-4F6A-A8A3-22644CBB1D0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xmlns="" id="{56213F7D-886C-4EFC-A61F-F1035CF10C0F}"/>
                </a:ext>
              </a:extLst>
            </p:cNvPr>
            <p:cNvGrpSpPr/>
            <p:nvPr/>
          </p:nvGrpSpPr>
          <p:grpSpPr>
            <a:xfrm flipH="1">
              <a:off x="9773467" y="2707874"/>
              <a:ext cx="67088" cy="983453"/>
              <a:chOff x="7152671" y="1595686"/>
              <a:chExt cx="90155" cy="901548"/>
            </a:xfrm>
          </p:grpSpPr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xmlns="" id="{A7B6080E-D98F-45AA-9246-0E14925F49D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2" name="Rectangle 311">
                <a:extLst>
                  <a:ext uri="{FF2B5EF4-FFF2-40B4-BE49-F238E27FC236}">
                    <a16:creationId xmlns:a16="http://schemas.microsoft.com/office/drawing/2014/main" xmlns="" id="{224E00D6-4C53-461F-A9BE-6A9E4DA3ED8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3" name="Rectangle 312">
                <a:extLst>
                  <a:ext uri="{FF2B5EF4-FFF2-40B4-BE49-F238E27FC236}">
                    <a16:creationId xmlns:a16="http://schemas.microsoft.com/office/drawing/2014/main" xmlns="" id="{AB3CF2B5-6D74-489B-979C-3BAA2D8FFC3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xmlns="" id="{7B49BDD9-E5A6-463D-83E2-7D7AA3F02A5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5" name="Rectangle 314">
                <a:extLst>
                  <a:ext uri="{FF2B5EF4-FFF2-40B4-BE49-F238E27FC236}">
                    <a16:creationId xmlns:a16="http://schemas.microsoft.com/office/drawing/2014/main" xmlns="" id="{E6D21613-1762-4E93-B6E4-6899279BE30F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xmlns="" id="{E7FFE445-F53D-421D-916A-0E1C4BC27086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7" name="Rectangle 316">
                <a:extLst>
                  <a:ext uri="{FF2B5EF4-FFF2-40B4-BE49-F238E27FC236}">
                    <a16:creationId xmlns:a16="http://schemas.microsoft.com/office/drawing/2014/main" xmlns="" id="{0F9EC0F7-D279-48D0-A6E6-E9504A6D5B6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8" name="Rectangle 317">
                <a:extLst>
                  <a:ext uri="{FF2B5EF4-FFF2-40B4-BE49-F238E27FC236}">
                    <a16:creationId xmlns:a16="http://schemas.microsoft.com/office/drawing/2014/main" xmlns="" id="{DD98DE85-2F72-43F6-89E5-7A42785DA2A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9" name="Rectangle 318">
                <a:extLst>
                  <a:ext uri="{FF2B5EF4-FFF2-40B4-BE49-F238E27FC236}">
                    <a16:creationId xmlns:a16="http://schemas.microsoft.com/office/drawing/2014/main" xmlns="" id="{004447B0-4B1A-4BE0-9DB1-4FF6DFD0FDE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xmlns="" id="{88992557-ED93-490B-B8EC-793F95955C1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xmlns="" id="{882E0D67-6780-417A-A476-E843A1F434D2}"/>
                </a:ext>
              </a:extLst>
            </p:cNvPr>
            <p:cNvGrpSpPr/>
            <p:nvPr/>
          </p:nvGrpSpPr>
          <p:grpSpPr>
            <a:xfrm flipH="1">
              <a:off x="9993349" y="2717218"/>
              <a:ext cx="67088" cy="983453"/>
              <a:chOff x="7152671" y="1595686"/>
              <a:chExt cx="90155" cy="901548"/>
            </a:xfrm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xmlns="" id="{B90D0F55-D07D-49E4-AC05-99198ABBBD6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xmlns="" id="{204FEEBB-8168-41F5-9BE3-CEBCB89740D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xmlns="" id="{5F089412-2277-471B-BF05-100F90EDA91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xmlns="" id="{7256DFA8-6418-4892-BDBE-A65E54D6FBB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5" name="Rectangle 304">
                <a:extLst>
                  <a:ext uri="{FF2B5EF4-FFF2-40B4-BE49-F238E27FC236}">
                    <a16:creationId xmlns:a16="http://schemas.microsoft.com/office/drawing/2014/main" xmlns="" id="{44522B36-0E5B-4E0C-9D22-6FEB4B7F225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xmlns="" id="{8E3DC1C1-41D3-4668-B937-3B81BB12668B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xmlns="" id="{8BE1E86E-E695-42EF-8704-BBE8BA43761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xmlns="" id="{9BCFA67E-52D4-4AFB-9DAF-B7B47510ED4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9" name="Rectangle 308">
                <a:extLst>
                  <a:ext uri="{FF2B5EF4-FFF2-40B4-BE49-F238E27FC236}">
                    <a16:creationId xmlns:a16="http://schemas.microsoft.com/office/drawing/2014/main" xmlns="" id="{6E9ECBAF-59EF-4FEE-BE24-114B9B683D4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0" name="Rectangle 309">
                <a:extLst>
                  <a:ext uri="{FF2B5EF4-FFF2-40B4-BE49-F238E27FC236}">
                    <a16:creationId xmlns:a16="http://schemas.microsoft.com/office/drawing/2014/main" xmlns="" id="{CB7FFDAE-B1CE-4140-B57F-3D8D31A4B5D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xmlns="" id="{6509F687-1209-492D-8D13-0375A4A7860B}"/>
              </a:ext>
            </a:extLst>
          </p:cNvPr>
          <p:cNvGrpSpPr/>
          <p:nvPr/>
        </p:nvGrpSpPr>
        <p:grpSpPr>
          <a:xfrm>
            <a:off x="1170245" y="3935818"/>
            <a:ext cx="2675966" cy="2399393"/>
            <a:chOff x="1261727" y="4203179"/>
            <a:chExt cx="2675966" cy="2399393"/>
          </a:xfrm>
        </p:grpSpPr>
        <p:grpSp>
          <p:nvGrpSpPr>
            <p:cNvPr id="348" name="Group 347">
              <a:extLst>
                <a:ext uri="{FF2B5EF4-FFF2-40B4-BE49-F238E27FC236}">
                  <a16:creationId xmlns:a16="http://schemas.microsoft.com/office/drawing/2014/main" xmlns="" id="{6A01C26A-1E8E-4877-9E44-E9237BB6EC77}"/>
                </a:ext>
              </a:extLst>
            </p:cNvPr>
            <p:cNvGrpSpPr/>
            <p:nvPr/>
          </p:nvGrpSpPr>
          <p:grpSpPr>
            <a:xfrm>
              <a:off x="1261727" y="4203179"/>
              <a:ext cx="1275277" cy="1212548"/>
              <a:chOff x="4466955" y="1528172"/>
              <a:chExt cx="1402805" cy="1333803"/>
            </a:xfrm>
          </p:grpSpPr>
          <p:pic>
            <p:nvPicPr>
              <p:cNvPr id="440" name="Picture 439">
                <a:extLst>
                  <a:ext uri="{FF2B5EF4-FFF2-40B4-BE49-F238E27FC236}">
                    <a16:creationId xmlns:a16="http://schemas.microsoft.com/office/drawing/2014/main" xmlns="" id="{0DF175F6-0D86-4FB0-B9DE-EFD7538A6E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441" name="Picture 440">
                <a:extLst>
                  <a:ext uri="{FF2B5EF4-FFF2-40B4-BE49-F238E27FC236}">
                    <a16:creationId xmlns:a16="http://schemas.microsoft.com/office/drawing/2014/main" xmlns="" id="{19935D0A-D0D9-4829-9F9D-88AE224192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442" name="Picture 441">
                <a:extLst>
                  <a:ext uri="{FF2B5EF4-FFF2-40B4-BE49-F238E27FC236}">
                    <a16:creationId xmlns:a16="http://schemas.microsoft.com/office/drawing/2014/main" xmlns="" id="{D2379275-2FD3-441E-B6D6-825FD34B75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6282" y="1780177"/>
                <a:ext cx="1073478" cy="1081798"/>
              </a:xfrm>
              <a:prstGeom prst="rect">
                <a:avLst/>
              </a:prstGeom>
            </p:spPr>
          </p:pic>
        </p:grp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xmlns="" id="{2F5D67A9-A6D6-4249-A1B4-EE7720DDAD1F}"/>
                </a:ext>
              </a:extLst>
            </p:cNvPr>
            <p:cNvGrpSpPr/>
            <p:nvPr/>
          </p:nvGrpSpPr>
          <p:grpSpPr>
            <a:xfrm>
              <a:off x="2788366" y="4263244"/>
              <a:ext cx="1149327" cy="1086597"/>
              <a:chOff x="4466955" y="1528172"/>
              <a:chExt cx="1264260" cy="1195257"/>
            </a:xfrm>
          </p:grpSpPr>
          <p:pic>
            <p:nvPicPr>
              <p:cNvPr id="438" name="Picture 437">
                <a:extLst>
                  <a:ext uri="{FF2B5EF4-FFF2-40B4-BE49-F238E27FC236}">
                    <a16:creationId xmlns:a16="http://schemas.microsoft.com/office/drawing/2014/main" xmlns="" id="{127888B4-384C-4EC0-9616-469FADD6CB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439" name="Picture 438">
                <a:extLst>
                  <a:ext uri="{FF2B5EF4-FFF2-40B4-BE49-F238E27FC236}">
                    <a16:creationId xmlns:a16="http://schemas.microsoft.com/office/drawing/2014/main" xmlns="" id="{4AA7F548-1E61-457E-AA0B-F1ECF45F38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</p:grpSp>
        <p:grpSp>
          <p:nvGrpSpPr>
            <p:cNvPr id="350" name="Group 349">
              <a:extLst>
                <a:ext uri="{FF2B5EF4-FFF2-40B4-BE49-F238E27FC236}">
                  <a16:creationId xmlns:a16="http://schemas.microsoft.com/office/drawing/2014/main" xmlns="" id="{E86E4A04-BB5A-4D29-8F47-A93E4388432A}"/>
                </a:ext>
              </a:extLst>
            </p:cNvPr>
            <p:cNvGrpSpPr/>
            <p:nvPr/>
          </p:nvGrpSpPr>
          <p:grpSpPr>
            <a:xfrm flipH="1">
              <a:off x="1300904" y="5619119"/>
              <a:ext cx="67088" cy="983453"/>
              <a:chOff x="7152671" y="1595686"/>
              <a:chExt cx="90155" cy="901548"/>
            </a:xfrm>
          </p:grpSpPr>
          <p:sp>
            <p:nvSpPr>
              <p:cNvPr id="428" name="Rectangle 427">
                <a:extLst>
                  <a:ext uri="{FF2B5EF4-FFF2-40B4-BE49-F238E27FC236}">
                    <a16:creationId xmlns:a16="http://schemas.microsoft.com/office/drawing/2014/main" xmlns="" id="{61B45442-50B7-48A0-A53B-037A177DB16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9" name="Rectangle 428">
                <a:extLst>
                  <a:ext uri="{FF2B5EF4-FFF2-40B4-BE49-F238E27FC236}">
                    <a16:creationId xmlns:a16="http://schemas.microsoft.com/office/drawing/2014/main" xmlns="" id="{C59BDB03-EB0C-4934-854E-AD67ACD4652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0" name="Rectangle 429">
                <a:extLst>
                  <a:ext uri="{FF2B5EF4-FFF2-40B4-BE49-F238E27FC236}">
                    <a16:creationId xmlns:a16="http://schemas.microsoft.com/office/drawing/2014/main" xmlns="" id="{F96A6C32-27AA-4AE6-AF63-906F17D2B31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1" name="Rectangle 430">
                <a:extLst>
                  <a:ext uri="{FF2B5EF4-FFF2-40B4-BE49-F238E27FC236}">
                    <a16:creationId xmlns:a16="http://schemas.microsoft.com/office/drawing/2014/main" xmlns="" id="{13A47625-2F7C-4B56-8C25-A47DCCC5E84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2" name="Rectangle 431">
                <a:extLst>
                  <a:ext uri="{FF2B5EF4-FFF2-40B4-BE49-F238E27FC236}">
                    <a16:creationId xmlns:a16="http://schemas.microsoft.com/office/drawing/2014/main" xmlns="" id="{F7D357FA-7B2B-4F0C-A064-9567EB050E9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3" name="Rectangle 432">
                <a:extLst>
                  <a:ext uri="{FF2B5EF4-FFF2-40B4-BE49-F238E27FC236}">
                    <a16:creationId xmlns:a16="http://schemas.microsoft.com/office/drawing/2014/main" xmlns="" id="{67FC674D-1C9B-4BFB-A35A-C2B36C1A193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4" name="Rectangle 433">
                <a:extLst>
                  <a:ext uri="{FF2B5EF4-FFF2-40B4-BE49-F238E27FC236}">
                    <a16:creationId xmlns:a16="http://schemas.microsoft.com/office/drawing/2014/main" xmlns="" id="{CC7F2A23-A0A9-4182-83E8-D40DEDA720A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5" name="Rectangle 434">
                <a:extLst>
                  <a:ext uri="{FF2B5EF4-FFF2-40B4-BE49-F238E27FC236}">
                    <a16:creationId xmlns:a16="http://schemas.microsoft.com/office/drawing/2014/main" xmlns="" id="{4037416D-60D9-4955-87AD-95997C1897F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6" name="Rectangle 435">
                <a:extLst>
                  <a:ext uri="{FF2B5EF4-FFF2-40B4-BE49-F238E27FC236}">
                    <a16:creationId xmlns:a16="http://schemas.microsoft.com/office/drawing/2014/main" xmlns="" id="{B4B1AC29-85F3-4AD0-AA58-0EF9AFAF77F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7" name="Rectangle 436">
                <a:extLst>
                  <a:ext uri="{FF2B5EF4-FFF2-40B4-BE49-F238E27FC236}">
                    <a16:creationId xmlns:a16="http://schemas.microsoft.com/office/drawing/2014/main" xmlns="" id="{85CFCDA3-2AC4-44CD-BA08-4C8D9258EB8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xmlns="" id="{1DB1939F-2DA4-4865-B989-62EB9EBED9DC}"/>
                </a:ext>
              </a:extLst>
            </p:cNvPr>
            <p:cNvGrpSpPr/>
            <p:nvPr/>
          </p:nvGrpSpPr>
          <p:grpSpPr>
            <a:xfrm flipH="1">
              <a:off x="1520786" y="5618882"/>
              <a:ext cx="67088" cy="983453"/>
              <a:chOff x="7152671" y="1595686"/>
              <a:chExt cx="90155" cy="901548"/>
            </a:xfrm>
          </p:grpSpPr>
          <p:sp>
            <p:nvSpPr>
              <p:cNvPr id="418" name="Rectangle 417">
                <a:extLst>
                  <a:ext uri="{FF2B5EF4-FFF2-40B4-BE49-F238E27FC236}">
                    <a16:creationId xmlns:a16="http://schemas.microsoft.com/office/drawing/2014/main" xmlns="" id="{ED2F7835-9907-49B5-94F7-531F6EBC823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9" name="Rectangle 418">
                <a:extLst>
                  <a:ext uri="{FF2B5EF4-FFF2-40B4-BE49-F238E27FC236}">
                    <a16:creationId xmlns:a16="http://schemas.microsoft.com/office/drawing/2014/main" xmlns="" id="{665CBCFB-63CB-4258-ACA6-C90069FF1BE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0" name="Rectangle 419">
                <a:extLst>
                  <a:ext uri="{FF2B5EF4-FFF2-40B4-BE49-F238E27FC236}">
                    <a16:creationId xmlns:a16="http://schemas.microsoft.com/office/drawing/2014/main" xmlns="" id="{8A0FEF24-B231-48B8-BE1B-C63C6C1803D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1" name="Rectangle 420">
                <a:extLst>
                  <a:ext uri="{FF2B5EF4-FFF2-40B4-BE49-F238E27FC236}">
                    <a16:creationId xmlns:a16="http://schemas.microsoft.com/office/drawing/2014/main" xmlns="" id="{BB8D423B-AC51-47A2-8309-1934B3F547F3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2" name="Rectangle 421">
                <a:extLst>
                  <a:ext uri="{FF2B5EF4-FFF2-40B4-BE49-F238E27FC236}">
                    <a16:creationId xmlns:a16="http://schemas.microsoft.com/office/drawing/2014/main" xmlns="" id="{670D2B43-D8E2-4A3E-A8F6-D102DC7BF7E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3" name="Rectangle 422">
                <a:extLst>
                  <a:ext uri="{FF2B5EF4-FFF2-40B4-BE49-F238E27FC236}">
                    <a16:creationId xmlns:a16="http://schemas.microsoft.com/office/drawing/2014/main" xmlns="" id="{5130B3B8-ED38-409D-851E-8636192C3F6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4" name="Rectangle 423">
                <a:extLst>
                  <a:ext uri="{FF2B5EF4-FFF2-40B4-BE49-F238E27FC236}">
                    <a16:creationId xmlns:a16="http://schemas.microsoft.com/office/drawing/2014/main" xmlns="" id="{A24F4FCA-AD01-4220-882D-80C12C2C961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5" name="Rectangle 424">
                <a:extLst>
                  <a:ext uri="{FF2B5EF4-FFF2-40B4-BE49-F238E27FC236}">
                    <a16:creationId xmlns:a16="http://schemas.microsoft.com/office/drawing/2014/main" xmlns="" id="{40B41C45-81CD-48DC-8008-263B84F178C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6" name="Rectangle 425">
                <a:extLst>
                  <a:ext uri="{FF2B5EF4-FFF2-40B4-BE49-F238E27FC236}">
                    <a16:creationId xmlns:a16="http://schemas.microsoft.com/office/drawing/2014/main" xmlns="" id="{06ABC875-AC6B-4AD9-BB6B-833FFB8E585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7" name="Rectangle 426">
                <a:extLst>
                  <a:ext uri="{FF2B5EF4-FFF2-40B4-BE49-F238E27FC236}">
                    <a16:creationId xmlns:a16="http://schemas.microsoft.com/office/drawing/2014/main" xmlns="" id="{84E77012-5B69-4BFF-AA4C-A631E38B51B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xmlns="" id="{EEE3C0A9-41C3-4060-BD7B-D264D2D62599}"/>
                </a:ext>
              </a:extLst>
            </p:cNvPr>
            <p:cNvGrpSpPr/>
            <p:nvPr/>
          </p:nvGrpSpPr>
          <p:grpSpPr>
            <a:xfrm flipH="1">
              <a:off x="1705608" y="5603564"/>
              <a:ext cx="67088" cy="983453"/>
              <a:chOff x="7152671" y="1595686"/>
              <a:chExt cx="90155" cy="901548"/>
            </a:xfrm>
          </p:grpSpPr>
          <p:sp>
            <p:nvSpPr>
              <p:cNvPr id="408" name="Rectangle 407">
                <a:extLst>
                  <a:ext uri="{FF2B5EF4-FFF2-40B4-BE49-F238E27FC236}">
                    <a16:creationId xmlns:a16="http://schemas.microsoft.com/office/drawing/2014/main" xmlns="" id="{3986B062-7BCF-4C6D-B535-59CA50D68F2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9" name="Rectangle 408">
                <a:extLst>
                  <a:ext uri="{FF2B5EF4-FFF2-40B4-BE49-F238E27FC236}">
                    <a16:creationId xmlns:a16="http://schemas.microsoft.com/office/drawing/2014/main" xmlns="" id="{4E988942-D708-4664-807C-AA13A34B54C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0" name="Rectangle 409">
                <a:extLst>
                  <a:ext uri="{FF2B5EF4-FFF2-40B4-BE49-F238E27FC236}">
                    <a16:creationId xmlns:a16="http://schemas.microsoft.com/office/drawing/2014/main" xmlns="" id="{CF0308B8-75DA-484B-AC76-9CF619EA001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1" name="Rectangle 410">
                <a:extLst>
                  <a:ext uri="{FF2B5EF4-FFF2-40B4-BE49-F238E27FC236}">
                    <a16:creationId xmlns:a16="http://schemas.microsoft.com/office/drawing/2014/main" xmlns="" id="{4266D873-2D25-4968-9095-6C1043D081F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2" name="Rectangle 411">
                <a:extLst>
                  <a:ext uri="{FF2B5EF4-FFF2-40B4-BE49-F238E27FC236}">
                    <a16:creationId xmlns:a16="http://schemas.microsoft.com/office/drawing/2014/main" xmlns="" id="{F3BE6E9F-93AD-4064-9C1A-CC19460AF12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3" name="Rectangle 412">
                <a:extLst>
                  <a:ext uri="{FF2B5EF4-FFF2-40B4-BE49-F238E27FC236}">
                    <a16:creationId xmlns:a16="http://schemas.microsoft.com/office/drawing/2014/main" xmlns="" id="{B3BFE9ED-E078-4BB7-9240-F348CB33FE8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4" name="Rectangle 413">
                <a:extLst>
                  <a:ext uri="{FF2B5EF4-FFF2-40B4-BE49-F238E27FC236}">
                    <a16:creationId xmlns:a16="http://schemas.microsoft.com/office/drawing/2014/main" xmlns="" id="{AB085886-0759-44D8-9730-5C035BF1587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5" name="Rectangle 414">
                <a:extLst>
                  <a:ext uri="{FF2B5EF4-FFF2-40B4-BE49-F238E27FC236}">
                    <a16:creationId xmlns:a16="http://schemas.microsoft.com/office/drawing/2014/main" xmlns="" id="{7E855B66-709A-4768-B194-22DE5F8C143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6" name="Rectangle 415">
                <a:extLst>
                  <a:ext uri="{FF2B5EF4-FFF2-40B4-BE49-F238E27FC236}">
                    <a16:creationId xmlns:a16="http://schemas.microsoft.com/office/drawing/2014/main" xmlns="" id="{E40908D2-F19E-40D1-903D-B0F4138E073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7" name="Rectangle 416">
                <a:extLst>
                  <a:ext uri="{FF2B5EF4-FFF2-40B4-BE49-F238E27FC236}">
                    <a16:creationId xmlns:a16="http://schemas.microsoft.com/office/drawing/2014/main" xmlns="" id="{BE98F979-3104-4AA1-8C25-3596FE29857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3" name="Group 352">
              <a:extLst>
                <a:ext uri="{FF2B5EF4-FFF2-40B4-BE49-F238E27FC236}">
                  <a16:creationId xmlns:a16="http://schemas.microsoft.com/office/drawing/2014/main" xmlns="" id="{F7E46ACB-7E23-442E-9E1D-208C147E271E}"/>
                </a:ext>
              </a:extLst>
            </p:cNvPr>
            <p:cNvGrpSpPr/>
            <p:nvPr/>
          </p:nvGrpSpPr>
          <p:grpSpPr>
            <a:xfrm flipH="1">
              <a:off x="1925490" y="5612908"/>
              <a:ext cx="67088" cy="983453"/>
              <a:chOff x="7152671" y="1595686"/>
              <a:chExt cx="90155" cy="901548"/>
            </a:xfrm>
          </p:grpSpPr>
          <p:sp>
            <p:nvSpPr>
              <p:cNvPr id="398" name="Rectangle 397">
                <a:extLst>
                  <a:ext uri="{FF2B5EF4-FFF2-40B4-BE49-F238E27FC236}">
                    <a16:creationId xmlns:a16="http://schemas.microsoft.com/office/drawing/2014/main" xmlns="" id="{500ED80A-70D3-4B0C-A74A-6A56B4A89EB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9" name="Rectangle 398">
                <a:extLst>
                  <a:ext uri="{FF2B5EF4-FFF2-40B4-BE49-F238E27FC236}">
                    <a16:creationId xmlns:a16="http://schemas.microsoft.com/office/drawing/2014/main" xmlns="" id="{C13EE8D5-84E6-4B7E-9756-BC796ED8827D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0" name="Rectangle 399">
                <a:extLst>
                  <a:ext uri="{FF2B5EF4-FFF2-40B4-BE49-F238E27FC236}">
                    <a16:creationId xmlns:a16="http://schemas.microsoft.com/office/drawing/2014/main" xmlns="" id="{BDB861D9-9560-4121-A1C1-3F49D176712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1" name="Rectangle 400">
                <a:extLst>
                  <a:ext uri="{FF2B5EF4-FFF2-40B4-BE49-F238E27FC236}">
                    <a16:creationId xmlns:a16="http://schemas.microsoft.com/office/drawing/2014/main" xmlns="" id="{8AE4E7D1-D5FA-4519-BCF2-562FC868FE44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2" name="Rectangle 401">
                <a:extLst>
                  <a:ext uri="{FF2B5EF4-FFF2-40B4-BE49-F238E27FC236}">
                    <a16:creationId xmlns:a16="http://schemas.microsoft.com/office/drawing/2014/main" xmlns="" id="{FD0D8658-EC32-4967-9C26-C79A22A4F41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3" name="Rectangle 402">
                <a:extLst>
                  <a:ext uri="{FF2B5EF4-FFF2-40B4-BE49-F238E27FC236}">
                    <a16:creationId xmlns:a16="http://schemas.microsoft.com/office/drawing/2014/main" xmlns="" id="{E5D93FCE-E807-403E-8AF8-FAF7E60F654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4" name="Rectangle 403">
                <a:extLst>
                  <a:ext uri="{FF2B5EF4-FFF2-40B4-BE49-F238E27FC236}">
                    <a16:creationId xmlns:a16="http://schemas.microsoft.com/office/drawing/2014/main" xmlns="" id="{47BD9DD6-CD8F-4C96-9419-F5E9E48F824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5" name="Rectangle 404">
                <a:extLst>
                  <a:ext uri="{FF2B5EF4-FFF2-40B4-BE49-F238E27FC236}">
                    <a16:creationId xmlns:a16="http://schemas.microsoft.com/office/drawing/2014/main" xmlns="" id="{42D01630-044C-49A3-8B08-1579DD71C75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6" name="Rectangle 405">
                <a:extLst>
                  <a:ext uri="{FF2B5EF4-FFF2-40B4-BE49-F238E27FC236}">
                    <a16:creationId xmlns:a16="http://schemas.microsoft.com/office/drawing/2014/main" xmlns="" id="{7FC62470-73E2-45A9-9C57-48C27333558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7" name="Rectangle 406">
                <a:extLst>
                  <a:ext uri="{FF2B5EF4-FFF2-40B4-BE49-F238E27FC236}">
                    <a16:creationId xmlns:a16="http://schemas.microsoft.com/office/drawing/2014/main" xmlns="" id="{CF71573B-E569-4642-B3E8-4ED127097C2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xmlns="" id="{877A6A88-6D36-466A-BD15-3578572101EE}"/>
                </a:ext>
              </a:extLst>
            </p:cNvPr>
            <p:cNvGrpSpPr/>
            <p:nvPr/>
          </p:nvGrpSpPr>
          <p:grpSpPr>
            <a:xfrm flipH="1">
              <a:off x="2161436" y="5609775"/>
              <a:ext cx="67088" cy="983453"/>
              <a:chOff x="7152671" y="1595686"/>
              <a:chExt cx="90155" cy="901548"/>
            </a:xfrm>
          </p:grpSpPr>
          <p:sp>
            <p:nvSpPr>
              <p:cNvPr id="388" name="Rectangle 387">
                <a:extLst>
                  <a:ext uri="{FF2B5EF4-FFF2-40B4-BE49-F238E27FC236}">
                    <a16:creationId xmlns:a16="http://schemas.microsoft.com/office/drawing/2014/main" xmlns="" id="{8DC18D87-50ED-4C23-A9F3-ABB5F0D149A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xmlns="" id="{97D2F8EF-87C2-4D21-8218-E28FACD0CE17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xmlns="" id="{7FD7DE18-543C-440D-B1D8-AAE88A7C743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1" name="Rectangle 390">
                <a:extLst>
                  <a:ext uri="{FF2B5EF4-FFF2-40B4-BE49-F238E27FC236}">
                    <a16:creationId xmlns:a16="http://schemas.microsoft.com/office/drawing/2014/main" xmlns="" id="{A8BBA3AA-372E-4378-9FC3-03EB94929DAA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2" name="Rectangle 391">
                <a:extLst>
                  <a:ext uri="{FF2B5EF4-FFF2-40B4-BE49-F238E27FC236}">
                    <a16:creationId xmlns:a16="http://schemas.microsoft.com/office/drawing/2014/main" xmlns="" id="{220ABD12-DE5B-4709-9561-1EB7139B0337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3" name="Rectangle 392">
                <a:extLst>
                  <a:ext uri="{FF2B5EF4-FFF2-40B4-BE49-F238E27FC236}">
                    <a16:creationId xmlns:a16="http://schemas.microsoft.com/office/drawing/2014/main" xmlns="" id="{8DC5D9A9-AD82-4A0A-8C05-39F8880F4AB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4" name="Rectangle 393">
                <a:extLst>
                  <a:ext uri="{FF2B5EF4-FFF2-40B4-BE49-F238E27FC236}">
                    <a16:creationId xmlns:a16="http://schemas.microsoft.com/office/drawing/2014/main" xmlns="" id="{AEB57EE3-E716-4917-9AC2-912B3B4ECD1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5" name="Rectangle 394">
                <a:extLst>
                  <a:ext uri="{FF2B5EF4-FFF2-40B4-BE49-F238E27FC236}">
                    <a16:creationId xmlns:a16="http://schemas.microsoft.com/office/drawing/2014/main" xmlns="" id="{5A8D09D9-858F-4B75-90B4-40A7F96A4D1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6" name="Rectangle 395">
                <a:extLst>
                  <a:ext uri="{FF2B5EF4-FFF2-40B4-BE49-F238E27FC236}">
                    <a16:creationId xmlns:a16="http://schemas.microsoft.com/office/drawing/2014/main" xmlns="" id="{7B9EFB73-5FED-423F-91D5-E06A4E65896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xmlns="" id="{9DB9E5B5-CFAF-4208-A18E-741E28B08C1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xmlns="" id="{AB6F0369-1A3C-44E3-BFFB-9A34F3FE0081}"/>
                </a:ext>
              </a:extLst>
            </p:cNvPr>
            <p:cNvGrpSpPr/>
            <p:nvPr/>
          </p:nvGrpSpPr>
          <p:grpSpPr>
            <a:xfrm flipH="1">
              <a:off x="2381318" y="5609538"/>
              <a:ext cx="67088" cy="983453"/>
              <a:chOff x="7152671" y="1595686"/>
              <a:chExt cx="90155" cy="901548"/>
            </a:xfrm>
          </p:grpSpPr>
          <p:sp>
            <p:nvSpPr>
              <p:cNvPr id="378" name="Rectangle 377">
                <a:extLst>
                  <a:ext uri="{FF2B5EF4-FFF2-40B4-BE49-F238E27FC236}">
                    <a16:creationId xmlns:a16="http://schemas.microsoft.com/office/drawing/2014/main" xmlns="" id="{966A6F1D-5824-47FF-A914-DF1C685C590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9" name="Rectangle 378">
                <a:extLst>
                  <a:ext uri="{FF2B5EF4-FFF2-40B4-BE49-F238E27FC236}">
                    <a16:creationId xmlns:a16="http://schemas.microsoft.com/office/drawing/2014/main" xmlns="" id="{FE499DBD-BB42-4219-9AF6-DB5A865C455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0" name="Rectangle 379">
                <a:extLst>
                  <a:ext uri="{FF2B5EF4-FFF2-40B4-BE49-F238E27FC236}">
                    <a16:creationId xmlns:a16="http://schemas.microsoft.com/office/drawing/2014/main" xmlns="" id="{DA832B4A-13C4-4B8B-B04A-F522F191B99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xmlns="" id="{DC283AD3-F350-4212-9008-D703ED3CD96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2" name="Rectangle 381">
                <a:extLst>
                  <a:ext uri="{FF2B5EF4-FFF2-40B4-BE49-F238E27FC236}">
                    <a16:creationId xmlns:a16="http://schemas.microsoft.com/office/drawing/2014/main" xmlns="" id="{9C6DEB1A-DBCD-4C4C-90D1-A16BE21911D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3" name="Rectangle 382">
                <a:extLst>
                  <a:ext uri="{FF2B5EF4-FFF2-40B4-BE49-F238E27FC236}">
                    <a16:creationId xmlns:a16="http://schemas.microsoft.com/office/drawing/2014/main" xmlns="" id="{C5E07C0C-0CDD-4CFA-BEFC-349C59437DE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4" name="Rectangle 383">
                <a:extLst>
                  <a:ext uri="{FF2B5EF4-FFF2-40B4-BE49-F238E27FC236}">
                    <a16:creationId xmlns:a16="http://schemas.microsoft.com/office/drawing/2014/main" xmlns="" id="{1BB8820E-8C7C-4C09-BA51-957331DDB04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5" name="Rectangle 384">
                <a:extLst>
                  <a:ext uri="{FF2B5EF4-FFF2-40B4-BE49-F238E27FC236}">
                    <a16:creationId xmlns:a16="http://schemas.microsoft.com/office/drawing/2014/main" xmlns="" id="{DDFE1659-1369-4002-B577-71F74B6480C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6" name="Rectangle 385">
                <a:extLst>
                  <a:ext uri="{FF2B5EF4-FFF2-40B4-BE49-F238E27FC236}">
                    <a16:creationId xmlns:a16="http://schemas.microsoft.com/office/drawing/2014/main" xmlns="" id="{7027EBBD-70C9-4725-8C2A-FB09431B72A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7" name="Rectangle 386">
                <a:extLst>
                  <a:ext uri="{FF2B5EF4-FFF2-40B4-BE49-F238E27FC236}">
                    <a16:creationId xmlns:a16="http://schemas.microsoft.com/office/drawing/2014/main" xmlns="" id="{A7F8758E-0AF3-4892-BFD5-364EEB573B7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xmlns="" id="{A23C1B95-5607-4E2F-9559-52273454270C}"/>
                </a:ext>
              </a:extLst>
            </p:cNvPr>
            <p:cNvGrpSpPr/>
            <p:nvPr/>
          </p:nvGrpSpPr>
          <p:grpSpPr>
            <a:xfrm flipH="1">
              <a:off x="2566140" y="5594220"/>
              <a:ext cx="67088" cy="983453"/>
              <a:chOff x="7152671" y="1595686"/>
              <a:chExt cx="90155" cy="901548"/>
            </a:xfrm>
          </p:grpSpPr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xmlns="" id="{AC60969E-0926-41A1-8857-099B6F3707D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9" name="Rectangle 368">
                <a:extLst>
                  <a:ext uri="{FF2B5EF4-FFF2-40B4-BE49-F238E27FC236}">
                    <a16:creationId xmlns:a16="http://schemas.microsoft.com/office/drawing/2014/main" xmlns="" id="{BC2ABC6F-4568-4396-B79B-7888DF402E6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xmlns="" id="{F54A8759-4AC9-442B-B854-6B3C17B20546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1" name="Rectangle 370">
                <a:extLst>
                  <a:ext uri="{FF2B5EF4-FFF2-40B4-BE49-F238E27FC236}">
                    <a16:creationId xmlns:a16="http://schemas.microsoft.com/office/drawing/2014/main" xmlns="" id="{ED1F5F35-3D87-4768-84AF-E79E3F1983D0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xmlns="" id="{1E5D785B-4B5A-44DE-AA0F-EC9442D6ABE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3" name="Rectangle 372">
                <a:extLst>
                  <a:ext uri="{FF2B5EF4-FFF2-40B4-BE49-F238E27FC236}">
                    <a16:creationId xmlns:a16="http://schemas.microsoft.com/office/drawing/2014/main" xmlns="" id="{11A9D0D0-D997-4E6C-9BB1-B9C11BC0350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xmlns="" id="{B2BFC64F-240F-4917-A19A-7E662BA5D89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xmlns="" id="{84F57448-5939-451E-BE21-EF301DC1F64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xmlns="" id="{C12E9F7B-66F8-4A33-A04C-3C552F685D9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7" name="Rectangle 376">
                <a:extLst>
                  <a:ext uri="{FF2B5EF4-FFF2-40B4-BE49-F238E27FC236}">
                    <a16:creationId xmlns:a16="http://schemas.microsoft.com/office/drawing/2014/main" xmlns="" id="{9539451F-5707-4EE9-B922-6BDF7B05FD4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xmlns="" id="{A58BBFCC-BA5F-4474-9ACA-E45270B83C77}"/>
                </a:ext>
              </a:extLst>
            </p:cNvPr>
            <p:cNvGrpSpPr/>
            <p:nvPr/>
          </p:nvGrpSpPr>
          <p:grpSpPr>
            <a:xfrm flipH="1">
              <a:off x="2786022" y="5603564"/>
              <a:ext cx="67088" cy="983453"/>
              <a:chOff x="7152671" y="1595686"/>
              <a:chExt cx="90155" cy="901548"/>
            </a:xfrm>
          </p:grpSpPr>
          <p:sp>
            <p:nvSpPr>
              <p:cNvPr id="358" name="Rectangle 357">
                <a:extLst>
                  <a:ext uri="{FF2B5EF4-FFF2-40B4-BE49-F238E27FC236}">
                    <a16:creationId xmlns:a16="http://schemas.microsoft.com/office/drawing/2014/main" xmlns="" id="{1107D206-EA0F-48BD-8D54-E8F369F40E7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xmlns="" id="{DE7976DE-A372-4EDB-9FBB-4A1D60F7F24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0" name="Rectangle 359">
                <a:extLst>
                  <a:ext uri="{FF2B5EF4-FFF2-40B4-BE49-F238E27FC236}">
                    <a16:creationId xmlns:a16="http://schemas.microsoft.com/office/drawing/2014/main" xmlns="" id="{1D59D75C-9BB7-4759-8BF9-587B5E7FDAF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1" name="Rectangle 360">
                <a:extLst>
                  <a:ext uri="{FF2B5EF4-FFF2-40B4-BE49-F238E27FC236}">
                    <a16:creationId xmlns:a16="http://schemas.microsoft.com/office/drawing/2014/main" xmlns="" id="{BDB7DE49-7FF4-4429-A3F0-961398602C1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2" name="Rectangle 361">
                <a:extLst>
                  <a:ext uri="{FF2B5EF4-FFF2-40B4-BE49-F238E27FC236}">
                    <a16:creationId xmlns:a16="http://schemas.microsoft.com/office/drawing/2014/main" xmlns="" id="{EE8970BF-995B-4695-984E-0E0F1CF3804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3" name="Rectangle 362">
                <a:extLst>
                  <a:ext uri="{FF2B5EF4-FFF2-40B4-BE49-F238E27FC236}">
                    <a16:creationId xmlns:a16="http://schemas.microsoft.com/office/drawing/2014/main" xmlns="" id="{BAB647BF-FC71-4AFA-8EC0-6D8CEFF9F8C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4" name="Rectangle 363">
                <a:extLst>
                  <a:ext uri="{FF2B5EF4-FFF2-40B4-BE49-F238E27FC236}">
                    <a16:creationId xmlns:a16="http://schemas.microsoft.com/office/drawing/2014/main" xmlns="" id="{13A0B60B-9DB4-4013-B256-83558EC4B3C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5" name="Rectangle 364">
                <a:extLst>
                  <a:ext uri="{FF2B5EF4-FFF2-40B4-BE49-F238E27FC236}">
                    <a16:creationId xmlns:a16="http://schemas.microsoft.com/office/drawing/2014/main" xmlns="" id="{9C45AEC6-2EF1-4BDD-A1BA-053A7B82D7A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xmlns="" id="{8F452393-C2FE-4F5A-AFFF-477803B74B2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xmlns="" id="{89E386A5-4AFA-4130-9AC6-D146CC2AB4D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xmlns="" id="{E874C68D-8292-453C-B102-92CDB70E3285}"/>
              </a:ext>
            </a:extLst>
          </p:cNvPr>
          <p:cNvGrpSpPr/>
          <p:nvPr/>
        </p:nvGrpSpPr>
        <p:grpSpPr>
          <a:xfrm>
            <a:off x="5549055" y="4699310"/>
            <a:ext cx="909388" cy="999008"/>
            <a:chOff x="5640537" y="4966671"/>
            <a:chExt cx="909388" cy="999008"/>
          </a:xfrm>
        </p:grpSpPr>
        <p:grpSp>
          <p:nvGrpSpPr>
            <p:cNvPr id="444" name="Group 443">
              <a:extLst>
                <a:ext uri="{FF2B5EF4-FFF2-40B4-BE49-F238E27FC236}">
                  <a16:creationId xmlns:a16="http://schemas.microsoft.com/office/drawing/2014/main" xmlns="" id="{A4B35E6D-55E0-475D-A073-ABBCB356B23D}"/>
                </a:ext>
              </a:extLst>
            </p:cNvPr>
            <p:cNvGrpSpPr/>
            <p:nvPr/>
          </p:nvGrpSpPr>
          <p:grpSpPr>
            <a:xfrm flipH="1">
              <a:off x="5640537" y="4982226"/>
              <a:ext cx="67088" cy="983453"/>
              <a:chOff x="7152671" y="1595686"/>
              <a:chExt cx="90155" cy="901548"/>
            </a:xfrm>
          </p:grpSpPr>
          <p:sp>
            <p:nvSpPr>
              <p:cNvPr id="489" name="Rectangle 488">
                <a:extLst>
                  <a:ext uri="{FF2B5EF4-FFF2-40B4-BE49-F238E27FC236}">
                    <a16:creationId xmlns:a16="http://schemas.microsoft.com/office/drawing/2014/main" xmlns="" id="{58D8ACE9-6D82-4BCD-88FA-BC9BCAEB4F7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0" name="Rectangle 489">
                <a:extLst>
                  <a:ext uri="{FF2B5EF4-FFF2-40B4-BE49-F238E27FC236}">
                    <a16:creationId xmlns:a16="http://schemas.microsoft.com/office/drawing/2014/main" xmlns="" id="{60BEB21B-F0BC-4FB0-8B09-E2CD3BF96D7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1" name="Rectangle 490">
                <a:extLst>
                  <a:ext uri="{FF2B5EF4-FFF2-40B4-BE49-F238E27FC236}">
                    <a16:creationId xmlns:a16="http://schemas.microsoft.com/office/drawing/2014/main" xmlns="" id="{6E39E906-2025-40E7-9F9C-8988AF2328C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2" name="Rectangle 491">
                <a:extLst>
                  <a:ext uri="{FF2B5EF4-FFF2-40B4-BE49-F238E27FC236}">
                    <a16:creationId xmlns:a16="http://schemas.microsoft.com/office/drawing/2014/main" xmlns="" id="{90DB3FA0-DCEF-47B5-96EA-88621D3584C4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3" name="Rectangle 492">
                <a:extLst>
                  <a:ext uri="{FF2B5EF4-FFF2-40B4-BE49-F238E27FC236}">
                    <a16:creationId xmlns:a16="http://schemas.microsoft.com/office/drawing/2014/main" xmlns="" id="{9780B43F-4F07-4637-9074-A0461F9197E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4" name="Rectangle 493">
                <a:extLst>
                  <a:ext uri="{FF2B5EF4-FFF2-40B4-BE49-F238E27FC236}">
                    <a16:creationId xmlns:a16="http://schemas.microsoft.com/office/drawing/2014/main" xmlns="" id="{7E7F1431-E5B7-4241-8CDF-05D4C72B3D0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5" name="Rectangle 494">
                <a:extLst>
                  <a:ext uri="{FF2B5EF4-FFF2-40B4-BE49-F238E27FC236}">
                    <a16:creationId xmlns:a16="http://schemas.microsoft.com/office/drawing/2014/main" xmlns="" id="{394A29A7-C10D-49F9-8591-3AAF1926F1D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6" name="Rectangle 495">
                <a:extLst>
                  <a:ext uri="{FF2B5EF4-FFF2-40B4-BE49-F238E27FC236}">
                    <a16:creationId xmlns:a16="http://schemas.microsoft.com/office/drawing/2014/main" xmlns="" id="{CF259B36-A3C1-4302-A6BE-6C35FCAECEE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7" name="Rectangle 496">
                <a:extLst>
                  <a:ext uri="{FF2B5EF4-FFF2-40B4-BE49-F238E27FC236}">
                    <a16:creationId xmlns:a16="http://schemas.microsoft.com/office/drawing/2014/main" xmlns="" id="{5B1BAE9A-5653-42FB-8B78-9E8861EAD11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8" name="Rectangle 497">
                <a:extLst>
                  <a:ext uri="{FF2B5EF4-FFF2-40B4-BE49-F238E27FC236}">
                    <a16:creationId xmlns:a16="http://schemas.microsoft.com/office/drawing/2014/main" xmlns="" id="{91A9DD5D-220A-4D53-A904-3D84C08E04F1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5" name="Group 444">
              <a:extLst>
                <a:ext uri="{FF2B5EF4-FFF2-40B4-BE49-F238E27FC236}">
                  <a16:creationId xmlns:a16="http://schemas.microsoft.com/office/drawing/2014/main" xmlns="" id="{CFFD13DC-AA34-4AC7-8367-653183ECD8E1}"/>
                </a:ext>
              </a:extLst>
            </p:cNvPr>
            <p:cNvGrpSpPr/>
            <p:nvPr/>
          </p:nvGrpSpPr>
          <p:grpSpPr>
            <a:xfrm flipH="1">
              <a:off x="5860419" y="4981989"/>
              <a:ext cx="67088" cy="983453"/>
              <a:chOff x="7152671" y="1595686"/>
              <a:chExt cx="90155" cy="901548"/>
            </a:xfrm>
          </p:grpSpPr>
          <p:sp>
            <p:nvSpPr>
              <p:cNvPr id="479" name="Rectangle 478">
                <a:extLst>
                  <a:ext uri="{FF2B5EF4-FFF2-40B4-BE49-F238E27FC236}">
                    <a16:creationId xmlns:a16="http://schemas.microsoft.com/office/drawing/2014/main" xmlns="" id="{2EC6435B-395D-45D3-882F-F61F4D157E1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0" name="Rectangle 479">
                <a:extLst>
                  <a:ext uri="{FF2B5EF4-FFF2-40B4-BE49-F238E27FC236}">
                    <a16:creationId xmlns:a16="http://schemas.microsoft.com/office/drawing/2014/main" xmlns="" id="{9D820482-036F-4090-8D45-2BB6CC2B03A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1" name="Rectangle 480">
                <a:extLst>
                  <a:ext uri="{FF2B5EF4-FFF2-40B4-BE49-F238E27FC236}">
                    <a16:creationId xmlns:a16="http://schemas.microsoft.com/office/drawing/2014/main" xmlns="" id="{5D78AAF1-010E-4099-9C60-5545F7BEC6C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2" name="Rectangle 481">
                <a:extLst>
                  <a:ext uri="{FF2B5EF4-FFF2-40B4-BE49-F238E27FC236}">
                    <a16:creationId xmlns:a16="http://schemas.microsoft.com/office/drawing/2014/main" xmlns="" id="{46DBBC1E-4F87-4F5B-BBAF-EFEA11A9D57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3" name="Rectangle 482">
                <a:extLst>
                  <a:ext uri="{FF2B5EF4-FFF2-40B4-BE49-F238E27FC236}">
                    <a16:creationId xmlns:a16="http://schemas.microsoft.com/office/drawing/2014/main" xmlns="" id="{4175D0C1-B0C3-4A3A-8856-B92B8F0E0DA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4" name="Rectangle 483">
                <a:extLst>
                  <a:ext uri="{FF2B5EF4-FFF2-40B4-BE49-F238E27FC236}">
                    <a16:creationId xmlns:a16="http://schemas.microsoft.com/office/drawing/2014/main" xmlns="" id="{169029A7-62B3-45D6-B4A2-43DF4C0601F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5" name="Rectangle 484">
                <a:extLst>
                  <a:ext uri="{FF2B5EF4-FFF2-40B4-BE49-F238E27FC236}">
                    <a16:creationId xmlns:a16="http://schemas.microsoft.com/office/drawing/2014/main" xmlns="" id="{9195B559-7E6D-44BB-9A92-871FB9EB614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6" name="Rectangle 485">
                <a:extLst>
                  <a:ext uri="{FF2B5EF4-FFF2-40B4-BE49-F238E27FC236}">
                    <a16:creationId xmlns:a16="http://schemas.microsoft.com/office/drawing/2014/main" xmlns="" id="{41265DF2-5B2C-47A4-BF3E-F052E164714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7" name="Rectangle 486">
                <a:extLst>
                  <a:ext uri="{FF2B5EF4-FFF2-40B4-BE49-F238E27FC236}">
                    <a16:creationId xmlns:a16="http://schemas.microsoft.com/office/drawing/2014/main" xmlns="" id="{6F387C3F-8434-4205-A29C-42AA8A60BD9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8" name="Rectangle 487">
                <a:extLst>
                  <a:ext uri="{FF2B5EF4-FFF2-40B4-BE49-F238E27FC236}">
                    <a16:creationId xmlns:a16="http://schemas.microsoft.com/office/drawing/2014/main" xmlns="" id="{4E02BC43-14ED-4D45-9404-6974B827E47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6" name="Group 445">
              <a:extLst>
                <a:ext uri="{FF2B5EF4-FFF2-40B4-BE49-F238E27FC236}">
                  <a16:creationId xmlns:a16="http://schemas.microsoft.com/office/drawing/2014/main" xmlns="" id="{A171486B-B0EA-4151-AA5E-06932DF4CB8C}"/>
                </a:ext>
              </a:extLst>
            </p:cNvPr>
            <p:cNvGrpSpPr/>
            <p:nvPr/>
          </p:nvGrpSpPr>
          <p:grpSpPr>
            <a:xfrm flipH="1">
              <a:off x="6045241" y="4966671"/>
              <a:ext cx="67088" cy="983453"/>
              <a:chOff x="7152671" y="1595686"/>
              <a:chExt cx="90155" cy="901548"/>
            </a:xfrm>
          </p:grpSpPr>
          <p:sp>
            <p:nvSpPr>
              <p:cNvPr id="469" name="Rectangle 468">
                <a:extLst>
                  <a:ext uri="{FF2B5EF4-FFF2-40B4-BE49-F238E27FC236}">
                    <a16:creationId xmlns:a16="http://schemas.microsoft.com/office/drawing/2014/main" xmlns="" id="{44DD5E37-A6CE-43E7-A9B4-8B01906C534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0" name="Rectangle 469">
                <a:extLst>
                  <a:ext uri="{FF2B5EF4-FFF2-40B4-BE49-F238E27FC236}">
                    <a16:creationId xmlns:a16="http://schemas.microsoft.com/office/drawing/2014/main" xmlns="" id="{60A4CD7F-57FA-40C6-82B2-85406EFE36F9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1" name="Rectangle 470">
                <a:extLst>
                  <a:ext uri="{FF2B5EF4-FFF2-40B4-BE49-F238E27FC236}">
                    <a16:creationId xmlns:a16="http://schemas.microsoft.com/office/drawing/2014/main" xmlns="" id="{70FDD231-AC88-4717-9E63-12ACC246721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2" name="Rectangle 471">
                <a:extLst>
                  <a:ext uri="{FF2B5EF4-FFF2-40B4-BE49-F238E27FC236}">
                    <a16:creationId xmlns:a16="http://schemas.microsoft.com/office/drawing/2014/main" xmlns="" id="{498891C7-E6CA-4263-86D9-C13A58504DD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3" name="Rectangle 472">
                <a:extLst>
                  <a:ext uri="{FF2B5EF4-FFF2-40B4-BE49-F238E27FC236}">
                    <a16:creationId xmlns:a16="http://schemas.microsoft.com/office/drawing/2014/main" xmlns="" id="{4341D732-54CE-40BA-ABDA-8526DD58365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4" name="Rectangle 473">
                <a:extLst>
                  <a:ext uri="{FF2B5EF4-FFF2-40B4-BE49-F238E27FC236}">
                    <a16:creationId xmlns:a16="http://schemas.microsoft.com/office/drawing/2014/main" xmlns="" id="{C9C2630D-124A-4198-85A5-FFE90FDE142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5" name="Rectangle 474">
                <a:extLst>
                  <a:ext uri="{FF2B5EF4-FFF2-40B4-BE49-F238E27FC236}">
                    <a16:creationId xmlns:a16="http://schemas.microsoft.com/office/drawing/2014/main" xmlns="" id="{85CDE700-BE9F-4DC1-B1AB-8DDFBE89928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6" name="Rectangle 475">
                <a:extLst>
                  <a:ext uri="{FF2B5EF4-FFF2-40B4-BE49-F238E27FC236}">
                    <a16:creationId xmlns:a16="http://schemas.microsoft.com/office/drawing/2014/main" xmlns="" id="{1B1D9BC0-1306-47A9-AADA-5D1FA53A49D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7" name="Rectangle 476">
                <a:extLst>
                  <a:ext uri="{FF2B5EF4-FFF2-40B4-BE49-F238E27FC236}">
                    <a16:creationId xmlns:a16="http://schemas.microsoft.com/office/drawing/2014/main" xmlns="" id="{F08E8BB8-1C3E-4415-9E19-3CF488DC373B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8" name="Rectangle 477">
                <a:extLst>
                  <a:ext uri="{FF2B5EF4-FFF2-40B4-BE49-F238E27FC236}">
                    <a16:creationId xmlns:a16="http://schemas.microsoft.com/office/drawing/2014/main" xmlns="" id="{8C4F7135-965A-4711-A358-5032F649A75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7" name="Group 446">
              <a:extLst>
                <a:ext uri="{FF2B5EF4-FFF2-40B4-BE49-F238E27FC236}">
                  <a16:creationId xmlns:a16="http://schemas.microsoft.com/office/drawing/2014/main" xmlns="" id="{61DEDD5A-EA5D-4F08-8FA2-9F0F09DF4063}"/>
                </a:ext>
              </a:extLst>
            </p:cNvPr>
            <p:cNvGrpSpPr/>
            <p:nvPr/>
          </p:nvGrpSpPr>
          <p:grpSpPr>
            <a:xfrm flipH="1">
              <a:off x="6265123" y="4976015"/>
              <a:ext cx="67088" cy="983453"/>
              <a:chOff x="7152671" y="1595686"/>
              <a:chExt cx="90155" cy="901548"/>
            </a:xfrm>
          </p:grpSpPr>
          <p:sp>
            <p:nvSpPr>
              <p:cNvPr id="459" name="Rectangle 458">
                <a:extLst>
                  <a:ext uri="{FF2B5EF4-FFF2-40B4-BE49-F238E27FC236}">
                    <a16:creationId xmlns:a16="http://schemas.microsoft.com/office/drawing/2014/main" xmlns="" id="{5BBB027D-9D64-4C03-8440-8F55D85F5D0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0" name="Rectangle 459">
                <a:extLst>
                  <a:ext uri="{FF2B5EF4-FFF2-40B4-BE49-F238E27FC236}">
                    <a16:creationId xmlns:a16="http://schemas.microsoft.com/office/drawing/2014/main" xmlns="" id="{CDC4CF15-C7BB-4DC5-A56F-BDA19DBD8E6A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1" name="Rectangle 460">
                <a:extLst>
                  <a:ext uri="{FF2B5EF4-FFF2-40B4-BE49-F238E27FC236}">
                    <a16:creationId xmlns:a16="http://schemas.microsoft.com/office/drawing/2014/main" xmlns="" id="{B8C900B9-B300-4FEE-89DA-B363E9740F0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2" name="Rectangle 461">
                <a:extLst>
                  <a:ext uri="{FF2B5EF4-FFF2-40B4-BE49-F238E27FC236}">
                    <a16:creationId xmlns:a16="http://schemas.microsoft.com/office/drawing/2014/main" xmlns="" id="{1A300022-B937-4385-B4ED-E2DC9DD0304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3" name="Rectangle 462">
                <a:extLst>
                  <a:ext uri="{FF2B5EF4-FFF2-40B4-BE49-F238E27FC236}">
                    <a16:creationId xmlns:a16="http://schemas.microsoft.com/office/drawing/2014/main" xmlns="" id="{905A9405-9AC6-4D04-97BC-8C6FCF79236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4" name="Rectangle 463">
                <a:extLst>
                  <a:ext uri="{FF2B5EF4-FFF2-40B4-BE49-F238E27FC236}">
                    <a16:creationId xmlns:a16="http://schemas.microsoft.com/office/drawing/2014/main" xmlns="" id="{5DEFC0AB-A8C8-4208-AE3E-4983CC1520C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5" name="Rectangle 464">
                <a:extLst>
                  <a:ext uri="{FF2B5EF4-FFF2-40B4-BE49-F238E27FC236}">
                    <a16:creationId xmlns:a16="http://schemas.microsoft.com/office/drawing/2014/main" xmlns="" id="{5CDA9304-2E18-43D3-9AE3-F976EF98F38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6" name="Rectangle 465">
                <a:extLst>
                  <a:ext uri="{FF2B5EF4-FFF2-40B4-BE49-F238E27FC236}">
                    <a16:creationId xmlns:a16="http://schemas.microsoft.com/office/drawing/2014/main" xmlns="" id="{11F7E022-263B-4228-9CB2-FF8D5FCA669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7" name="Rectangle 466">
                <a:extLst>
                  <a:ext uri="{FF2B5EF4-FFF2-40B4-BE49-F238E27FC236}">
                    <a16:creationId xmlns:a16="http://schemas.microsoft.com/office/drawing/2014/main" xmlns="" id="{2D56511A-E151-4B1A-BDF0-BA5FA2AB3A0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8" name="Rectangle 467">
                <a:extLst>
                  <a:ext uri="{FF2B5EF4-FFF2-40B4-BE49-F238E27FC236}">
                    <a16:creationId xmlns:a16="http://schemas.microsoft.com/office/drawing/2014/main" xmlns="" id="{231B9F56-B985-4520-8C11-9FA1FE2F07B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8" name="Group 447">
              <a:extLst>
                <a:ext uri="{FF2B5EF4-FFF2-40B4-BE49-F238E27FC236}">
                  <a16:creationId xmlns:a16="http://schemas.microsoft.com/office/drawing/2014/main" xmlns="" id="{16E907EA-0BC8-4BC0-86C3-2B6B1542C08A}"/>
                </a:ext>
              </a:extLst>
            </p:cNvPr>
            <p:cNvGrpSpPr/>
            <p:nvPr/>
          </p:nvGrpSpPr>
          <p:grpSpPr>
            <a:xfrm flipH="1">
              <a:off x="6482837" y="4981458"/>
              <a:ext cx="67088" cy="983453"/>
              <a:chOff x="7152671" y="1595686"/>
              <a:chExt cx="90155" cy="901548"/>
            </a:xfrm>
          </p:grpSpPr>
          <p:sp>
            <p:nvSpPr>
              <p:cNvPr id="449" name="Rectangle 448">
                <a:extLst>
                  <a:ext uri="{FF2B5EF4-FFF2-40B4-BE49-F238E27FC236}">
                    <a16:creationId xmlns:a16="http://schemas.microsoft.com/office/drawing/2014/main" xmlns="" id="{0482A525-8864-4643-8516-F4504E40114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0" name="Rectangle 449">
                <a:extLst>
                  <a:ext uri="{FF2B5EF4-FFF2-40B4-BE49-F238E27FC236}">
                    <a16:creationId xmlns:a16="http://schemas.microsoft.com/office/drawing/2014/main" xmlns="" id="{DB40A5B1-28D2-40FB-A253-5193CE9F414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1" name="Rectangle 450">
                <a:extLst>
                  <a:ext uri="{FF2B5EF4-FFF2-40B4-BE49-F238E27FC236}">
                    <a16:creationId xmlns:a16="http://schemas.microsoft.com/office/drawing/2014/main" xmlns="" id="{0991C6E6-4292-45E2-A50A-3DE29123FC1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2" name="Rectangle 451">
                <a:extLst>
                  <a:ext uri="{FF2B5EF4-FFF2-40B4-BE49-F238E27FC236}">
                    <a16:creationId xmlns:a16="http://schemas.microsoft.com/office/drawing/2014/main" xmlns="" id="{47EACE3F-61E8-420F-B236-4C0A4A776B6A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3" name="Rectangle 452">
                <a:extLst>
                  <a:ext uri="{FF2B5EF4-FFF2-40B4-BE49-F238E27FC236}">
                    <a16:creationId xmlns:a16="http://schemas.microsoft.com/office/drawing/2014/main" xmlns="" id="{C02F511B-8646-4482-B46D-EDEA655084F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4" name="Rectangle 453">
                <a:extLst>
                  <a:ext uri="{FF2B5EF4-FFF2-40B4-BE49-F238E27FC236}">
                    <a16:creationId xmlns:a16="http://schemas.microsoft.com/office/drawing/2014/main" xmlns="" id="{8C5A4BFC-014F-4B48-BE88-23A346D36BA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5" name="Rectangle 454">
                <a:extLst>
                  <a:ext uri="{FF2B5EF4-FFF2-40B4-BE49-F238E27FC236}">
                    <a16:creationId xmlns:a16="http://schemas.microsoft.com/office/drawing/2014/main" xmlns="" id="{C5811A0B-9CB4-4CD5-953A-0FE77AE9B95A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6" name="Rectangle 455">
                <a:extLst>
                  <a:ext uri="{FF2B5EF4-FFF2-40B4-BE49-F238E27FC236}">
                    <a16:creationId xmlns:a16="http://schemas.microsoft.com/office/drawing/2014/main" xmlns="" id="{5984A35B-8523-4301-9D8C-D3768610AC2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7" name="Rectangle 456">
                <a:extLst>
                  <a:ext uri="{FF2B5EF4-FFF2-40B4-BE49-F238E27FC236}">
                    <a16:creationId xmlns:a16="http://schemas.microsoft.com/office/drawing/2014/main" xmlns="" id="{5A78C14D-929E-4744-A5D2-C2B4F8014E9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8" name="Rectangle 457">
                <a:extLst>
                  <a:ext uri="{FF2B5EF4-FFF2-40B4-BE49-F238E27FC236}">
                    <a16:creationId xmlns:a16="http://schemas.microsoft.com/office/drawing/2014/main" xmlns="" id="{224BD5E0-14A8-48CE-8436-8B579AD7A26A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4BACC6">
                  <a:lumMod val="20000"/>
                  <a:lumOff val="80000"/>
                </a:srgbClr>
              </a:solidFill>
              <a:ln w="3175" cap="flat" cmpd="sng" algn="ctr">
                <a:solidFill>
                  <a:srgbClr val="4BACC6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xmlns="" id="{B185F16E-3F28-4276-BC54-F9DA3F38A008}"/>
              </a:ext>
            </a:extLst>
          </p:cNvPr>
          <p:cNvGrpSpPr/>
          <p:nvPr/>
        </p:nvGrpSpPr>
        <p:grpSpPr>
          <a:xfrm>
            <a:off x="7846974" y="3839694"/>
            <a:ext cx="1275277" cy="1212548"/>
            <a:chOff x="4466955" y="1528172"/>
            <a:chExt cx="1402805" cy="1333803"/>
          </a:xfrm>
        </p:grpSpPr>
        <p:pic>
          <p:nvPicPr>
            <p:cNvPr id="500" name="Picture 499">
              <a:extLst>
                <a:ext uri="{FF2B5EF4-FFF2-40B4-BE49-F238E27FC236}">
                  <a16:creationId xmlns:a16="http://schemas.microsoft.com/office/drawing/2014/main" xmlns="" id="{F6254E5C-3D4E-4009-B232-8E2B3ED7D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501" name="Picture 500">
              <a:extLst>
                <a:ext uri="{FF2B5EF4-FFF2-40B4-BE49-F238E27FC236}">
                  <a16:creationId xmlns:a16="http://schemas.microsoft.com/office/drawing/2014/main" xmlns="" id="{05442DA8-23E4-4D21-933E-FE97BE88A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502" name="Picture 501">
              <a:extLst>
                <a:ext uri="{FF2B5EF4-FFF2-40B4-BE49-F238E27FC236}">
                  <a16:creationId xmlns:a16="http://schemas.microsoft.com/office/drawing/2014/main" xmlns="" id="{08126852-6E9C-4666-B1EC-1F266BF62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xmlns="" id="{A0C9263D-D16F-4D14-A13A-BB64E4166359}"/>
              </a:ext>
            </a:extLst>
          </p:cNvPr>
          <p:cNvGrpSpPr/>
          <p:nvPr/>
        </p:nvGrpSpPr>
        <p:grpSpPr>
          <a:xfrm>
            <a:off x="9552511" y="3852238"/>
            <a:ext cx="1275277" cy="1212548"/>
            <a:chOff x="4466955" y="1528172"/>
            <a:chExt cx="1402805" cy="1333803"/>
          </a:xfrm>
        </p:grpSpPr>
        <p:pic>
          <p:nvPicPr>
            <p:cNvPr id="504" name="Picture 503">
              <a:extLst>
                <a:ext uri="{FF2B5EF4-FFF2-40B4-BE49-F238E27FC236}">
                  <a16:creationId xmlns:a16="http://schemas.microsoft.com/office/drawing/2014/main" xmlns="" id="{6C791F12-F698-4372-A056-159647AA8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505" name="Picture 504">
              <a:extLst>
                <a:ext uri="{FF2B5EF4-FFF2-40B4-BE49-F238E27FC236}">
                  <a16:creationId xmlns:a16="http://schemas.microsoft.com/office/drawing/2014/main" xmlns="" id="{33F646A6-E383-433F-9ACD-FD7D4FE56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506" name="Picture 505">
              <a:extLst>
                <a:ext uri="{FF2B5EF4-FFF2-40B4-BE49-F238E27FC236}">
                  <a16:creationId xmlns:a16="http://schemas.microsoft.com/office/drawing/2014/main" xmlns="" id="{0C3C80EE-9C0C-4C64-BD67-BD59CEF6B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507" name="Group 506">
            <a:extLst>
              <a:ext uri="{FF2B5EF4-FFF2-40B4-BE49-F238E27FC236}">
                <a16:creationId xmlns:a16="http://schemas.microsoft.com/office/drawing/2014/main" xmlns="" id="{EC6954DE-66A5-4C5A-99FC-52A66F4FE7AD}"/>
              </a:ext>
            </a:extLst>
          </p:cNvPr>
          <p:cNvGrpSpPr/>
          <p:nvPr/>
        </p:nvGrpSpPr>
        <p:grpSpPr>
          <a:xfrm>
            <a:off x="8660791" y="5191706"/>
            <a:ext cx="1149327" cy="1086597"/>
            <a:chOff x="4466955" y="1528172"/>
            <a:chExt cx="1264260" cy="1195257"/>
          </a:xfrm>
        </p:grpSpPr>
        <p:pic>
          <p:nvPicPr>
            <p:cNvPr id="508" name="Picture 507">
              <a:extLst>
                <a:ext uri="{FF2B5EF4-FFF2-40B4-BE49-F238E27FC236}">
                  <a16:creationId xmlns:a16="http://schemas.microsoft.com/office/drawing/2014/main" xmlns="" id="{A832C6FB-7130-4898-A1BF-9CA9CDAC3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509" name="Picture 508">
              <a:extLst>
                <a:ext uri="{FF2B5EF4-FFF2-40B4-BE49-F238E27FC236}">
                  <a16:creationId xmlns:a16="http://schemas.microsoft.com/office/drawing/2014/main" xmlns="" id="{DBD7D97B-8232-425A-A710-180BAEFDB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</p:grpSp>
      <p:sp>
        <p:nvSpPr>
          <p:cNvPr id="510" name="Rectangle 509">
            <a:extLst>
              <a:ext uri="{FF2B5EF4-FFF2-40B4-BE49-F238E27FC236}">
                <a16:creationId xmlns:a16="http://schemas.microsoft.com/office/drawing/2014/main" xmlns="" id="{0BAC8661-70E3-4C05-888E-3A890A3CE843}"/>
              </a:ext>
            </a:extLst>
          </p:cNvPr>
          <p:cNvSpPr/>
          <p:nvPr/>
        </p:nvSpPr>
        <p:spPr>
          <a:xfrm>
            <a:off x="3010947" y="2965697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1" name="Rectangle 510">
            <a:extLst>
              <a:ext uri="{FF2B5EF4-FFF2-40B4-BE49-F238E27FC236}">
                <a16:creationId xmlns:a16="http://schemas.microsoft.com/office/drawing/2014/main" xmlns="" id="{9EE9D0B3-DABA-4056-9A37-F4720F5E6497}"/>
              </a:ext>
            </a:extLst>
          </p:cNvPr>
          <p:cNvSpPr/>
          <p:nvPr/>
        </p:nvSpPr>
        <p:spPr>
          <a:xfrm>
            <a:off x="6352714" y="2965697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2" name="Rectangle 511">
            <a:extLst>
              <a:ext uri="{FF2B5EF4-FFF2-40B4-BE49-F238E27FC236}">
                <a16:creationId xmlns:a16="http://schemas.microsoft.com/office/drawing/2014/main" xmlns="" id="{4B85D79A-0B4C-4B7B-855E-D071D1CE5189}"/>
              </a:ext>
            </a:extLst>
          </p:cNvPr>
          <p:cNvSpPr/>
          <p:nvPr/>
        </p:nvSpPr>
        <p:spPr>
          <a:xfrm>
            <a:off x="10083523" y="2965697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3" name="Rectangle 512">
            <a:extLst>
              <a:ext uri="{FF2B5EF4-FFF2-40B4-BE49-F238E27FC236}">
                <a16:creationId xmlns:a16="http://schemas.microsoft.com/office/drawing/2014/main" xmlns="" id="{8ECA4403-665C-4669-8365-055EB68FF2DA}"/>
              </a:ext>
            </a:extLst>
          </p:cNvPr>
          <p:cNvSpPr/>
          <p:nvPr/>
        </p:nvSpPr>
        <p:spPr>
          <a:xfrm>
            <a:off x="3016941" y="5812196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4" name="Rectangle 513">
            <a:extLst>
              <a:ext uri="{FF2B5EF4-FFF2-40B4-BE49-F238E27FC236}">
                <a16:creationId xmlns:a16="http://schemas.microsoft.com/office/drawing/2014/main" xmlns="" id="{428274FF-AD94-4005-AF63-5F488E8B1A22}"/>
              </a:ext>
            </a:extLst>
          </p:cNvPr>
          <p:cNvSpPr/>
          <p:nvPr/>
        </p:nvSpPr>
        <p:spPr>
          <a:xfrm>
            <a:off x="6358708" y="5812196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xmlns="" id="{70F475D3-9CAB-4161-A334-BA2C58E3D779}"/>
              </a:ext>
            </a:extLst>
          </p:cNvPr>
          <p:cNvSpPr/>
          <p:nvPr/>
        </p:nvSpPr>
        <p:spPr>
          <a:xfrm>
            <a:off x="10089517" y="5812196"/>
            <a:ext cx="1224642" cy="61687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xmlns="" id="{75B73A83-4FB4-4041-A5AD-4A77A2DC4355}"/>
              </a:ext>
            </a:extLst>
          </p:cNvPr>
          <p:cNvSpPr txBox="1"/>
          <p:nvPr/>
        </p:nvSpPr>
        <p:spPr>
          <a:xfrm>
            <a:off x="3186877" y="2992014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310</a:t>
            </a: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xmlns="" id="{D7377209-C35E-439E-B7E6-B76C742CC1A7}"/>
              </a:ext>
            </a:extLst>
          </p:cNvPr>
          <p:cNvSpPr txBox="1"/>
          <p:nvPr/>
        </p:nvSpPr>
        <p:spPr>
          <a:xfrm>
            <a:off x="6568439" y="2992014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900</a:t>
            </a: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xmlns="" id="{2075090D-D746-4394-B58B-E1EE0E94F47A}"/>
              </a:ext>
            </a:extLst>
          </p:cNvPr>
          <p:cNvSpPr txBox="1"/>
          <p:nvPr/>
        </p:nvSpPr>
        <p:spPr>
          <a:xfrm>
            <a:off x="10285087" y="2981747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740</a:t>
            </a: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xmlns="" id="{35BDA899-8194-4E11-91A0-8BAA25C33665}"/>
              </a:ext>
            </a:extLst>
          </p:cNvPr>
          <p:cNvSpPr txBox="1"/>
          <p:nvPr/>
        </p:nvSpPr>
        <p:spPr>
          <a:xfrm>
            <a:off x="3169855" y="5854565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580</a:t>
            </a: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xmlns="" id="{6E11EA39-2359-4DF1-84C2-3DFFC12B9E3F}"/>
              </a:ext>
            </a:extLst>
          </p:cNvPr>
          <p:cNvSpPr txBox="1"/>
          <p:nvPr/>
        </p:nvSpPr>
        <p:spPr>
          <a:xfrm>
            <a:off x="6665720" y="5854565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50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xmlns="" id="{03FFFF4A-DC29-4958-910D-C8ABF859E004}"/>
              </a:ext>
            </a:extLst>
          </p:cNvPr>
          <p:cNvSpPr txBox="1"/>
          <p:nvPr/>
        </p:nvSpPr>
        <p:spPr>
          <a:xfrm>
            <a:off x="10268065" y="5844298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800</a:t>
            </a:r>
          </a:p>
        </p:txBody>
      </p:sp>
    </p:spTree>
    <p:extLst>
      <p:ext uri="{BB962C8B-B14F-4D97-AF65-F5344CB8AC3E}">
        <p14:creationId xmlns:p14="http://schemas.microsoft.com/office/powerpoint/2010/main" val="184013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" grpId="0" animBg="1"/>
      <p:bldP spid="264" grpId="0" uiExpand="1" build="p"/>
      <p:bldP spid="516" grpId="0"/>
      <p:bldP spid="517" grpId="0"/>
      <p:bldP spid="518" grpId="0"/>
      <p:bldP spid="519" grpId="0"/>
      <p:bldP spid="520" grpId="0"/>
      <p:bldP spid="5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7">
            <a:extLst>
              <a:ext uri="{FF2B5EF4-FFF2-40B4-BE49-F238E27FC236}">
                <a16:creationId xmlns:a16="http://schemas.microsoft.com/office/drawing/2014/main" xmlns="" id="{DFAC60CA-FCCF-43C8-B27D-12D223945AEB}"/>
              </a:ext>
            </a:extLst>
          </p:cNvPr>
          <p:cNvSpPr/>
          <p:nvPr/>
        </p:nvSpPr>
        <p:spPr>
          <a:xfrm>
            <a:off x="1332664" y="655654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4BA11F2F-B82E-4D3E-AB1B-46ECDFAD04D3}"/>
              </a:ext>
            </a:extLst>
          </p:cNvPr>
          <p:cNvSpPr/>
          <p:nvPr/>
        </p:nvSpPr>
        <p:spPr>
          <a:xfrm>
            <a:off x="721462" y="60048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3B63E6A-530A-47C2-B601-269BDB60508C}"/>
              </a:ext>
            </a:extLst>
          </p:cNvPr>
          <p:cNvSpPr txBox="1"/>
          <p:nvPr/>
        </p:nvSpPr>
        <p:spPr>
          <a:xfrm>
            <a:off x="1272863" y="495099"/>
            <a:ext cx="10705131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  <a:p>
            <a:pPr>
              <a:lnSpc>
                <a:spcPct val="150000"/>
              </a:lnSpc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ước</a:t>
            </a:r>
            <a:r>
              <a:rPr lang="en-US" sz="2800" dirty="0"/>
              <a:t> </a:t>
            </a:r>
            <a:r>
              <a:rPr lang="en-US" sz="2800" dirty="0" err="1"/>
              <a:t>lượng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viên</a:t>
            </a:r>
            <a:r>
              <a:rPr lang="en-US" sz="2800" dirty="0"/>
              <a:t> </a:t>
            </a:r>
            <a:r>
              <a:rPr lang="en-US" sz="2800" dirty="0" err="1"/>
              <a:t>kẹo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lọ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tròn</a:t>
            </a:r>
            <a:r>
              <a:rPr lang="en-US" sz="2800" dirty="0"/>
              <a:t> </a:t>
            </a:r>
            <a:r>
              <a:rPr lang="en-US" sz="2800" dirty="0" err="1"/>
              <a:t>chục</a:t>
            </a:r>
            <a:r>
              <a:rPr lang="en-US" sz="2800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D49B68C-50C2-4F02-8DD4-33D4BFBBEA3B}"/>
              </a:ext>
            </a:extLst>
          </p:cNvPr>
          <p:cNvGrpSpPr/>
          <p:nvPr/>
        </p:nvGrpSpPr>
        <p:grpSpPr>
          <a:xfrm>
            <a:off x="599622" y="2145393"/>
            <a:ext cx="10731500" cy="2991201"/>
            <a:chOff x="599622" y="2145393"/>
            <a:chExt cx="10731500" cy="299120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FB2C5D8E-570E-4443-BC5E-E8A25C3D78DC}"/>
                </a:ext>
              </a:extLst>
            </p:cNvPr>
            <p:cNvGrpSpPr/>
            <p:nvPr/>
          </p:nvGrpSpPr>
          <p:grpSpPr>
            <a:xfrm>
              <a:off x="599622" y="2145393"/>
              <a:ext cx="10731500" cy="2959100"/>
              <a:chOff x="599622" y="2145393"/>
              <a:chExt cx="10731500" cy="295910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56F72C11-EFFF-4F1E-AF15-1F81BAC987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3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622" y="2145393"/>
                <a:ext cx="10731500" cy="29591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212C834C-377A-4372-A0F1-0ECD3E1353FE}"/>
                  </a:ext>
                </a:extLst>
              </p:cNvPr>
              <p:cNvSpPr txBox="1"/>
              <p:nvPr/>
            </p:nvSpPr>
            <p:spPr>
              <a:xfrm>
                <a:off x="935467" y="4519718"/>
                <a:ext cx="63991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x-none" sz="3200" dirty="0"/>
                  <a:t>10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FB5D33F1-5A46-4B2F-9883-1843B56A888B}"/>
                  </a:ext>
                </a:extLst>
              </p:cNvPr>
              <p:cNvSpPr txBox="1"/>
              <p:nvPr/>
            </p:nvSpPr>
            <p:spPr>
              <a:xfrm>
                <a:off x="2492126" y="4519717"/>
                <a:ext cx="63991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x-none" sz="3200" dirty="0"/>
                  <a:t>20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D37F5E85-B21E-45CB-B2CF-556D39C3B476}"/>
                </a:ext>
              </a:extLst>
            </p:cNvPr>
            <p:cNvSpPr/>
            <p:nvPr/>
          </p:nvSpPr>
          <p:spPr>
            <a:xfrm>
              <a:off x="4048785" y="4519717"/>
              <a:ext cx="836447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6D06E6E-D1F9-4C28-9371-CDF785184955}"/>
                </a:ext>
              </a:extLst>
            </p:cNvPr>
            <p:cNvSpPr/>
            <p:nvPr/>
          </p:nvSpPr>
          <p:spPr>
            <a:xfrm>
              <a:off x="5575776" y="4519717"/>
              <a:ext cx="836447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070BBFB2-C7E9-4CB1-97E4-4966D0EAB678}"/>
                </a:ext>
              </a:extLst>
            </p:cNvPr>
            <p:cNvSpPr/>
            <p:nvPr/>
          </p:nvSpPr>
          <p:spPr>
            <a:xfrm>
              <a:off x="7146847" y="4487615"/>
              <a:ext cx="975764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93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665" y="353244"/>
            <a:ext cx="598988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(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46)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D49B68C-50C2-4F02-8DD4-33D4BFBBEA3B}"/>
              </a:ext>
            </a:extLst>
          </p:cNvPr>
          <p:cNvGrpSpPr/>
          <p:nvPr/>
        </p:nvGrpSpPr>
        <p:grpSpPr>
          <a:xfrm>
            <a:off x="651163" y="3048123"/>
            <a:ext cx="11526982" cy="2991201"/>
            <a:chOff x="-844197" y="2145393"/>
            <a:chExt cx="12160702" cy="299120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FB2C5D8E-570E-4443-BC5E-E8A25C3D78DC}"/>
                </a:ext>
              </a:extLst>
            </p:cNvPr>
            <p:cNvGrpSpPr/>
            <p:nvPr/>
          </p:nvGrpSpPr>
          <p:grpSpPr>
            <a:xfrm>
              <a:off x="-844197" y="2145393"/>
              <a:ext cx="12160702" cy="2972955"/>
              <a:chOff x="-844197" y="2145393"/>
              <a:chExt cx="12160702" cy="2972955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xmlns="" id="{56F72C11-EFFF-4F1E-AF15-1F81BAC987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3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844197" y="2145393"/>
                <a:ext cx="12160702" cy="29591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212C834C-377A-4372-A0F1-0ECD3E1353FE}"/>
                  </a:ext>
                </a:extLst>
              </p:cNvPr>
              <p:cNvSpPr txBox="1"/>
              <p:nvPr/>
            </p:nvSpPr>
            <p:spPr>
              <a:xfrm>
                <a:off x="-423886" y="4533573"/>
                <a:ext cx="63991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x-none" sz="3200" dirty="0"/>
                  <a:t>10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FB5D33F1-5A46-4B2F-9883-1843B56A888B}"/>
                  </a:ext>
                </a:extLst>
              </p:cNvPr>
              <p:cNvSpPr txBox="1"/>
              <p:nvPr/>
            </p:nvSpPr>
            <p:spPr>
              <a:xfrm>
                <a:off x="1322790" y="4519717"/>
                <a:ext cx="639919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x-none" sz="3200" dirty="0"/>
                  <a:t>20</a:t>
                </a: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37F5E85-B21E-45CB-B2CF-556D39C3B476}"/>
                </a:ext>
              </a:extLst>
            </p:cNvPr>
            <p:cNvSpPr/>
            <p:nvPr/>
          </p:nvSpPr>
          <p:spPr>
            <a:xfrm>
              <a:off x="3069465" y="4519717"/>
              <a:ext cx="836447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A6D06E6E-D1F9-4C28-9371-CDF785184955}"/>
                </a:ext>
              </a:extLst>
            </p:cNvPr>
            <p:cNvSpPr/>
            <p:nvPr/>
          </p:nvSpPr>
          <p:spPr>
            <a:xfrm>
              <a:off x="4947258" y="4519717"/>
              <a:ext cx="836447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070BBFB2-C7E9-4CB1-97E4-4966D0EAB678}"/>
                </a:ext>
              </a:extLst>
            </p:cNvPr>
            <p:cNvSpPr/>
            <p:nvPr/>
          </p:nvSpPr>
          <p:spPr>
            <a:xfrm>
              <a:off x="6679113" y="4487615"/>
              <a:ext cx="975764" cy="61687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120504" y="1456590"/>
            <a:ext cx="598988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10, 20, ...,  ...,  ...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06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255</Words>
  <Application>Microsoft Office PowerPoint</Application>
  <PresentationFormat>Custom</PresentationFormat>
  <Paragraphs>100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41</cp:revision>
  <dcterms:created xsi:type="dcterms:W3CDTF">2021-07-24T01:07:49Z</dcterms:created>
  <dcterms:modified xsi:type="dcterms:W3CDTF">2023-02-24T10:15:00Z</dcterms:modified>
</cp:coreProperties>
</file>