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28"/>
  </p:notesMasterIdLst>
  <p:sldIdLst>
    <p:sldId id="259" r:id="rId2"/>
    <p:sldId id="309" r:id="rId3"/>
    <p:sldId id="310" r:id="rId4"/>
    <p:sldId id="311" r:id="rId5"/>
    <p:sldId id="312" r:id="rId6"/>
    <p:sldId id="313" r:id="rId7"/>
    <p:sldId id="314" r:id="rId8"/>
    <p:sldId id="315" r:id="rId9"/>
    <p:sldId id="316" r:id="rId10"/>
    <p:sldId id="317" r:id="rId11"/>
    <p:sldId id="319" r:id="rId12"/>
    <p:sldId id="321" r:id="rId13"/>
    <p:sldId id="320" r:id="rId14"/>
    <p:sldId id="322" r:id="rId15"/>
    <p:sldId id="324" r:id="rId16"/>
    <p:sldId id="325" r:id="rId17"/>
    <p:sldId id="326" r:id="rId18"/>
    <p:sldId id="323" r:id="rId19"/>
    <p:sldId id="327" r:id="rId20"/>
    <p:sldId id="329" r:id="rId21"/>
    <p:sldId id="328" r:id="rId22"/>
    <p:sldId id="330" r:id="rId23"/>
    <p:sldId id="331" r:id="rId24"/>
    <p:sldId id="332" r:id="rId25"/>
    <p:sldId id="451" r:id="rId26"/>
    <p:sldId id="452" r:id="rId27"/>
  </p:sldIdLst>
  <p:sldSz cx="9144000" cy="5143500" type="screen16x9"/>
  <p:notesSz cx="6858000" cy="9144000"/>
  <p:embeddedFontLst>
    <p:embeddedFont>
      <p:font typeface="#9Slide03 Quicksand" panose="020B0604020202020204" charset="0"/>
      <p:regular r:id="rId29"/>
    </p:embeddedFont>
    <p:embeddedFont>
      <p:font typeface="#9Slide07 Cadena" panose="020B0604020202020204" charset="0"/>
      <p:bold r:id="rId30"/>
    </p:embeddedFont>
    <p:embeddedFont>
      <p:font typeface="Architects Daughter" panose="020B0604020202020204" charset="0"/>
      <p:regular r:id="rId31"/>
    </p:embeddedFont>
    <p:embeddedFont>
      <p:font typeface="Barlow" panose="00000500000000000000" pitchFamily="2" charset="0"/>
      <p:regular r:id="rId32"/>
      <p:bold r:id="rId33"/>
      <p:italic r:id="rId34"/>
      <p:boldItalic r:id="rId35"/>
    </p:embeddedFont>
    <p:embeddedFont>
      <p:font typeface="Handlee" panose="020B0604020202020204" charset="0"/>
      <p:regular r:id="rId36"/>
    </p:embeddedFont>
    <p:embeddedFont>
      <p:font typeface="HP001 4 hàng" panose="020B0603050302020204" pitchFamily="34" charset="0"/>
      <p:regular r:id="rId37"/>
      <p:bold r:id="rId38"/>
    </p:embeddedFont>
    <p:embeddedFont>
      <p:font typeface="Manrope" panose="020B060402020202020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45D"/>
    <a:srgbClr val="9BD864"/>
    <a:srgbClr val="58BB82"/>
    <a:srgbClr val="94C4E4"/>
    <a:srgbClr val="D5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8B1F0AF-5652-4223-B2D6-60F48438BF5D}">
  <a:tblStyle styleId="{38B1F0AF-5652-4223-B2D6-60F48438BF5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e5cc0fb8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de5cc0fb8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5529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752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3851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699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9072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058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de5cc0fb8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de5cc0fb8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58591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6405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817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de9eff14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de9eff14c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43287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de9eff14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de9eff14c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110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de9eff14c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de9eff14c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971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1638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06802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24272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73712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de9eff14ca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de9eff14ca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1579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ubTitle" idx="1"/>
          </p:nvPr>
        </p:nvSpPr>
        <p:spPr>
          <a:xfrm>
            <a:off x="713225" y="1377075"/>
            <a:ext cx="7717500" cy="3222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naheim"/>
              <a:buAutoNum type="arabicPeriod"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  <a:defRPr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rabicPeriod"/>
              <a:defRPr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alphaLcPeriod"/>
              <a:defRPr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AutoNum type="romanLcPeriod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74871" y="4284600"/>
            <a:ext cx="969129" cy="62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 rotWithShape="1">
          <a:blip r:embed="rId4">
            <a:alphaModFix/>
          </a:blip>
          <a:srcRect t="835" b="826"/>
          <a:stretch/>
        </p:blipFill>
        <p:spPr>
          <a:xfrm>
            <a:off x="169300" y="365963"/>
            <a:ext cx="1189695" cy="486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6"/>
          <p:cNvPicPr preferRelativeResize="0"/>
          <p:nvPr/>
        </p:nvPicPr>
        <p:blipFill rotWithShape="1">
          <a:blip r:embed="rId3">
            <a:alphaModFix/>
          </a:blip>
          <a:srcRect t="835" b="826"/>
          <a:stretch/>
        </p:blipFill>
        <p:spPr>
          <a:xfrm>
            <a:off x="190450" y="181451"/>
            <a:ext cx="1189695" cy="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8121" y="573575"/>
            <a:ext cx="1865234" cy="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713225" y="521208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128350" y="1659469"/>
            <a:ext cx="3776400" cy="76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1128350" y="2492831"/>
            <a:ext cx="3241500" cy="99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pic>
        <p:nvPicPr>
          <p:cNvPr id="46" name="Google Shape;46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41350" y="3936950"/>
            <a:ext cx="3141251" cy="174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08150" y="3735275"/>
            <a:ext cx="1857375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713225" y="3472200"/>
            <a:ext cx="4459500" cy="1087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9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713225" y="1675788"/>
            <a:ext cx="3858900" cy="497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rlow"/>
                <a:ea typeface="Barlow"/>
                <a:cs typeface="Barlow"/>
                <a:sym typeface="Barlow"/>
              </a:defRPr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subTitle" idx="1"/>
          </p:nvPr>
        </p:nvSpPr>
        <p:spPr>
          <a:xfrm>
            <a:off x="713225" y="2201415"/>
            <a:ext cx="3858900" cy="126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29" name="Google Shape;129;p2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126950" y="3943113"/>
            <a:ext cx="2133700" cy="1793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1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4625875" y="558900"/>
            <a:ext cx="3804900" cy="4040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1_1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/>
          <p:nvPr/>
        </p:nvSpPr>
        <p:spPr>
          <a:xfrm>
            <a:off x="5370950" y="-461650"/>
            <a:ext cx="5990100" cy="5990100"/>
          </a:xfrm>
          <a:prstGeom prst="teardrop">
            <a:avLst>
              <a:gd name="adj" fmla="val 10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0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Handlee"/>
              <a:buNone/>
              <a:defRPr sz="2800" b="1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chitects Daughter"/>
              <a:buNone/>
              <a:defRPr sz="2800" b="1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●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○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30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Manrope"/>
              <a:buChar char="■"/>
              <a:defRPr sz="1600">
                <a:solidFill>
                  <a:schemeClr val="accent2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5" r:id="rId3"/>
    <p:sldLayoutId id="2147483656" r:id="rId4"/>
    <p:sldLayoutId id="2147483658" r:id="rId5"/>
    <p:sldLayoutId id="2147483668" r:id="rId6"/>
    <p:sldLayoutId id="2147483671" r:id="rId7"/>
    <p:sldLayoutId id="214748367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11" Type="http://schemas.openxmlformats.org/officeDocument/2006/relationships/image" Target="../media/image33.jpeg"/><Relationship Id="rId5" Type="http://schemas.openxmlformats.org/officeDocument/2006/relationships/image" Target="../media/image27.png"/><Relationship Id="rId10" Type="http://schemas.openxmlformats.org/officeDocument/2006/relationships/image" Target="../media/image32.jpe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D4AF5DE-5631-4A16-B295-7CFFDA9DB46C}"/>
              </a:ext>
            </a:extLst>
          </p:cNvPr>
          <p:cNvSpPr/>
          <p:nvPr/>
        </p:nvSpPr>
        <p:spPr>
          <a:xfrm>
            <a:off x="386123" y="2092712"/>
            <a:ext cx="5695009" cy="1260088"/>
          </a:xfrm>
          <a:custGeom>
            <a:avLst/>
            <a:gdLst>
              <a:gd name="connsiteX0" fmla="*/ 0 w 5695009"/>
              <a:gd name="connsiteY0" fmla="*/ 210019 h 1260088"/>
              <a:gd name="connsiteX1" fmla="*/ 210019 w 5695009"/>
              <a:gd name="connsiteY1" fmla="*/ 0 h 1260088"/>
              <a:gd name="connsiteX2" fmla="*/ 743377 w 5695009"/>
              <a:gd name="connsiteY2" fmla="*/ 0 h 1260088"/>
              <a:gd name="connsiteX3" fmla="*/ 1223986 w 5695009"/>
              <a:gd name="connsiteY3" fmla="*/ 0 h 1260088"/>
              <a:gd name="connsiteX4" fmla="*/ 1704594 w 5695009"/>
              <a:gd name="connsiteY4" fmla="*/ 0 h 1260088"/>
              <a:gd name="connsiteX5" fmla="*/ 2343452 w 5695009"/>
              <a:gd name="connsiteY5" fmla="*/ 0 h 1260088"/>
              <a:gd name="connsiteX6" fmla="*/ 2929560 w 5695009"/>
              <a:gd name="connsiteY6" fmla="*/ 0 h 1260088"/>
              <a:gd name="connsiteX7" fmla="*/ 3568417 w 5695009"/>
              <a:gd name="connsiteY7" fmla="*/ 0 h 1260088"/>
              <a:gd name="connsiteX8" fmla="*/ 3996276 w 5695009"/>
              <a:gd name="connsiteY8" fmla="*/ 0 h 1260088"/>
              <a:gd name="connsiteX9" fmla="*/ 4529634 w 5695009"/>
              <a:gd name="connsiteY9" fmla="*/ 0 h 1260088"/>
              <a:gd name="connsiteX10" fmla="*/ 5484990 w 5695009"/>
              <a:gd name="connsiteY10" fmla="*/ 0 h 1260088"/>
              <a:gd name="connsiteX11" fmla="*/ 5695009 w 5695009"/>
              <a:gd name="connsiteY11" fmla="*/ 210019 h 1260088"/>
              <a:gd name="connsiteX12" fmla="*/ 5695009 w 5695009"/>
              <a:gd name="connsiteY12" fmla="*/ 630044 h 1260088"/>
              <a:gd name="connsiteX13" fmla="*/ 5695009 w 5695009"/>
              <a:gd name="connsiteY13" fmla="*/ 1050069 h 1260088"/>
              <a:gd name="connsiteX14" fmla="*/ 5484990 w 5695009"/>
              <a:gd name="connsiteY14" fmla="*/ 1260088 h 1260088"/>
              <a:gd name="connsiteX15" fmla="*/ 4898882 w 5695009"/>
              <a:gd name="connsiteY15" fmla="*/ 1260088 h 1260088"/>
              <a:gd name="connsiteX16" fmla="*/ 4365524 w 5695009"/>
              <a:gd name="connsiteY16" fmla="*/ 1260088 h 1260088"/>
              <a:gd name="connsiteX17" fmla="*/ 3937665 w 5695009"/>
              <a:gd name="connsiteY17" fmla="*/ 1260088 h 1260088"/>
              <a:gd name="connsiteX18" fmla="*/ 3404307 w 5695009"/>
              <a:gd name="connsiteY18" fmla="*/ 1260088 h 1260088"/>
              <a:gd name="connsiteX19" fmla="*/ 2870949 w 5695009"/>
              <a:gd name="connsiteY19" fmla="*/ 1260088 h 1260088"/>
              <a:gd name="connsiteX20" fmla="*/ 2232091 w 5695009"/>
              <a:gd name="connsiteY20" fmla="*/ 1260088 h 1260088"/>
              <a:gd name="connsiteX21" fmla="*/ 1593234 w 5695009"/>
              <a:gd name="connsiteY21" fmla="*/ 1260088 h 1260088"/>
              <a:gd name="connsiteX22" fmla="*/ 901626 w 5695009"/>
              <a:gd name="connsiteY22" fmla="*/ 1260088 h 1260088"/>
              <a:gd name="connsiteX23" fmla="*/ 210019 w 5695009"/>
              <a:gd name="connsiteY23" fmla="*/ 1260088 h 1260088"/>
              <a:gd name="connsiteX24" fmla="*/ 0 w 5695009"/>
              <a:gd name="connsiteY24" fmla="*/ 1050069 h 1260088"/>
              <a:gd name="connsiteX25" fmla="*/ 0 w 5695009"/>
              <a:gd name="connsiteY25" fmla="*/ 646845 h 1260088"/>
              <a:gd name="connsiteX26" fmla="*/ 0 w 5695009"/>
              <a:gd name="connsiteY26" fmla="*/ 210019 h 1260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95009" h="1260088" fill="none" extrusionOk="0">
                <a:moveTo>
                  <a:pt x="0" y="210019"/>
                </a:moveTo>
                <a:cubicBezTo>
                  <a:pt x="-6183" y="87499"/>
                  <a:pt x="101979" y="-8989"/>
                  <a:pt x="210019" y="0"/>
                </a:cubicBezTo>
                <a:cubicBezTo>
                  <a:pt x="375632" y="-28084"/>
                  <a:pt x="565046" y="3934"/>
                  <a:pt x="743377" y="0"/>
                </a:cubicBezTo>
                <a:cubicBezTo>
                  <a:pt x="921708" y="-3934"/>
                  <a:pt x="1001493" y="4023"/>
                  <a:pt x="1223986" y="0"/>
                </a:cubicBezTo>
                <a:cubicBezTo>
                  <a:pt x="1446479" y="-4023"/>
                  <a:pt x="1586720" y="23226"/>
                  <a:pt x="1704594" y="0"/>
                </a:cubicBezTo>
                <a:cubicBezTo>
                  <a:pt x="1822468" y="-23226"/>
                  <a:pt x="2110114" y="72193"/>
                  <a:pt x="2343452" y="0"/>
                </a:cubicBezTo>
                <a:cubicBezTo>
                  <a:pt x="2576790" y="-72193"/>
                  <a:pt x="2731590" y="69601"/>
                  <a:pt x="2929560" y="0"/>
                </a:cubicBezTo>
                <a:cubicBezTo>
                  <a:pt x="3127530" y="-69601"/>
                  <a:pt x="3360512" y="642"/>
                  <a:pt x="3568417" y="0"/>
                </a:cubicBezTo>
                <a:cubicBezTo>
                  <a:pt x="3776322" y="-642"/>
                  <a:pt x="3817834" y="15678"/>
                  <a:pt x="3996276" y="0"/>
                </a:cubicBezTo>
                <a:cubicBezTo>
                  <a:pt x="4174718" y="-15678"/>
                  <a:pt x="4353781" y="10335"/>
                  <a:pt x="4529634" y="0"/>
                </a:cubicBezTo>
                <a:cubicBezTo>
                  <a:pt x="4705487" y="-10335"/>
                  <a:pt x="5027527" y="75604"/>
                  <a:pt x="5484990" y="0"/>
                </a:cubicBezTo>
                <a:cubicBezTo>
                  <a:pt x="5620973" y="13191"/>
                  <a:pt x="5706821" y="106255"/>
                  <a:pt x="5695009" y="210019"/>
                </a:cubicBezTo>
                <a:cubicBezTo>
                  <a:pt x="5742928" y="408715"/>
                  <a:pt x="5667337" y="480671"/>
                  <a:pt x="5695009" y="630044"/>
                </a:cubicBezTo>
                <a:cubicBezTo>
                  <a:pt x="5722681" y="779418"/>
                  <a:pt x="5666038" y="949934"/>
                  <a:pt x="5695009" y="1050069"/>
                </a:cubicBezTo>
                <a:cubicBezTo>
                  <a:pt x="5697233" y="1140443"/>
                  <a:pt x="5596565" y="1265409"/>
                  <a:pt x="5484990" y="1260088"/>
                </a:cubicBezTo>
                <a:cubicBezTo>
                  <a:pt x="5327872" y="1286504"/>
                  <a:pt x="5078844" y="1255351"/>
                  <a:pt x="4898882" y="1260088"/>
                </a:cubicBezTo>
                <a:cubicBezTo>
                  <a:pt x="4718920" y="1264825"/>
                  <a:pt x="4512726" y="1230513"/>
                  <a:pt x="4365524" y="1260088"/>
                </a:cubicBezTo>
                <a:cubicBezTo>
                  <a:pt x="4218322" y="1289663"/>
                  <a:pt x="4146386" y="1239918"/>
                  <a:pt x="3937665" y="1260088"/>
                </a:cubicBezTo>
                <a:cubicBezTo>
                  <a:pt x="3728944" y="1280258"/>
                  <a:pt x="3534807" y="1258013"/>
                  <a:pt x="3404307" y="1260088"/>
                </a:cubicBezTo>
                <a:cubicBezTo>
                  <a:pt x="3273807" y="1262163"/>
                  <a:pt x="3080891" y="1214030"/>
                  <a:pt x="2870949" y="1260088"/>
                </a:cubicBezTo>
                <a:cubicBezTo>
                  <a:pt x="2661007" y="1306146"/>
                  <a:pt x="2510801" y="1205173"/>
                  <a:pt x="2232091" y="1260088"/>
                </a:cubicBezTo>
                <a:cubicBezTo>
                  <a:pt x="1953381" y="1315003"/>
                  <a:pt x="1726839" y="1189364"/>
                  <a:pt x="1593234" y="1260088"/>
                </a:cubicBezTo>
                <a:cubicBezTo>
                  <a:pt x="1459629" y="1330812"/>
                  <a:pt x="1077507" y="1218795"/>
                  <a:pt x="901626" y="1260088"/>
                </a:cubicBezTo>
                <a:cubicBezTo>
                  <a:pt x="725745" y="1301381"/>
                  <a:pt x="522792" y="1215874"/>
                  <a:pt x="210019" y="1260088"/>
                </a:cubicBezTo>
                <a:cubicBezTo>
                  <a:pt x="82767" y="1270354"/>
                  <a:pt x="12245" y="1166667"/>
                  <a:pt x="0" y="1050069"/>
                </a:cubicBezTo>
                <a:cubicBezTo>
                  <a:pt x="-17553" y="956099"/>
                  <a:pt x="21326" y="848138"/>
                  <a:pt x="0" y="646845"/>
                </a:cubicBezTo>
                <a:cubicBezTo>
                  <a:pt x="-21326" y="445552"/>
                  <a:pt x="43336" y="327851"/>
                  <a:pt x="0" y="210019"/>
                </a:cubicBezTo>
                <a:close/>
              </a:path>
              <a:path w="5695009" h="1260088" stroke="0" extrusionOk="0">
                <a:moveTo>
                  <a:pt x="0" y="210019"/>
                </a:moveTo>
                <a:cubicBezTo>
                  <a:pt x="-17042" y="119488"/>
                  <a:pt x="91476" y="-11079"/>
                  <a:pt x="210019" y="0"/>
                </a:cubicBezTo>
                <a:cubicBezTo>
                  <a:pt x="522443" y="-27278"/>
                  <a:pt x="716448" y="31543"/>
                  <a:pt x="901626" y="0"/>
                </a:cubicBezTo>
                <a:cubicBezTo>
                  <a:pt x="1086804" y="-31543"/>
                  <a:pt x="1259172" y="17276"/>
                  <a:pt x="1382235" y="0"/>
                </a:cubicBezTo>
                <a:cubicBezTo>
                  <a:pt x="1505298" y="-17276"/>
                  <a:pt x="1635255" y="37295"/>
                  <a:pt x="1810094" y="0"/>
                </a:cubicBezTo>
                <a:cubicBezTo>
                  <a:pt x="1984933" y="-37295"/>
                  <a:pt x="2273881" y="69315"/>
                  <a:pt x="2501701" y="0"/>
                </a:cubicBezTo>
                <a:cubicBezTo>
                  <a:pt x="2729521" y="-69315"/>
                  <a:pt x="2908791" y="63264"/>
                  <a:pt x="3140558" y="0"/>
                </a:cubicBezTo>
                <a:cubicBezTo>
                  <a:pt x="3372325" y="-63264"/>
                  <a:pt x="3524838" y="48397"/>
                  <a:pt x="3779416" y="0"/>
                </a:cubicBezTo>
                <a:cubicBezTo>
                  <a:pt x="4033994" y="-48397"/>
                  <a:pt x="4254982" y="7966"/>
                  <a:pt x="4418274" y="0"/>
                </a:cubicBezTo>
                <a:cubicBezTo>
                  <a:pt x="4581566" y="-7966"/>
                  <a:pt x="4652243" y="28095"/>
                  <a:pt x="4846132" y="0"/>
                </a:cubicBezTo>
                <a:cubicBezTo>
                  <a:pt x="5040021" y="-28095"/>
                  <a:pt x="5210027" y="10834"/>
                  <a:pt x="5484990" y="0"/>
                </a:cubicBezTo>
                <a:cubicBezTo>
                  <a:pt x="5579139" y="3787"/>
                  <a:pt x="5673674" y="89531"/>
                  <a:pt x="5695009" y="210019"/>
                </a:cubicBezTo>
                <a:cubicBezTo>
                  <a:pt x="5735836" y="306576"/>
                  <a:pt x="5657098" y="418213"/>
                  <a:pt x="5695009" y="604843"/>
                </a:cubicBezTo>
                <a:cubicBezTo>
                  <a:pt x="5732920" y="791473"/>
                  <a:pt x="5665158" y="938778"/>
                  <a:pt x="5695009" y="1050069"/>
                </a:cubicBezTo>
                <a:cubicBezTo>
                  <a:pt x="5687593" y="1173066"/>
                  <a:pt x="5586055" y="1254709"/>
                  <a:pt x="5484990" y="1260088"/>
                </a:cubicBezTo>
                <a:cubicBezTo>
                  <a:pt x="5231882" y="1281618"/>
                  <a:pt x="5086604" y="1214246"/>
                  <a:pt x="4846132" y="1260088"/>
                </a:cubicBezTo>
                <a:cubicBezTo>
                  <a:pt x="4605660" y="1305930"/>
                  <a:pt x="4589294" y="1255682"/>
                  <a:pt x="4418274" y="1260088"/>
                </a:cubicBezTo>
                <a:cubicBezTo>
                  <a:pt x="4247254" y="1264494"/>
                  <a:pt x="4155601" y="1260026"/>
                  <a:pt x="3990415" y="1260088"/>
                </a:cubicBezTo>
                <a:cubicBezTo>
                  <a:pt x="3825229" y="1260150"/>
                  <a:pt x="3692990" y="1220086"/>
                  <a:pt x="3562556" y="1260088"/>
                </a:cubicBezTo>
                <a:cubicBezTo>
                  <a:pt x="3432122" y="1300090"/>
                  <a:pt x="3313302" y="1217173"/>
                  <a:pt x="3081948" y="1260088"/>
                </a:cubicBezTo>
                <a:cubicBezTo>
                  <a:pt x="2850594" y="1303003"/>
                  <a:pt x="2745539" y="1233358"/>
                  <a:pt x="2601339" y="1260088"/>
                </a:cubicBezTo>
                <a:cubicBezTo>
                  <a:pt x="2457139" y="1286818"/>
                  <a:pt x="2274922" y="1215400"/>
                  <a:pt x="2015231" y="1260088"/>
                </a:cubicBezTo>
                <a:cubicBezTo>
                  <a:pt x="1755540" y="1304776"/>
                  <a:pt x="1565142" y="1228829"/>
                  <a:pt x="1376374" y="1260088"/>
                </a:cubicBezTo>
                <a:cubicBezTo>
                  <a:pt x="1187606" y="1291347"/>
                  <a:pt x="1132085" y="1257118"/>
                  <a:pt x="895765" y="1260088"/>
                </a:cubicBezTo>
                <a:cubicBezTo>
                  <a:pt x="659445" y="1263058"/>
                  <a:pt x="420945" y="1177816"/>
                  <a:pt x="210019" y="1260088"/>
                </a:cubicBezTo>
                <a:cubicBezTo>
                  <a:pt x="91390" y="1241862"/>
                  <a:pt x="8144" y="1163736"/>
                  <a:pt x="0" y="1050069"/>
                </a:cubicBezTo>
                <a:cubicBezTo>
                  <a:pt x="-45315" y="936023"/>
                  <a:pt x="4935" y="770047"/>
                  <a:pt x="0" y="630044"/>
                </a:cubicBezTo>
                <a:cubicBezTo>
                  <a:pt x="-4935" y="490042"/>
                  <a:pt x="48861" y="294277"/>
                  <a:pt x="0" y="210019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1551494" y="949156"/>
            <a:ext cx="3776400" cy="76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adena" panose="02000503000000020004" pitchFamily="2" charset="0"/>
              </a:rPr>
              <a:t>KHOA HỌC</a:t>
            </a:r>
            <a:endParaRPr sz="60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adena" panose="02000503000000020004" pitchFamily="2" charset="0"/>
            </a:endParaRPr>
          </a:p>
        </p:txBody>
      </p:sp>
      <p:pic>
        <p:nvPicPr>
          <p:cNvPr id="193" name="Google Shape;1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894" y="485474"/>
            <a:ext cx="1189695" cy="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4">
            <a:alphaModFix/>
          </a:blip>
          <a:srcRect t="835" b="826"/>
          <a:stretch/>
        </p:blipFill>
        <p:spPr>
          <a:xfrm>
            <a:off x="7681845" y="1265863"/>
            <a:ext cx="1189695" cy="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8846" y="3654275"/>
            <a:ext cx="1865234" cy="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90;p32">
            <a:extLst>
              <a:ext uri="{FF2B5EF4-FFF2-40B4-BE49-F238E27FC236}">
                <a16:creationId xmlns:a16="http://schemas.microsoft.com/office/drawing/2014/main" id="{F0EF9F1C-BDCD-4C41-8741-FEF4AEB05FF5}"/>
              </a:ext>
            </a:extLst>
          </p:cNvPr>
          <p:cNvSpPr txBox="1">
            <a:spLocks/>
          </p:cNvSpPr>
          <p:nvPr/>
        </p:nvSpPr>
        <p:spPr>
          <a:xfrm>
            <a:off x="285077" y="2113200"/>
            <a:ext cx="5773752" cy="86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Handlee"/>
              <a:buNone/>
              <a:defRPr sz="42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pPr algn="ctr"/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Trao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đổi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chất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ở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người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  <a:p>
            <a:pPr algn="ctr"/>
            <a:r>
              <a:rPr lang="en-US" sz="32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(</a:t>
            </a:r>
            <a:r>
              <a:rPr lang="en-US" sz="3200" b="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tiếp</a:t>
            </a:r>
            <a:r>
              <a:rPr lang="en-US" sz="32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sz="3200" b="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theo</a:t>
            </a:r>
            <a:r>
              <a:rPr lang="en-US" sz="32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)</a:t>
            </a:r>
          </a:p>
        </p:txBody>
      </p:sp>
      <p:pic>
        <p:nvPicPr>
          <p:cNvPr id="12" name="Google Shape;316;p38">
            <a:extLst>
              <a:ext uri="{FF2B5EF4-FFF2-40B4-BE49-F238E27FC236}">
                <a16:creationId xmlns:a16="http://schemas.microsoft.com/office/drawing/2014/main" id="{05DCB29A-ABA7-4F25-8CCA-70FE516F018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7736" y="1564888"/>
            <a:ext cx="2012375" cy="264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3D0D3D1-1926-40EB-8492-C67EC12D109D}"/>
              </a:ext>
            </a:extLst>
          </p:cNvPr>
          <p:cNvSpPr/>
          <p:nvPr/>
        </p:nvSpPr>
        <p:spPr>
          <a:xfrm>
            <a:off x="257407" y="377323"/>
            <a:ext cx="8629185" cy="900885"/>
          </a:xfrm>
          <a:custGeom>
            <a:avLst/>
            <a:gdLst>
              <a:gd name="connsiteX0" fmla="*/ 0 w 8629185"/>
              <a:gd name="connsiteY0" fmla="*/ 150151 h 900885"/>
              <a:gd name="connsiteX1" fmla="*/ 150151 w 8629185"/>
              <a:gd name="connsiteY1" fmla="*/ 0 h 900885"/>
              <a:gd name="connsiteX2" fmla="*/ 745071 w 8629185"/>
              <a:gd name="connsiteY2" fmla="*/ 0 h 900885"/>
              <a:gd name="connsiteX3" fmla="*/ 1423280 w 8629185"/>
              <a:gd name="connsiteY3" fmla="*/ 0 h 900885"/>
              <a:gd name="connsiteX4" fmla="*/ 2184778 w 8629185"/>
              <a:gd name="connsiteY4" fmla="*/ 0 h 900885"/>
              <a:gd name="connsiteX5" fmla="*/ 2696410 w 8629185"/>
              <a:gd name="connsiteY5" fmla="*/ 0 h 900885"/>
              <a:gd name="connsiteX6" fmla="*/ 3208041 w 8629185"/>
              <a:gd name="connsiteY6" fmla="*/ 0 h 900885"/>
              <a:gd name="connsiteX7" fmla="*/ 3719672 w 8629185"/>
              <a:gd name="connsiteY7" fmla="*/ 0 h 900885"/>
              <a:gd name="connsiteX8" fmla="*/ 4064726 w 8629185"/>
              <a:gd name="connsiteY8" fmla="*/ 0 h 900885"/>
              <a:gd name="connsiteX9" fmla="*/ 4576357 w 8629185"/>
              <a:gd name="connsiteY9" fmla="*/ 0 h 900885"/>
              <a:gd name="connsiteX10" fmla="*/ 5087989 w 8629185"/>
              <a:gd name="connsiteY10" fmla="*/ 0 h 900885"/>
              <a:gd name="connsiteX11" fmla="*/ 5766198 w 8629185"/>
              <a:gd name="connsiteY11" fmla="*/ 0 h 900885"/>
              <a:gd name="connsiteX12" fmla="*/ 6444407 w 8629185"/>
              <a:gd name="connsiteY12" fmla="*/ 0 h 900885"/>
              <a:gd name="connsiteX13" fmla="*/ 7205905 w 8629185"/>
              <a:gd name="connsiteY13" fmla="*/ 0 h 900885"/>
              <a:gd name="connsiteX14" fmla="*/ 7550958 w 8629185"/>
              <a:gd name="connsiteY14" fmla="*/ 0 h 900885"/>
              <a:gd name="connsiteX15" fmla="*/ 8479034 w 8629185"/>
              <a:gd name="connsiteY15" fmla="*/ 0 h 900885"/>
              <a:gd name="connsiteX16" fmla="*/ 8629185 w 8629185"/>
              <a:gd name="connsiteY16" fmla="*/ 150151 h 900885"/>
              <a:gd name="connsiteX17" fmla="*/ 8629185 w 8629185"/>
              <a:gd name="connsiteY17" fmla="*/ 444437 h 900885"/>
              <a:gd name="connsiteX18" fmla="*/ 8629185 w 8629185"/>
              <a:gd name="connsiteY18" fmla="*/ 750734 h 900885"/>
              <a:gd name="connsiteX19" fmla="*/ 8479034 w 8629185"/>
              <a:gd name="connsiteY19" fmla="*/ 900885 h 900885"/>
              <a:gd name="connsiteX20" fmla="*/ 7884114 w 8629185"/>
              <a:gd name="connsiteY20" fmla="*/ 900885 h 900885"/>
              <a:gd name="connsiteX21" fmla="*/ 7372482 w 8629185"/>
              <a:gd name="connsiteY21" fmla="*/ 900885 h 900885"/>
              <a:gd name="connsiteX22" fmla="*/ 6777562 w 8629185"/>
              <a:gd name="connsiteY22" fmla="*/ 900885 h 900885"/>
              <a:gd name="connsiteX23" fmla="*/ 6099353 w 8629185"/>
              <a:gd name="connsiteY23" fmla="*/ 900885 h 900885"/>
              <a:gd name="connsiteX24" fmla="*/ 5754299 w 8629185"/>
              <a:gd name="connsiteY24" fmla="*/ 900885 h 900885"/>
              <a:gd name="connsiteX25" fmla="*/ 5409246 w 8629185"/>
              <a:gd name="connsiteY25" fmla="*/ 900885 h 900885"/>
              <a:gd name="connsiteX26" fmla="*/ 4814325 w 8629185"/>
              <a:gd name="connsiteY26" fmla="*/ 900885 h 900885"/>
              <a:gd name="connsiteX27" fmla="*/ 4052828 w 8629185"/>
              <a:gd name="connsiteY27" fmla="*/ 900885 h 900885"/>
              <a:gd name="connsiteX28" fmla="*/ 3624485 w 8629185"/>
              <a:gd name="connsiteY28" fmla="*/ 900885 h 900885"/>
              <a:gd name="connsiteX29" fmla="*/ 3279431 w 8629185"/>
              <a:gd name="connsiteY29" fmla="*/ 900885 h 900885"/>
              <a:gd name="connsiteX30" fmla="*/ 2851089 w 8629185"/>
              <a:gd name="connsiteY30" fmla="*/ 900885 h 900885"/>
              <a:gd name="connsiteX31" fmla="*/ 2089591 w 8629185"/>
              <a:gd name="connsiteY31" fmla="*/ 900885 h 900885"/>
              <a:gd name="connsiteX32" fmla="*/ 1577960 w 8629185"/>
              <a:gd name="connsiteY32" fmla="*/ 900885 h 900885"/>
              <a:gd name="connsiteX33" fmla="*/ 983039 w 8629185"/>
              <a:gd name="connsiteY33" fmla="*/ 900885 h 900885"/>
              <a:gd name="connsiteX34" fmla="*/ 150151 w 8629185"/>
              <a:gd name="connsiteY34" fmla="*/ 900885 h 900885"/>
              <a:gd name="connsiteX35" fmla="*/ 0 w 8629185"/>
              <a:gd name="connsiteY35" fmla="*/ 750734 h 900885"/>
              <a:gd name="connsiteX36" fmla="*/ 0 w 8629185"/>
              <a:gd name="connsiteY36" fmla="*/ 462454 h 900885"/>
              <a:gd name="connsiteX37" fmla="*/ 0 w 8629185"/>
              <a:gd name="connsiteY37" fmla="*/ 150151 h 900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629185" h="900885" fill="none" extrusionOk="0">
                <a:moveTo>
                  <a:pt x="0" y="150151"/>
                </a:moveTo>
                <a:cubicBezTo>
                  <a:pt x="4397" y="70126"/>
                  <a:pt x="79169" y="12362"/>
                  <a:pt x="150151" y="0"/>
                </a:cubicBezTo>
                <a:cubicBezTo>
                  <a:pt x="271323" y="-12511"/>
                  <a:pt x="601701" y="9413"/>
                  <a:pt x="745071" y="0"/>
                </a:cubicBezTo>
                <a:cubicBezTo>
                  <a:pt x="888441" y="-9413"/>
                  <a:pt x="1148475" y="79454"/>
                  <a:pt x="1423280" y="0"/>
                </a:cubicBezTo>
                <a:cubicBezTo>
                  <a:pt x="1698085" y="-79454"/>
                  <a:pt x="1953346" y="76535"/>
                  <a:pt x="2184778" y="0"/>
                </a:cubicBezTo>
                <a:cubicBezTo>
                  <a:pt x="2416210" y="-76535"/>
                  <a:pt x="2551968" y="50561"/>
                  <a:pt x="2696410" y="0"/>
                </a:cubicBezTo>
                <a:cubicBezTo>
                  <a:pt x="2840852" y="-50561"/>
                  <a:pt x="3054345" y="55774"/>
                  <a:pt x="3208041" y="0"/>
                </a:cubicBezTo>
                <a:cubicBezTo>
                  <a:pt x="3361737" y="-55774"/>
                  <a:pt x="3496997" y="27788"/>
                  <a:pt x="3719672" y="0"/>
                </a:cubicBezTo>
                <a:cubicBezTo>
                  <a:pt x="3942347" y="-27788"/>
                  <a:pt x="3917711" y="26024"/>
                  <a:pt x="4064726" y="0"/>
                </a:cubicBezTo>
                <a:cubicBezTo>
                  <a:pt x="4211741" y="-26024"/>
                  <a:pt x="4450901" y="42287"/>
                  <a:pt x="4576357" y="0"/>
                </a:cubicBezTo>
                <a:cubicBezTo>
                  <a:pt x="4701813" y="-42287"/>
                  <a:pt x="4919783" y="40623"/>
                  <a:pt x="5087989" y="0"/>
                </a:cubicBezTo>
                <a:cubicBezTo>
                  <a:pt x="5256195" y="-40623"/>
                  <a:pt x="5449966" y="41083"/>
                  <a:pt x="5766198" y="0"/>
                </a:cubicBezTo>
                <a:cubicBezTo>
                  <a:pt x="6082430" y="-41083"/>
                  <a:pt x="6108373" y="80930"/>
                  <a:pt x="6444407" y="0"/>
                </a:cubicBezTo>
                <a:cubicBezTo>
                  <a:pt x="6780441" y="-80930"/>
                  <a:pt x="7016481" y="85034"/>
                  <a:pt x="7205905" y="0"/>
                </a:cubicBezTo>
                <a:cubicBezTo>
                  <a:pt x="7395329" y="-85034"/>
                  <a:pt x="7445550" y="18906"/>
                  <a:pt x="7550958" y="0"/>
                </a:cubicBezTo>
                <a:cubicBezTo>
                  <a:pt x="7656366" y="-18906"/>
                  <a:pt x="8116299" y="62876"/>
                  <a:pt x="8479034" y="0"/>
                </a:cubicBezTo>
                <a:cubicBezTo>
                  <a:pt x="8579127" y="14871"/>
                  <a:pt x="8640910" y="82449"/>
                  <a:pt x="8629185" y="150151"/>
                </a:cubicBezTo>
                <a:cubicBezTo>
                  <a:pt x="8655770" y="224216"/>
                  <a:pt x="8599803" y="319530"/>
                  <a:pt x="8629185" y="444437"/>
                </a:cubicBezTo>
                <a:cubicBezTo>
                  <a:pt x="8658567" y="569344"/>
                  <a:pt x="8620057" y="621818"/>
                  <a:pt x="8629185" y="750734"/>
                </a:cubicBezTo>
                <a:cubicBezTo>
                  <a:pt x="8635568" y="832978"/>
                  <a:pt x="8559752" y="890081"/>
                  <a:pt x="8479034" y="900885"/>
                </a:cubicBezTo>
                <a:cubicBezTo>
                  <a:pt x="8247509" y="943998"/>
                  <a:pt x="8115042" y="894984"/>
                  <a:pt x="7884114" y="900885"/>
                </a:cubicBezTo>
                <a:cubicBezTo>
                  <a:pt x="7653186" y="906786"/>
                  <a:pt x="7607387" y="841208"/>
                  <a:pt x="7372482" y="900885"/>
                </a:cubicBezTo>
                <a:cubicBezTo>
                  <a:pt x="7137577" y="960562"/>
                  <a:pt x="7013265" y="838057"/>
                  <a:pt x="6777562" y="900885"/>
                </a:cubicBezTo>
                <a:cubicBezTo>
                  <a:pt x="6541859" y="963713"/>
                  <a:pt x="6393231" y="850324"/>
                  <a:pt x="6099353" y="900885"/>
                </a:cubicBezTo>
                <a:cubicBezTo>
                  <a:pt x="5805475" y="951446"/>
                  <a:pt x="5912535" y="870816"/>
                  <a:pt x="5754299" y="900885"/>
                </a:cubicBezTo>
                <a:cubicBezTo>
                  <a:pt x="5596063" y="930954"/>
                  <a:pt x="5527321" y="890519"/>
                  <a:pt x="5409246" y="900885"/>
                </a:cubicBezTo>
                <a:cubicBezTo>
                  <a:pt x="5291171" y="911251"/>
                  <a:pt x="4938087" y="868120"/>
                  <a:pt x="4814325" y="900885"/>
                </a:cubicBezTo>
                <a:cubicBezTo>
                  <a:pt x="4690563" y="933650"/>
                  <a:pt x="4370530" y="812147"/>
                  <a:pt x="4052828" y="900885"/>
                </a:cubicBezTo>
                <a:cubicBezTo>
                  <a:pt x="3735126" y="989623"/>
                  <a:pt x="3819570" y="883823"/>
                  <a:pt x="3624485" y="900885"/>
                </a:cubicBezTo>
                <a:cubicBezTo>
                  <a:pt x="3429400" y="917947"/>
                  <a:pt x="3369941" y="900386"/>
                  <a:pt x="3279431" y="900885"/>
                </a:cubicBezTo>
                <a:cubicBezTo>
                  <a:pt x="3188921" y="901384"/>
                  <a:pt x="2982006" y="854064"/>
                  <a:pt x="2851089" y="900885"/>
                </a:cubicBezTo>
                <a:cubicBezTo>
                  <a:pt x="2720172" y="947706"/>
                  <a:pt x="2387035" y="831063"/>
                  <a:pt x="2089591" y="900885"/>
                </a:cubicBezTo>
                <a:cubicBezTo>
                  <a:pt x="1792147" y="970707"/>
                  <a:pt x="1692514" y="883128"/>
                  <a:pt x="1577960" y="900885"/>
                </a:cubicBezTo>
                <a:cubicBezTo>
                  <a:pt x="1463406" y="918642"/>
                  <a:pt x="1130425" y="861287"/>
                  <a:pt x="983039" y="900885"/>
                </a:cubicBezTo>
                <a:cubicBezTo>
                  <a:pt x="835653" y="940483"/>
                  <a:pt x="433605" y="884561"/>
                  <a:pt x="150151" y="900885"/>
                </a:cubicBezTo>
                <a:cubicBezTo>
                  <a:pt x="65541" y="899691"/>
                  <a:pt x="-7018" y="847174"/>
                  <a:pt x="0" y="750734"/>
                </a:cubicBezTo>
                <a:cubicBezTo>
                  <a:pt x="-1691" y="625259"/>
                  <a:pt x="18918" y="586924"/>
                  <a:pt x="0" y="462454"/>
                </a:cubicBezTo>
                <a:cubicBezTo>
                  <a:pt x="-18918" y="337984"/>
                  <a:pt x="31911" y="233360"/>
                  <a:pt x="0" y="150151"/>
                </a:cubicBezTo>
                <a:close/>
              </a:path>
              <a:path w="8629185" h="900885" stroke="0" extrusionOk="0">
                <a:moveTo>
                  <a:pt x="0" y="150151"/>
                </a:moveTo>
                <a:cubicBezTo>
                  <a:pt x="-3637" y="72659"/>
                  <a:pt x="62660" y="-19815"/>
                  <a:pt x="150151" y="0"/>
                </a:cubicBezTo>
                <a:cubicBezTo>
                  <a:pt x="332052" y="-56405"/>
                  <a:pt x="602075" y="49486"/>
                  <a:pt x="911649" y="0"/>
                </a:cubicBezTo>
                <a:cubicBezTo>
                  <a:pt x="1221223" y="-49486"/>
                  <a:pt x="1160964" y="39825"/>
                  <a:pt x="1339991" y="0"/>
                </a:cubicBezTo>
                <a:cubicBezTo>
                  <a:pt x="1519018" y="-39825"/>
                  <a:pt x="1527445" y="6218"/>
                  <a:pt x="1685045" y="0"/>
                </a:cubicBezTo>
                <a:cubicBezTo>
                  <a:pt x="1842645" y="-6218"/>
                  <a:pt x="2243280" y="90079"/>
                  <a:pt x="2446543" y="0"/>
                </a:cubicBezTo>
                <a:cubicBezTo>
                  <a:pt x="2649806" y="-90079"/>
                  <a:pt x="2825160" y="37848"/>
                  <a:pt x="3124752" y="0"/>
                </a:cubicBezTo>
                <a:cubicBezTo>
                  <a:pt x="3424344" y="-37848"/>
                  <a:pt x="3517237" y="16897"/>
                  <a:pt x="3802961" y="0"/>
                </a:cubicBezTo>
                <a:cubicBezTo>
                  <a:pt x="4088685" y="-16897"/>
                  <a:pt x="4296463" y="38864"/>
                  <a:pt x="4481170" y="0"/>
                </a:cubicBezTo>
                <a:cubicBezTo>
                  <a:pt x="4665877" y="-38864"/>
                  <a:pt x="4748626" y="28396"/>
                  <a:pt x="4826224" y="0"/>
                </a:cubicBezTo>
                <a:cubicBezTo>
                  <a:pt x="4903822" y="-28396"/>
                  <a:pt x="5041525" y="45570"/>
                  <a:pt x="5254566" y="0"/>
                </a:cubicBezTo>
                <a:cubicBezTo>
                  <a:pt x="5467607" y="-45570"/>
                  <a:pt x="5437084" y="30820"/>
                  <a:pt x="5599620" y="0"/>
                </a:cubicBezTo>
                <a:cubicBezTo>
                  <a:pt x="5762156" y="-30820"/>
                  <a:pt x="5939870" y="26151"/>
                  <a:pt x="6027963" y="0"/>
                </a:cubicBezTo>
                <a:cubicBezTo>
                  <a:pt x="6116056" y="-26151"/>
                  <a:pt x="6492135" y="54230"/>
                  <a:pt x="6622883" y="0"/>
                </a:cubicBezTo>
                <a:cubicBezTo>
                  <a:pt x="6753631" y="-54230"/>
                  <a:pt x="6981776" y="61423"/>
                  <a:pt x="7217803" y="0"/>
                </a:cubicBezTo>
                <a:cubicBezTo>
                  <a:pt x="7453830" y="-61423"/>
                  <a:pt x="7558760" y="47769"/>
                  <a:pt x="7646146" y="0"/>
                </a:cubicBezTo>
                <a:cubicBezTo>
                  <a:pt x="7733532" y="-47769"/>
                  <a:pt x="8147867" y="62010"/>
                  <a:pt x="8479034" y="0"/>
                </a:cubicBezTo>
                <a:cubicBezTo>
                  <a:pt x="8564217" y="-3661"/>
                  <a:pt x="8626489" y="66448"/>
                  <a:pt x="8629185" y="150151"/>
                </a:cubicBezTo>
                <a:cubicBezTo>
                  <a:pt x="8662149" y="297250"/>
                  <a:pt x="8601746" y="358314"/>
                  <a:pt x="8629185" y="450443"/>
                </a:cubicBezTo>
                <a:cubicBezTo>
                  <a:pt x="8656624" y="542572"/>
                  <a:pt x="8608972" y="636627"/>
                  <a:pt x="8629185" y="750734"/>
                </a:cubicBezTo>
                <a:cubicBezTo>
                  <a:pt x="8628591" y="828788"/>
                  <a:pt x="8560037" y="912273"/>
                  <a:pt x="8479034" y="900885"/>
                </a:cubicBezTo>
                <a:cubicBezTo>
                  <a:pt x="8152781" y="957938"/>
                  <a:pt x="8067697" y="872150"/>
                  <a:pt x="7800825" y="900885"/>
                </a:cubicBezTo>
                <a:cubicBezTo>
                  <a:pt x="7533953" y="929620"/>
                  <a:pt x="7379062" y="879826"/>
                  <a:pt x="7122616" y="900885"/>
                </a:cubicBezTo>
                <a:cubicBezTo>
                  <a:pt x="6866170" y="921944"/>
                  <a:pt x="6817720" y="875832"/>
                  <a:pt x="6694273" y="900885"/>
                </a:cubicBezTo>
                <a:cubicBezTo>
                  <a:pt x="6570826" y="925938"/>
                  <a:pt x="6291025" y="883363"/>
                  <a:pt x="5932775" y="900885"/>
                </a:cubicBezTo>
                <a:cubicBezTo>
                  <a:pt x="5574525" y="918407"/>
                  <a:pt x="5540126" y="835487"/>
                  <a:pt x="5254566" y="900885"/>
                </a:cubicBezTo>
                <a:cubicBezTo>
                  <a:pt x="4969006" y="966283"/>
                  <a:pt x="4848140" y="899766"/>
                  <a:pt x="4742935" y="900885"/>
                </a:cubicBezTo>
                <a:cubicBezTo>
                  <a:pt x="4637730" y="902004"/>
                  <a:pt x="4518338" y="888691"/>
                  <a:pt x="4397881" y="900885"/>
                </a:cubicBezTo>
                <a:cubicBezTo>
                  <a:pt x="4277424" y="913079"/>
                  <a:pt x="4205239" y="887481"/>
                  <a:pt x="4052828" y="900885"/>
                </a:cubicBezTo>
                <a:cubicBezTo>
                  <a:pt x="3900417" y="914289"/>
                  <a:pt x="3734347" y="882292"/>
                  <a:pt x="3457907" y="900885"/>
                </a:cubicBezTo>
                <a:cubicBezTo>
                  <a:pt x="3181467" y="919478"/>
                  <a:pt x="3201042" y="878657"/>
                  <a:pt x="3029565" y="900885"/>
                </a:cubicBezTo>
                <a:cubicBezTo>
                  <a:pt x="2858088" y="923113"/>
                  <a:pt x="2506582" y="853727"/>
                  <a:pt x="2268067" y="900885"/>
                </a:cubicBezTo>
                <a:cubicBezTo>
                  <a:pt x="2029552" y="948043"/>
                  <a:pt x="1996636" y="855820"/>
                  <a:pt x="1839724" y="900885"/>
                </a:cubicBezTo>
                <a:cubicBezTo>
                  <a:pt x="1682812" y="945950"/>
                  <a:pt x="1550346" y="868531"/>
                  <a:pt x="1411382" y="900885"/>
                </a:cubicBezTo>
                <a:cubicBezTo>
                  <a:pt x="1272418" y="933239"/>
                  <a:pt x="1030019" y="859487"/>
                  <a:pt x="733173" y="900885"/>
                </a:cubicBezTo>
                <a:cubicBezTo>
                  <a:pt x="436327" y="942283"/>
                  <a:pt x="412136" y="882283"/>
                  <a:pt x="150151" y="900885"/>
                </a:cubicBezTo>
                <a:cubicBezTo>
                  <a:pt x="69775" y="903449"/>
                  <a:pt x="1834" y="834413"/>
                  <a:pt x="0" y="750734"/>
                </a:cubicBezTo>
                <a:cubicBezTo>
                  <a:pt x="-21132" y="657446"/>
                  <a:pt x="32959" y="595855"/>
                  <a:pt x="0" y="462454"/>
                </a:cubicBezTo>
                <a:cubicBezTo>
                  <a:pt x="-32959" y="329053"/>
                  <a:pt x="35819" y="287179"/>
                  <a:pt x="0" y="150151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388CB61-7D46-44A1-8BC3-A450F9C1F9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9058"/>
            <a:ext cx="838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Trong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sô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́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những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ở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các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hình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trên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nào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trực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tiếp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thực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hiện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quá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trình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đổi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chất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giữa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thê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̉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với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môi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trường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ngoài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? </a:t>
            </a:r>
          </a:p>
        </p:txBody>
      </p:sp>
      <p:pic>
        <p:nvPicPr>
          <p:cNvPr id="6" name="Picture 2" descr="Message Question Green Icon - Message Types Icons - SoftIcons.com">
            <a:extLst>
              <a:ext uri="{FF2B5EF4-FFF2-40B4-BE49-F238E27FC236}">
                <a16:creationId xmlns:a16="http://schemas.microsoft.com/office/drawing/2014/main" id="{682ED03A-8EFC-43A3-9240-73B3B605B7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3616" y="934984"/>
            <a:ext cx="616569" cy="6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AF69D606-CD8E-4370-8D74-9A0B1B4B4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799" y="1502400"/>
            <a:ext cx="3200401" cy="34786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F184534F-4020-44B1-BC73-691B1239B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999" y="1588259"/>
            <a:ext cx="1423639" cy="914400"/>
          </a:xfrm>
          <a:custGeom>
            <a:avLst/>
            <a:gdLst>
              <a:gd name="connsiteX0" fmla="*/ 0 w 1423639"/>
              <a:gd name="connsiteY0" fmla="*/ 0 h 914400"/>
              <a:gd name="connsiteX1" fmla="*/ 460310 w 1423639"/>
              <a:gd name="connsiteY1" fmla="*/ 0 h 914400"/>
              <a:gd name="connsiteX2" fmla="*/ 920620 w 1423639"/>
              <a:gd name="connsiteY2" fmla="*/ 0 h 914400"/>
              <a:gd name="connsiteX3" fmla="*/ 1423639 w 1423639"/>
              <a:gd name="connsiteY3" fmla="*/ 0 h 914400"/>
              <a:gd name="connsiteX4" fmla="*/ 1423639 w 1423639"/>
              <a:gd name="connsiteY4" fmla="*/ 448056 h 914400"/>
              <a:gd name="connsiteX5" fmla="*/ 1423639 w 1423639"/>
              <a:gd name="connsiteY5" fmla="*/ 914400 h 914400"/>
              <a:gd name="connsiteX6" fmla="*/ 949093 w 1423639"/>
              <a:gd name="connsiteY6" fmla="*/ 914400 h 914400"/>
              <a:gd name="connsiteX7" fmla="*/ 488783 w 1423639"/>
              <a:gd name="connsiteY7" fmla="*/ 914400 h 914400"/>
              <a:gd name="connsiteX8" fmla="*/ 0 w 1423639"/>
              <a:gd name="connsiteY8" fmla="*/ 914400 h 914400"/>
              <a:gd name="connsiteX9" fmla="*/ 0 w 1423639"/>
              <a:gd name="connsiteY9" fmla="*/ 475488 h 914400"/>
              <a:gd name="connsiteX10" fmla="*/ 0 w 1423639"/>
              <a:gd name="connsiteY10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23639" h="914400" fill="none" extrusionOk="0">
                <a:moveTo>
                  <a:pt x="0" y="0"/>
                </a:moveTo>
                <a:cubicBezTo>
                  <a:pt x="136012" y="579"/>
                  <a:pt x="281472" y="365"/>
                  <a:pt x="460310" y="0"/>
                </a:cubicBezTo>
                <a:cubicBezTo>
                  <a:pt x="639148" y="-365"/>
                  <a:pt x="707204" y="16833"/>
                  <a:pt x="920620" y="0"/>
                </a:cubicBezTo>
                <a:cubicBezTo>
                  <a:pt x="1134036" y="-16833"/>
                  <a:pt x="1173484" y="6445"/>
                  <a:pt x="1423639" y="0"/>
                </a:cubicBezTo>
                <a:cubicBezTo>
                  <a:pt x="1430128" y="222940"/>
                  <a:pt x="1411755" y="276799"/>
                  <a:pt x="1423639" y="448056"/>
                </a:cubicBezTo>
                <a:cubicBezTo>
                  <a:pt x="1435523" y="619313"/>
                  <a:pt x="1409473" y="748783"/>
                  <a:pt x="1423639" y="914400"/>
                </a:cubicBezTo>
                <a:cubicBezTo>
                  <a:pt x="1187188" y="928922"/>
                  <a:pt x="1064046" y="927252"/>
                  <a:pt x="949093" y="914400"/>
                </a:cubicBezTo>
                <a:cubicBezTo>
                  <a:pt x="834140" y="901548"/>
                  <a:pt x="716721" y="919074"/>
                  <a:pt x="488783" y="914400"/>
                </a:cubicBezTo>
                <a:cubicBezTo>
                  <a:pt x="260845" y="909727"/>
                  <a:pt x="223203" y="907471"/>
                  <a:pt x="0" y="914400"/>
                </a:cubicBezTo>
                <a:cubicBezTo>
                  <a:pt x="-11099" y="763333"/>
                  <a:pt x="101" y="646971"/>
                  <a:pt x="0" y="475488"/>
                </a:cubicBezTo>
                <a:cubicBezTo>
                  <a:pt x="-101" y="304005"/>
                  <a:pt x="-3582" y="99983"/>
                  <a:pt x="0" y="0"/>
                </a:cubicBezTo>
                <a:close/>
              </a:path>
              <a:path w="1423639" h="914400" stroke="0" extrusionOk="0">
                <a:moveTo>
                  <a:pt x="0" y="0"/>
                </a:moveTo>
                <a:cubicBezTo>
                  <a:pt x="153154" y="21422"/>
                  <a:pt x="341003" y="-20027"/>
                  <a:pt x="503019" y="0"/>
                </a:cubicBezTo>
                <a:cubicBezTo>
                  <a:pt x="665035" y="20027"/>
                  <a:pt x="762299" y="-12656"/>
                  <a:pt x="949093" y="0"/>
                </a:cubicBezTo>
                <a:cubicBezTo>
                  <a:pt x="1135887" y="12656"/>
                  <a:pt x="1312356" y="-6288"/>
                  <a:pt x="1423639" y="0"/>
                </a:cubicBezTo>
                <a:cubicBezTo>
                  <a:pt x="1420165" y="135178"/>
                  <a:pt x="1433892" y="328548"/>
                  <a:pt x="1423639" y="438912"/>
                </a:cubicBezTo>
                <a:cubicBezTo>
                  <a:pt x="1413386" y="549276"/>
                  <a:pt x="1414094" y="812921"/>
                  <a:pt x="1423639" y="914400"/>
                </a:cubicBezTo>
                <a:cubicBezTo>
                  <a:pt x="1222778" y="902772"/>
                  <a:pt x="1121330" y="900399"/>
                  <a:pt x="934856" y="914400"/>
                </a:cubicBezTo>
                <a:cubicBezTo>
                  <a:pt x="748382" y="928401"/>
                  <a:pt x="646457" y="893461"/>
                  <a:pt x="503019" y="914400"/>
                </a:cubicBezTo>
                <a:cubicBezTo>
                  <a:pt x="359581" y="935339"/>
                  <a:pt x="227724" y="902568"/>
                  <a:pt x="0" y="914400"/>
                </a:cubicBezTo>
                <a:cubicBezTo>
                  <a:pt x="-13123" y="734540"/>
                  <a:pt x="-6121" y="585332"/>
                  <a:pt x="0" y="484632"/>
                </a:cubicBezTo>
                <a:cubicBezTo>
                  <a:pt x="6121" y="383932"/>
                  <a:pt x="-8690" y="225034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82248424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anchor="ctr"/>
          <a:lstStyle/>
          <a:p>
            <a:pPr algn="ctr" eaLnBrk="1" hangingPunct="1"/>
            <a:r>
              <a:rPr lang="en-US" altLang="en-US" sz="2400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quan</a:t>
            </a:r>
            <a:endParaRPr lang="en-US" altLang="en-US" sz="2400" dirty="0">
              <a:latin typeface="#9Slide03 Quicksand" panose="00000500000000000000" pitchFamily="2" charset="0"/>
            </a:endParaRPr>
          </a:p>
          <a:p>
            <a:pPr algn="ctr" eaLnBrk="1" hangingPunct="1"/>
            <a:r>
              <a:rPr lang="en-US" altLang="en-US" sz="2400" dirty="0" err="1">
                <a:latin typeface="#9Slide03 Quicksand" panose="00000500000000000000" pitchFamily="2" charset="0"/>
              </a:rPr>
              <a:t>tiêu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hóa</a:t>
            </a:r>
            <a:endParaRPr lang="en-US" altLang="en-US" sz="2400" dirty="0">
              <a:latin typeface="#9Slide03 Quicksand" panose="00000500000000000000" pitchFamily="2" charset="0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210FBA1D-8F20-4753-BC3B-E034D035EEC4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5638" y="2001179"/>
            <a:ext cx="786161" cy="5014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5AF283EE-BEE0-4B7B-BDBC-B3380C2FDB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583" y="3668426"/>
            <a:ext cx="1295400" cy="914400"/>
          </a:xfrm>
          <a:custGeom>
            <a:avLst/>
            <a:gdLst>
              <a:gd name="connsiteX0" fmla="*/ 0 w 1295400"/>
              <a:gd name="connsiteY0" fmla="*/ 0 h 914400"/>
              <a:gd name="connsiteX1" fmla="*/ 660654 w 1295400"/>
              <a:gd name="connsiteY1" fmla="*/ 0 h 914400"/>
              <a:gd name="connsiteX2" fmla="*/ 1295400 w 1295400"/>
              <a:gd name="connsiteY2" fmla="*/ 0 h 914400"/>
              <a:gd name="connsiteX3" fmla="*/ 1295400 w 1295400"/>
              <a:gd name="connsiteY3" fmla="*/ 475488 h 914400"/>
              <a:gd name="connsiteX4" fmla="*/ 1295400 w 1295400"/>
              <a:gd name="connsiteY4" fmla="*/ 914400 h 914400"/>
              <a:gd name="connsiteX5" fmla="*/ 686562 w 1295400"/>
              <a:gd name="connsiteY5" fmla="*/ 914400 h 914400"/>
              <a:gd name="connsiteX6" fmla="*/ 0 w 1295400"/>
              <a:gd name="connsiteY6" fmla="*/ 914400 h 914400"/>
              <a:gd name="connsiteX7" fmla="*/ 0 w 1295400"/>
              <a:gd name="connsiteY7" fmla="*/ 457200 h 914400"/>
              <a:gd name="connsiteX8" fmla="*/ 0 w 1295400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95400" h="914400" fill="none" extrusionOk="0">
                <a:moveTo>
                  <a:pt x="0" y="0"/>
                </a:moveTo>
                <a:cubicBezTo>
                  <a:pt x="180341" y="22641"/>
                  <a:pt x="480367" y="6466"/>
                  <a:pt x="660654" y="0"/>
                </a:cubicBezTo>
                <a:cubicBezTo>
                  <a:pt x="840941" y="-6466"/>
                  <a:pt x="1114833" y="14227"/>
                  <a:pt x="1295400" y="0"/>
                </a:cubicBezTo>
                <a:cubicBezTo>
                  <a:pt x="1304889" y="182729"/>
                  <a:pt x="1307887" y="343434"/>
                  <a:pt x="1295400" y="475488"/>
                </a:cubicBezTo>
                <a:cubicBezTo>
                  <a:pt x="1282913" y="607542"/>
                  <a:pt x="1289665" y="811709"/>
                  <a:pt x="1295400" y="914400"/>
                </a:cubicBezTo>
                <a:cubicBezTo>
                  <a:pt x="1097587" y="942389"/>
                  <a:pt x="924707" y="943501"/>
                  <a:pt x="686562" y="914400"/>
                </a:cubicBezTo>
                <a:cubicBezTo>
                  <a:pt x="448417" y="885299"/>
                  <a:pt x="146333" y="931886"/>
                  <a:pt x="0" y="914400"/>
                </a:cubicBezTo>
                <a:cubicBezTo>
                  <a:pt x="6069" y="751344"/>
                  <a:pt x="750" y="607452"/>
                  <a:pt x="0" y="457200"/>
                </a:cubicBezTo>
                <a:cubicBezTo>
                  <a:pt x="-750" y="306948"/>
                  <a:pt x="-13308" y="152578"/>
                  <a:pt x="0" y="0"/>
                </a:cubicBezTo>
                <a:close/>
              </a:path>
              <a:path w="1295400" h="914400" stroke="0" extrusionOk="0">
                <a:moveTo>
                  <a:pt x="0" y="0"/>
                </a:moveTo>
                <a:cubicBezTo>
                  <a:pt x="236413" y="-13459"/>
                  <a:pt x="349226" y="22470"/>
                  <a:pt x="608838" y="0"/>
                </a:cubicBezTo>
                <a:cubicBezTo>
                  <a:pt x="868450" y="-22470"/>
                  <a:pt x="971083" y="-33444"/>
                  <a:pt x="1295400" y="0"/>
                </a:cubicBezTo>
                <a:cubicBezTo>
                  <a:pt x="1317107" y="188452"/>
                  <a:pt x="1309454" y="240470"/>
                  <a:pt x="1295400" y="438912"/>
                </a:cubicBezTo>
                <a:cubicBezTo>
                  <a:pt x="1281346" y="637354"/>
                  <a:pt x="1277645" y="787465"/>
                  <a:pt x="1295400" y="914400"/>
                </a:cubicBezTo>
                <a:cubicBezTo>
                  <a:pt x="1124732" y="898071"/>
                  <a:pt x="962833" y="910716"/>
                  <a:pt x="686562" y="914400"/>
                </a:cubicBezTo>
                <a:cubicBezTo>
                  <a:pt x="410291" y="918084"/>
                  <a:pt x="140675" y="909165"/>
                  <a:pt x="0" y="914400"/>
                </a:cubicBezTo>
                <a:cubicBezTo>
                  <a:pt x="-2743" y="819524"/>
                  <a:pt x="17622" y="584463"/>
                  <a:pt x="0" y="484632"/>
                </a:cubicBezTo>
                <a:cubicBezTo>
                  <a:pt x="-17622" y="384801"/>
                  <a:pt x="-20575" y="231742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416568996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anchor="ctr"/>
          <a:lstStyle/>
          <a:p>
            <a:pPr algn="ctr" eaLnBrk="1" hangingPunct="1"/>
            <a:r>
              <a:rPr lang="en-US" altLang="en-US" sz="2400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quan</a:t>
            </a:r>
            <a:endParaRPr lang="en-US" altLang="en-US" sz="2400" dirty="0">
              <a:latin typeface="#9Slide03 Quicksand" panose="00000500000000000000" pitchFamily="2" charset="0"/>
            </a:endParaRPr>
          </a:p>
          <a:p>
            <a:pPr algn="ctr" eaLnBrk="1" hangingPunct="1"/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hô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hấp</a:t>
            </a:r>
            <a:endParaRPr lang="en-US" altLang="en-US" sz="2400" dirty="0">
              <a:latin typeface="#9Slide03 Quicksand" panose="00000500000000000000" pitchFamily="2" charset="0"/>
            </a:endParaRP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49ADBA3E-7928-4D2F-B848-84B428A58962}"/>
              </a:ext>
            </a:extLst>
          </p:cNvPr>
          <p:cNvSpPr>
            <a:spLocks noChangeShapeType="1"/>
          </p:cNvSpPr>
          <p:nvPr/>
        </p:nvSpPr>
        <p:spPr bwMode="auto">
          <a:xfrm>
            <a:off x="2100378" y="4140494"/>
            <a:ext cx="871421" cy="31999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  <p:sp>
        <p:nvSpPr>
          <p:cNvPr id="12" name="Rectangle 10">
            <a:extLst>
              <a:ext uri="{FF2B5EF4-FFF2-40B4-BE49-F238E27FC236}">
                <a16:creationId xmlns:a16="http://schemas.microsoft.com/office/drawing/2014/main" id="{B4E7796F-3E9F-435A-A66F-3B7398A1C5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22016" y="2571750"/>
            <a:ext cx="1371600" cy="1295400"/>
          </a:xfrm>
          <a:custGeom>
            <a:avLst/>
            <a:gdLst>
              <a:gd name="connsiteX0" fmla="*/ 0 w 1371600"/>
              <a:gd name="connsiteY0" fmla="*/ 0 h 1295400"/>
              <a:gd name="connsiteX1" fmla="*/ 713232 w 1371600"/>
              <a:gd name="connsiteY1" fmla="*/ 0 h 1295400"/>
              <a:gd name="connsiteX2" fmla="*/ 1371600 w 1371600"/>
              <a:gd name="connsiteY2" fmla="*/ 0 h 1295400"/>
              <a:gd name="connsiteX3" fmla="*/ 1371600 w 1371600"/>
              <a:gd name="connsiteY3" fmla="*/ 634746 h 1295400"/>
              <a:gd name="connsiteX4" fmla="*/ 1371600 w 1371600"/>
              <a:gd name="connsiteY4" fmla="*/ 1295400 h 1295400"/>
              <a:gd name="connsiteX5" fmla="*/ 726948 w 1371600"/>
              <a:gd name="connsiteY5" fmla="*/ 1295400 h 1295400"/>
              <a:gd name="connsiteX6" fmla="*/ 0 w 1371600"/>
              <a:gd name="connsiteY6" fmla="*/ 1295400 h 1295400"/>
              <a:gd name="connsiteX7" fmla="*/ 0 w 1371600"/>
              <a:gd name="connsiteY7" fmla="*/ 647700 h 1295400"/>
              <a:gd name="connsiteX8" fmla="*/ 0 w 1371600"/>
              <a:gd name="connsiteY8" fmla="*/ 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71600" h="1295400" fill="none" extrusionOk="0">
                <a:moveTo>
                  <a:pt x="0" y="0"/>
                </a:moveTo>
                <a:cubicBezTo>
                  <a:pt x="182980" y="-2722"/>
                  <a:pt x="475909" y="-28604"/>
                  <a:pt x="713232" y="0"/>
                </a:cubicBezTo>
                <a:cubicBezTo>
                  <a:pt x="950555" y="28604"/>
                  <a:pt x="1229897" y="-24955"/>
                  <a:pt x="1371600" y="0"/>
                </a:cubicBezTo>
                <a:cubicBezTo>
                  <a:pt x="1361029" y="272212"/>
                  <a:pt x="1381034" y="423423"/>
                  <a:pt x="1371600" y="634746"/>
                </a:cubicBezTo>
                <a:cubicBezTo>
                  <a:pt x="1362166" y="846069"/>
                  <a:pt x="1378296" y="1107604"/>
                  <a:pt x="1371600" y="1295400"/>
                </a:cubicBezTo>
                <a:cubicBezTo>
                  <a:pt x="1211297" y="1316198"/>
                  <a:pt x="1048142" y="1280781"/>
                  <a:pt x="726948" y="1295400"/>
                </a:cubicBezTo>
                <a:cubicBezTo>
                  <a:pt x="405754" y="1310019"/>
                  <a:pt x="343928" y="1259667"/>
                  <a:pt x="0" y="1295400"/>
                </a:cubicBezTo>
                <a:cubicBezTo>
                  <a:pt x="-9828" y="1138110"/>
                  <a:pt x="-4967" y="873721"/>
                  <a:pt x="0" y="647700"/>
                </a:cubicBezTo>
                <a:cubicBezTo>
                  <a:pt x="4967" y="421679"/>
                  <a:pt x="-31808" y="156421"/>
                  <a:pt x="0" y="0"/>
                </a:cubicBezTo>
                <a:close/>
              </a:path>
              <a:path w="1371600" h="1295400" stroke="0" extrusionOk="0">
                <a:moveTo>
                  <a:pt x="0" y="0"/>
                </a:moveTo>
                <a:cubicBezTo>
                  <a:pt x="154658" y="-11506"/>
                  <a:pt x="449739" y="4656"/>
                  <a:pt x="699516" y="0"/>
                </a:cubicBezTo>
                <a:cubicBezTo>
                  <a:pt x="949293" y="-4656"/>
                  <a:pt x="1160314" y="-1822"/>
                  <a:pt x="1371600" y="0"/>
                </a:cubicBezTo>
                <a:cubicBezTo>
                  <a:pt x="1391351" y="329346"/>
                  <a:pt x="1343296" y="397457"/>
                  <a:pt x="1371600" y="660654"/>
                </a:cubicBezTo>
                <a:cubicBezTo>
                  <a:pt x="1399904" y="923851"/>
                  <a:pt x="1343420" y="1106316"/>
                  <a:pt x="1371600" y="1295400"/>
                </a:cubicBezTo>
                <a:cubicBezTo>
                  <a:pt x="1155190" y="1279250"/>
                  <a:pt x="1048823" y="1281055"/>
                  <a:pt x="726948" y="1295400"/>
                </a:cubicBezTo>
                <a:cubicBezTo>
                  <a:pt x="405073" y="1309745"/>
                  <a:pt x="331734" y="1327453"/>
                  <a:pt x="0" y="1295400"/>
                </a:cubicBezTo>
                <a:cubicBezTo>
                  <a:pt x="1419" y="1002717"/>
                  <a:pt x="-10534" y="952606"/>
                  <a:pt x="0" y="621792"/>
                </a:cubicBezTo>
                <a:cubicBezTo>
                  <a:pt x="10534" y="290978"/>
                  <a:pt x="-11011" y="214798"/>
                  <a:pt x="0" y="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9525">
            <a:solidFill>
              <a:schemeClr val="accent4">
                <a:lumMod val="75000"/>
              </a:schemeClr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82276490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wrap="none" anchor="ctr"/>
          <a:lstStyle/>
          <a:p>
            <a:pPr algn="ctr" eaLnBrk="1" hangingPunct="1"/>
            <a:r>
              <a:rPr lang="en-US" altLang="en-US" sz="2400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quan</a:t>
            </a:r>
            <a:endParaRPr lang="en-US" altLang="en-US" sz="2400" dirty="0">
              <a:latin typeface="#9Slide03 Quicksand" panose="00000500000000000000" pitchFamily="2" charset="0"/>
            </a:endParaRPr>
          </a:p>
          <a:p>
            <a:pPr algn="ctr" eaLnBrk="1" hangingPunct="1"/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bài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tiết</a:t>
            </a:r>
            <a:endParaRPr lang="en-US" altLang="en-US" sz="2400" dirty="0">
              <a:latin typeface="#9Slide03 Quicksand" panose="00000500000000000000" pitchFamily="2" charset="0"/>
            </a:endParaRPr>
          </a:p>
          <a:p>
            <a:pPr algn="ctr" eaLnBrk="1" hangingPunct="1"/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nước</a:t>
            </a:r>
            <a:r>
              <a:rPr lang="en-US" altLang="en-US" sz="2400" dirty="0">
                <a:latin typeface="#9Slide03 Quicksand" panose="00000500000000000000" pitchFamily="2" charset="0"/>
              </a:rPr>
              <a:t> </a:t>
            </a:r>
            <a:r>
              <a:rPr lang="en-US" altLang="en-US" sz="2400" dirty="0" err="1">
                <a:latin typeface="#9Slide03 Quicksand" panose="00000500000000000000" pitchFamily="2" charset="0"/>
              </a:rPr>
              <a:t>tiểu</a:t>
            </a:r>
            <a:endParaRPr lang="en-US" altLang="en-US" sz="2400" dirty="0">
              <a:latin typeface="#9Slide03 Quicksand" panose="00000500000000000000" pitchFamily="2" charset="0"/>
            </a:endParaRPr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C9F68663-0CCA-42B0-8E7D-F6EDA2275B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172200" y="3317947"/>
            <a:ext cx="849816" cy="108306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>
              <a:latin typeface="#9Slide03 Quicks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1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>
            <a:extLst>
              <a:ext uri="{FF2B5EF4-FFF2-40B4-BE49-F238E27FC236}">
                <a16:creationId xmlns:a16="http://schemas.microsoft.com/office/drawing/2014/main" id="{2E67FCD9-1F6A-4A85-BB50-58660D42C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2860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endParaRPr lang="en-US" altLang="en-US" sz="2400">
              <a:latin typeface="#9Slide03 Quicksand" panose="00000500000000000000" pitchFamily="2" charset="0"/>
            </a:endParaRPr>
          </a:p>
        </p:txBody>
      </p:sp>
      <p:sp>
        <p:nvSpPr>
          <p:cNvPr id="4" name="Text Box 16">
            <a:extLst>
              <a:ext uri="{FF2B5EF4-FFF2-40B4-BE49-F238E27FC236}">
                <a16:creationId xmlns:a16="http://schemas.microsoft.com/office/drawing/2014/main" id="{F7F462CD-9C37-4438-AC66-278C77DED0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1412791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Những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biểu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hiện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hiện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đó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là</a:t>
            </a:r>
            <a:r>
              <a:rPr lang="en-US" altLang="en-US" sz="2400" b="1" dirty="0">
                <a:solidFill>
                  <a:srgbClr val="FF0066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</a:p>
        </p:txBody>
      </p:sp>
      <p:sp>
        <p:nvSpPr>
          <p:cNvPr id="5" name="Text Box 17">
            <a:extLst>
              <a:ext uri="{FF2B5EF4-FFF2-40B4-BE49-F238E27FC236}">
                <a16:creationId xmlns:a16="http://schemas.microsoft.com/office/drawing/2014/main" id="{903AEF02-B51F-4DE2-B934-B905E1ADC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516832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Do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hô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hấp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hiện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: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lấy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ô-xi;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các-bô-níc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 Box 18">
            <a:extLst>
              <a:ext uri="{FF2B5EF4-FFF2-40B4-BE49-F238E27FC236}">
                <a16:creationId xmlns:a16="http://schemas.microsoft.com/office/drawing/2014/main" id="{AB4D3275-26EE-43A5-ACE3-BB2772C7C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3628935"/>
            <a:ext cx="8610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  <a:buFont typeface="Wingdings" pitchFamily="2" charset="2"/>
              <a:buChar char="Ø"/>
            </a:pP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thức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ăn</a:t>
            </a:r>
            <a:r>
              <a:rPr lang="en-US" altLang="en-US" sz="24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Do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tiêu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hóa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thực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hiện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: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lấy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nước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thức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ăn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có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chứa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dinh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cần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cho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;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cặn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bã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 (</a:t>
            </a:r>
            <a:r>
              <a:rPr lang="en-US" altLang="en-US" sz="2400" b="1" dirty="0" err="1">
                <a:latin typeface="#9Slide03 Quicksand" panose="00000500000000000000" pitchFamily="2" charset="0"/>
                <a:cs typeface="Times New Roman" pitchFamily="18" charset="0"/>
              </a:rPr>
              <a:t>phân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).</a:t>
            </a: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1959E068-3BB5-4BDE-BBFB-2774FB525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8434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b="1" dirty="0">
                <a:latin typeface="#9Slide03 Quicksand" panose="00000500000000000000" pitchFamily="2" charset="0"/>
              </a:rPr>
              <a:t>1.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tham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gia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ở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người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endParaRPr lang="en-US" altLang="en-US" sz="2400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52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>
            <a:extLst>
              <a:ext uri="{FF2B5EF4-FFF2-40B4-BE49-F238E27FC236}">
                <a16:creationId xmlns:a16="http://schemas.microsoft.com/office/drawing/2014/main" id="{2E67FCD9-1F6A-4A85-BB50-58660D42C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2860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endParaRPr lang="en-US" altLang="en-US" sz="2400">
              <a:latin typeface="#9Slide03 Quicksand" panose="00000500000000000000" pitchFamily="2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1959E068-3BB5-4BDE-BBFB-2774FB525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8434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b="1" dirty="0">
                <a:latin typeface="#9Slide03 Quicksand" panose="00000500000000000000" pitchFamily="2" charset="0"/>
              </a:rPr>
              <a:t>1.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tham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gia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ở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người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endParaRPr lang="en-US" altLang="en-US" sz="2400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1F90280B-A5CC-4B44-90BD-1CB1A8EF8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85835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u="sng" dirty="0">
                <a:latin typeface="#9Slide03 Quicksand" panose="00000500000000000000" pitchFamily="2" charset="0"/>
              </a:rPr>
              <a:t>2.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Mối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hệ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của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các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tham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gia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quá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trình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trao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đổi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chất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ở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người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07690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8">
            <a:extLst>
              <a:ext uri="{FF2B5EF4-FFF2-40B4-BE49-F238E27FC236}">
                <a16:creationId xmlns:a16="http://schemas.microsoft.com/office/drawing/2014/main" id="{A2BF3E55-1FD0-466A-940F-C5443871F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81789"/>
            <a:ext cx="1785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THỨC ĂN 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 UỐNG</a:t>
            </a:r>
          </a:p>
        </p:txBody>
      </p:sp>
      <p:sp>
        <p:nvSpPr>
          <p:cNvPr id="44" name="Text Box 9">
            <a:extLst>
              <a:ext uri="{FF2B5EF4-FFF2-40B4-BE49-F238E27FC236}">
                <a16:creationId xmlns:a16="http://schemas.microsoft.com/office/drawing/2014/main" id="{3055C730-E0E8-4ECF-8833-AE03692B2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8234" y="364716"/>
            <a:ext cx="17859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KHÔNG KHÍ</a:t>
            </a:r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AFF9D087-BABC-4CC5-9332-559A8F95A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57425" y="1060000"/>
            <a:ext cx="4191000" cy="3573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46" name="Text Box 11">
            <a:extLst>
              <a:ext uri="{FF2B5EF4-FFF2-40B4-BE49-F238E27FC236}">
                <a16:creationId xmlns:a16="http://schemas.microsoft.com/office/drawing/2014/main" id="{5E8F93A6-474A-433A-869D-D79EC511B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1408734"/>
            <a:ext cx="1142994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Tiêu hóa</a:t>
            </a:r>
          </a:p>
        </p:txBody>
      </p:sp>
      <p:sp>
        <p:nvSpPr>
          <p:cNvPr id="47" name="Text Box 12">
            <a:extLst>
              <a:ext uri="{FF2B5EF4-FFF2-40B4-BE49-F238E27FC236}">
                <a16:creationId xmlns:a16="http://schemas.microsoft.com/office/drawing/2014/main" id="{23A5372E-32F6-43C7-B778-51DC624B1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401815"/>
            <a:ext cx="1003298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Hô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hấp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4CF73A0C-71F2-4DD5-883B-384CACEF6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14625" y="1780155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49" name="Line 14">
            <a:extLst>
              <a:ext uri="{FF2B5EF4-FFF2-40B4-BE49-F238E27FC236}">
                <a16:creationId xmlns:a16="http://schemas.microsoft.com/office/drawing/2014/main" id="{C1BC17B2-49A8-4099-BB28-BE6D77E900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28825" y="2465955"/>
            <a:ext cx="685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0" name="Line 15">
            <a:extLst>
              <a:ext uri="{FF2B5EF4-FFF2-40B4-BE49-F238E27FC236}">
                <a16:creationId xmlns:a16="http://schemas.microsoft.com/office/drawing/2014/main" id="{98E8F334-F33F-495D-9CA4-26E5DBBB2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2122" y="1786454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6F224979-8FC9-4A56-B831-540BC53BD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3225" y="3019992"/>
            <a:ext cx="2819400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Tuần hoàn</a:t>
            </a:r>
          </a:p>
        </p:txBody>
      </p:sp>
      <p:sp>
        <p:nvSpPr>
          <p:cNvPr id="52" name="Line 17">
            <a:extLst>
              <a:ext uri="{FF2B5EF4-FFF2-40B4-BE49-F238E27FC236}">
                <a16:creationId xmlns:a16="http://schemas.microsoft.com/office/drawing/2014/main" id="{36048C21-F03A-43CC-BD7C-92925651CF8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1471" y="1794442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3" name="Line 18">
            <a:extLst>
              <a:ext uri="{FF2B5EF4-FFF2-40B4-BE49-F238E27FC236}">
                <a16:creationId xmlns:a16="http://schemas.microsoft.com/office/drawing/2014/main" id="{FF7EFC3E-34A9-42AB-B443-4B1693F39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0100" y="1780155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4" name="Line 19">
            <a:extLst>
              <a:ext uri="{FF2B5EF4-FFF2-40B4-BE49-F238E27FC236}">
                <a16:creationId xmlns:a16="http://schemas.microsoft.com/office/drawing/2014/main" id="{F86BAF23-0EF0-4A96-92A5-B072BC531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397" y="2470666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5" name="Line 20">
            <a:extLst>
              <a:ext uri="{FF2B5EF4-FFF2-40B4-BE49-F238E27FC236}">
                <a16:creationId xmlns:a16="http://schemas.microsoft.com/office/drawing/2014/main" id="{CE1B1713-939A-43DA-BD78-1C6D5D6130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4384" y="2486592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6" name="Text Box 21">
            <a:extLst>
              <a:ext uri="{FF2B5EF4-FFF2-40B4-BE49-F238E27FC236}">
                <a16:creationId xmlns:a16="http://schemas.microsoft.com/office/drawing/2014/main" id="{87073181-65AD-43CA-899D-D12B6DD31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2121" y="2202418"/>
            <a:ext cx="1071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Phâ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Arial" charset="0"/>
              </a:rPr>
              <a:t>n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7" name="Text Box 22">
            <a:extLst>
              <a:ext uri="{FF2B5EF4-FFF2-40B4-BE49-F238E27FC236}">
                <a16:creationId xmlns:a16="http://schemas.microsoft.com/office/drawing/2014/main" id="{12C4A69E-ED8E-409E-B57C-5D49D09DE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277" y="2157980"/>
            <a:ext cx="1371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Khí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Các-bô-níc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58" name="Text Box 23">
            <a:extLst>
              <a:ext uri="{FF2B5EF4-FFF2-40B4-BE49-F238E27FC236}">
                <a16:creationId xmlns:a16="http://schemas.microsoft.com/office/drawing/2014/main" id="{53C5C6BE-1BA4-46FF-BC71-7BFF7DF0CB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195" y="2009504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………..?</a:t>
            </a:r>
          </a:p>
        </p:txBody>
      </p:sp>
      <p:sp>
        <p:nvSpPr>
          <p:cNvPr id="59" name="Text Box 24">
            <a:extLst>
              <a:ext uri="{FF2B5EF4-FFF2-40B4-BE49-F238E27FC236}">
                <a16:creationId xmlns:a16="http://schemas.microsoft.com/office/drawing/2014/main" id="{C4247376-EB13-44D4-82C3-10F7632D89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2055612"/>
            <a:ext cx="914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 dirty="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……..?</a:t>
            </a:r>
          </a:p>
        </p:txBody>
      </p:sp>
      <p:sp>
        <p:nvSpPr>
          <p:cNvPr id="60" name="Text Box 25">
            <a:extLst>
              <a:ext uri="{FF2B5EF4-FFF2-40B4-BE49-F238E27FC236}">
                <a16:creationId xmlns:a16="http://schemas.microsoft.com/office/drawing/2014/main" id="{0AAA138C-4940-4DD9-9765-7868DD26F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6976" y="3982134"/>
            <a:ext cx="20574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các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cơ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quan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của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cơ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thể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 Box 26">
            <a:extLst>
              <a:ext uri="{FF2B5EF4-FFF2-40B4-BE49-F238E27FC236}">
                <a16:creationId xmlns:a16="http://schemas.microsoft.com/office/drawing/2014/main" id="{6C66768C-DD90-42C6-B740-034AF72E9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9176" y="4142869"/>
            <a:ext cx="144780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Bài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tiết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62" name="Line 27">
            <a:extLst>
              <a:ext uri="{FF2B5EF4-FFF2-40B4-BE49-F238E27FC236}">
                <a16:creationId xmlns:a16="http://schemas.microsoft.com/office/drawing/2014/main" id="{0D515090-F354-44BA-859E-B41B307597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14697" y="3414713"/>
            <a:ext cx="0" cy="5445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3" name="Line 28">
            <a:extLst>
              <a:ext uri="{FF2B5EF4-FFF2-40B4-BE49-F238E27FC236}">
                <a16:creationId xmlns:a16="http://schemas.microsoft.com/office/drawing/2014/main" id="{DC74001B-D601-421F-8946-258544B49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276850" y="3411538"/>
            <a:ext cx="0" cy="58441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4" name="Line 29">
            <a:extLst>
              <a:ext uri="{FF2B5EF4-FFF2-40B4-BE49-F238E27FC236}">
                <a16:creationId xmlns:a16="http://schemas.microsoft.com/office/drawing/2014/main" id="{DBFA75E3-4387-4883-9BD0-3AC0939DAB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1397" y="3417888"/>
            <a:ext cx="0" cy="530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5" name="Line 30">
            <a:extLst>
              <a:ext uri="{FF2B5EF4-FFF2-40B4-BE49-F238E27FC236}">
                <a16:creationId xmlns:a16="http://schemas.microsoft.com/office/drawing/2014/main" id="{5D96F407-DF2C-4E23-BED1-0FF995F68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7997" y="2470666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6" name="Line 31">
            <a:extLst>
              <a:ext uri="{FF2B5EF4-FFF2-40B4-BE49-F238E27FC236}">
                <a16:creationId xmlns:a16="http://schemas.microsoft.com/office/drawing/2014/main" id="{78ED30A0-D6F6-4944-8633-819E0C9123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63271" y="2489767"/>
            <a:ext cx="838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7" name="Line 32">
            <a:extLst>
              <a:ext uri="{FF2B5EF4-FFF2-40B4-BE49-F238E27FC236}">
                <a16:creationId xmlns:a16="http://schemas.microsoft.com/office/drawing/2014/main" id="{7790B233-8478-45D8-A2FC-5537763DA7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24400" y="2615129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8" name="Line 33">
            <a:extLst>
              <a:ext uri="{FF2B5EF4-FFF2-40B4-BE49-F238E27FC236}">
                <a16:creationId xmlns:a16="http://schemas.microsoft.com/office/drawing/2014/main" id="{FA087E25-C955-43EF-B99B-1F2663E91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2615129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9" name="Line 34">
            <a:extLst>
              <a:ext uri="{FF2B5EF4-FFF2-40B4-BE49-F238E27FC236}">
                <a16:creationId xmlns:a16="http://schemas.microsoft.com/office/drawing/2014/main" id="{6BA66165-A51E-4BE0-81BA-E78FE85B33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8800" y="1776929"/>
            <a:ext cx="0" cy="838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0" name="Text Box 35">
            <a:extLst>
              <a:ext uri="{FF2B5EF4-FFF2-40B4-BE49-F238E27FC236}">
                <a16:creationId xmlns:a16="http://schemas.microsoft.com/office/drawing/2014/main" id="{86376B3D-7BA2-4BFA-AA7D-2773E2DFA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5896" y="2629416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 dirty="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………?</a:t>
            </a:r>
          </a:p>
        </p:txBody>
      </p:sp>
      <p:sp>
        <p:nvSpPr>
          <p:cNvPr id="71" name="Text Box 36">
            <a:extLst>
              <a:ext uri="{FF2B5EF4-FFF2-40B4-BE49-F238E27FC236}">
                <a16:creationId xmlns:a16="http://schemas.microsoft.com/office/drawing/2014/main" id="{849C9221-86E6-4C3C-AD5D-721EF9E36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8420" y="3629243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 dirty="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……?</a:t>
            </a:r>
          </a:p>
        </p:txBody>
      </p:sp>
      <p:sp>
        <p:nvSpPr>
          <p:cNvPr id="72" name="Text Box 37">
            <a:extLst>
              <a:ext uri="{FF2B5EF4-FFF2-40B4-BE49-F238E27FC236}">
                <a16:creationId xmlns:a16="http://schemas.microsoft.com/office/drawing/2014/main" id="{8D2E9554-2E29-4202-A145-74E19E28FF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5695" y="3578225"/>
            <a:ext cx="990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 dirty="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…….?</a:t>
            </a:r>
          </a:p>
        </p:txBody>
      </p:sp>
      <p:sp>
        <p:nvSpPr>
          <p:cNvPr id="73" name="Text Box 38">
            <a:extLst>
              <a:ext uri="{FF2B5EF4-FFF2-40B4-BE49-F238E27FC236}">
                <a16:creationId xmlns:a16="http://schemas.microsoft.com/office/drawing/2014/main" id="{24FDC880-275B-4280-A8CB-B7A79F3563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5" y="3556849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kern="1200" dirty="0">
                <a:solidFill>
                  <a:srgbClr val="FF0066"/>
                </a:solidFill>
                <a:latin typeface="#9Slide03 Quicksand" panose="00000500000000000000" pitchFamily="2" charset="0"/>
                <a:ea typeface="+mn-ea"/>
                <a:cs typeface="Arial" charset="0"/>
              </a:rPr>
              <a:t>…….?</a:t>
            </a:r>
          </a:p>
        </p:txBody>
      </p:sp>
      <p:sp>
        <p:nvSpPr>
          <p:cNvPr id="74" name="Line 39">
            <a:extLst>
              <a:ext uri="{FF2B5EF4-FFF2-40B4-BE49-F238E27FC236}">
                <a16:creationId xmlns:a16="http://schemas.microsoft.com/office/drawing/2014/main" id="{86A64E1E-02CE-4AEE-B71A-4988858E9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4325" y="3422651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5" name="Line 40">
            <a:extLst>
              <a:ext uri="{FF2B5EF4-FFF2-40B4-BE49-F238E27FC236}">
                <a16:creationId xmlns:a16="http://schemas.microsoft.com/office/drawing/2014/main" id="{4B5172F6-0707-4987-A552-56122ADFCD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394325" y="3944938"/>
            <a:ext cx="1676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6" name="Text Box 41">
            <a:extLst>
              <a:ext uri="{FF2B5EF4-FFF2-40B4-BE49-F238E27FC236}">
                <a16:creationId xmlns:a16="http://schemas.microsoft.com/office/drawing/2014/main" id="{35675E16-06BC-4061-A0CE-8B3A13D74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24702" y="3525836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-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tiểu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-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Mồ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hôi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77" name="Text Box 42">
            <a:extLst>
              <a:ext uri="{FF2B5EF4-FFF2-40B4-BE49-F238E27FC236}">
                <a16:creationId xmlns:a16="http://schemas.microsoft.com/office/drawing/2014/main" id="{271F15F9-9C40-4E4E-AD9E-64EE98163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4724425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Sơ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đồ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mối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liên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hệ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giữa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một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số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cơ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quan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trong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quá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trình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trao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đổi</a:t>
            </a:r>
            <a:r>
              <a:rPr lang="en-US" altLang="en-US" sz="1800" b="1" i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i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chất</a:t>
            </a:r>
            <a:endParaRPr lang="en-US" altLang="en-US" sz="1800" b="1" i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78" name="Line 43">
            <a:extLst>
              <a:ext uri="{FF2B5EF4-FFF2-40B4-BE49-F238E27FC236}">
                <a16:creationId xmlns:a16="http://schemas.microsoft.com/office/drawing/2014/main" id="{DF8B2EEA-06C4-43AF-AD6B-1B2457E35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7997" y="838200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9" name="Line 44">
            <a:extLst>
              <a:ext uri="{FF2B5EF4-FFF2-40B4-BE49-F238E27FC236}">
                <a16:creationId xmlns:a16="http://schemas.microsoft.com/office/drawing/2014/main" id="{9E706CED-8B7B-49F7-B012-FC0B12181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02300" y="838200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80" name="Line 45">
            <a:extLst>
              <a:ext uri="{FF2B5EF4-FFF2-40B4-BE49-F238E27FC236}">
                <a16:creationId xmlns:a16="http://schemas.microsoft.com/office/drawing/2014/main" id="{BBF384CD-010A-4251-93CB-A3D133A72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2477067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28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3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3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1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9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0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3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2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3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3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28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1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2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3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34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33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3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Scale>
                                      <p:cBhvr>
                                        <p:cTn id="40" dur="1500" accel="50000" autoRev="1" fill="hold" tmFilter="0, 0; .33333, 1; 1, 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</p:cBhvr>
                                      <p:from x="100000" y="100000"/>
                                      <p:to x="100000" y="14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70" grpId="0"/>
      <p:bldP spid="71" grpId="0"/>
      <p:bldP spid="72" grpId="0"/>
      <p:bldP spid="7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8">
            <a:extLst>
              <a:ext uri="{FF2B5EF4-FFF2-40B4-BE49-F238E27FC236}">
                <a16:creationId xmlns:a16="http://schemas.microsoft.com/office/drawing/2014/main" id="{A2BF3E55-1FD0-466A-940F-C5443871F8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1224" y="52362"/>
            <a:ext cx="1785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THỨC ĂN 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 UỐNG</a:t>
            </a:r>
          </a:p>
        </p:txBody>
      </p:sp>
      <p:sp>
        <p:nvSpPr>
          <p:cNvPr id="44" name="Text Box 9">
            <a:extLst>
              <a:ext uri="{FF2B5EF4-FFF2-40B4-BE49-F238E27FC236}">
                <a16:creationId xmlns:a16="http://schemas.microsoft.com/office/drawing/2014/main" id="{3055C730-E0E8-4ECF-8833-AE03692B2E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5858" y="235289"/>
            <a:ext cx="17859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Arial" charset="0"/>
              </a:rPr>
              <a:t>KHÔNG KHÍ</a:t>
            </a:r>
          </a:p>
        </p:txBody>
      </p:sp>
      <p:sp>
        <p:nvSpPr>
          <p:cNvPr id="45" name="Rectangle 10">
            <a:extLst>
              <a:ext uri="{FF2B5EF4-FFF2-40B4-BE49-F238E27FC236}">
                <a16:creationId xmlns:a16="http://schemas.microsoft.com/office/drawing/2014/main" id="{AFF9D087-BABC-4CC5-9332-559A8F95AE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5049" y="930573"/>
            <a:ext cx="4191000" cy="35739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46" name="Text Box 11">
            <a:extLst>
              <a:ext uri="{FF2B5EF4-FFF2-40B4-BE49-F238E27FC236}">
                <a16:creationId xmlns:a16="http://schemas.microsoft.com/office/drawing/2014/main" id="{5E8F93A6-474A-433A-869D-D79EC511B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4" y="1279307"/>
            <a:ext cx="1142994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Tiêu hóa</a:t>
            </a:r>
          </a:p>
        </p:txBody>
      </p:sp>
      <p:sp>
        <p:nvSpPr>
          <p:cNvPr id="47" name="Text Box 12">
            <a:extLst>
              <a:ext uri="{FF2B5EF4-FFF2-40B4-BE49-F238E27FC236}">
                <a16:creationId xmlns:a16="http://schemas.microsoft.com/office/drawing/2014/main" id="{23A5372E-32F6-43C7-B778-51DC624B1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9224" y="1272388"/>
            <a:ext cx="1003298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Hô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hấp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48" name="Line 13">
            <a:extLst>
              <a:ext uri="{FF2B5EF4-FFF2-40B4-BE49-F238E27FC236}">
                <a16:creationId xmlns:a16="http://schemas.microsoft.com/office/drawing/2014/main" id="{4CF73A0C-71F2-4DD5-883B-384CACEF6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762249" y="1650728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49" name="Line 14">
            <a:extLst>
              <a:ext uri="{FF2B5EF4-FFF2-40B4-BE49-F238E27FC236}">
                <a16:creationId xmlns:a16="http://schemas.microsoft.com/office/drawing/2014/main" id="{C1BC17B2-49A8-4099-BB28-BE6D77E900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76449" y="2336528"/>
            <a:ext cx="6858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0" name="Line 15">
            <a:extLst>
              <a:ext uri="{FF2B5EF4-FFF2-40B4-BE49-F238E27FC236}">
                <a16:creationId xmlns:a16="http://schemas.microsoft.com/office/drawing/2014/main" id="{98E8F334-F33F-495D-9CA4-26E5DBBB2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9746" y="1657027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1" name="Text Box 16">
            <a:extLst>
              <a:ext uri="{FF2B5EF4-FFF2-40B4-BE49-F238E27FC236}">
                <a16:creationId xmlns:a16="http://schemas.microsoft.com/office/drawing/2014/main" id="{6F224979-8FC9-4A56-B831-540BC53BDD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0849" y="2890565"/>
            <a:ext cx="2819400" cy="3693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Tuần hoàn</a:t>
            </a:r>
          </a:p>
        </p:txBody>
      </p:sp>
      <p:sp>
        <p:nvSpPr>
          <p:cNvPr id="52" name="Line 17">
            <a:extLst>
              <a:ext uri="{FF2B5EF4-FFF2-40B4-BE49-F238E27FC236}">
                <a16:creationId xmlns:a16="http://schemas.microsoft.com/office/drawing/2014/main" id="{36048C21-F03A-43CC-BD7C-92925651CF8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9095" y="1665015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3" name="Line 18">
            <a:extLst>
              <a:ext uri="{FF2B5EF4-FFF2-40B4-BE49-F238E27FC236}">
                <a16:creationId xmlns:a16="http://schemas.microsoft.com/office/drawing/2014/main" id="{FF7EFC3E-34A9-42AB-B443-4B1693F39534}"/>
              </a:ext>
            </a:extLst>
          </p:cNvPr>
          <p:cNvSpPr>
            <a:spLocks noChangeShapeType="1"/>
          </p:cNvSpPr>
          <p:nvPr/>
        </p:nvSpPr>
        <p:spPr bwMode="auto">
          <a:xfrm>
            <a:off x="5927724" y="1650728"/>
            <a:ext cx="0" cy="6858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4" name="Line 19">
            <a:extLst>
              <a:ext uri="{FF2B5EF4-FFF2-40B4-BE49-F238E27FC236}">
                <a16:creationId xmlns:a16="http://schemas.microsoft.com/office/drawing/2014/main" id="{F86BAF23-0EF0-4A96-92A5-B072BC531B37}"/>
              </a:ext>
            </a:extLst>
          </p:cNvPr>
          <p:cNvSpPr>
            <a:spLocks noChangeShapeType="1"/>
          </p:cNvSpPr>
          <p:nvPr/>
        </p:nvSpPr>
        <p:spPr bwMode="auto">
          <a:xfrm>
            <a:off x="3629021" y="2341239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5" name="Line 20">
            <a:extLst>
              <a:ext uri="{FF2B5EF4-FFF2-40B4-BE49-F238E27FC236}">
                <a16:creationId xmlns:a16="http://schemas.microsoft.com/office/drawing/2014/main" id="{CE1B1713-939A-43DA-BD78-1C6D5D613006}"/>
              </a:ext>
            </a:extLst>
          </p:cNvPr>
          <p:cNvSpPr>
            <a:spLocks noChangeShapeType="1"/>
          </p:cNvSpPr>
          <p:nvPr/>
        </p:nvSpPr>
        <p:spPr bwMode="auto">
          <a:xfrm>
            <a:off x="4622008" y="2357165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6" name="Text Box 21">
            <a:extLst>
              <a:ext uri="{FF2B5EF4-FFF2-40B4-BE49-F238E27FC236}">
                <a16:creationId xmlns:a16="http://schemas.microsoft.com/office/drawing/2014/main" id="{87073181-65AD-43CA-899D-D12B6DD31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9745" y="2072991"/>
            <a:ext cx="10715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Phâ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Arial" charset="0"/>
              </a:rPr>
              <a:t>n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57" name="Text Box 22">
            <a:extLst>
              <a:ext uri="{FF2B5EF4-FFF2-40B4-BE49-F238E27FC236}">
                <a16:creationId xmlns:a16="http://schemas.microsoft.com/office/drawing/2014/main" id="{12C4A69E-ED8E-409E-B57C-5D49D09DE0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3901" y="2028553"/>
            <a:ext cx="13716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Khí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Các-bô-níc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60" name="Text Box 25">
            <a:extLst>
              <a:ext uri="{FF2B5EF4-FFF2-40B4-BE49-F238E27FC236}">
                <a16:creationId xmlns:a16="http://schemas.microsoft.com/office/drawing/2014/main" id="{0AAA138C-4940-4DD9-9765-7868DD26F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3852707"/>
            <a:ext cx="205740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Tất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cả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các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cơ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quan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của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cơ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thể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61" name="Text Box 26">
            <a:extLst>
              <a:ext uri="{FF2B5EF4-FFF2-40B4-BE49-F238E27FC236}">
                <a16:creationId xmlns:a16="http://schemas.microsoft.com/office/drawing/2014/main" id="{6C66768C-DD90-42C6-B740-034AF72E9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013442"/>
            <a:ext cx="1447800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Bài</a:t>
            </a: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tiết</a:t>
            </a:r>
            <a:endParaRPr kumimoji="0" lang="en-US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62" name="Line 27">
            <a:extLst>
              <a:ext uri="{FF2B5EF4-FFF2-40B4-BE49-F238E27FC236}">
                <a16:creationId xmlns:a16="http://schemas.microsoft.com/office/drawing/2014/main" id="{0D515090-F354-44BA-859E-B41B307597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62321" y="3285286"/>
            <a:ext cx="0" cy="544512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3" name="Line 28">
            <a:extLst>
              <a:ext uri="{FF2B5EF4-FFF2-40B4-BE49-F238E27FC236}">
                <a16:creationId xmlns:a16="http://schemas.microsoft.com/office/drawing/2014/main" id="{DC74001B-D601-421F-8946-258544B4996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24474" y="3282111"/>
            <a:ext cx="0" cy="58441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4" name="Line 29">
            <a:extLst>
              <a:ext uri="{FF2B5EF4-FFF2-40B4-BE49-F238E27FC236}">
                <a16:creationId xmlns:a16="http://schemas.microsoft.com/office/drawing/2014/main" id="{DBFA75E3-4387-4883-9BD0-3AC0939DAB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29021" y="3288461"/>
            <a:ext cx="0" cy="5302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5" name="Line 30">
            <a:extLst>
              <a:ext uri="{FF2B5EF4-FFF2-40B4-BE49-F238E27FC236}">
                <a16:creationId xmlns:a16="http://schemas.microsoft.com/office/drawing/2014/main" id="{5D96F407-DF2C-4E23-BED1-0FF995F68E5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5621" y="2341239"/>
            <a:ext cx="533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6" name="Line 31">
            <a:extLst>
              <a:ext uri="{FF2B5EF4-FFF2-40B4-BE49-F238E27FC236}">
                <a16:creationId xmlns:a16="http://schemas.microsoft.com/office/drawing/2014/main" id="{78ED30A0-D6F6-4944-8633-819E0C9123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0895" y="2360340"/>
            <a:ext cx="8382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7" name="Line 32">
            <a:extLst>
              <a:ext uri="{FF2B5EF4-FFF2-40B4-BE49-F238E27FC236}">
                <a16:creationId xmlns:a16="http://schemas.microsoft.com/office/drawing/2014/main" id="{7790B233-8478-45D8-A2FC-5537763DA7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772024" y="2485702"/>
            <a:ext cx="0" cy="381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8" name="Line 33">
            <a:extLst>
              <a:ext uri="{FF2B5EF4-FFF2-40B4-BE49-F238E27FC236}">
                <a16:creationId xmlns:a16="http://schemas.microsoft.com/office/drawing/2014/main" id="{FA087E25-C955-43EF-B99B-1F2663E912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72024" y="2485702"/>
            <a:ext cx="914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69" name="Line 34">
            <a:extLst>
              <a:ext uri="{FF2B5EF4-FFF2-40B4-BE49-F238E27FC236}">
                <a16:creationId xmlns:a16="http://schemas.microsoft.com/office/drawing/2014/main" id="{6BA66165-A51E-4BE0-81BA-E78FE85B338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86424" y="1647502"/>
            <a:ext cx="0" cy="8382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4" name="Line 39">
            <a:extLst>
              <a:ext uri="{FF2B5EF4-FFF2-40B4-BE49-F238E27FC236}">
                <a16:creationId xmlns:a16="http://schemas.microsoft.com/office/drawing/2014/main" id="{86A64E1E-02CE-4AEE-B71A-4988858E939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1949" y="3293224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5" name="Line 40">
            <a:extLst>
              <a:ext uri="{FF2B5EF4-FFF2-40B4-BE49-F238E27FC236}">
                <a16:creationId xmlns:a16="http://schemas.microsoft.com/office/drawing/2014/main" id="{4B5172F6-0707-4987-A552-56122ADFCDA4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1949" y="3815511"/>
            <a:ext cx="16764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6" name="Text Box 41">
            <a:extLst>
              <a:ext uri="{FF2B5EF4-FFF2-40B4-BE49-F238E27FC236}">
                <a16:creationId xmlns:a16="http://schemas.microsoft.com/office/drawing/2014/main" id="{35675E16-06BC-4061-A0CE-8B3A13D74D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2326" y="3396409"/>
            <a:ext cx="144780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-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Nước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tiểu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-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Mồ</a:t>
            </a:r>
            <a:r>
              <a:rPr lang="en-US" altLang="en-US" sz="1800" b="1" kern="1200" dirty="0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 </a:t>
            </a:r>
            <a:r>
              <a:rPr lang="en-US" altLang="en-US" sz="1800" b="1" kern="1200" dirty="0" err="1">
                <a:latin typeface="#9Slide03 Quicksand" panose="00000500000000000000" pitchFamily="2" charset="0"/>
                <a:ea typeface="+mn-ea"/>
                <a:cs typeface="Times New Roman" pitchFamily="18" charset="0"/>
              </a:rPr>
              <a:t>hôi</a:t>
            </a:r>
            <a:endParaRPr lang="en-US" altLang="en-US" sz="1800" b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77" name="Text Box 42">
            <a:extLst>
              <a:ext uri="{FF2B5EF4-FFF2-40B4-BE49-F238E27FC236}">
                <a16:creationId xmlns:a16="http://schemas.microsoft.com/office/drawing/2014/main" id="{271F15F9-9C40-4E4E-AD9E-64EE981636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025" y="4724425"/>
            <a:ext cx="7543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Tx/>
              <a:buFontTx/>
              <a:buNone/>
            </a:pPr>
            <a:endParaRPr lang="en-US" altLang="en-US" sz="1800" b="1" i="1" kern="1200" dirty="0">
              <a:latin typeface="#9Slide03 Quicksand" panose="000005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78" name="Line 43">
            <a:extLst>
              <a:ext uri="{FF2B5EF4-FFF2-40B4-BE49-F238E27FC236}">
                <a16:creationId xmlns:a16="http://schemas.microsoft.com/office/drawing/2014/main" id="{DF8B2EEA-06C4-43AF-AD6B-1B2457E35D9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95621" y="708773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79" name="Line 44">
            <a:extLst>
              <a:ext uri="{FF2B5EF4-FFF2-40B4-BE49-F238E27FC236}">
                <a16:creationId xmlns:a16="http://schemas.microsoft.com/office/drawing/2014/main" id="{9E706CED-8B7B-49F7-B012-FC0B12181688}"/>
              </a:ext>
            </a:extLst>
          </p:cNvPr>
          <p:cNvSpPr>
            <a:spLocks noChangeShapeType="1"/>
          </p:cNvSpPr>
          <p:nvPr/>
        </p:nvSpPr>
        <p:spPr bwMode="auto">
          <a:xfrm>
            <a:off x="5749924" y="708773"/>
            <a:ext cx="0" cy="5334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80" name="Line 45">
            <a:extLst>
              <a:ext uri="{FF2B5EF4-FFF2-40B4-BE49-F238E27FC236}">
                <a16:creationId xmlns:a16="http://schemas.microsoft.com/office/drawing/2014/main" id="{BBF384CD-010A-4251-93CB-A3D133A727E3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5024" y="2347640"/>
            <a:ext cx="1143000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</p:spPr>
        <p:txBody>
          <a:bodyPr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#9Slide03 Quicksand" panose="00000500000000000000" pitchFamily="2" charset="0"/>
              <a:ea typeface="+mn-ea"/>
              <a:cs typeface="Arial" charset="0"/>
            </a:endParaRPr>
          </a:p>
        </p:txBody>
      </p:sp>
      <p:sp>
        <p:nvSpPr>
          <p:cNvPr id="82" name="Text Box 91">
            <a:extLst>
              <a:ext uri="{FF2B5EF4-FFF2-40B4-BE49-F238E27FC236}">
                <a16:creationId xmlns:a16="http://schemas.microsoft.com/office/drawing/2014/main" id="{1FBFA317-761D-499E-9541-29247E09C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0941" y="1858718"/>
            <a:ext cx="15620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dinh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endParaRPr lang="en-US" altLang="en-US" b="1" dirty="0">
              <a:solidFill>
                <a:srgbClr val="0000CC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3" name="Text Box 92">
            <a:extLst>
              <a:ext uri="{FF2B5EF4-FFF2-40B4-BE49-F238E27FC236}">
                <a16:creationId xmlns:a16="http://schemas.microsoft.com/office/drawing/2014/main" id="{28799C78-45A1-4476-94BD-F69BEDFD1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52" y="2010267"/>
            <a:ext cx="15620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Ô xi </a:t>
            </a:r>
          </a:p>
        </p:txBody>
      </p:sp>
      <p:sp>
        <p:nvSpPr>
          <p:cNvPr id="84" name="Text Box 97">
            <a:extLst>
              <a:ext uri="{FF2B5EF4-FFF2-40B4-BE49-F238E27FC236}">
                <a16:creationId xmlns:a16="http://schemas.microsoft.com/office/drawing/2014/main" id="{FA517915-176A-423E-99A3-CCFF7020C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579" y="3318033"/>
            <a:ext cx="18224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Ô xi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dinh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endParaRPr lang="en-US" altLang="en-US" b="1" dirty="0">
              <a:solidFill>
                <a:srgbClr val="0000CC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5" name="Text Box 98">
            <a:extLst>
              <a:ext uri="{FF2B5EF4-FFF2-40B4-BE49-F238E27FC236}">
                <a16:creationId xmlns:a16="http://schemas.microsoft.com/office/drawing/2014/main" id="{E0C7749B-683E-41F4-BA3B-5724DDD1B2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8815" y="3337099"/>
            <a:ext cx="173565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bô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níc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endParaRPr lang="en-US" altLang="en-US" b="1" dirty="0">
              <a:solidFill>
                <a:srgbClr val="0000CC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6" name="Text Box 99">
            <a:extLst>
              <a:ext uri="{FF2B5EF4-FFF2-40B4-BE49-F238E27FC236}">
                <a16:creationId xmlns:a16="http://schemas.microsoft.com/office/drawing/2014/main" id="{CF1F88C0-757B-4365-80F0-2630BFFA2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239" y="3440427"/>
            <a:ext cx="2169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bô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níc</a:t>
            </a:r>
            <a:endParaRPr lang="en-US" altLang="en-US" b="1" dirty="0">
              <a:solidFill>
                <a:srgbClr val="0000CC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7" name="Text Box 92">
            <a:extLst>
              <a:ext uri="{FF2B5EF4-FFF2-40B4-BE49-F238E27FC236}">
                <a16:creationId xmlns:a16="http://schemas.microsoft.com/office/drawing/2014/main" id="{EC74017A-9599-4AEC-982A-93F2B5ABF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27164" y="2551337"/>
            <a:ext cx="156209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b="1" dirty="0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b="1" dirty="0" err="1">
                <a:solidFill>
                  <a:srgbClr val="0000CC"/>
                </a:solidFill>
                <a:latin typeface="#9Slide03 Quicksand" panose="00000500000000000000" pitchFamily="2" charset="0"/>
                <a:cs typeface="Times New Roman" pitchFamily="18" charset="0"/>
              </a:rPr>
              <a:t>các-bô-níc</a:t>
            </a:r>
            <a:endParaRPr lang="en-US" altLang="en-US" b="1" dirty="0">
              <a:solidFill>
                <a:srgbClr val="0000CC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1" name="Text Box 101">
            <a:extLst>
              <a:ext uri="{FF2B5EF4-FFF2-40B4-BE49-F238E27FC236}">
                <a16:creationId xmlns:a16="http://schemas.microsoft.com/office/drawing/2014/main" id="{76AC9719-DC7A-4493-9BF1-5BDC2DB61E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5739" y="4517544"/>
            <a:ext cx="62325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000" b="1" dirty="0" err="1">
                <a:latin typeface="#9Slide03 Quicksand" panose="00000500000000000000" pitchFamily="2" charset="0"/>
              </a:rPr>
              <a:t>Nhờ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quan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nào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mà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quá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trình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trao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đổi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chất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ở </a:t>
            </a:r>
          </a:p>
          <a:p>
            <a:pPr algn="ctr" eaLnBrk="1" hangingPunct="1"/>
            <a:r>
              <a:rPr lang="en-US" altLang="en-US" sz="2000" b="1" dirty="0" err="1">
                <a:latin typeface="#9Slide03 Quicksand" panose="00000500000000000000" pitchFamily="2" charset="0"/>
              </a:rPr>
              <a:t>bên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trong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thể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được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thực</a:t>
            </a:r>
            <a:r>
              <a:rPr lang="en-US" altLang="en-US" sz="2000" b="1" dirty="0">
                <a:latin typeface="#9Slide03 Quicksand" panose="00000500000000000000" pitchFamily="2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</a:rPr>
              <a:t>hiện</a:t>
            </a:r>
            <a:r>
              <a:rPr lang="en-US" altLang="en-US" sz="2000" b="1" dirty="0">
                <a:latin typeface="#9Slide03 Quicksand" panose="00000500000000000000" pitchFamily="2" charset="0"/>
              </a:rPr>
              <a:t>?</a:t>
            </a:r>
          </a:p>
        </p:txBody>
      </p:sp>
      <p:sp>
        <p:nvSpPr>
          <p:cNvPr id="88" name="Text Box 102">
            <a:extLst>
              <a:ext uri="{FF2B5EF4-FFF2-40B4-BE49-F238E27FC236}">
                <a16:creationId xmlns:a16="http://schemas.microsoft.com/office/drawing/2014/main" id="{9D3C4BE7-544D-4EDF-8B90-DFBE4CBEC5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457" y="4510082"/>
            <a:ext cx="691176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Nhơ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̀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tuần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hoàn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mà quá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trình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đổi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chất</a:t>
            </a:r>
            <a:endParaRPr lang="en-US" altLang="en-US" sz="2000" b="1" dirty="0">
              <a:solidFill>
                <a:srgbClr val="FF0000"/>
              </a:solidFill>
              <a:latin typeface="#9Slide03 Quicksand" panose="00000500000000000000" pitchFamily="2" charset="0"/>
              <a:cs typeface="Times New Roman" pitchFamily="18" charset="0"/>
            </a:endParaRPr>
          </a:p>
          <a:p>
            <a:pPr algn="ctr" eaLnBrk="1" hangingPunct="1"/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diễn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ra ở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trong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thê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̉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được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thực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hiện</a:t>
            </a:r>
            <a:endParaRPr lang="en-US" altLang="en-US" sz="2000" b="1" dirty="0">
              <a:solidFill>
                <a:srgbClr val="FF0000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18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70" decel="100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770" decel="100000"/>
                                        <p:tgtEl>
                                          <p:spTgt spid="8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77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3" grpId="0"/>
      <p:bldP spid="84" grpId="0"/>
      <p:bldP spid="85" grpId="0"/>
      <p:bldP spid="86" grpId="0"/>
      <p:bldP spid="87" grpId="0"/>
      <p:bldP spid="81" grpId="0"/>
      <p:bldP spid="81" grpId="1"/>
      <p:bldP spid="8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3888059" y="542926"/>
            <a:ext cx="4542262" cy="4095982"/>
          </a:xfrm>
          <a:custGeom>
            <a:avLst/>
            <a:gdLst>
              <a:gd name="connsiteX0" fmla="*/ 0 w 4542262"/>
              <a:gd name="connsiteY0" fmla="*/ 682677 h 4095982"/>
              <a:gd name="connsiteX1" fmla="*/ 682677 w 4542262"/>
              <a:gd name="connsiteY1" fmla="*/ 0 h 4095982"/>
              <a:gd name="connsiteX2" fmla="*/ 1243931 w 4542262"/>
              <a:gd name="connsiteY2" fmla="*/ 0 h 4095982"/>
              <a:gd name="connsiteX3" fmla="*/ 1709877 w 4542262"/>
              <a:gd name="connsiteY3" fmla="*/ 0 h 4095982"/>
              <a:gd name="connsiteX4" fmla="*/ 2302900 w 4542262"/>
              <a:gd name="connsiteY4" fmla="*/ 0 h 4095982"/>
              <a:gd name="connsiteX5" fmla="*/ 2768847 w 4542262"/>
              <a:gd name="connsiteY5" fmla="*/ 0 h 4095982"/>
              <a:gd name="connsiteX6" fmla="*/ 3234793 w 4542262"/>
              <a:gd name="connsiteY6" fmla="*/ 0 h 4095982"/>
              <a:gd name="connsiteX7" fmla="*/ 3859585 w 4542262"/>
              <a:gd name="connsiteY7" fmla="*/ 0 h 4095982"/>
              <a:gd name="connsiteX8" fmla="*/ 4542262 w 4542262"/>
              <a:gd name="connsiteY8" fmla="*/ 682677 h 4095982"/>
              <a:gd name="connsiteX9" fmla="*/ 4542262 w 4542262"/>
              <a:gd name="connsiteY9" fmla="*/ 1201496 h 4095982"/>
              <a:gd name="connsiteX10" fmla="*/ 4542262 w 4542262"/>
              <a:gd name="connsiteY10" fmla="*/ 1720316 h 4095982"/>
              <a:gd name="connsiteX11" fmla="*/ 4542262 w 4542262"/>
              <a:gd name="connsiteY11" fmla="*/ 2211829 h 4095982"/>
              <a:gd name="connsiteX12" fmla="*/ 4542262 w 4542262"/>
              <a:gd name="connsiteY12" fmla="*/ 2812567 h 4095982"/>
              <a:gd name="connsiteX13" fmla="*/ 4542262 w 4542262"/>
              <a:gd name="connsiteY13" fmla="*/ 3413305 h 4095982"/>
              <a:gd name="connsiteX14" fmla="*/ 3859585 w 4542262"/>
              <a:gd name="connsiteY14" fmla="*/ 4095982 h 4095982"/>
              <a:gd name="connsiteX15" fmla="*/ 3266562 w 4542262"/>
              <a:gd name="connsiteY15" fmla="*/ 4095982 h 4095982"/>
              <a:gd name="connsiteX16" fmla="*/ 2768847 w 4542262"/>
              <a:gd name="connsiteY16" fmla="*/ 4095982 h 4095982"/>
              <a:gd name="connsiteX17" fmla="*/ 2271131 w 4542262"/>
              <a:gd name="connsiteY17" fmla="*/ 4095982 h 4095982"/>
              <a:gd name="connsiteX18" fmla="*/ 1773415 w 4542262"/>
              <a:gd name="connsiteY18" fmla="*/ 4095982 h 4095982"/>
              <a:gd name="connsiteX19" fmla="*/ 1339238 w 4542262"/>
              <a:gd name="connsiteY19" fmla="*/ 4095982 h 4095982"/>
              <a:gd name="connsiteX20" fmla="*/ 682677 w 4542262"/>
              <a:gd name="connsiteY20" fmla="*/ 4095982 h 4095982"/>
              <a:gd name="connsiteX21" fmla="*/ 0 w 4542262"/>
              <a:gd name="connsiteY21" fmla="*/ 3413305 h 4095982"/>
              <a:gd name="connsiteX22" fmla="*/ 0 w 4542262"/>
              <a:gd name="connsiteY22" fmla="*/ 2949098 h 4095982"/>
              <a:gd name="connsiteX23" fmla="*/ 0 w 4542262"/>
              <a:gd name="connsiteY23" fmla="*/ 2348360 h 4095982"/>
              <a:gd name="connsiteX24" fmla="*/ 0 w 4542262"/>
              <a:gd name="connsiteY24" fmla="*/ 1884153 h 4095982"/>
              <a:gd name="connsiteX25" fmla="*/ 0 w 4542262"/>
              <a:gd name="connsiteY25" fmla="*/ 1392640 h 4095982"/>
              <a:gd name="connsiteX26" fmla="*/ 0 w 4542262"/>
              <a:gd name="connsiteY26" fmla="*/ 682677 h 4095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542262" h="4095982" fill="none" extrusionOk="0">
                <a:moveTo>
                  <a:pt x="0" y="682677"/>
                </a:moveTo>
                <a:cubicBezTo>
                  <a:pt x="-11398" y="335281"/>
                  <a:pt x="333892" y="11776"/>
                  <a:pt x="682677" y="0"/>
                </a:cubicBezTo>
                <a:cubicBezTo>
                  <a:pt x="901671" y="-14800"/>
                  <a:pt x="1035154" y="21435"/>
                  <a:pt x="1243931" y="0"/>
                </a:cubicBezTo>
                <a:cubicBezTo>
                  <a:pt x="1452708" y="-21435"/>
                  <a:pt x="1505923" y="36814"/>
                  <a:pt x="1709877" y="0"/>
                </a:cubicBezTo>
                <a:cubicBezTo>
                  <a:pt x="1913831" y="-36814"/>
                  <a:pt x="2130948" y="32591"/>
                  <a:pt x="2302900" y="0"/>
                </a:cubicBezTo>
                <a:cubicBezTo>
                  <a:pt x="2474852" y="-32591"/>
                  <a:pt x="2555818" y="8579"/>
                  <a:pt x="2768847" y="0"/>
                </a:cubicBezTo>
                <a:cubicBezTo>
                  <a:pt x="2981876" y="-8579"/>
                  <a:pt x="3021080" y="7472"/>
                  <a:pt x="3234793" y="0"/>
                </a:cubicBezTo>
                <a:cubicBezTo>
                  <a:pt x="3448506" y="-7472"/>
                  <a:pt x="3586502" y="36446"/>
                  <a:pt x="3859585" y="0"/>
                </a:cubicBezTo>
                <a:cubicBezTo>
                  <a:pt x="4206848" y="20106"/>
                  <a:pt x="4591880" y="208677"/>
                  <a:pt x="4542262" y="682677"/>
                </a:cubicBezTo>
                <a:cubicBezTo>
                  <a:pt x="4553070" y="863278"/>
                  <a:pt x="4530766" y="1034174"/>
                  <a:pt x="4542262" y="1201496"/>
                </a:cubicBezTo>
                <a:cubicBezTo>
                  <a:pt x="4553758" y="1368818"/>
                  <a:pt x="4507359" y="1496686"/>
                  <a:pt x="4542262" y="1720316"/>
                </a:cubicBezTo>
                <a:cubicBezTo>
                  <a:pt x="4577165" y="1943946"/>
                  <a:pt x="4521981" y="2082089"/>
                  <a:pt x="4542262" y="2211829"/>
                </a:cubicBezTo>
                <a:cubicBezTo>
                  <a:pt x="4562543" y="2341569"/>
                  <a:pt x="4540287" y="2539090"/>
                  <a:pt x="4542262" y="2812567"/>
                </a:cubicBezTo>
                <a:cubicBezTo>
                  <a:pt x="4544237" y="3086044"/>
                  <a:pt x="4475754" y="3133763"/>
                  <a:pt x="4542262" y="3413305"/>
                </a:cubicBezTo>
                <a:cubicBezTo>
                  <a:pt x="4600343" y="3853339"/>
                  <a:pt x="4225769" y="4088290"/>
                  <a:pt x="3859585" y="4095982"/>
                </a:cubicBezTo>
                <a:cubicBezTo>
                  <a:pt x="3690346" y="4106620"/>
                  <a:pt x="3533196" y="4035798"/>
                  <a:pt x="3266562" y="4095982"/>
                </a:cubicBezTo>
                <a:cubicBezTo>
                  <a:pt x="2999928" y="4156166"/>
                  <a:pt x="2996364" y="4080584"/>
                  <a:pt x="2768847" y="4095982"/>
                </a:cubicBezTo>
                <a:cubicBezTo>
                  <a:pt x="2541330" y="4111380"/>
                  <a:pt x="2506255" y="4078279"/>
                  <a:pt x="2271131" y="4095982"/>
                </a:cubicBezTo>
                <a:cubicBezTo>
                  <a:pt x="2036007" y="4113685"/>
                  <a:pt x="1956410" y="4060882"/>
                  <a:pt x="1773415" y="4095982"/>
                </a:cubicBezTo>
                <a:cubicBezTo>
                  <a:pt x="1590420" y="4131082"/>
                  <a:pt x="1522756" y="4044015"/>
                  <a:pt x="1339238" y="4095982"/>
                </a:cubicBezTo>
                <a:cubicBezTo>
                  <a:pt x="1155720" y="4147949"/>
                  <a:pt x="993274" y="4027682"/>
                  <a:pt x="682677" y="4095982"/>
                </a:cubicBezTo>
                <a:cubicBezTo>
                  <a:pt x="320862" y="4011678"/>
                  <a:pt x="10725" y="3853223"/>
                  <a:pt x="0" y="3413305"/>
                </a:cubicBezTo>
                <a:cubicBezTo>
                  <a:pt x="-51084" y="3268836"/>
                  <a:pt x="23241" y="3175899"/>
                  <a:pt x="0" y="2949098"/>
                </a:cubicBezTo>
                <a:cubicBezTo>
                  <a:pt x="-23241" y="2722297"/>
                  <a:pt x="47347" y="2578514"/>
                  <a:pt x="0" y="2348360"/>
                </a:cubicBezTo>
                <a:cubicBezTo>
                  <a:pt x="-47347" y="2118206"/>
                  <a:pt x="23109" y="2068752"/>
                  <a:pt x="0" y="1884153"/>
                </a:cubicBezTo>
                <a:cubicBezTo>
                  <a:pt x="-23109" y="1699554"/>
                  <a:pt x="27766" y="1512688"/>
                  <a:pt x="0" y="1392640"/>
                </a:cubicBezTo>
                <a:cubicBezTo>
                  <a:pt x="-27766" y="1272592"/>
                  <a:pt x="14724" y="1018723"/>
                  <a:pt x="0" y="682677"/>
                </a:cubicBezTo>
                <a:close/>
              </a:path>
              <a:path w="4542262" h="4095982" stroke="0" extrusionOk="0">
                <a:moveTo>
                  <a:pt x="0" y="682677"/>
                </a:moveTo>
                <a:cubicBezTo>
                  <a:pt x="-45188" y="373153"/>
                  <a:pt x="298036" y="-33027"/>
                  <a:pt x="682677" y="0"/>
                </a:cubicBezTo>
                <a:cubicBezTo>
                  <a:pt x="969192" y="-19118"/>
                  <a:pt x="1042694" y="4787"/>
                  <a:pt x="1275700" y="0"/>
                </a:cubicBezTo>
                <a:cubicBezTo>
                  <a:pt x="1508706" y="-4787"/>
                  <a:pt x="1619121" y="36658"/>
                  <a:pt x="1741646" y="0"/>
                </a:cubicBezTo>
                <a:cubicBezTo>
                  <a:pt x="1864171" y="-36658"/>
                  <a:pt x="1998914" y="29295"/>
                  <a:pt x="2175824" y="0"/>
                </a:cubicBezTo>
                <a:cubicBezTo>
                  <a:pt x="2352734" y="-29295"/>
                  <a:pt x="2482302" y="29927"/>
                  <a:pt x="2768847" y="0"/>
                </a:cubicBezTo>
                <a:cubicBezTo>
                  <a:pt x="3055392" y="-29927"/>
                  <a:pt x="3122898" y="29482"/>
                  <a:pt x="3330100" y="0"/>
                </a:cubicBezTo>
                <a:cubicBezTo>
                  <a:pt x="3537302" y="-29482"/>
                  <a:pt x="3660634" y="40677"/>
                  <a:pt x="3859585" y="0"/>
                </a:cubicBezTo>
                <a:cubicBezTo>
                  <a:pt x="4198369" y="42242"/>
                  <a:pt x="4553405" y="362829"/>
                  <a:pt x="4542262" y="682677"/>
                </a:cubicBezTo>
                <a:cubicBezTo>
                  <a:pt x="4544364" y="798716"/>
                  <a:pt x="4491202" y="967599"/>
                  <a:pt x="4542262" y="1146884"/>
                </a:cubicBezTo>
                <a:cubicBezTo>
                  <a:pt x="4593322" y="1326169"/>
                  <a:pt x="4501865" y="1385287"/>
                  <a:pt x="4542262" y="1611091"/>
                </a:cubicBezTo>
                <a:cubicBezTo>
                  <a:pt x="4582659" y="1836895"/>
                  <a:pt x="4523690" y="1987520"/>
                  <a:pt x="4542262" y="2102604"/>
                </a:cubicBezTo>
                <a:cubicBezTo>
                  <a:pt x="4560834" y="2217688"/>
                  <a:pt x="4480878" y="2421391"/>
                  <a:pt x="4542262" y="2648729"/>
                </a:cubicBezTo>
                <a:cubicBezTo>
                  <a:pt x="4603646" y="2876067"/>
                  <a:pt x="4477945" y="3212830"/>
                  <a:pt x="4542262" y="3413305"/>
                </a:cubicBezTo>
                <a:cubicBezTo>
                  <a:pt x="4482473" y="3846827"/>
                  <a:pt x="4194644" y="4080856"/>
                  <a:pt x="3859585" y="4095982"/>
                </a:cubicBezTo>
                <a:cubicBezTo>
                  <a:pt x="3710278" y="4102038"/>
                  <a:pt x="3424989" y="4037856"/>
                  <a:pt x="3298331" y="4095982"/>
                </a:cubicBezTo>
                <a:cubicBezTo>
                  <a:pt x="3171673" y="4154108"/>
                  <a:pt x="2987569" y="4045116"/>
                  <a:pt x="2864154" y="4095982"/>
                </a:cubicBezTo>
                <a:cubicBezTo>
                  <a:pt x="2740739" y="4146848"/>
                  <a:pt x="2578917" y="4053035"/>
                  <a:pt x="2429976" y="4095982"/>
                </a:cubicBezTo>
                <a:cubicBezTo>
                  <a:pt x="2281035" y="4138929"/>
                  <a:pt x="2166432" y="4065168"/>
                  <a:pt x="1995799" y="4095982"/>
                </a:cubicBezTo>
                <a:cubicBezTo>
                  <a:pt x="1825166" y="4126796"/>
                  <a:pt x="1633694" y="4082838"/>
                  <a:pt x="1529852" y="4095982"/>
                </a:cubicBezTo>
                <a:cubicBezTo>
                  <a:pt x="1426010" y="4109126"/>
                  <a:pt x="922607" y="4054779"/>
                  <a:pt x="682677" y="4095982"/>
                </a:cubicBezTo>
                <a:cubicBezTo>
                  <a:pt x="330458" y="3992738"/>
                  <a:pt x="20532" y="3789263"/>
                  <a:pt x="0" y="3413305"/>
                </a:cubicBezTo>
                <a:cubicBezTo>
                  <a:pt x="-7499" y="3283661"/>
                  <a:pt x="32014" y="3081028"/>
                  <a:pt x="0" y="2839873"/>
                </a:cubicBezTo>
                <a:cubicBezTo>
                  <a:pt x="-32014" y="2598718"/>
                  <a:pt x="59940" y="2529747"/>
                  <a:pt x="0" y="2239135"/>
                </a:cubicBezTo>
                <a:cubicBezTo>
                  <a:pt x="-59940" y="1948523"/>
                  <a:pt x="65502" y="1929433"/>
                  <a:pt x="0" y="1665703"/>
                </a:cubicBezTo>
                <a:cubicBezTo>
                  <a:pt x="-65502" y="1401973"/>
                  <a:pt x="17996" y="914950"/>
                  <a:pt x="0" y="682677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50000"/>
              </a:spcBef>
            </a:pP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pic>
        <p:nvPicPr>
          <p:cNvPr id="6" name="Picture 5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8FC28B72-CB76-4274-9A24-9F1CCBB76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04" t="1033" r="27132" b="1027"/>
          <a:stretch/>
        </p:blipFill>
        <p:spPr>
          <a:xfrm>
            <a:off x="1356731" y="335491"/>
            <a:ext cx="1501697" cy="3894161"/>
          </a:xfrm>
          <a:custGeom>
            <a:avLst/>
            <a:gdLst>
              <a:gd name="connsiteX0" fmla="*/ 0 w 1501697"/>
              <a:gd name="connsiteY0" fmla="*/ 250288 h 3894161"/>
              <a:gd name="connsiteX1" fmla="*/ 250288 w 1501697"/>
              <a:gd name="connsiteY1" fmla="*/ 0 h 3894161"/>
              <a:gd name="connsiteX2" fmla="*/ 1251409 w 1501697"/>
              <a:gd name="connsiteY2" fmla="*/ 0 h 3894161"/>
              <a:gd name="connsiteX3" fmla="*/ 1501697 w 1501697"/>
              <a:gd name="connsiteY3" fmla="*/ 250288 h 3894161"/>
              <a:gd name="connsiteX4" fmla="*/ 1501697 w 1501697"/>
              <a:gd name="connsiteY4" fmla="*/ 3643873 h 3894161"/>
              <a:gd name="connsiteX5" fmla="*/ 1251409 w 1501697"/>
              <a:gd name="connsiteY5" fmla="*/ 3894161 h 3894161"/>
              <a:gd name="connsiteX6" fmla="*/ 250288 w 1501697"/>
              <a:gd name="connsiteY6" fmla="*/ 3894161 h 3894161"/>
              <a:gd name="connsiteX7" fmla="*/ 0 w 1501697"/>
              <a:gd name="connsiteY7" fmla="*/ 3643873 h 3894161"/>
              <a:gd name="connsiteX8" fmla="*/ 0 w 1501697"/>
              <a:gd name="connsiteY8" fmla="*/ 250288 h 389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1697" h="3894161" fill="none" extrusionOk="0">
                <a:moveTo>
                  <a:pt x="0" y="250288"/>
                </a:moveTo>
                <a:cubicBezTo>
                  <a:pt x="11838" y="125972"/>
                  <a:pt x="87627" y="-2800"/>
                  <a:pt x="250288" y="0"/>
                </a:cubicBezTo>
                <a:cubicBezTo>
                  <a:pt x="716764" y="31609"/>
                  <a:pt x="915597" y="-36295"/>
                  <a:pt x="1251409" y="0"/>
                </a:cubicBezTo>
                <a:cubicBezTo>
                  <a:pt x="1397898" y="-22174"/>
                  <a:pt x="1502699" y="108973"/>
                  <a:pt x="1501697" y="250288"/>
                </a:cubicBezTo>
                <a:cubicBezTo>
                  <a:pt x="1391777" y="1296412"/>
                  <a:pt x="1554576" y="2701050"/>
                  <a:pt x="1501697" y="3643873"/>
                </a:cubicBezTo>
                <a:cubicBezTo>
                  <a:pt x="1484928" y="3781816"/>
                  <a:pt x="1385616" y="3876574"/>
                  <a:pt x="1251409" y="3894161"/>
                </a:cubicBezTo>
                <a:cubicBezTo>
                  <a:pt x="999567" y="3938429"/>
                  <a:pt x="380703" y="3874178"/>
                  <a:pt x="250288" y="3894161"/>
                </a:cubicBezTo>
                <a:cubicBezTo>
                  <a:pt x="117728" y="3873665"/>
                  <a:pt x="-4386" y="3804086"/>
                  <a:pt x="0" y="3643873"/>
                </a:cubicBezTo>
                <a:cubicBezTo>
                  <a:pt x="3175" y="3202103"/>
                  <a:pt x="-64288" y="1761061"/>
                  <a:pt x="0" y="250288"/>
                </a:cubicBezTo>
                <a:close/>
              </a:path>
              <a:path w="1501697" h="3894161" stroke="0" extrusionOk="0">
                <a:moveTo>
                  <a:pt x="0" y="250288"/>
                </a:moveTo>
                <a:cubicBezTo>
                  <a:pt x="-22025" y="117240"/>
                  <a:pt x="95591" y="-7147"/>
                  <a:pt x="250288" y="0"/>
                </a:cubicBezTo>
                <a:cubicBezTo>
                  <a:pt x="420081" y="-1011"/>
                  <a:pt x="764063" y="37577"/>
                  <a:pt x="1251409" y="0"/>
                </a:cubicBezTo>
                <a:cubicBezTo>
                  <a:pt x="1394054" y="-4837"/>
                  <a:pt x="1504046" y="112563"/>
                  <a:pt x="1501697" y="250288"/>
                </a:cubicBezTo>
                <a:cubicBezTo>
                  <a:pt x="1536678" y="1742533"/>
                  <a:pt x="1334036" y="3011780"/>
                  <a:pt x="1501697" y="3643873"/>
                </a:cubicBezTo>
                <a:cubicBezTo>
                  <a:pt x="1505221" y="3789837"/>
                  <a:pt x="1368668" y="3888178"/>
                  <a:pt x="1251409" y="3894161"/>
                </a:cubicBezTo>
                <a:cubicBezTo>
                  <a:pt x="980106" y="3874459"/>
                  <a:pt x="580014" y="3907568"/>
                  <a:pt x="250288" y="3894161"/>
                </a:cubicBezTo>
                <a:cubicBezTo>
                  <a:pt x="87450" y="3895765"/>
                  <a:pt x="17462" y="3770498"/>
                  <a:pt x="0" y="3643873"/>
                </a:cubicBezTo>
                <a:cubicBezTo>
                  <a:pt x="142022" y="2983855"/>
                  <a:pt x="109855" y="666917"/>
                  <a:pt x="0" y="250288"/>
                </a:cubicBezTo>
                <a:close/>
              </a:path>
            </a:pathLst>
          </a:custGeom>
          <a:ln w="19050"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4599212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A3C2212-EC25-4AAB-80DD-BA38E1318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77297"/>
            <a:ext cx="4215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tuần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hoàn</a:t>
            </a:r>
            <a:endParaRPr lang="en-US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96D84-128F-43C1-B924-38211136F42B}"/>
              </a:ext>
            </a:extLst>
          </p:cNvPr>
          <p:cNvSpPr txBox="1"/>
          <p:nvPr/>
        </p:nvSpPr>
        <p:spPr>
          <a:xfrm>
            <a:off x="3999571" y="1133375"/>
            <a:ext cx="443075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Nhờ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có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tuần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hoàn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mà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máu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đem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dinh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(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hấp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thụ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được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từ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tiêu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hóa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)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ô-xi (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hấp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thụ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được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từ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phổi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)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tới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tất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cả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đem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độc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từ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đến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bài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tiết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để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chúng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đem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-bô-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níc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đến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phổi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để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vi-VN" altLang="en-US" sz="2000" b="1" dirty="0" err="1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vi-VN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.</a:t>
            </a:r>
            <a:r>
              <a:rPr lang="en-US" altLang="en-US" sz="2000" b="1" dirty="0">
                <a:solidFill>
                  <a:srgbClr val="00545D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401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5">
            <a:extLst>
              <a:ext uri="{FF2B5EF4-FFF2-40B4-BE49-F238E27FC236}">
                <a16:creationId xmlns:a16="http://schemas.microsoft.com/office/drawing/2014/main" id="{2E67FCD9-1F6A-4A85-BB50-58660D42C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2286000"/>
            <a:ext cx="99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endParaRPr lang="en-US" altLang="en-US" sz="2400">
              <a:latin typeface="#9Slide03 Quicksand" panose="00000500000000000000" pitchFamily="2" charset="0"/>
            </a:endParaRPr>
          </a:p>
        </p:txBody>
      </p:sp>
      <p:sp>
        <p:nvSpPr>
          <p:cNvPr id="7" name="Text Box 22">
            <a:extLst>
              <a:ext uri="{FF2B5EF4-FFF2-40B4-BE49-F238E27FC236}">
                <a16:creationId xmlns:a16="http://schemas.microsoft.com/office/drawing/2014/main" id="{1959E068-3BB5-4BDE-BBFB-2774FB525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88434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b="1" dirty="0">
                <a:latin typeface="#9Slide03 Quicksand" panose="00000500000000000000" pitchFamily="2" charset="0"/>
              </a:rPr>
              <a:t>1.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tham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gia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400" b="1" u="sng" dirty="0">
                <a:latin typeface="#9Slide03 Quicksand" panose="00000500000000000000" pitchFamily="2" charset="0"/>
                <a:cs typeface="Times New Roman" pitchFamily="18" charset="0"/>
              </a:rPr>
              <a:t> ở </a:t>
            </a:r>
            <a:r>
              <a:rPr lang="en-US" altLang="en-US" sz="2400" b="1" u="sng" dirty="0" err="1">
                <a:latin typeface="#9Slide03 Quicksand" panose="00000500000000000000" pitchFamily="2" charset="0"/>
                <a:cs typeface="Times New Roman" pitchFamily="18" charset="0"/>
              </a:rPr>
              <a:t>người</a:t>
            </a:r>
            <a:r>
              <a:rPr lang="en-US" altLang="en-US" sz="24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endParaRPr lang="en-US" altLang="en-US" sz="2400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8" name="Text Box 12">
            <a:extLst>
              <a:ext uri="{FF2B5EF4-FFF2-40B4-BE49-F238E27FC236}">
                <a16:creationId xmlns:a16="http://schemas.microsoft.com/office/drawing/2014/main" id="{1F90280B-A5CC-4B44-90BD-1CB1A8EF8B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85835"/>
            <a:ext cx="868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2400" b="1" u="sng" dirty="0">
                <a:latin typeface="#9Slide03 Quicksand" panose="00000500000000000000" pitchFamily="2" charset="0"/>
              </a:rPr>
              <a:t>2.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Mối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hệ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của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các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cơ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quan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tham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gia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quá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trình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trao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đổi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chất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 ở </a:t>
            </a:r>
            <a:r>
              <a:rPr lang="en-US" altLang="en-US" sz="2400" b="1" u="sng" dirty="0" err="1">
                <a:latin typeface="#9Slide03 Quicksand" panose="00000500000000000000" pitchFamily="2" charset="0"/>
              </a:rPr>
              <a:t>người</a:t>
            </a:r>
            <a:r>
              <a:rPr lang="en-US" altLang="en-US" sz="2400" b="1" u="sng" dirty="0">
                <a:latin typeface="#9Slide03 Quicksand" panose="00000500000000000000" pitchFamily="2" charset="0"/>
              </a:rPr>
              <a:t>:</a:t>
            </a:r>
          </a:p>
        </p:txBody>
      </p:sp>
      <p:sp>
        <p:nvSpPr>
          <p:cNvPr id="5" name="Rectangle 11">
            <a:extLst>
              <a:ext uri="{FF2B5EF4-FFF2-40B4-BE49-F238E27FC236}">
                <a16:creationId xmlns:a16="http://schemas.microsoft.com/office/drawing/2014/main" id="{EC59602F-DE93-4424-B0EF-4FB5D664EE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2747665"/>
            <a:ext cx="872706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Nhơ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̀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sư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̣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hoạt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động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phối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hợp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nhịp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nhàng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của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các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hô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hấp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tiêu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hóa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tuần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hoàn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va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̀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bài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tiết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mà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sư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̣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đổi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chất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diễn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</a:p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ra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bình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thường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thê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̉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khỏe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mạnh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E0D17B0A-A36C-476F-9FB0-803125703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799" y="3862090"/>
            <a:ext cx="853440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-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Nếu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một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trong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trên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ngừng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hoạt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động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sẽ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chết</a:t>
            </a:r>
            <a:r>
              <a:rPr lang="en-US" altLang="en-US" sz="24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  <a:p>
            <a:pPr eaLnBrk="1" hangingPunct="1"/>
            <a:endParaRPr lang="en-US" altLang="en-US" sz="2400" b="1" dirty="0">
              <a:solidFill>
                <a:srgbClr val="FF0000"/>
              </a:solidFill>
              <a:latin typeface="#9Slide03 Quicksand" panose="000005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46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D4AF5DE-5631-4A16-B295-7CFFDA9DB46C}"/>
              </a:ext>
            </a:extLst>
          </p:cNvPr>
          <p:cNvSpPr/>
          <p:nvPr/>
        </p:nvSpPr>
        <p:spPr>
          <a:xfrm>
            <a:off x="386123" y="1752162"/>
            <a:ext cx="5695009" cy="1902112"/>
          </a:xfrm>
          <a:custGeom>
            <a:avLst/>
            <a:gdLst>
              <a:gd name="connsiteX0" fmla="*/ 0 w 5695009"/>
              <a:gd name="connsiteY0" fmla="*/ 317025 h 1902112"/>
              <a:gd name="connsiteX1" fmla="*/ 317025 w 5695009"/>
              <a:gd name="connsiteY1" fmla="*/ 0 h 1902112"/>
              <a:gd name="connsiteX2" fmla="*/ 828744 w 5695009"/>
              <a:gd name="connsiteY2" fmla="*/ 0 h 1902112"/>
              <a:gd name="connsiteX3" fmla="*/ 1441683 w 5695009"/>
              <a:gd name="connsiteY3" fmla="*/ 0 h 1902112"/>
              <a:gd name="connsiteX4" fmla="*/ 2004011 w 5695009"/>
              <a:gd name="connsiteY4" fmla="*/ 0 h 1902112"/>
              <a:gd name="connsiteX5" fmla="*/ 2616950 w 5695009"/>
              <a:gd name="connsiteY5" fmla="*/ 0 h 1902112"/>
              <a:gd name="connsiteX6" fmla="*/ 3027450 w 5695009"/>
              <a:gd name="connsiteY6" fmla="*/ 0 h 1902112"/>
              <a:gd name="connsiteX7" fmla="*/ 3539169 w 5695009"/>
              <a:gd name="connsiteY7" fmla="*/ 0 h 1902112"/>
              <a:gd name="connsiteX8" fmla="*/ 4000278 w 5695009"/>
              <a:gd name="connsiteY8" fmla="*/ 0 h 1902112"/>
              <a:gd name="connsiteX9" fmla="*/ 4663826 w 5695009"/>
              <a:gd name="connsiteY9" fmla="*/ 0 h 1902112"/>
              <a:gd name="connsiteX10" fmla="*/ 5377984 w 5695009"/>
              <a:gd name="connsiteY10" fmla="*/ 0 h 1902112"/>
              <a:gd name="connsiteX11" fmla="*/ 5695009 w 5695009"/>
              <a:gd name="connsiteY11" fmla="*/ 317025 h 1902112"/>
              <a:gd name="connsiteX12" fmla="*/ 5695009 w 5695009"/>
              <a:gd name="connsiteY12" fmla="*/ 765074 h 1902112"/>
              <a:gd name="connsiteX13" fmla="*/ 5695009 w 5695009"/>
              <a:gd name="connsiteY13" fmla="*/ 1175080 h 1902112"/>
              <a:gd name="connsiteX14" fmla="*/ 5695009 w 5695009"/>
              <a:gd name="connsiteY14" fmla="*/ 1585087 h 1902112"/>
              <a:gd name="connsiteX15" fmla="*/ 5377984 w 5695009"/>
              <a:gd name="connsiteY15" fmla="*/ 1902112 h 1902112"/>
              <a:gd name="connsiteX16" fmla="*/ 4714436 w 5695009"/>
              <a:gd name="connsiteY16" fmla="*/ 1902112 h 1902112"/>
              <a:gd name="connsiteX17" fmla="*/ 4202717 w 5695009"/>
              <a:gd name="connsiteY17" fmla="*/ 1902112 h 1902112"/>
              <a:gd name="connsiteX18" fmla="*/ 3589778 w 5695009"/>
              <a:gd name="connsiteY18" fmla="*/ 1902112 h 1902112"/>
              <a:gd name="connsiteX19" fmla="*/ 2976840 w 5695009"/>
              <a:gd name="connsiteY19" fmla="*/ 1902112 h 1902112"/>
              <a:gd name="connsiteX20" fmla="*/ 2313292 w 5695009"/>
              <a:gd name="connsiteY20" fmla="*/ 1902112 h 1902112"/>
              <a:gd name="connsiteX21" fmla="*/ 1902792 w 5695009"/>
              <a:gd name="connsiteY21" fmla="*/ 1902112 h 1902112"/>
              <a:gd name="connsiteX22" fmla="*/ 1441683 w 5695009"/>
              <a:gd name="connsiteY22" fmla="*/ 1902112 h 1902112"/>
              <a:gd name="connsiteX23" fmla="*/ 317025 w 5695009"/>
              <a:gd name="connsiteY23" fmla="*/ 1902112 h 1902112"/>
              <a:gd name="connsiteX24" fmla="*/ 0 w 5695009"/>
              <a:gd name="connsiteY24" fmla="*/ 1585087 h 1902112"/>
              <a:gd name="connsiteX25" fmla="*/ 0 w 5695009"/>
              <a:gd name="connsiteY25" fmla="*/ 1137038 h 1902112"/>
              <a:gd name="connsiteX26" fmla="*/ 0 w 5695009"/>
              <a:gd name="connsiteY26" fmla="*/ 739712 h 1902112"/>
              <a:gd name="connsiteX27" fmla="*/ 0 w 5695009"/>
              <a:gd name="connsiteY27" fmla="*/ 317025 h 190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695009" h="1902112" fill="none" extrusionOk="0">
                <a:moveTo>
                  <a:pt x="0" y="317025"/>
                </a:moveTo>
                <a:cubicBezTo>
                  <a:pt x="28399" y="180657"/>
                  <a:pt x="160658" y="-12317"/>
                  <a:pt x="317025" y="0"/>
                </a:cubicBezTo>
                <a:cubicBezTo>
                  <a:pt x="524300" y="-41368"/>
                  <a:pt x="612609" y="2324"/>
                  <a:pt x="828744" y="0"/>
                </a:cubicBezTo>
                <a:cubicBezTo>
                  <a:pt x="1044879" y="-2324"/>
                  <a:pt x="1161213" y="8373"/>
                  <a:pt x="1441683" y="0"/>
                </a:cubicBezTo>
                <a:cubicBezTo>
                  <a:pt x="1722153" y="-8373"/>
                  <a:pt x="1861701" y="51685"/>
                  <a:pt x="2004011" y="0"/>
                </a:cubicBezTo>
                <a:cubicBezTo>
                  <a:pt x="2146321" y="-51685"/>
                  <a:pt x="2493855" y="44127"/>
                  <a:pt x="2616950" y="0"/>
                </a:cubicBezTo>
                <a:cubicBezTo>
                  <a:pt x="2740045" y="-44127"/>
                  <a:pt x="2853105" y="13112"/>
                  <a:pt x="3027450" y="0"/>
                </a:cubicBezTo>
                <a:cubicBezTo>
                  <a:pt x="3201795" y="-13112"/>
                  <a:pt x="3320864" y="50283"/>
                  <a:pt x="3539169" y="0"/>
                </a:cubicBezTo>
                <a:cubicBezTo>
                  <a:pt x="3757474" y="-50283"/>
                  <a:pt x="3893651" y="9747"/>
                  <a:pt x="4000278" y="0"/>
                </a:cubicBezTo>
                <a:cubicBezTo>
                  <a:pt x="4106905" y="-9747"/>
                  <a:pt x="4437323" y="53739"/>
                  <a:pt x="4663826" y="0"/>
                </a:cubicBezTo>
                <a:cubicBezTo>
                  <a:pt x="4890329" y="-53739"/>
                  <a:pt x="5123038" y="59777"/>
                  <a:pt x="5377984" y="0"/>
                </a:cubicBezTo>
                <a:cubicBezTo>
                  <a:pt x="5567491" y="15641"/>
                  <a:pt x="5687625" y="136701"/>
                  <a:pt x="5695009" y="317025"/>
                </a:cubicBezTo>
                <a:cubicBezTo>
                  <a:pt x="5723772" y="509010"/>
                  <a:pt x="5694825" y="566710"/>
                  <a:pt x="5695009" y="765074"/>
                </a:cubicBezTo>
                <a:cubicBezTo>
                  <a:pt x="5695193" y="963438"/>
                  <a:pt x="5664313" y="1083920"/>
                  <a:pt x="5695009" y="1175080"/>
                </a:cubicBezTo>
                <a:cubicBezTo>
                  <a:pt x="5725705" y="1266240"/>
                  <a:pt x="5663669" y="1456343"/>
                  <a:pt x="5695009" y="1585087"/>
                </a:cubicBezTo>
                <a:cubicBezTo>
                  <a:pt x="5681453" y="1785241"/>
                  <a:pt x="5551746" y="1878196"/>
                  <a:pt x="5377984" y="1902112"/>
                </a:cubicBezTo>
                <a:cubicBezTo>
                  <a:pt x="5152978" y="1908606"/>
                  <a:pt x="4944304" y="1898700"/>
                  <a:pt x="4714436" y="1902112"/>
                </a:cubicBezTo>
                <a:cubicBezTo>
                  <a:pt x="4484568" y="1905524"/>
                  <a:pt x="4434785" y="1869422"/>
                  <a:pt x="4202717" y="1902112"/>
                </a:cubicBezTo>
                <a:cubicBezTo>
                  <a:pt x="3970649" y="1934802"/>
                  <a:pt x="3743682" y="1860669"/>
                  <a:pt x="3589778" y="1902112"/>
                </a:cubicBezTo>
                <a:cubicBezTo>
                  <a:pt x="3435874" y="1943555"/>
                  <a:pt x="3103955" y="1847279"/>
                  <a:pt x="2976840" y="1902112"/>
                </a:cubicBezTo>
                <a:cubicBezTo>
                  <a:pt x="2849725" y="1956945"/>
                  <a:pt x="2491698" y="1860814"/>
                  <a:pt x="2313292" y="1902112"/>
                </a:cubicBezTo>
                <a:cubicBezTo>
                  <a:pt x="2134886" y="1943410"/>
                  <a:pt x="2087074" y="1893222"/>
                  <a:pt x="1902792" y="1902112"/>
                </a:cubicBezTo>
                <a:cubicBezTo>
                  <a:pt x="1718510" y="1911002"/>
                  <a:pt x="1596281" y="1872095"/>
                  <a:pt x="1441683" y="1902112"/>
                </a:cubicBezTo>
                <a:cubicBezTo>
                  <a:pt x="1287085" y="1932129"/>
                  <a:pt x="612095" y="1785135"/>
                  <a:pt x="317025" y="1902112"/>
                </a:cubicBezTo>
                <a:cubicBezTo>
                  <a:pt x="137006" y="1902004"/>
                  <a:pt x="-34014" y="1727017"/>
                  <a:pt x="0" y="1585087"/>
                </a:cubicBezTo>
                <a:cubicBezTo>
                  <a:pt x="-12475" y="1375215"/>
                  <a:pt x="28387" y="1310752"/>
                  <a:pt x="0" y="1137038"/>
                </a:cubicBezTo>
                <a:cubicBezTo>
                  <a:pt x="-28387" y="963324"/>
                  <a:pt x="8551" y="882022"/>
                  <a:pt x="0" y="739712"/>
                </a:cubicBezTo>
                <a:cubicBezTo>
                  <a:pt x="-8551" y="597402"/>
                  <a:pt x="34521" y="453745"/>
                  <a:pt x="0" y="317025"/>
                </a:cubicBezTo>
                <a:close/>
              </a:path>
              <a:path w="5695009" h="1902112" stroke="0" extrusionOk="0">
                <a:moveTo>
                  <a:pt x="0" y="317025"/>
                </a:moveTo>
                <a:cubicBezTo>
                  <a:pt x="-7564" y="153238"/>
                  <a:pt x="132782" y="-39739"/>
                  <a:pt x="317025" y="0"/>
                </a:cubicBezTo>
                <a:cubicBezTo>
                  <a:pt x="626775" y="-17081"/>
                  <a:pt x="839886" y="63408"/>
                  <a:pt x="980573" y="0"/>
                </a:cubicBezTo>
                <a:cubicBezTo>
                  <a:pt x="1121260" y="-63408"/>
                  <a:pt x="1302061" y="22958"/>
                  <a:pt x="1441683" y="0"/>
                </a:cubicBezTo>
                <a:cubicBezTo>
                  <a:pt x="1581305" y="-22958"/>
                  <a:pt x="1729421" y="40505"/>
                  <a:pt x="1852183" y="0"/>
                </a:cubicBezTo>
                <a:cubicBezTo>
                  <a:pt x="1974945" y="-40505"/>
                  <a:pt x="2314503" y="37014"/>
                  <a:pt x="2515731" y="0"/>
                </a:cubicBezTo>
                <a:cubicBezTo>
                  <a:pt x="2716959" y="-37014"/>
                  <a:pt x="2850131" y="30144"/>
                  <a:pt x="3128669" y="0"/>
                </a:cubicBezTo>
                <a:cubicBezTo>
                  <a:pt x="3407207" y="-30144"/>
                  <a:pt x="3575241" y="32367"/>
                  <a:pt x="3741607" y="0"/>
                </a:cubicBezTo>
                <a:cubicBezTo>
                  <a:pt x="3907973" y="-32367"/>
                  <a:pt x="4154050" y="72079"/>
                  <a:pt x="4354546" y="0"/>
                </a:cubicBezTo>
                <a:cubicBezTo>
                  <a:pt x="4555042" y="-72079"/>
                  <a:pt x="4629352" y="39842"/>
                  <a:pt x="4765046" y="0"/>
                </a:cubicBezTo>
                <a:cubicBezTo>
                  <a:pt x="4900740" y="-39842"/>
                  <a:pt x="5099267" y="2613"/>
                  <a:pt x="5377984" y="0"/>
                </a:cubicBezTo>
                <a:cubicBezTo>
                  <a:pt x="5503023" y="8678"/>
                  <a:pt x="5656474" y="133813"/>
                  <a:pt x="5695009" y="317025"/>
                </a:cubicBezTo>
                <a:cubicBezTo>
                  <a:pt x="5713238" y="407552"/>
                  <a:pt x="5694857" y="609604"/>
                  <a:pt x="5695009" y="701670"/>
                </a:cubicBezTo>
                <a:cubicBezTo>
                  <a:pt x="5695161" y="793737"/>
                  <a:pt x="5661689" y="930530"/>
                  <a:pt x="5695009" y="1124358"/>
                </a:cubicBezTo>
                <a:cubicBezTo>
                  <a:pt x="5728329" y="1318186"/>
                  <a:pt x="5676972" y="1438027"/>
                  <a:pt x="5695009" y="1585087"/>
                </a:cubicBezTo>
                <a:cubicBezTo>
                  <a:pt x="5664492" y="1745221"/>
                  <a:pt x="5585792" y="1893545"/>
                  <a:pt x="5377984" y="1902112"/>
                </a:cubicBezTo>
                <a:cubicBezTo>
                  <a:pt x="5294688" y="1904632"/>
                  <a:pt x="5089973" y="1885166"/>
                  <a:pt x="4967484" y="1902112"/>
                </a:cubicBezTo>
                <a:cubicBezTo>
                  <a:pt x="4844995" y="1919058"/>
                  <a:pt x="4671678" y="1871784"/>
                  <a:pt x="4556984" y="1902112"/>
                </a:cubicBezTo>
                <a:cubicBezTo>
                  <a:pt x="4442290" y="1932440"/>
                  <a:pt x="4329640" y="1886541"/>
                  <a:pt x="4146484" y="1902112"/>
                </a:cubicBezTo>
                <a:cubicBezTo>
                  <a:pt x="3963328" y="1917683"/>
                  <a:pt x="3854307" y="1884120"/>
                  <a:pt x="3685374" y="1902112"/>
                </a:cubicBezTo>
                <a:cubicBezTo>
                  <a:pt x="3516441" y="1920104"/>
                  <a:pt x="3423427" y="1889450"/>
                  <a:pt x="3224265" y="1902112"/>
                </a:cubicBezTo>
                <a:cubicBezTo>
                  <a:pt x="3025103" y="1914774"/>
                  <a:pt x="2852518" y="1881519"/>
                  <a:pt x="2661936" y="1902112"/>
                </a:cubicBezTo>
                <a:cubicBezTo>
                  <a:pt x="2471354" y="1922705"/>
                  <a:pt x="2187679" y="1828655"/>
                  <a:pt x="2048998" y="1902112"/>
                </a:cubicBezTo>
                <a:cubicBezTo>
                  <a:pt x="1910317" y="1975569"/>
                  <a:pt x="1770286" y="1859648"/>
                  <a:pt x="1587888" y="1902112"/>
                </a:cubicBezTo>
                <a:cubicBezTo>
                  <a:pt x="1405490" y="1944576"/>
                  <a:pt x="1192501" y="1824619"/>
                  <a:pt x="924340" y="1902112"/>
                </a:cubicBezTo>
                <a:cubicBezTo>
                  <a:pt x="656179" y="1979605"/>
                  <a:pt x="586909" y="1888781"/>
                  <a:pt x="317025" y="1902112"/>
                </a:cubicBezTo>
                <a:cubicBezTo>
                  <a:pt x="145764" y="1909736"/>
                  <a:pt x="13205" y="1762351"/>
                  <a:pt x="0" y="1585087"/>
                </a:cubicBezTo>
                <a:cubicBezTo>
                  <a:pt x="-15543" y="1489227"/>
                  <a:pt x="52102" y="1253221"/>
                  <a:pt x="0" y="1137038"/>
                </a:cubicBezTo>
                <a:cubicBezTo>
                  <a:pt x="-52102" y="1020855"/>
                  <a:pt x="29990" y="850302"/>
                  <a:pt x="0" y="714351"/>
                </a:cubicBezTo>
                <a:cubicBezTo>
                  <a:pt x="-29990" y="578400"/>
                  <a:pt x="24594" y="444292"/>
                  <a:pt x="0" y="317025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795600" y="537936"/>
            <a:ext cx="3776400" cy="76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effectLst>
                  <a:glow rad="1016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adena" panose="02000503000000020004" pitchFamily="2" charset="0"/>
              </a:rPr>
              <a:t>KHOA HỌC</a:t>
            </a:r>
            <a:endParaRPr sz="6000" dirty="0">
              <a:effectLst>
                <a:glow rad="1016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adena" panose="02000503000000020004" pitchFamily="2" charset="0"/>
            </a:endParaRPr>
          </a:p>
        </p:txBody>
      </p:sp>
      <p:pic>
        <p:nvPicPr>
          <p:cNvPr id="193" name="Google Shape;19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7894" y="485474"/>
            <a:ext cx="1189695" cy="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2"/>
          <p:cNvPicPr preferRelativeResize="0"/>
          <p:nvPr/>
        </p:nvPicPr>
        <p:blipFill rotWithShape="1">
          <a:blip r:embed="rId4">
            <a:alphaModFix/>
          </a:blip>
          <a:srcRect t="835" b="826"/>
          <a:stretch/>
        </p:blipFill>
        <p:spPr>
          <a:xfrm>
            <a:off x="7681845" y="1265863"/>
            <a:ext cx="1189695" cy="486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8846" y="3654275"/>
            <a:ext cx="1865234" cy="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190;p32">
            <a:extLst>
              <a:ext uri="{FF2B5EF4-FFF2-40B4-BE49-F238E27FC236}">
                <a16:creationId xmlns:a16="http://schemas.microsoft.com/office/drawing/2014/main" id="{F0EF9F1C-BDCD-4C41-8741-FEF4AEB05FF5}"/>
              </a:ext>
            </a:extLst>
          </p:cNvPr>
          <p:cNvSpPr txBox="1">
            <a:spLocks/>
          </p:cNvSpPr>
          <p:nvPr/>
        </p:nvSpPr>
        <p:spPr>
          <a:xfrm>
            <a:off x="307380" y="1964189"/>
            <a:ext cx="5773752" cy="86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Handlee"/>
              <a:buNone/>
              <a:defRPr sz="42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pPr algn="ctr">
              <a:buFontTx/>
              <a:buNone/>
            </a:pP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anose="02020603050405020304" pitchFamily="18" charset="0"/>
              </a:rPr>
              <a:t>CÁC CHẤT DINH DƯỠNG CÓ TRONG THỨC ĂN, VAI TRÒ CỦA CHẤT BỘT ĐƯỜNG </a:t>
            </a:r>
          </a:p>
        </p:txBody>
      </p:sp>
      <p:pic>
        <p:nvPicPr>
          <p:cNvPr id="12" name="Google Shape;316;p38">
            <a:extLst>
              <a:ext uri="{FF2B5EF4-FFF2-40B4-BE49-F238E27FC236}">
                <a16:creationId xmlns:a16="http://schemas.microsoft.com/office/drawing/2014/main" id="{05DCB29A-ABA7-4F25-8CCA-70FE516F018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17736" y="1564888"/>
            <a:ext cx="2012375" cy="2644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55321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6F83A2-2223-4D13-98FC-975F8B112C98}"/>
              </a:ext>
            </a:extLst>
          </p:cNvPr>
          <p:cNvSpPr/>
          <p:nvPr/>
        </p:nvSpPr>
        <p:spPr>
          <a:xfrm>
            <a:off x="362182" y="1895476"/>
            <a:ext cx="8629185" cy="1403716"/>
          </a:xfrm>
          <a:custGeom>
            <a:avLst/>
            <a:gdLst>
              <a:gd name="connsiteX0" fmla="*/ 0 w 8629185"/>
              <a:gd name="connsiteY0" fmla="*/ 233957 h 1403716"/>
              <a:gd name="connsiteX1" fmla="*/ 233957 w 8629185"/>
              <a:gd name="connsiteY1" fmla="*/ 0 h 1403716"/>
              <a:gd name="connsiteX2" fmla="*/ 816905 w 8629185"/>
              <a:gd name="connsiteY2" fmla="*/ 0 h 1403716"/>
              <a:gd name="connsiteX3" fmla="*/ 1481466 w 8629185"/>
              <a:gd name="connsiteY3" fmla="*/ 0 h 1403716"/>
              <a:gd name="connsiteX4" fmla="*/ 2227639 w 8629185"/>
              <a:gd name="connsiteY4" fmla="*/ 0 h 1403716"/>
              <a:gd name="connsiteX5" fmla="*/ 2728974 w 8629185"/>
              <a:gd name="connsiteY5" fmla="*/ 0 h 1403716"/>
              <a:gd name="connsiteX6" fmla="*/ 3230309 w 8629185"/>
              <a:gd name="connsiteY6" fmla="*/ 0 h 1403716"/>
              <a:gd name="connsiteX7" fmla="*/ 3731645 w 8629185"/>
              <a:gd name="connsiteY7" fmla="*/ 0 h 1403716"/>
              <a:gd name="connsiteX8" fmla="*/ 4069754 w 8629185"/>
              <a:gd name="connsiteY8" fmla="*/ 0 h 1403716"/>
              <a:gd name="connsiteX9" fmla="*/ 4571090 w 8629185"/>
              <a:gd name="connsiteY9" fmla="*/ 0 h 1403716"/>
              <a:gd name="connsiteX10" fmla="*/ 5072425 w 8629185"/>
              <a:gd name="connsiteY10" fmla="*/ 0 h 1403716"/>
              <a:gd name="connsiteX11" fmla="*/ 5736985 w 8629185"/>
              <a:gd name="connsiteY11" fmla="*/ 0 h 1403716"/>
              <a:gd name="connsiteX12" fmla="*/ 6401546 w 8629185"/>
              <a:gd name="connsiteY12" fmla="*/ 0 h 1403716"/>
              <a:gd name="connsiteX13" fmla="*/ 7147719 w 8629185"/>
              <a:gd name="connsiteY13" fmla="*/ 0 h 1403716"/>
              <a:gd name="connsiteX14" fmla="*/ 7485829 w 8629185"/>
              <a:gd name="connsiteY14" fmla="*/ 0 h 1403716"/>
              <a:gd name="connsiteX15" fmla="*/ 8395228 w 8629185"/>
              <a:gd name="connsiteY15" fmla="*/ 0 h 1403716"/>
              <a:gd name="connsiteX16" fmla="*/ 8629185 w 8629185"/>
              <a:gd name="connsiteY16" fmla="*/ 233957 h 1403716"/>
              <a:gd name="connsiteX17" fmla="*/ 8629185 w 8629185"/>
              <a:gd name="connsiteY17" fmla="*/ 692500 h 1403716"/>
              <a:gd name="connsiteX18" fmla="*/ 8629185 w 8629185"/>
              <a:gd name="connsiteY18" fmla="*/ 1169759 h 1403716"/>
              <a:gd name="connsiteX19" fmla="*/ 8395228 w 8629185"/>
              <a:gd name="connsiteY19" fmla="*/ 1403716 h 1403716"/>
              <a:gd name="connsiteX20" fmla="*/ 7812280 w 8629185"/>
              <a:gd name="connsiteY20" fmla="*/ 1403716 h 1403716"/>
              <a:gd name="connsiteX21" fmla="*/ 7310945 w 8629185"/>
              <a:gd name="connsiteY21" fmla="*/ 1403716 h 1403716"/>
              <a:gd name="connsiteX22" fmla="*/ 6727997 w 8629185"/>
              <a:gd name="connsiteY22" fmla="*/ 1403716 h 1403716"/>
              <a:gd name="connsiteX23" fmla="*/ 6063436 w 8629185"/>
              <a:gd name="connsiteY23" fmla="*/ 1403716 h 1403716"/>
              <a:gd name="connsiteX24" fmla="*/ 5725326 w 8629185"/>
              <a:gd name="connsiteY24" fmla="*/ 1403716 h 1403716"/>
              <a:gd name="connsiteX25" fmla="*/ 5387217 w 8629185"/>
              <a:gd name="connsiteY25" fmla="*/ 1403716 h 1403716"/>
              <a:gd name="connsiteX26" fmla="*/ 4804269 w 8629185"/>
              <a:gd name="connsiteY26" fmla="*/ 1403716 h 1403716"/>
              <a:gd name="connsiteX27" fmla="*/ 4058095 w 8629185"/>
              <a:gd name="connsiteY27" fmla="*/ 1403716 h 1403716"/>
              <a:gd name="connsiteX28" fmla="*/ 3638373 w 8629185"/>
              <a:gd name="connsiteY28" fmla="*/ 1403716 h 1403716"/>
              <a:gd name="connsiteX29" fmla="*/ 3300263 w 8629185"/>
              <a:gd name="connsiteY29" fmla="*/ 1403716 h 1403716"/>
              <a:gd name="connsiteX30" fmla="*/ 2880541 w 8629185"/>
              <a:gd name="connsiteY30" fmla="*/ 1403716 h 1403716"/>
              <a:gd name="connsiteX31" fmla="*/ 2134367 w 8629185"/>
              <a:gd name="connsiteY31" fmla="*/ 1403716 h 1403716"/>
              <a:gd name="connsiteX32" fmla="*/ 1633032 w 8629185"/>
              <a:gd name="connsiteY32" fmla="*/ 1403716 h 1403716"/>
              <a:gd name="connsiteX33" fmla="*/ 1050084 w 8629185"/>
              <a:gd name="connsiteY33" fmla="*/ 1403716 h 1403716"/>
              <a:gd name="connsiteX34" fmla="*/ 233957 w 8629185"/>
              <a:gd name="connsiteY34" fmla="*/ 1403716 h 1403716"/>
              <a:gd name="connsiteX35" fmla="*/ 0 w 8629185"/>
              <a:gd name="connsiteY35" fmla="*/ 1169759 h 1403716"/>
              <a:gd name="connsiteX36" fmla="*/ 0 w 8629185"/>
              <a:gd name="connsiteY36" fmla="*/ 720574 h 1403716"/>
              <a:gd name="connsiteX37" fmla="*/ 0 w 8629185"/>
              <a:gd name="connsiteY37" fmla="*/ 233957 h 140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629185" h="1403716" fill="none" extrusionOk="0">
                <a:moveTo>
                  <a:pt x="0" y="233957"/>
                </a:moveTo>
                <a:cubicBezTo>
                  <a:pt x="9766" y="111189"/>
                  <a:pt x="130691" y="26853"/>
                  <a:pt x="233957" y="0"/>
                </a:cubicBezTo>
                <a:cubicBezTo>
                  <a:pt x="487218" y="-20016"/>
                  <a:pt x="655709" y="25392"/>
                  <a:pt x="816905" y="0"/>
                </a:cubicBezTo>
                <a:cubicBezTo>
                  <a:pt x="978101" y="-25392"/>
                  <a:pt x="1330988" y="65640"/>
                  <a:pt x="1481466" y="0"/>
                </a:cubicBezTo>
                <a:cubicBezTo>
                  <a:pt x="1631944" y="-65640"/>
                  <a:pt x="2025826" y="67930"/>
                  <a:pt x="2227639" y="0"/>
                </a:cubicBezTo>
                <a:cubicBezTo>
                  <a:pt x="2429452" y="-67930"/>
                  <a:pt x="2603317" y="28115"/>
                  <a:pt x="2728974" y="0"/>
                </a:cubicBezTo>
                <a:cubicBezTo>
                  <a:pt x="2854631" y="-28115"/>
                  <a:pt x="3016384" y="24811"/>
                  <a:pt x="3230309" y="0"/>
                </a:cubicBezTo>
                <a:cubicBezTo>
                  <a:pt x="3444235" y="-24811"/>
                  <a:pt x="3494989" y="52287"/>
                  <a:pt x="3731645" y="0"/>
                </a:cubicBezTo>
                <a:cubicBezTo>
                  <a:pt x="3968301" y="-52287"/>
                  <a:pt x="3992957" y="23809"/>
                  <a:pt x="4069754" y="0"/>
                </a:cubicBezTo>
                <a:cubicBezTo>
                  <a:pt x="4146551" y="-23809"/>
                  <a:pt x="4452541" y="22733"/>
                  <a:pt x="4571090" y="0"/>
                </a:cubicBezTo>
                <a:cubicBezTo>
                  <a:pt x="4689639" y="-22733"/>
                  <a:pt x="4913647" y="19322"/>
                  <a:pt x="5072425" y="0"/>
                </a:cubicBezTo>
                <a:cubicBezTo>
                  <a:pt x="5231204" y="-19322"/>
                  <a:pt x="5590294" y="4954"/>
                  <a:pt x="5736985" y="0"/>
                </a:cubicBezTo>
                <a:cubicBezTo>
                  <a:pt x="5883676" y="-4954"/>
                  <a:pt x="6074717" y="28518"/>
                  <a:pt x="6401546" y="0"/>
                </a:cubicBezTo>
                <a:cubicBezTo>
                  <a:pt x="6728375" y="-28518"/>
                  <a:pt x="6987522" y="45067"/>
                  <a:pt x="7147719" y="0"/>
                </a:cubicBezTo>
                <a:cubicBezTo>
                  <a:pt x="7307916" y="-45067"/>
                  <a:pt x="7381133" y="31818"/>
                  <a:pt x="7485829" y="0"/>
                </a:cubicBezTo>
                <a:cubicBezTo>
                  <a:pt x="7590525" y="-31818"/>
                  <a:pt x="8007860" y="33141"/>
                  <a:pt x="8395228" y="0"/>
                </a:cubicBezTo>
                <a:cubicBezTo>
                  <a:pt x="8542139" y="15333"/>
                  <a:pt x="8652274" y="134724"/>
                  <a:pt x="8629185" y="233957"/>
                </a:cubicBezTo>
                <a:cubicBezTo>
                  <a:pt x="8674223" y="346455"/>
                  <a:pt x="8625879" y="565213"/>
                  <a:pt x="8629185" y="692500"/>
                </a:cubicBezTo>
                <a:cubicBezTo>
                  <a:pt x="8632491" y="819787"/>
                  <a:pt x="8622125" y="1054693"/>
                  <a:pt x="8629185" y="1169759"/>
                </a:cubicBezTo>
                <a:cubicBezTo>
                  <a:pt x="8639536" y="1297864"/>
                  <a:pt x="8520760" y="1385716"/>
                  <a:pt x="8395228" y="1403716"/>
                </a:cubicBezTo>
                <a:cubicBezTo>
                  <a:pt x="8150912" y="1418249"/>
                  <a:pt x="7976694" y="1344001"/>
                  <a:pt x="7812280" y="1403716"/>
                </a:cubicBezTo>
                <a:cubicBezTo>
                  <a:pt x="7647866" y="1463431"/>
                  <a:pt x="7455564" y="1344340"/>
                  <a:pt x="7310945" y="1403716"/>
                </a:cubicBezTo>
                <a:cubicBezTo>
                  <a:pt x="7166327" y="1463092"/>
                  <a:pt x="6997304" y="1370986"/>
                  <a:pt x="6727997" y="1403716"/>
                </a:cubicBezTo>
                <a:cubicBezTo>
                  <a:pt x="6458690" y="1436446"/>
                  <a:pt x="6344197" y="1400534"/>
                  <a:pt x="6063436" y="1403716"/>
                </a:cubicBezTo>
                <a:cubicBezTo>
                  <a:pt x="5782675" y="1406898"/>
                  <a:pt x="5796760" y="1386355"/>
                  <a:pt x="5725326" y="1403716"/>
                </a:cubicBezTo>
                <a:cubicBezTo>
                  <a:pt x="5653892" y="1421077"/>
                  <a:pt x="5458705" y="1386172"/>
                  <a:pt x="5387217" y="1403716"/>
                </a:cubicBezTo>
                <a:cubicBezTo>
                  <a:pt x="5315729" y="1421260"/>
                  <a:pt x="5046402" y="1378808"/>
                  <a:pt x="4804269" y="1403716"/>
                </a:cubicBezTo>
                <a:cubicBezTo>
                  <a:pt x="4562136" y="1428624"/>
                  <a:pt x="4320873" y="1322471"/>
                  <a:pt x="4058095" y="1403716"/>
                </a:cubicBezTo>
                <a:cubicBezTo>
                  <a:pt x="3795317" y="1484961"/>
                  <a:pt x="3836240" y="1359397"/>
                  <a:pt x="3638373" y="1403716"/>
                </a:cubicBezTo>
                <a:cubicBezTo>
                  <a:pt x="3440506" y="1448035"/>
                  <a:pt x="3437267" y="1364044"/>
                  <a:pt x="3300263" y="1403716"/>
                </a:cubicBezTo>
                <a:cubicBezTo>
                  <a:pt x="3163259" y="1443388"/>
                  <a:pt x="2968722" y="1354079"/>
                  <a:pt x="2880541" y="1403716"/>
                </a:cubicBezTo>
                <a:cubicBezTo>
                  <a:pt x="2792360" y="1453353"/>
                  <a:pt x="2337570" y="1371586"/>
                  <a:pt x="2134367" y="1403716"/>
                </a:cubicBezTo>
                <a:cubicBezTo>
                  <a:pt x="1931164" y="1435846"/>
                  <a:pt x="1775004" y="1370717"/>
                  <a:pt x="1633032" y="1403716"/>
                </a:cubicBezTo>
                <a:cubicBezTo>
                  <a:pt x="1491060" y="1436715"/>
                  <a:pt x="1171229" y="1334772"/>
                  <a:pt x="1050084" y="1403716"/>
                </a:cubicBezTo>
                <a:cubicBezTo>
                  <a:pt x="928939" y="1472660"/>
                  <a:pt x="439399" y="1360719"/>
                  <a:pt x="233957" y="1403716"/>
                </a:cubicBezTo>
                <a:cubicBezTo>
                  <a:pt x="99433" y="1399948"/>
                  <a:pt x="-14536" y="1326961"/>
                  <a:pt x="0" y="1169759"/>
                </a:cubicBezTo>
                <a:cubicBezTo>
                  <a:pt x="-40056" y="1051902"/>
                  <a:pt x="42728" y="877137"/>
                  <a:pt x="0" y="720574"/>
                </a:cubicBezTo>
                <a:cubicBezTo>
                  <a:pt x="-42728" y="564011"/>
                  <a:pt x="47304" y="363437"/>
                  <a:pt x="0" y="233957"/>
                </a:cubicBezTo>
                <a:close/>
              </a:path>
              <a:path w="8629185" h="1403716" stroke="0" extrusionOk="0">
                <a:moveTo>
                  <a:pt x="0" y="233957"/>
                </a:moveTo>
                <a:cubicBezTo>
                  <a:pt x="-5019" y="112244"/>
                  <a:pt x="99470" y="-22902"/>
                  <a:pt x="233957" y="0"/>
                </a:cubicBezTo>
                <a:cubicBezTo>
                  <a:pt x="497564" y="-66250"/>
                  <a:pt x="619489" y="5151"/>
                  <a:pt x="980130" y="0"/>
                </a:cubicBezTo>
                <a:cubicBezTo>
                  <a:pt x="1340771" y="-5151"/>
                  <a:pt x="1303303" y="120"/>
                  <a:pt x="1399853" y="0"/>
                </a:cubicBezTo>
                <a:cubicBezTo>
                  <a:pt x="1496403" y="-120"/>
                  <a:pt x="1649712" y="32369"/>
                  <a:pt x="1737963" y="0"/>
                </a:cubicBezTo>
                <a:cubicBezTo>
                  <a:pt x="1826214" y="-32369"/>
                  <a:pt x="2273448" y="83680"/>
                  <a:pt x="2484136" y="0"/>
                </a:cubicBezTo>
                <a:cubicBezTo>
                  <a:pt x="2694824" y="-83680"/>
                  <a:pt x="2890945" y="35900"/>
                  <a:pt x="3148697" y="0"/>
                </a:cubicBezTo>
                <a:cubicBezTo>
                  <a:pt x="3406449" y="-35900"/>
                  <a:pt x="3554260" y="14163"/>
                  <a:pt x="3813257" y="0"/>
                </a:cubicBezTo>
                <a:cubicBezTo>
                  <a:pt x="4072254" y="-14163"/>
                  <a:pt x="4309951" y="73527"/>
                  <a:pt x="4477818" y="0"/>
                </a:cubicBezTo>
                <a:cubicBezTo>
                  <a:pt x="4645685" y="-73527"/>
                  <a:pt x="4657985" y="15794"/>
                  <a:pt x="4815928" y="0"/>
                </a:cubicBezTo>
                <a:cubicBezTo>
                  <a:pt x="4973871" y="-15794"/>
                  <a:pt x="5085492" y="18158"/>
                  <a:pt x="5235650" y="0"/>
                </a:cubicBezTo>
                <a:cubicBezTo>
                  <a:pt x="5385808" y="-18158"/>
                  <a:pt x="5482268" y="7890"/>
                  <a:pt x="5573760" y="0"/>
                </a:cubicBezTo>
                <a:cubicBezTo>
                  <a:pt x="5665252" y="-7890"/>
                  <a:pt x="5789771" y="37353"/>
                  <a:pt x="5993483" y="0"/>
                </a:cubicBezTo>
                <a:cubicBezTo>
                  <a:pt x="6197195" y="-37353"/>
                  <a:pt x="6308229" y="26404"/>
                  <a:pt x="6576430" y="0"/>
                </a:cubicBezTo>
                <a:cubicBezTo>
                  <a:pt x="6844631" y="-26404"/>
                  <a:pt x="6904395" y="9554"/>
                  <a:pt x="7159378" y="0"/>
                </a:cubicBezTo>
                <a:cubicBezTo>
                  <a:pt x="7414361" y="-9554"/>
                  <a:pt x="7467203" y="32908"/>
                  <a:pt x="7579101" y="0"/>
                </a:cubicBezTo>
                <a:cubicBezTo>
                  <a:pt x="7690999" y="-32908"/>
                  <a:pt x="8113461" y="5650"/>
                  <a:pt x="8395228" y="0"/>
                </a:cubicBezTo>
                <a:cubicBezTo>
                  <a:pt x="8530626" y="-10035"/>
                  <a:pt x="8622287" y="102757"/>
                  <a:pt x="8629185" y="233957"/>
                </a:cubicBezTo>
                <a:cubicBezTo>
                  <a:pt x="8650395" y="416234"/>
                  <a:pt x="8620736" y="577744"/>
                  <a:pt x="8629185" y="701858"/>
                </a:cubicBezTo>
                <a:cubicBezTo>
                  <a:pt x="8637634" y="825972"/>
                  <a:pt x="8576353" y="1047220"/>
                  <a:pt x="8629185" y="1169759"/>
                </a:cubicBezTo>
                <a:cubicBezTo>
                  <a:pt x="8628743" y="1295345"/>
                  <a:pt x="8519290" y="1434204"/>
                  <a:pt x="8395228" y="1403716"/>
                </a:cubicBezTo>
                <a:cubicBezTo>
                  <a:pt x="8186046" y="1428775"/>
                  <a:pt x="8046866" y="1339467"/>
                  <a:pt x="7730667" y="1403716"/>
                </a:cubicBezTo>
                <a:cubicBezTo>
                  <a:pt x="7414468" y="1467965"/>
                  <a:pt x="7219594" y="1386260"/>
                  <a:pt x="7066107" y="1403716"/>
                </a:cubicBezTo>
                <a:cubicBezTo>
                  <a:pt x="6912620" y="1421172"/>
                  <a:pt x="6744759" y="1374253"/>
                  <a:pt x="6646384" y="1403716"/>
                </a:cubicBezTo>
                <a:cubicBezTo>
                  <a:pt x="6548009" y="1433179"/>
                  <a:pt x="6060677" y="1362184"/>
                  <a:pt x="5900211" y="1403716"/>
                </a:cubicBezTo>
                <a:cubicBezTo>
                  <a:pt x="5739745" y="1445248"/>
                  <a:pt x="5384753" y="1362426"/>
                  <a:pt x="5235650" y="1403716"/>
                </a:cubicBezTo>
                <a:cubicBezTo>
                  <a:pt x="5086547" y="1445006"/>
                  <a:pt x="4929515" y="1394226"/>
                  <a:pt x="4734315" y="1403716"/>
                </a:cubicBezTo>
                <a:cubicBezTo>
                  <a:pt x="4539116" y="1413206"/>
                  <a:pt x="4548765" y="1371395"/>
                  <a:pt x="4396205" y="1403716"/>
                </a:cubicBezTo>
                <a:cubicBezTo>
                  <a:pt x="4243645" y="1436037"/>
                  <a:pt x="4143246" y="1369896"/>
                  <a:pt x="4058095" y="1403716"/>
                </a:cubicBezTo>
                <a:cubicBezTo>
                  <a:pt x="3972944" y="1437536"/>
                  <a:pt x="3641376" y="1340810"/>
                  <a:pt x="3475147" y="1403716"/>
                </a:cubicBezTo>
                <a:cubicBezTo>
                  <a:pt x="3308918" y="1466622"/>
                  <a:pt x="3257582" y="1383919"/>
                  <a:pt x="3055425" y="1403716"/>
                </a:cubicBezTo>
                <a:cubicBezTo>
                  <a:pt x="2853268" y="1423513"/>
                  <a:pt x="2527407" y="1396511"/>
                  <a:pt x="2309252" y="1403716"/>
                </a:cubicBezTo>
                <a:cubicBezTo>
                  <a:pt x="2091097" y="1410921"/>
                  <a:pt x="2056739" y="1353922"/>
                  <a:pt x="1889529" y="1403716"/>
                </a:cubicBezTo>
                <a:cubicBezTo>
                  <a:pt x="1722319" y="1453510"/>
                  <a:pt x="1660665" y="1358398"/>
                  <a:pt x="1469807" y="1403716"/>
                </a:cubicBezTo>
                <a:cubicBezTo>
                  <a:pt x="1278949" y="1449034"/>
                  <a:pt x="1135453" y="1384192"/>
                  <a:pt x="805246" y="1403716"/>
                </a:cubicBezTo>
                <a:cubicBezTo>
                  <a:pt x="475039" y="1423240"/>
                  <a:pt x="388985" y="1379931"/>
                  <a:pt x="233957" y="1403716"/>
                </a:cubicBezTo>
                <a:cubicBezTo>
                  <a:pt x="129310" y="1428420"/>
                  <a:pt x="9486" y="1302865"/>
                  <a:pt x="0" y="1169759"/>
                </a:cubicBezTo>
                <a:cubicBezTo>
                  <a:pt x="-53517" y="994653"/>
                  <a:pt x="41198" y="816886"/>
                  <a:pt x="0" y="720574"/>
                </a:cubicBezTo>
                <a:cubicBezTo>
                  <a:pt x="-41198" y="624262"/>
                  <a:pt x="13729" y="468896"/>
                  <a:pt x="0" y="233957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BAA12-BC15-4FB7-B5D0-F70E88BCE734}"/>
              </a:ext>
            </a:extLst>
          </p:cNvPr>
          <p:cNvSpPr txBox="1"/>
          <p:nvPr/>
        </p:nvSpPr>
        <p:spPr>
          <a:xfrm>
            <a:off x="647700" y="2058725"/>
            <a:ext cx="7848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Kể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tên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các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thức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ăn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,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đồ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uống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bạn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thường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dùng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vào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các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bữa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: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sáng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,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trưa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, </a:t>
            </a:r>
            <a:r>
              <a:rPr lang="en-US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tối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.</a:t>
            </a:r>
          </a:p>
        </p:txBody>
      </p:sp>
      <p:pic>
        <p:nvPicPr>
          <p:cNvPr id="6" name="Picture 2" descr="Message Question Green Icon - Message Types Icons - SoftIcons.com">
            <a:extLst>
              <a:ext uri="{FF2B5EF4-FFF2-40B4-BE49-F238E27FC236}">
                <a16:creationId xmlns:a16="http://schemas.microsoft.com/office/drawing/2014/main" id="{60CDF55E-62A6-4971-A9EB-6DBFE9FC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32" y="1442156"/>
            <a:ext cx="616569" cy="6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133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A4DCDEF-97E3-4176-BE81-9B74F1FD04A3}"/>
              </a:ext>
            </a:extLst>
          </p:cNvPr>
          <p:cNvGrpSpPr/>
          <p:nvPr/>
        </p:nvGrpSpPr>
        <p:grpSpPr>
          <a:xfrm>
            <a:off x="59267" y="293158"/>
            <a:ext cx="1421342" cy="1883007"/>
            <a:chOff x="500591" y="293158"/>
            <a:chExt cx="1421342" cy="1883007"/>
          </a:xfrm>
        </p:grpSpPr>
        <p:pic>
          <p:nvPicPr>
            <p:cNvPr id="2050" name="Picture 2" descr="Hạt Giống Rau Cải Ngọt">
              <a:extLst>
                <a:ext uri="{FF2B5EF4-FFF2-40B4-BE49-F238E27FC236}">
                  <a16:creationId xmlns:a16="http://schemas.microsoft.com/office/drawing/2014/main" id="{1BC158D3-73B1-4A80-B4D1-81036D21CC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591" y="293158"/>
              <a:ext cx="1421342" cy="1421342"/>
            </a:xfrm>
            <a:custGeom>
              <a:avLst/>
              <a:gdLst>
                <a:gd name="connsiteX0" fmla="*/ 0 w 1421342"/>
                <a:gd name="connsiteY0" fmla="*/ 0 h 1421342"/>
                <a:gd name="connsiteX1" fmla="*/ 459567 w 1421342"/>
                <a:gd name="connsiteY1" fmla="*/ 0 h 1421342"/>
                <a:gd name="connsiteX2" fmla="*/ 904921 w 1421342"/>
                <a:gd name="connsiteY2" fmla="*/ 0 h 1421342"/>
                <a:gd name="connsiteX3" fmla="*/ 1421342 w 1421342"/>
                <a:gd name="connsiteY3" fmla="*/ 0 h 1421342"/>
                <a:gd name="connsiteX4" fmla="*/ 1421342 w 1421342"/>
                <a:gd name="connsiteY4" fmla="*/ 459567 h 1421342"/>
                <a:gd name="connsiteX5" fmla="*/ 1421342 w 1421342"/>
                <a:gd name="connsiteY5" fmla="*/ 961775 h 1421342"/>
                <a:gd name="connsiteX6" fmla="*/ 1421342 w 1421342"/>
                <a:gd name="connsiteY6" fmla="*/ 1421342 h 1421342"/>
                <a:gd name="connsiteX7" fmla="*/ 961775 w 1421342"/>
                <a:gd name="connsiteY7" fmla="*/ 1421342 h 1421342"/>
                <a:gd name="connsiteX8" fmla="*/ 459567 w 1421342"/>
                <a:gd name="connsiteY8" fmla="*/ 1421342 h 1421342"/>
                <a:gd name="connsiteX9" fmla="*/ 0 w 1421342"/>
                <a:gd name="connsiteY9" fmla="*/ 1421342 h 1421342"/>
                <a:gd name="connsiteX10" fmla="*/ 0 w 1421342"/>
                <a:gd name="connsiteY10" fmla="*/ 990202 h 1421342"/>
                <a:gd name="connsiteX11" fmla="*/ 0 w 1421342"/>
                <a:gd name="connsiteY11" fmla="*/ 544848 h 1421342"/>
                <a:gd name="connsiteX12" fmla="*/ 0 w 1421342"/>
                <a:gd name="connsiteY12" fmla="*/ 0 h 1421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21342" h="1421342" extrusionOk="0">
                  <a:moveTo>
                    <a:pt x="0" y="0"/>
                  </a:moveTo>
                  <a:cubicBezTo>
                    <a:pt x="169778" y="4819"/>
                    <a:pt x="348605" y="11069"/>
                    <a:pt x="459567" y="0"/>
                  </a:cubicBezTo>
                  <a:cubicBezTo>
                    <a:pt x="570529" y="-11069"/>
                    <a:pt x="794830" y="3741"/>
                    <a:pt x="904921" y="0"/>
                  </a:cubicBezTo>
                  <a:cubicBezTo>
                    <a:pt x="1015012" y="-3741"/>
                    <a:pt x="1194705" y="-3697"/>
                    <a:pt x="1421342" y="0"/>
                  </a:cubicBezTo>
                  <a:cubicBezTo>
                    <a:pt x="1439746" y="212751"/>
                    <a:pt x="1442738" y="291154"/>
                    <a:pt x="1421342" y="459567"/>
                  </a:cubicBezTo>
                  <a:cubicBezTo>
                    <a:pt x="1399946" y="627980"/>
                    <a:pt x="1426261" y="726796"/>
                    <a:pt x="1421342" y="961775"/>
                  </a:cubicBezTo>
                  <a:cubicBezTo>
                    <a:pt x="1416423" y="1196754"/>
                    <a:pt x="1424113" y="1199362"/>
                    <a:pt x="1421342" y="1421342"/>
                  </a:cubicBezTo>
                  <a:cubicBezTo>
                    <a:pt x="1312501" y="1418028"/>
                    <a:pt x="1078257" y="1425155"/>
                    <a:pt x="961775" y="1421342"/>
                  </a:cubicBezTo>
                  <a:cubicBezTo>
                    <a:pt x="845293" y="1417529"/>
                    <a:pt x="625278" y="1413291"/>
                    <a:pt x="459567" y="1421342"/>
                  </a:cubicBezTo>
                  <a:cubicBezTo>
                    <a:pt x="293856" y="1429393"/>
                    <a:pt x="119863" y="1411563"/>
                    <a:pt x="0" y="1421342"/>
                  </a:cubicBezTo>
                  <a:cubicBezTo>
                    <a:pt x="5031" y="1279578"/>
                    <a:pt x="-20649" y="1161047"/>
                    <a:pt x="0" y="990202"/>
                  </a:cubicBezTo>
                  <a:cubicBezTo>
                    <a:pt x="20649" y="819357"/>
                    <a:pt x="161" y="729269"/>
                    <a:pt x="0" y="544848"/>
                  </a:cubicBezTo>
                  <a:cubicBezTo>
                    <a:pt x="-161" y="360427"/>
                    <a:pt x="-13719" y="232120"/>
                    <a:pt x="0" y="0"/>
                  </a:cubicBezTo>
                  <a:close/>
                </a:path>
              </a:pathLst>
            </a:custGeom>
            <a:noFill/>
            <a:ln>
              <a:solidFill>
                <a:srgbClr val="9BD864"/>
              </a:solidFill>
              <a:extLst>
                <a:ext uri="{C807C97D-BFC1-408E-A445-0C87EB9F89A2}">
                  <ask:lineSketchStyleProps xmlns:ask="http://schemas.microsoft.com/office/drawing/2018/sketchyshapes" sd="152036983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974E927-38B5-4256-BCF1-BC24DFE9E119}"/>
                </a:ext>
              </a:extLst>
            </p:cNvPr>
            <p:cNvSpPr txBox="1"/>
            <p:nvPr/>
          </p:nvSpPr>
          <p:spPr>
            <a:xfrm>
              <a:off x="500591" y="1714500"/>
              <a:ext cx="14213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545D"/>
                  </a:solidFill>
                  <a:latin typeface="#9Slide03 Quicksand" panose="00000500000000000000" pitchFamily="2" charset="0"/>
                </a:rPr>
                <a:t>Rau </a:t>
              </a:r>
              <a:r>
                <a:rPr lang="en-US" sz="2400" b="1" dirty="0" err="1">
                  <a:solidFill>
                    <a:srgbClr val="00545D"/>
                  </a:solidFill>
                  <a:latin typeface="#9Slide03 Quicksand" panose="00000500000000000000" pitchFamily="2" charset="0"/>
                </a:rPr>
                <a:t>cải</a:t>
              </a:r>
              <a:endPara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24B6C30-C92F-436C-A38D-9915E4BF132A}"/>
              </a:ext>
            </a:extLst>
          </p:cNvPr>
          <p:cNvSpPr txBox="1"/>
          <p:nvPr/>
        </p:nvSpPr>
        <p:spPr>
          <a:xfrm>
            <a:off x="1456268" y="1714500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Đậu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cô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ve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DB0BBB-F3DC-474F-89A0-52DF5E1FEF9B}"/>
              </a:ext>
            </a:extLst>
          </p:cNvPr>
          <p:cNvSpPr txBox="1"/>
          <p:nvPr/>
        </p:nvSpPr>
        <p:spPr>
          <a:xfrm>
            <a:off x="2976034" y="1714500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Bí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đao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A6B5A0-1F34-46D8-8A0A-28B190DFC273}"/>
              </a:ext>
            </a:extLst>
          </p:cNvPr>
          <p:cNvSpPr txBox="1"/>
          <p:nvPr/>
        </p:nvSpPr>
        <p:spPr>
          <a:xfrm>
            <a:off x="4471459" y="1714500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Lạc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C33AE9-397E-4EBF-9944-4CF1E6310950}"/>
              </a:ext>
            </a:extLst>
          </p:cNvPr>
          <p:cNvSpPr txBox="1"/>
          <p:nvPr/>
        </p:nvSpPr>
        <p:spPr>
          <a:xfrm>
            <a:off x="5991225" y="1714500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Thịt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gà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EA55A89-28EB-4569-8D77-9CC4DDFCFF2F}"/>
              </a:ext>
            </a:extLst>
          </p:cNvPr>
          <p:cNvSpPr txBox="1"/>
          <p:nvPr/>
        </p:nvSpPr>
        <p:spPr>
          <a:xfrm>
            <a:off x="7486650" y="1714500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Sữa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pic>
        <p:nvPicPr>
          <p:cNvPr id="2052" name="Picture 4" descr="Trắng da từ bí đao: Tại sao không? | Khoẻ đẹp mỗi ngày | Thanh Niên">
            <a:extLst>
              <a:ext uri="{FF2B5EF4-FFF2-40B4-BE49-F238E27FC236}">
                <a16:creationId xmlns:a16="http://schemas.microsoft.com/office/drawing/2014/main" id="{E2D27A09-1960-4197-A1BA-739B8FBBC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078" y="293158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73781 w 1421342"/>
              <a:gd name="connsiteY1" fmla="*/ 0 h 1421342"/>
              <a:gd name="connsiteX2" fmla="*/ 90492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502208 h 1421342"/>
              <a:gd name="connsiteX5" fmla="*/ 1421342 w 1421342"/>
              <a:gd name="connsiteY5" fmla="*/ 975988 h 1421342"/>
              <a:gd name="connsiteX6" fmla="*/ 1421342 w 1421342"/>
              <a:gd name="connsiteY6" fmla="*/ 1421342 h 1421342"/>
              <a:gd name="connsiteX7" fmla="*/ 933348 w 1421342"/>
              <a:gd name="connsiteY7" fmla="*/ 1421342 h 1421342"/>
              <a:gd name="connsiteX8" fmla="*/ 473781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61775 h 1421342"/>
              <a:gd name="connsiteX11" fmla="*/ 0 w 1421342"/>
              <a:gd name="connsiteY11" fmla="*/ 502208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22725" y="13621"/>
                  <a:pt x="290075" y="-22763"/>
                  <a:pt x="473781" y="0"/>
                </a:cubicBezTo>
                <a:cubicBezTo>
                  <a:pt x="657487" y="22763"/>
                  <a:pt x="779390" y="14547"/>
                  <a:pt x="904921" y="0"/>
                </a:cubicBezTo>
                <a:cubicBezTo>
                  <a:pt x="1030452" y="-14547"/>
                  <a:pt x="1289138" y="25320"/>
                  <a:pt x="1421342" y="0"/>
                </a:cubicBezTo>
                <a:cubicBezTo>
                  <a:pt x="1422246" y="153617"/>
                  <a:pt x="1431935" y="394528"/>
                  <a:pt x="1421342" y="502208"/>
                </a:cubicBezTo>
                <a:cubicBezTo>
                  <a:pt x="1410749" y="609888"/>
                  <a:pt x="1434924" y="876951"/>
                  <a:pt x="1421342" y="975988"/>
                </a:cubicBezTo>
                <a:cubicBezTo>
                  <a:pt x="1407760" y="1075025"/>
                  <a:pt x="1421017" y="1291627"/>
                  <a:pt x="1421342" y="1421342"/>
                </a:cubicBezTo>
                <a:cubicBezTo>
                  <a:pt x="1318300" y="1400447"/>
                  <a:pt x="1154635" y="1429605"/>
                  <a:pt x="933348" y="1421342"/>
                </a:cubicBezTo>
                <a:cubicBezTo>
                  <a:pt x="712061" y="1413079"/>
                  <a:pt x="660446" y="1424141"/>
                  <a:pt x="473781" y="1421342"/>
                </a:cubicBezTo>
                <a:cubicBezTo>
                  <a:pt x="287116" y="1418543"/>
                  <a:pt x="100670" y="1441337"/>
                  <a:pt x="0" y="1421342"/>
                </a:cubicBezTo>
                <a:cubicBezTo>
                  <a:pt x="-11275" y="1217986"/>
                  <a:pt x="457" y="1085902"/>
                  <a:pt x="0" y="961775"/>
                </a:cubicBezTo>
                <a:cubicBezTo>
                  <a:pt x="-457" y="837648"/>
                  <a:pt x="-14590" y="675929"/>
                  <a:pt x="0" y="502208"/>
                </a:cubicBezTo>
                <a:cubicBezTo>
                  <a:pt x="14590" y="328487"/>
                  <a:pt x="10111" y="231035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196706396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Đậu Cove Nhật giòn ngon, ngọt, có lợi tim mạch huyết áp">
            <a:extLst>
              <a:ext uri="{FF2B5EF4-FFF2-40B4-BE49-F238E27FC236}">
                <a16:creationId xmlns:a16="http://schemas.microsoft.com/office/drawing/2014/main" id="{EDA210BE-C885-4A36-859A-B69874753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53" y="293158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502208 w 1421342"/>
              <a:gd name="connsiteY1" fmla="*/ 0 h 1421342"/>
              <a:gd name="connsiteX2" fmla="*/ 94756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45354 h 1421342"/>
              <a:gd name="connsiteX5" fmla="*/ 1421342 w 1421342"/>
              <a:gd name="connsiteY5" fmla="*/ 890708 h 1421342"/>
              <a:gd name="connsiteX6" fmla="*/ 1421342 w 1421342"/>
              <a:gd name="connsiteY6" fmla="*/ 1421342 h 1421342"/>
              <a:gd name="connsiteX7" fmla="*/ 919134 w 1421342"/>
              <a:gd name="connsiteY7" fmla="*/ 1421342 h 1421342"/>
              <a:gd name="connsiteX8" fmla="*/ 431140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47561 h 1421342"/>
              <a:gd name="connsiteX11" fmla="*/ 0 w 1421342"/>
              <a:gd name="connsiteY11" fmla="*/ 502208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26291" y="19429"/>
                  <a:pt x="256620" y="-110"/>
                  <a:pt x="502208" y="0"/>
                </a:cubicBezTo>
                <a:cubicBezTo>
                  <a:pt x="747796" y="110"/>
                  <a:pt x="740479" y="16161"/>
                  <a:pt x="947561" y="0"/>
                </a:cubicBezTo>
                <a:cubicBezTo>
                  <a:pt x="1154643" y="-16161"/>
                  <a:pt x="1226543" y="-17833"/>
                  <a:pt x="1421342" y="0"/>
                </a:cubicBezTo>
                <a:cubicBezTo>
                  <a:pt x="1421116" y="156833"/>
                  <a:pt x="1434801" y="316511"/>
                  <a:pt x="1421342" y="445354"/>
                </a:cubicBezTo>
                <a:cubicBezTo>
                  <a:pt x="1407883" y="574197"/>
                  <a:pt x="1432557" y="797381"/>
                  <a:pt x="1421342" y="890708"/>
                </a:cubicBezTo>
                <a:cubicBezTo>
                  <a:pt x="1410127" y="984035"/>
                  <a:pt x="1426373" y="1314096"/>
                  <a:pt x="1421342" y="1421342"/>
                </a:cubicBezTo>
                <a:cubicBezTo>
                  <a:pt x="1173816" y="1404137"/>
                  <a:pt x="1099065" y="1420183"/>
                  <a:pt x="919134" y="1421342"/>
                </a:cubicBezTo>
                <a:cubicBezTo>
                  <a:pt x="739203" y="1422501"/>
                  <a:pt x="566753" y="1423942"/>
                  <a:pt x="431140" y="1421342"/>
                </a:cubicBezTo>
                <a:cubicBezTo>
                  <a:pt x="295527" y="1418742"/>
                  <a:pt x="124360" y="1412681"/>
                  <a:pt x="0" y="1421342"/>
                </a:cubicBezTo>
                <a:cubicBezTo>
                  <a:pt x="-8218" y="1264860"/>
                  <a:pt x="-3914" y="1077227"/>
                  <a:pt x="0" y="947561"/>
                </a:cubicBezTo>
                <a:cubicBezTo>
                  <a:pt x="3914" y="817895"/>
                  <a:pt x="-17937" y="650063"/>
                  <a:pt x="0" y="502208"/>
                </a:cubicBezTo>
                <a:cubicBezTo>
                  <a:pt x="17937" y="354353"/>
                  <a:pt x="13617" y="239334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33948481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ợi ích sức khỏe của đậu phộng (lạc) | Vinmec">
            <a:extLst>
              <a:ext uri="{FF2B5EF4-FFF2-40B4-BE49-F238E27FC236}">
                <a16:creationId xmlns:a16="http://schemas.microsoft.com/office/drawing/2014/main" id="{066AA7E3-B898-4B18-892C-002EC426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5" r="16625"/>
          <a:stretch/>
        </p:blipFill>
        <p:spPr bwMode="auto">
          <a:xfrm>
            <a:off x="4588933" y="293158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73781 w 1421342"/>
              <a:gd name="connsiteY1" fmla="*/ 0 h 1421342"/>
              <a:gd name="connsiteX2" fmla="*/ 975988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31140 h 1421342"/>
              <a:gd name="connsiteX5" fmla="*/ 1421342 w 1421342"/>
              <a:gd name="connsiteY5" fmla="*/ 876494 h 1421342"/>
              <a:gd name="connsiteX6" fmla="*/ 1421342 w 1421342"/>
              <a:gd name="connsiteY6" fmla="*/ 1421342 h 1421342"/>
              <a:gd name="connsiteX7" fmla="*/ 947561 w 1421342"/>
              <a:gd name="connsiteY7" fmla="*/ 1421342 h 1421342"/>
              <a:gd name="connsiteX8" fmla="*/ 516421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75988 h 1421342"/>
              <a:gd name="connsiteX11" fmla="*/ 0 w 1421342"/>
              <a:gd name="connsiteY11" fmla="*/ 502208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97588" y="-16759"/>
                  <a:pt x="359645" y="-749"/>
                  <a:pt x="473781" y="0"/>
                </a:cubicBezTo>
                <a:cubicBezTo>
                  <a:pt x="587917" y="749"/>
                  <a:pt x="798911" y="8263"/>
                  <a:pt x="975988" y="0"/>
                </a:cubicBezTo>
                <a:cubicBezTo>
                  <a:pt x="1153065" y="-8263"/>
                  <a:pt x="1220205" y="-20203"/>
                  <a:pt x="1421342" y="0"/>
                </a:cubicBezTo>
                <a:cubicBezTo>
                  <a:pt x="1406117" y="154535"/>
                  <a:pt x="1422843" y="342168"/>
                  <a:pt x="1421342" y="431140"/>
                </a:cubicBezTo>
                <a:cubicBezTo>
                  <a:pt x="1419841" y="520112"/>
                  <a:pt x="1401954" y="770554"/>
                  <a:pt x="1421342" y="876494"/>
                </a:cubicBezTo>
                <a:cubicBezTo>
                  <a:pt x="1440730" y="982434"/>
                  <a:pt x="1442966" y="1229008"/>
                  <a:pt x="1421342" y="1421342"/>
                </a:cubicBezTo>
                <a:cubicBezTo>
                  <a:pt x="1206767" y="1442226"/>
                  <a:pt x="1166592" y="1444309"/>
                  <a:pt x="947561" y="1421342"/>
                </a:cubicBezTo>
                <a:cubicBezTo>
                  <a:pt x="728530" y="1398375"/>
                  <a:pt x="699807" y="1412090"/>
                  <a:pt x="516421" y="1421342"/>
                </a:cubicBezTo>
                <a:cubicBezTo>
                  <a:pt x="333035" y="1430594"/>
                  <a:pt x="248217" y="1427721"/>
                  <a:pt x="0" y="1421342"/>
                </a:cubicBezTo>
                <a:cubicBezTo>
                  <a:pt x="-5394" y="1215892"/>
                  <a:pt x="-6333" y="1150939"/>
                  <a:pt x="0" y="975988"/>
                </a:cubicBezTo>
                <a:cubicBezTo>
                  <a:pt x="6333" y="801037"/>
                  <a:pt x="-10987" y="673718"/>
                  <a:pt x="0" y="502208"/>
                </a:cubicBezTo>
                <a:cubicBezTo>
                  <a:pt x="10987" y="330698"/>
                  <a:pt x="-15743" y="113903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12038251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ách chặt thịt gà đẹp ghi điểm tuyệt đối với chồng yêu">
            <a:extLst>
              <a:ext uri="{FF2B5EF4-FFF2-40B4-BE49-F238E27FC236}">
                <a16:creationId xmlns:a16="http://schemas.microsoft.com/office/drawing/2014/main" id="{131B24FC-FCD2-45E9-B8BE-FBEF197879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6087799" y="285750"/>
            <a:ext cx="1428750" cy="1428750"/>
          </a:xfrm>
          <a:custGeom>
            <a:avLst/>
            <a:gdLst>
              <a:gd name="connsiteX0" fmla="*/ 0 w 1428750"/>
              <a:gd name="connsiteY0" fmla="*/ 0 h 1428750"/>
              <a:gd name="connsiteX1" fmla="*/ 504825 w 1428750"/>
              <a:gd name="connsiteY1" fmla="*/ 0 h 1428750"/>
              <a:gd name="connsiteX2" fmla="*/ 966788 w 1428750"/>
              <a:gd name="connsiteY2" fmla="*/ 0 h 1428750"/>
              <a:gd name="connsiteX3" fmla="*/ 1428750 w 1428750"/>
              <a:gd name="connsiteY3" fmla="*/ 0 h 1428750"/>
              <a:gd name="connsiteX4" fmla="*/ 1428750 w 1428750"/>
              <a:gd name="connsiteY4" fmla="*/ 447675 h 1428750"/>
              <a:gd name="connsiteX5" fmla="*/ 1428750 w 1428750"/>
              <a:gd name="connsiteY5" fmla="*/ 952500 h 1428750"/>
              <a:gd name="connsiteX6" fmla="*/ 1428750 w 1428750"/>
              <a:gd name="connsiteY6" fmla="*/ 1428750 h 1428750"/>
              <a:gd name="connsiteX7" fmla="*/ 981075 w 1428750"/>
              <a:gd name="connsiteY7" fmla="*/ 1428750 h 1428750"/>
              <a:gd name="connsiteX8" fmla="*/ 490538 w 1428750"/>
              <a:gd name="connsiteY8" fmla="*/ 1428750 h 1428750"/>
              <a:gd name="connsiteX9" fmla="*/ 0 w 1428750"/>
              <a:gd name="connsiteY9" fmla="*/ 1428750 h 1428750"/>
              <a:gd name="connsiteX10" fmla="*/ 0 w 1428750"/>
              <a:gd name="connsiteY10" fmla="*/ 923925 h 1428750"/>
              <a:gd name="connsiteX11" fmla="*/ 0 w 1428750"/>
              <a:gd name="connsiteY11" fmla="*/ 490537 h 1428750"/>
              <a:gd name="connsiteX12" fmla="*/ 0 w 1428750"/>
              <a:gd name="connsiteY12" fmla="*/ 0 h 1428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8750" h="1428750" extrusionOk="0">
                <a:moveTo>
                  <a:pt x="0" y="0"/>
                </a:moveTo>
                <a:cubicBezTo>
                  <a:pt x="228799" y="-19416"/>
                  <a:pt x="353400" y="-22594"/>
                  <a:pt x="504825" y="0"/>
                </a:cubicBezTo>
                <a:cubicBezTo>
                  <a:pt x="656250" y="22594"/>
                  <a:pt x="814534" y="15345"/>
                  <a:pt x="966788" y="0"/>
                </a:cubicBezTo>
                <a:cubicBezTo>
                  <a:pt x="1119042" y="-15345"/>
                  <a:pt x="1285742" y="-18725"/>
                  <a:pt x="1428750" y="0"/>
                </a:cubicBezTo>
                <a:cubicBezTo>
                  <a:pt x="1424628" y="205616"/>
                  <a:pt x="1447203" y="346660"/>
                  <a:pt x="1428750" y="447675"/>
                </a:cubicBezTo>
                <a:cubicBezTo>
                  <a:pt x="1410297" y="548691"/>
                  <a:pt x="1439318" y="844068"/>
                  <a:pt x="1428750" y="952500"/>
                </a:cubicBezTo>
                <a:cubicBezTo>
                  <a:pt x="1418182" y="1060933"/>
                  <a:pt x="1434549" y="1243632"/>
                  <a:pt x="1428750" y="1428750"/>
                </a:cubicBezTo>
                <a:cubicBezTo>
                  <a:pt x="1256142" y="1430695"/>
                  <a:pt x="1190197" y="1410049"/>
                  <a:pt x="981075" y="1428750"/>
                </a:cubicBezTo>
                <a:cubicBezTo>
                  <a:pt x="771953" y="1447451"/>
                  <a:pt x="659207" y="1410917"/>
                  <a:pt x="490538" y="1428750"/>
                </a:cubicBezTo>
                <a:cubicBezTo>
                  <a:pt x="321869" y="1446583"/>
                  <a:pt x="137817" y="1414403"/>
                  <a:pt x="0" y="1428750"/>
                </a:cubicBezTo>
                <a:cubicBezTo>
                  <a:pt x="-5653" y="1283501"/>
                  <a:pt x="-755" y="1030086"/>
                  <a:pt x="0" y="923925"/>
                </a:cubicBezTo>
                <a:cubicBezTo>
                  <a:pt x="755" y="817764"/>
                  <a:pt x="11240" y="706121"/>
                  <a:pt x="0" y="490537"/>
                </a:cubicBezTo>
                <a:cubicBezTo>
                  <a:pt x="-11240" y="274953"/>
                  <a:pt x="-23617" y="233401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113921389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Quy trình sản xuất sữa bò tươi nguyên chất Familk">
            <a:extLst>
              <a:ext uri="{FF2B5EF4-FFF2-40B4-BE49-F238E27FC236}">
                <a16:creationId xmlns:a16="http://schemas.microsoft.com/office/drawing/2014/main" id="{F8062B5B-F8DA-4CF2-BF47-79175C4DFF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7579717" y="293158"/>
            <a:ext cx="1426699" cy="1426699"/>
          </a:xfrm>
          <a:custGeom>
            <a:avLst/>
            <a:gdLst>
              <a:gd name="connsiteX0" fmla="*/ 0 w 1426699"/>
              <a:gd name="connsiteY0" fmla="*/ 0 h 1426699"/>
              <a:gd name="connsiteX1" fmla="*/ 461299 w 1426699"/>
              <a:gd name="connsiteY1" fmla="*/ 0 h 1426699"/>
              <a:gd name="connsiteX2" fmla="*/ 908332 w 1426699"/>
              <a:gd name="connsiteY2" fmla="*/ 0 h 1426699"/>
              <a:gd name="connsiteX3" fmla="*/ 1426699 w 1426699"/>
              <a:gd name="connsiteY3" fmla="*/ 0 h 1426699"/>
              <a:gd name="connsiteX4" fmla="*/ 1426699 w 1426699"/>
              <a:gd name="connsiteY4" fmla="*/ 504100 h 1426699"/>
              <a:gd name="connsiteX5" fmla="*/ 1426699 w 1426699"/>
              <a:gd name="connsiteY5" fmla="*/ 951133 h 1426699"/>
              <a:gd name="connsiteX6" fmla="*/ 1426699 w 1426699"/>
              <a:gd name="connsiteY6" fmla="*/ 1426699 h 1426699"/>
              <a:gd name="connsiteX7" fmla="*/ 922599 w 1426699"/>
              <a:gd name="connsiteY7" fmla="*/ 1426699 h 1426699"/>
              <a:gd name="connsiteX8" fmla="*/ 461299 w 1426699"/>
              <a:gd name="connsiteY8" fmla="*/ 1426699 h 1426699"/>
              <a:gd name="connsiteX9" fmla="*/ 0 w 1426699"/>
              <a:gd name="connsiteY9" fmla="*/ 1426699 h 1426699"/>
              <a:gd name="connsiteX10" fmla="*/ 0 w 1426699"/>
              <a:gd name="connsiteY10" fmla="*/ 951133 h 1426699"/>
              <a:gd name="connsiteX11" fmla="*/ 0 w 1426699"/>
              <a:gd name="connsiteY11" fmla="*/ 518367 h 1426699"/>
              <a:gd name="connsiteX12" fmla="*/ 0 w 1426699"/>
              <a:gd name="connsiteY12" fmla="*/ 0 h 1426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6699" h="1426699" extrusionOk="0">
                <a:moveTo>
                  <a:pt x="0" y="0"/>
                </a:moveTo>
                <a:cubicBezTo>
                  <a:pt x="174693" y="11586"/>
                  <a:pt x="357604" y="3671"/>
                  <a:pt x="461299" y="0"/>
                </a:cubicBezTo>
                <a:cubicBezTo>
                  <a:pt x="564994" y="-3671"/>
                  <a:pt x="780803" y="2574"/>
                  <a:pt x="908332" y="0"/>
                </a:cubicBezTo>
                <a:cubicBezTo>
                  <a:pt x="1035861" y="-2574"/>
                  <a:pt x="1190028" y="15494"/>
                  <a:pt x="1426699" y="0"/>
                </a:cubicBezTo>
                <a:cubicBezTo>
                  <a:pt x="1435241" y="201009"/>
                  <a:pt x="1427508" y="394204"/>
                  <a:pt x="1426699" y="504100"/>
                </a:cubicBezTo>
                <a:cubicBezTo>
                  <a:pt x="1425890" y="613996"/>
                  <a:pt x="1436652" y="795216"/>
                  <a:pt x="1426699" y="951133"/>
                </a:cubicBezTo>
                <a:cubicBezTo>
                  <a:pt x="1416746" y="1107050"/>
                  <a:pt x="1418647" y="1298919"/>
                  <a:pt x="1426699" y="1426699"/>
                </a:cubicBezTo>
                <a:cubicBezTo>
                  <a:pt x="1276289" y="1422840"/>
                  <a:pt x="1125906" y="1433506"/>
                  <a:pt x="922599" y="1426699"/>
                </a:cubicBezTo>
                <a:cubicBezTo>
                  <a:pt x="719292" y="1419892"/>
                  <a:pt x="590866" y="1430887"/>
                  <a:pt x="461299" y="1426699"/>
                </a:cubicBezTo>
                <a:cubicBezTo>
                  <a:pt x="331732" y="1422511"/>
                  <a:pt x="104699" y="1421255"/>
                  <a:pt x="0" y="1426699"/>
                </a:cubicBezTo>
                <a:cubicBezTo>
                  <a:pt x="-18481" y="1275914"/>
                  <a:pt x="-5476" y="1128459"/>
                  <a:pt x="0" y="951133"/>
                </a:cubicBezTo>
                <a:cubicBezTo>
                  <a:pt x="5476" y="773807"/>
                  <a:pt x="7344" y="639588"/>
                  <a:pt x="0" y="518367"/>
                </a:cubicBezTo>
                <a:cubicBezTo>
                  <a:pt x="-7344" y="397146"/>
                  <a:pt x="-14044" y="193202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55986755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FFA8BA0-3FCB-4D8E-BF07-13F9C63510FD}"/>
              </a:ext>
            </a:extLst>
          </p:cNvPr>
          <p:cNvSpPr txBox="1"/>
          <p:nvPr/>
        </p:nvSpPr>
        <p:spPr>
          <a:xfrm>
            <a:off x="200025" y="4148666"/>
            <a:ext cx="17334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Nước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cam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DC5833-CB59-4056-9B88-829AA417E48C}"/>
              </a:ext>
            </a:extLst>
          </p:cNvPr>
          <p:cNvSpPr txBox="1"/>
          <p:nvPr/>
        </p:nvSpPr>
        <p:spPr>
          <a:xfrm>
            <a:off x="1922595" y="4148666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Cá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803D299-1A2D-4960-AFCA-0A7F32BB8CC5}"/>
              </a:ext>
            </a:extLst>
          </p:cNvPr>
          <p:cNvSpPr txBox="1"/>
          <p:nvPr/>
        </p:nvSpPr>
        <p:spPr>
          <a:xfrm>
            <a:off x="3611032" y="4148666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Cơm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6926501-4146-43CB-B9BC-16968BC4D9CC}"/>
              </a:ext>
            </a:extLst>
          </p:cNvPr>
          <p:cNvSpPr txBox="1"/>
          <p:nvPr/>
        </p:nvSpPr>
        <p:spPr>
          <a:xfrm>
            <a:off x="5260444" y="4148666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Thịt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lợn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DE567E6-D0E6-4A3A-B6BD-1F9AF988EB47}"/>
              </a:ext>
            </a:extLst>
          </p:cNvPr>
          <p:cNvSpPr txBox="1"/>
          <p:nvPr/>
        </p:nvSpPr>
        <p:spPr>
          <a:xfrm>
            <a:off x="6914883" y="4156074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Tôm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pic>
        <p:nvPicPr>
          <p:cNvPr id="2062" name="Picture 14" descr="Nước cam tại nhiều nước tăng giá vì dịch COVID-19 | Ăn sạch sống khỏe | PLO">
            <a:extLst>
              <a:ext uri="{FF2B5EF4-FFF2-40B4-BE49-F238E27FC236}">
                <a16:creationId xmlns:a16="http://schemas.microsoft.com/office/drawing/2014/main" id="{17052B14-79A7-425D-8D18-B642812C2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35" y="2740487"/>
            <a:ext cx="1583797" cy="1415587"/>
          </a:xfrm>
          <a:custGeom>
            <a:avLst/>
            <a:gdLst>
              <a:gd name="connsiteX0" fmla="*/ 0 w 1583797"/>
              <a:gd name="connsiteY0" fmla="*/ 0 h 1415587"/>
              <a:gd name="connsiteX1" fmla="*/ 480418 w 1583797"/>
              <a:gd name="connsiteY1" fmla="*/ 0 h 1415587"/>
              <a:gd name="connsiteX2" fmla="*/ 1040027 w 1583797"/>
              <a:gd name="connsiteY2" fmla="*/ 0 h 1415587"/>
              <a:gd name="connsiteX3" fmla="*/ 1583797 w 1583797"/>
              <a:gd name="connsiteY3" fmla="*/ 0 h 1415587"/>
              <a:gd name="connsiteX4" fmla="*/ 1583797 w 1583797"/>
              <a:gd name="connsiteY4" fmla="*/ 471862 h 1415587"/>
              <a:gd name="connsiteX5" fmla="*/ 1583797 w 1583797"/>
              <a:gd name="connsiteY5" fmla="*/ 972036 h 1415587"/>
              <a:gd name="connsiteX6" fmla="*/ 1583797 w 1583797"/>
              <a:gd name="connsiteY6" fmla="*/ 1415587 h 1415587"/>
              <a:gd name="connsiteX7" fmla="*/ 1103379 w 1583797"/>
              <a:gd name="connsiteY7" fmla="*/ 1415587 h 1415587"/>
              <a:gd name="connsiteX8" fmla="*/ 607122 w 1583797"/>
              <a:gd name="connsiteY8" fmla="*/ 1415587 h 1415587"/>
              <a:gd name="connsiteX9" fmla="*/ 0 w 1583797"/>
              <a:gd name="connsiteY9" fmla="*/ 1415587 h 1415587"/>
              <a:gd name="connsiteX10" fmla="*/ 0 w 1583797"/>
              <a:gd name="connsiteY10" fmla="*/ 957881 h 1415587"/>
              <a:gd name="connsiteX11" fmla="*/ 0 w 1583797"/>
              <a:gd name="connsiteY11" fmla="*/ 514330 h 1415587"/>
              <a:gd name="connsiteX12" fmla="*/ 0 w 1583797"/>
              <a:gd name="connsiteY12" fmla="*/ 0 h 1415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83797" h="1415587" extrusionOk="0">
                <a:moveTo>
                  <a:pt x="0" y="0"/>
                </a:moveTo>
                <a:cubicBezTo>
                  <a:pt x="153164" y="19466"/>
                  <a:pt x="273769" y="16288"/>
                  <a:pt x="480418" y="0"/>
                </a:cubicBezTo>
                <a:cubicBezTo>
                  <a:pt x="687067" y="-16288"/>
                  <a:pt x="886962" y="25028"/>
                  <a:pt x="1040027" y="0"/>
                </a:cubicBezTo>
                <a:cubicBezTo>
                  <a:pt x="1193092" y="-25028"/>
                  <a:pt x="1472934" y="3794"/>
                  <a:pt x="1583797" y="0"/>
                </a:cubicBezTo>
                <a:cubicBezTo>
                  <a:pt x="1563585" y="152519"/>
                  <a:pt x="1600216" y="285835"/>
                  <a:pt x="1583797" y="471862"/>
                </a:cubicBezTo>
                <a:cubicBezTo>
                  <a:pt x="1567378" y="657889"/>
                  <a:pt x="1563943" y="724476"/>
                  <a:pt x="1583797" y="972036"/>
                </a:cubicBezTo>
                <a:cubicBezTo>
                  <a:pt x="1603651" y="1219596"/>
                  <a:pt x="1586276" y="1287192"/>
                  <a:pt x="1583797" y="1415587"/>
                </a:cubicBezTo>
                <a:cubicBezTo>
                  <a:pt x="1396960" y="1430911"/>
                  <a:pt x="1202259" y="1392294"/>
                  <a:pt x="1103379" y="1415587"/>
                </a:cubicBezTo>
                <a:cubicBezTo>
                  <a:pt x="1004499" y="1438880"/>
                  <a:pt x="798312" y="1439110"/>
                  <a:pt x="607122" y="1415587"/>
                </a:cubicBezTo>
                <a:cubicBezTo>
                  <a:pt x="415932" y="1392064"/>
                  <a:pt x="288135" y="1385566"/>
                  <a:pt x="0" y="1415587"/>
                </a:cubicBezTo>
                <a:cubicBezTo>
                  <a:pt x="22347" y="1311124"/>
                  <a:pt x="18292" y="1107388"/>
                  <a:pt x="0" y="957881"/>
                </a:cubicBezTo>
                <a:cubicBezTo>
                  <a:pt x="-18292" y="808374"/>
                  <a:pt x="16788" y="652969"/>
                  <a:pt x="0" y="514330"/>
                </a:cubicBezTo>
                <a:cubicBezTo>
                  <a:pt x="-16788" y="375691"/>
                  <a:pt x="23355" y="111750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48214869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CÁ CHIÊN GIÒN - MẸO nhỏ giúp CHIÊN CÁ - RÁN CÁ giòn ngon KHÔNG BẮN DẦU -  YouTube">
            <a:extLst>
              <a:ext uri="{FF2B5EF4-FFF2-40B4-BE49-F238E27FC236}">
                <a16:creationId xmlns:a16="http://schemas.microsoft.com/office/drawing/2014/main" id="{B461D53C-0A33-4EDB-96B6-E31B878A24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3" r="40127"/>
          <a:stretch/>
        </p:blipFill>
        <p:spPr bwMode="auto">
          <a:xfrm>
            <a:off x="2047479" y="2727324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502208 w 1421342"/>
              <a:gd name="connsiteY1" fmla="*/ 0 h 1421342"/>
              <a:gd name="connsiteX2" fmla="*/ 961775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31140 h 1421342"/>
              <a:gd name="connsiteX5" fmla="*/ 1421342 w 1421342"/>
              <a:gd name="connsiteY5" fmla="*/ 876494 h 1421342"/>
              <a:gd name="connsiteX6" fmla="*/ 1421342 w 1421342"/>
              <a:gd name="connsiteY6" fmla="*/ 1421342 h 1421342"/>
              <a:gd name="connsiteX7" fmla="*/ 933348 w 1421342"/>
              <a:gd name="connsiteY7" fmla="*/ 1421342 h 1421342"/>
              <a:gd name="connsiteX8" fmla="*/ 502208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90202 h 1421342"/>
              <a:gd name="connsiteX11" fmla="*/ 0 w 1421342"/>
              <a:gd name="connsiteY11" fmla="*/ 530634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29755" y="-9713"/>
                  <a:pt x="331239" y="19103"/>
                  <a:pt x="502208" y="0"/>
                </a:cubicBezTo>
                <a:cubicBezTo>
                  <a:pt x="673177" y="-19103"/>
                  <a:pt x="761986" y="-4557"/>
                  <a:pt x="961775" y="0"/>
                </a:cubicBezTo>
                <a:cubicBezTo>
                  <a:pt x="1161564" y="4557"/>
                  <a:pt x="1217836" y="-6219"/>
                  <a:pt x="1421342" y="0"/>
                </a:cubicBezTo>
                <a:cubicBezTo>
                  <a:pt x="1433149" y="208782"/>
                  <a:pt x="1439015" y="220337"/>
                  <a:pt x="1421342" y="431140"/>
                </a:cubicBezTo>
                <a:cubicBezTo>
                  <a:pt x="1403669" y="641943"/>
                  <a:pt x="1443045" y="776405"/>
                  <a:pt x="1421342" y="876494"/>
                </a:cubicBezTo>
                <a:cubicBezTo>
                  <a:pt x="1399639" y="976583"/>
                  <a:pt x="1432150" y="1257290"/>
                  <a:pt x="1421342" y="1421342"/>
                </a:cubicBezTo>
                <a:cubicBezTo>
                  <a:pt x="1270905" y="1442472"/>
                  <a:pt x="1127338" y="1414689"/>
                  <a:pt x="933348" y="1421342"/>
                </a:cubicBezTo>
                <a:cubicBezTo>
                  <a:pt x="739358" y="1427995"/>
                  <a:pt x="676440" y="1416457"/>
                  <a:pt x="502208" y="1421342"/>
                </a:cubicBezTo>
                <a:cubicBezTo>
                  <a:pt x="327976" y="1426227"/>
                  <a:pt x="111719" y="1427352"/>
                  <a:pt x="0" y="1421342"/>
                </a:cubicBezTo>
                <a:cubicBezTo>
                  <a:pt x="-21459" y="1226376"/>
                  <a:pt x="-14337" y="1077980"/>
                  <a:pt x="0" y="990202"/>
                </a:cubicBezTo>
                <a:cubicBezTo>
                  <a:pt x="14337" y="902424"/>
                  <a:pt x="-17325" y="757327"/>
                  <a:pt x="0" y="530634"/>
                </a:cubicBezTo>
                <a:cubicBezTo>
                  <a:pt x="17325" y="303941"/>
                  <a:pt x="13508" y="117926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1372939131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1 bát cơm bao nhiêu calo? Ăn bao nhiêu bát cơm 1 ngày là đủ?">
            <a:extLst>
              <a:ext uri="{FF2B5EF4-FFF2-40B4-BE49-F238E27FC236}">
                <a16:creationId xmlns:a16="http://schemas.microsoft.com/office/drawing/2014/main" id="{1C794D61-4EB2-49A8-8F6C-860BD0310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6" r="16976"/>
          <a:stretch/>
        </p:blipFill>
        <p:spPr bwMode="auto">
          <a:xfrm>
            <a:off x="3704829" y="2727324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31140 w 1421342"/>
              <a:gd name="connsiteY1" fmla="*/ 0 h 1421342"/>
              <a:gd name="connsiteX2" fmla="*/ 86228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45354 h 1421342"/>
              <a:gd name="connsiteX5" fmla="*/ 1421342 w 1421342"/>
              <a:gd name="connsiteY5" fmla="*/ 890708 h 1421342"/>
              <a:gd name="connsiteX6" fmla="*/ 1421342 w 1421342"/>
              <a:gd name="connsiteY6" fmla="*/ 1421342 h 1421342"/>
              <a:gd name="connsiteX7" fmla="*/ 990202 w 1421342"/>
              <a:gd name="connsiteY7" fmla="*/ 1421342 h 1421342"/>
              <a:gd name="connsiteX8" fmla="*/ 530634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47561 h 1421342"/>
              <a:gd name="connsiteX11" fmla="*/ 0 w 1421342"/>
              <a:gd name="connsiteY11" fmla="*/ 516421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90419" y="2551"/>
                  <a:pt x="307694" y="20357"/>
                  <a:pt x="431140" y="0"/>
                </a:cubicBezTo>
                <a:cubicBezTo>
                  <a:pt x="554586" y="-20357"/>
                  <a:pt x="716595" y="-12203"/>
                  <a:pt x="862281" y="0"/>
                </a:cubicBezTo>
                <a:cubicBezTo>
                  <a:pt x="1007967" y="12203"/>
                  <a:pt x="1224011" y="1800"/>
                  <a:pt x="1421342" y="0"/>
                </a:cubicBezTo>
                <a:cubicBezTo>
                  <a:pt x="1416331" y="149846"/>
                  <a:pt x="1412131" y="290798"/>
                  <a:pt x="1421342" y="445354"/>
                </a:cubicBezTo>
                <a:cubicBezTo>
                  <a:pt x="1430553" y="599910"/>
                  <a:pt x="1431074" y="796097"/>
                  <a:pt x="1421342" y="890708"/>
                </a:cubicBezTo>
                <a:cubicBezTo>
                  <a:pt x="1411610" y="985319"/>
                  <a:pt x="1418760" y="1251775"/>
                  <a:pt x="1421342" y="1421342"/>
                </a:cubicBezTo>
                <a:cubicBezTo>
                  <a:pt x="1245007" y="1430432"/>
                  <a:pt x="1107593" y="1422277"/>
                  <a:pt x="990202" y="1421342"/>
                </a:cubicBezTo>
                <a:cubicBezTo>
                  <a:pt x="872811" y="1420407"/>
                  <a:pt x="664059" y="1410208"/>
                  <a:pt x="530634" y="1421342"/>
                </a:cubicBezTo>
                <a:cubicBezTo>
                  <a:pt x="397209" y="1432476"/>
                  <a:pt x="108834" y="1402151"/>
                  <a:pt x="0" y="1421342"/>
                </a:cubicBezTo>
                <a:cubicBezTo>
                  <a:pt x="-10226" y="1190101"/>
                  <a:pt x="-10224" y="1163770"/>
                  <a:pt x="0" y="947561"/>
                </a:cubicBezTo>
                <a:cubicBezTo>
                  <a:pt x="10224" y="731352"/>
                  <a:pt x="2481" y="688663"/>
                  <a:pt x="0" y="516421"/>
                </a:cubicBezTo>
                <a:cubicBezTo>
                  <a:pt x="-2481" y="344179"/>
                  <a:pt x="-5067" y="137476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41499026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Ăn thịt lợn có tốt cho sức khỏe? | Vinmec">
            <a:extLst>
              <a:ext uri="{FF2B5EF4-FFF2-40B4-BE49-F238E27FC236}">
                <a16:creationId xmlns:a16="http://schemas.microsoft.com/office/drawing/2014/main" id="{F80E6AB7-729D-4CF7-A284-380FECEA5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15" r="19015"/>
          <a:stretch/>
        </p:blipFill>
        <p:spPr bwMode="auto">
          <a:xfrm>
            <a:off x="5354107" y="2719916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31140 w 1421342"/>
              <a:gd name="connsiteY1" fmla="*/ 0 h 1421342"/>
              <a:gd name="connsiteX2" fmla="*/ 90492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59567 h 1421342"/>
              <a:gd name="connsiteX5" fmla="*/ 1421342 w 1421342"/>
              <a:gd name="connsiteY5" fmla="*/ 890708 h 1421342"/>
              <a:gd name="connsiteX6" fmla="*/ 1421342 w 1421342"/>
              <a:gd name="connsiteY6" fmla="*/ 1421342 h 1421342"/>
              <a:gd name="connsiteX7" fmla="*/ 933348 w 1421342"/>
              <a:gd name="connsiteY7" fmla="*/ 1421342 h 1421342"/>
              <a:gd name="connsiteX8" fmla="*/ 487994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19134 h 1421342"/>
              <a:gd name="connsiteX11" fmla="*/ 0 w 1421342"/>
              <a:gd name="connsiteY11" fmla="*/ 487994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40779" y="8804"/>
                  <a:pt x="217022" y="-7309"/>
                  <a:pt x="431140" y="0"/>
                </a:cubicBezTo>
                <a:cubicBezTo>
                  <a:pt x="645258" y="7309"/>
                  <a:pt x="681465" y="14050"/>
                  <a:pt x="904921" y="0"/>
                </a:cubicBezTo>
                <a:cubicBezTo>
                  <a:pt x="1128377" y="-14050"/>
                  <a:pt x="1295886" y="-12266"/>
                  <a:pt x="1421342" y="0"/>
                </a:cubicBezTo>
                <a:cubicBezTo>
                  <a:pt x="1411313" y="140783"/>
                  <a:pt x="1420284" y="286590"/>
                  <a:pt x="1421342" y="459567"/>
                </a:cubicBezTo>
                <a:cubicBezTo>
                  <a:pt x="1422400" y="632544"/>
                  <a:pt x="1405902" y="720378"/>
                  <a:pt x="1421342" y="890708"/>
                </a:cubicBezTo>
                <a:cubicBezTo>
                  <a:pt x="1436782" y="1061038"/>
                  <a:pt x="1409837" y="1279671"/>
                  <a:pt x="1421342" y="1421342"/>
                </a:cubicBezTo>
                <a:cubicBezTo>
                  <a:pt x="1255010" y="1436195"/>
                  <a:pt x="1041579" y="1412269"/>
                  <a:pt x="933348" y="1421342"/>
                </a:cubicBezTo>
                <a:cubicBezTo>
                  <a:pt x="825117" y="1430415"/>
                  <a:pt x="681323" y="1435518"/>
                  <a:pt x="487994" y="1421342"/>
                </a:cubicBezTo>
                <a:cubicBezTo>
                  <a:pt x="294665" y="1407166"/>
                  <a:pt x="169545" y="1424741"/>
                  <a:pt x="0" y="1421342"/>
                </a:cubicBezTo>
                <a:cubicBezTo>
                  <a:pt x="-4506" y="1254937"/>
                  <a:pt x="5059" y="1108087"/>
                  <a:pt x="0" y="919134"/>
                </a:cubicBezTo>
                <a:cubicBezTo>
                  <a:pt x="-5059" y="730181"/>
                  <a:pt x="9304" y="693586"/>
                  <a:pt x="0" y="487994"/>
                </a:cubicBezTo>
                <a:cubicBezTo>
                  <a:pt x="-9304" y="282402"/>
                  <a:pt x="-24373" y="152320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4844684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0" name="Picture 22" descr="Cách làm món tôm hấp bia ngon tuyệt hảo ăn là mê">
            <a:extLst>
              <a:ext uri="{FF2B5EF4-FFF2-40B4-BE49-F238E27FC236}">
                <a16:creationId xmlns:a16="http://schemas.microsoft.com/office/drawing/2014/main" id="{418FC2C6-CB96-47C6-8AB7-2E0942AA7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883" y="2719916"/>
            <a:ext cx="1895122" cy="1421342"/>
          </a:xfrm>
          <a:custGeom>
            <a:avLst/>
            <a:gdLst>
              <a:gd name="connsiteX0" fmla="*/ 0 w 1895122"/>
              <a:gd name="connsiteY0" fmla="*/ 0 h 1421342"/>
              <a:gd name="connsiteX1" fmla="*/ 612756 w 1895122"/>
              <a:gd name="connsiteY1" fmla="*/ 0 h 1421342"/>
              <a:gd name="connsiteX2" fmla="*/ 1206561 w 1895122"/>
              <a:gd name="connsiteY2" fmla="*/ 0 h 1421342"/>
              <a:gd name="connsiteX3" fmla="*/ 1895122 w 1895122"/>
              <a:gd name="connsiteY3" fmla="*/ 0 h 1421342"/>
              <a:gd name="connsiteX4" fmla="*/ 1895122 w 1895122"/>
              <a:gd name="connsiteY4" fmla="*/ 445354 h 1421342"/>
              <a:gd name="connsiteX5" fmla="*/ 1895122 w 1895122"/>
              <a:gd name="connsiteY5" fmla="*/ 947561 h 1421342"/>
              <a:gd name="connsiteX6" fmla="*/ 1895122 w 1895122"/>
              <a:gd name="connsiteY6" fmla="*/ 1421342 h 1421342"/>
              <a:gd name="connsiteX7" fmla="*/ 1225512 w 1895122"/>
              <a:gd name="connsiteY7" fmla="*/ 1421342 h 1421342"/>
              <a:gd name="connsiteX8" fmla="*/ 555902 w 1895122"/>
              <a:gd name="connsiteY8" fmla="*/ 1421342 h 1421342"/>
              <a:gd name="connsiteX9" fmla="*/ 0 w 1895122"/>
              <a:gd name="connsiteY9" fmla="*/ 1421342 h 1421342"/>
              <a:gd name="connsiteX10" fmla="*/ 0 w 1895122"/>
              <a:gd name="connsiteY10" fmla="*/ 933348 h 1421342"/>
              <a:gd name="connsiteX11" fmla="*/ 0 w 1895122"/>
              <a:gd name="connsiteY11" fmla="*/ 473781 h 1421342"/>
              <a:gd name="connsiteX12" fmla="*/ 0 w 189512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95122" h="1421342" extrusionOk="0">
                <a:moveTo>
                  <a:pt x="0" y="0"/>
                </a:moveTo>
                <a:cubicBezTo>
                  <a:pt x="170031" y="-5666"/>
                  <a:pt x="437178" y="13236"/>
                  <a:pt x="612756" y="0"/>
                </a:cubicBezTo>
                <a:cubicBezTo>
                  <a:pt x="788334" y="-13236"/>
                  <a:pt x="1063943" y="-27548"/>
                  <a:pt x="1206561" y="0"/>
                </a:cubicBezTo>
                <a:cubicBezTo>
                  <a:pt x="1349180" y="27548"/>
                  <a:pt x="1561892" y="-20996"/>
                  <a:pt x="1895122" y="0"/>
                </a:cubicBezTo>
                <a:cubicBezTo>
                  <a:pt x="1903136" y="97476"/>
                  <a:pt x="1898414" y="312328"/>
                  <a:pt x="1895122" y="445354"/>
                </a:cubicBezTo>
                <a:cubicBezTo>
                  <a:pt x="1891830" y="578380"/>
                  <a:pt x="1893645" y="745142"/>
                  <a:pt x="1895122" y="947561"/>
                </a:cubicBezTo>
                <a:cubicBezTo>
                  <a:pt x="1896599" y="1149980"/>
                  <a:pt x="1896281" y="1228585"/>
                  <a:pt x="1895122" y="1421342"/>
                </a:cubicBezTo>
                <a:cubicBezTo>
                  <a:pt x="1599035" y="1405525"/>
                  <a:pt x="1462663" y="1451944"/>
                  <a:pt x="1225512" y="1421342"/>
                </a:cubicBezTo>
                <a:cubicBezTo>
                  <a:pt x="988361" y="1390741"/>
                  <a:pt x="791093" y="1446857"/>
                  <a:pt x="555902" y="1421342"/>
                </a:cubicBezTo>
                <a:cubicBezTo>
                  <a:pt x="320711" y="1395828"/>
                  <a:pt x="140179" y="1447758"/>
                  <a:pt x="0" y="1421342"/>
                </a:cubicBezTo>
                <a:cubicBezTo>
                  <a:pt x="-12243" y="1276507"/>
                  <a:pt x="24056" y="1165545"/>
                  <a:pt x="0" y="933348"/>
                </a:cubicBezTo>
                <a:cubicBezTo>
                  <a:pt x="-24056" y="701151"/>
                  <a:pt x="-937" y="581461"/>
                  <a:pt x="0" y="473781"/>
                </a:cubicBezTo>
                <a:cubicBezTo>
                  <a:pt x="937" y="366101"/>
                  <a:pt x="11863" y="203965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1882648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2238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4169236-75A3-4C2A-8467-CA6382B110D5}"/>
              </a:ext>
            </a:extLst>
          </p:cNvPr>
          <p:cNvSpPr/>
          <p:nvPr/>
        </p:nvSpPr>
        <p:spPr>
          <a:xfrm>
            <a:off x="1137424" y="2073581"/>
            <a:ext cx="7069873" cy="1405054"/>
          </a:xfrm>
          <a:custGeom>
            <a:avLst/>
            <a:gdLst>
              <a:gd name="connsiteX0" fmla="*/ 0 w 7069873"/>
              <a:gd name="connsiteY0" fmla="*/ 234180 h 1405054"/>
              <a:gd name="connsiteX1" fmla="*/ 234180 w 7069873"/>
              <a:gd name="connsiteY1" fmla="*/ 0 h 1405054"/>
              <a:gd name="connsiteX2" fmla="*/ 652276 w 7069873"/>
              <a:gd name="connsiteY2" fmla="*/ 0 h 1405054"/>
              <a:gd name="connsiteX3" fmla="*/ 1070372 w 7069873"/>
              <a:gd name="connsiteY3" fmla="*/ 0 h 1405054"/>
              <a:gd name="connsiteX4" fmla="*/ 1752528 w 7069873"/>
              <a:gd name="connsiteY4" fmla="*/ 0 h 1405054"/>
              <a:gd name="connsiteX5" fmla="*/ 2104609 w 7069873"/>
              <a:gd name="connsiteY5" fmla="*/ 0 h 1405054"/>
              <a:gd name="connsiteX6" fmla="*/ 2456689 w 7069873"/>
              <a:gd name="connsiteY6" fmla="*/ 0 h 1405054"/>
              <a:gd name="connsiteX7" fmla="*/ 3072831 w 7069873"/>
              <a:gd name="connsiteY7" fmla="*/ 0 h 1405054"/>
              <a:gd name="connsiteX8" fmla="*/ 3754987 w 7069873"/>
              <a:gd name="connsiteY8" fmla="*/ 0 h 1405054"/>
              <a:gd name="connsiteX9" fmla="*/ 4239098 w 7069873"/>
              <a:gd name="connsiteY9" fmla="*/ 0 h 1405054"/>
              <a:gd name="connsiteX10" fmla="*/ 4723209 w 7069873"/>
              <a:gd name="connsiteY10" fmla="*/ 0 h 1405054"/>
              <a:gd name="connsiteX11" fmla="*/ 5207320 w 7069873"/>
              <a:gd name="connsiteY11" fmla="*/ 0 h 1405054"/>
              <a:gd name="connsiteX12" fmla="*/ 5559400 w 7069873"/>
              <a:gd name="connsiteY12" fmla="*/ 0 h 1405054"/>
              <a:gd name="connsiteX13" fmla="*/ 6043511 w 7069873"/>
              <a:gd name="connsiteY13" fmla="*/ 0 h 1405054"/>
              <a:gd name="connsiteX14" fmla="*/ 6835693 w 7069873"/>
              <a:gd name="connsiteY14" fmla="*/ 0 h 1405054"/>
              <a:gd name="connsiteX15" fmla="*/ 7069873 w 7069873"/>
              <a:gd name="connsiteY15" fmla="*/ 234180 h 1405054"/>
              <a:gd name="connsiteX16" fmla="*/ 7069873 w 7069873"/>
              <a:gd name="connsiteY16" fmla="*/ 711894 h 1405054"/>
              <a:gd name="connsiteX17" fmla="*/ 7069873 w 7069873"/>
              <a:gd name="connsiteY17" fmla="*/ 1170874 h 1405054"/>
              <a:gd name="connsiteX18" fmla="*/ 6835693 w 7069873"/>
              <a:gd name="connsiteY18" fmla="*/ 1405054 h 1405054"/>
              <a:gd name="connsiteX19" fmla="*/ 6417597 w 7069873"/>
              <a:gd name="connsiteY19" fmla="*/ 1405054 h 1405054"/>
              <a:gd name="connsiteX20" fmla="*/ 5867471 w 7069873"/>
              <a:gd name="connsiteY20" fmla="*/ 1405054 h 1405054"/>
              <a:gd name="connsiteX21" fmla="*/ 5251330 w 7069873"/>
              <a:gd name="connsiteY21" fmla="*/ 1405054 h 1405054"/>
              <a:gd name="connsiteX22" fmla="*/ 4833234 w 7069873"/>
              <a:gd name="connsiteY22" fmla="*/ 1405054 h 1405054"/>
              <a:gd name="connsiteX23" fmla="*/ 4217093 w 7069873"/>
              <a:gd name="connsiteY23" fmla="*/ 1405054 h 1405054"/>
              <a:gd name="connsiteX24" fmla="*/ 3732982 w 7069873"/>
              <a:gd name="connsiteY24" fmla="*/ 1405054 h 1405054"/>
              <a:gd name="connsiteX25" fmla="*/ 3248871 w 7069873"/>
              <a:gd name="connsiteY25" fmla="*/ 1405054 h 1405054"/>
              <a:gd name="connsiteX26" fmla="*/ 2698745 w 7069873"/>
              <a:gd name="connsiteY26" fmla="*/ 1405054 h 1405054"/>
              <a:gd name="connsiteX27" fmla="*/ 2082604 w 7069873"/>
              <a:gd name="connsiteY27" fmla="*/ 1405054 h 1405054"/>
              <a:gd name="connsiteX28" fmla="*/ 1730523 w 7069873"/>
              <a:gd name="connsiteY28" fmla="*/ 1405054 h 1405054"/>
              <a:gd name="connsiteX29" fmla="*/ 1378442 w 7069873"/>
              <a:gd name="connsiteY29" fmla="*/ 1405054 h 1405054"/>
              <a:gd name="connsiteX30" fmla="*/ 828316 w 7069873"/>
              <a:gd name="connsiteY30" fmla="*/ 1405054 h 1405054"/>
              <a:gd name="connsiteX31" fmla="*/ 234180 w 7069873"/>
              <a:gd name="connsiteY31" fmla="*/ 1405054 h 1405054"/>
              <a:gd name="connsiteX32" fmla="*/ 0 w 7069873"/>
              <a:gd name="connsiteY32" fmla="*/ 1170874 h 1405054"/>
              <a:gd name="connsiteX33" fmla="*/ 0 w 7069873"/>
              <a:gd name="connsiteY33" fmla="*/ 683793 h 1405054"/>
              <a:gd name="connsiteX34" fmla="*/ 0 w 7069873"/>
              <a:gd name="connsiteY34" fmla="*/ 234180 h 1405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069873" h="1405054" fill="none" extrusionOk="0">
                <a:moveTo>
                  <a:pt x="0" y="234180"/>
                </a:moveTo>
                <a:cubicBezTo>
                  <a:pt x="16367" y="121307"/>
                  <a:pt x="119779" y="6132"/>
                  <a:pt x="234180" y="0"/>
                </a:cubicBezTo>
                <a:cubicBezTo>
                  <a:pt x="345948" y="-17725"/>
                  <a:pt x="468655" y="11422"/>
                  <a:pt x="652276" y="0"/>
                </a:cubicBezTo>
                <a:cubicBezTo>
                  <a:pt x="835897" y="-11422"/>
                  <a:pt x="970258" y="31035"/>
                  <a:pt x="1070372" y="0"/>
                </a:cubicBezTo>
                <a:cubicBezTo>
                  <a:pt x="1170486" y="-31035"/>
                  <a:pt x="1602117" y="65868"/>
                  <a:pt x="1752528" y="0"/>
                </a:cubicBezTo>
                <a:cubicBezTo>
                  <a:pt x="1902939" y="-65868"/>
                  <a:pt x="2029726" y="6084"/>
                  <a:pt x="2104609" y="0"/>
                </a:cubicBezTo>
                <a:cubicBezTo>
                  <a:pt x="2179492" y="-6084"/>
                  <a:pt x="2307508" y="4522"/>
                  <a:pt x="2456689" y="0"/>
                </a:cubicBezTo>
                <a:cubicBezTo>
                  <a:pt x="2605870" y="-4522"/>
                  <a:pt x="2934805" y="31254"/>
                  <a:pt x="3072831" y="0"/>
                </a:cubicBezTo>
                <a:cubicBezTo>
                  <a:pt x="3210857" y="-31254"/>
                  <a:pt x="3564642" y="8574"/>
                  <a:pt x="3754987" y="0"/>
                </a:cubicBezTo>
                <a:cubicBezTo>
                  <a:pt x="3945332" y="-8574"/>
                  <a:pt x="4056045" y="7102"/>
                  <a:pt x="4239098" y="0"/>
                </a:cubicBezTo>
                <a:cubicBezTo>
                  <a:pt x="4422151" y="-7102"/>
                  <a:pt x="4527029" y="55565"/>
                  <a:pt x="4723209" y="0"/>
                </a:cubicBezTo>
                <a:cubicBezTo>
                  <a:pt x="4919389" y="-55565"/>
                  <a:pt x="5045011" y="14197"/>
                  <a:pt x="5207320" y="0"/>
                </a:cubicBezTo>
                <a:cubicBezTo>
                  <a:pt x="5369629" y="-14197"/>
                  <a:pt x="5441616" y="32279"/>
                  <a:pt x="5559400" y="0"/>
                </a:cubicBezTo>
                <a:cubicBezTo>
                  <a:pt x="5677184" y="-32279"/>
                  <a:pt x="5924524" y="14195"/>
                  <a:pt x="6043511" y="0"/>
                </a:cubicBezTo>
                <a:cubicBezTo>
                  <a:pt x="6162498" y="-14195"/>
                  <a:pt x="6531621" y="11768"/>
                  <a:pt x="6835693" y="0"/>
                </a:cubicBezTo>
                <a:cubicBezTo>
                  <a:pt x="6969624" y="-2879"/>
                  <a:pt x="7081975" y="88537"/>
                  <a:pt x="7069873" y="234180"/>
                </a:cubicBezTo>
                <a:cubicBezTo>
                  <a:pt x="7103500" y="454024"/>
                  <a:pt x="7053401" y="587574"/>
                  <a:pt x="7069873" y="711894"/>
                </a:cubicBezTo>
                <a:cubicBezTo>
                  <a:pt x="7086345" y="836214"/>
                  <a:pt x="7060100" y="1028384"/>
                  <a:pt x="7069873" y="1170874"/>
                </a:cubicBezTo>
                <a:cubicBezTo>
                  <a:pt x="7047003" y="1321056"/>
                  <a:pt x="6989349" y="1406262"/>
                  <a:pt x="6835693" y="1405054"/>
                </a:cubicBezTo>
                <a:cubicBezTo>
                  <a:pt x="6711997" y="1447958"/>
                  <a:pt x="6610309" y="1403081"/>
                  <a:pt x="6417597" y="1405054"/>
                </a:cubicBezTo>
                <a:cubicBezTo>
                  <a:pt x="6224885" y="1407027"/>
                  <a:pt x="6066321" y="1386902"/>
                  <a:pt x="5867471" y="1405054"/>
                </a:cubicBezTo>
                <a:cubicBezTo>
                  <a:pt x="5668621" y="1423206"/>
                  <a:pt x="5428971" y="1398458"/>
                  <a:pt x="5251330" y="1405054"/>
                </a:cubicBezTo>
                <a:cubicBezTo>
                  <a:pt x="5073689" y="1411650"/>
                  <a:pt x="5025343" y="1385181"/>
                  <a:pt x="4833234" y="1405054"/>
                </a:cubicBezTo>
                <a:cubicBezTo>
                  <a:pt x="4641125" y="1424927"/>
                  <a:pt x="4496090" y="1350706"/>
                  <a:pt x="4217093" y="1405054"/>
                </a:cubicBezTo>
                <a:cubicBezTo>
                  <a:pt x="3938096" y="1459402"/>
                  <a:pt x="3865480" y="1367184"/>
                  <a:pt x="3732982" y="1405054"/>
                </a:cubicBezTo>
                <a:cubicBezTo>
                  <a:pt x="3600484" y="1442924"/>
                  <a:pt x="3439742" y="1351205"/>
                  <a:pt x="3248871" y="1405054"/>
                </a:cubicBezTo>
                <a:cubicBezTo>
                  <a:pt x="3058000" y="1458903"/>
                  <a:pt x="2956705" y="1371366"/>
                  <a:pt x="2698745" y="1405054"/>
                </a:cubicBezTo>
                <a:cubicBezTo>
                  <a:pt x="2440785" y="1438742"/>
                  <a:pt x="2347472" y="1350015"/>
                  <a:pt x="2082604" y="1405054"/>
                </a:cubicBezTo>
                <a:cubicBezTo>
                  <a:pt x="1817736" y="1460093"/>
                  <a:pt x="1822675" y="1390981"/>
                  <a:pt x="1730523" y="1405054"/>
                </a:cubicBezTo>
                <a:cubicBezTo>
                  <a:pt x="1638371" y="1419127"/>
                  <a:pt x="1517752" y="1394738"/>
                  <a:pt x="1378442" y="1405054"/>
                </a:cubicBezTo>
                <a:cubicBezTo>
                  <a:pt x="1239132" y="1415370"/>
                  <a:pt x="942367" y="1383074"/>
                  <a:pt x="828316" y="1405054"/>
                </a:cubicBezTo>
                <a:cubicBezTo>
                  <a:pt x="714265" y="1427034"/>
                  <a:pt x="453161" y="1354113"/>
                  <a:pt x="234180" y="1405054"/>
                </a:cubicBezTo>
                <a:cubicBezTo>
                  <a:pt x="86217" y="1438946"/>
                  <a:pt x="-8424" y="1269384"/>
                  <a:pt x="0" y="1170874"/>
                </a:cubicBezTo>
                <a:cubicBezTo>
                  <a:pt x="-34371" y="933401"/>
                  <a:pt x="9114" y="795063"/>
                  <a:pt x="0" y="683793"/>
                </a:cubicBezTo>
                <a:cubicBezTo>
                  <a:pt x="-9114" y="572523"/>
                  <a:pt x="35911" y="336441"/>
                  <a:pt x="0" y="234180"/>
                </a:cubicBezTo>
                <a:close/>
              </a:path>
              <a:path w="7069873" h="1405054" stroke="0" extrusionOk="0">
                <a:moveTo>
                  <a:pt x="0" y="234180"/>
                </a:moveTo>
                <a:cubicBezTo>
                  <a:pt x="-14259" y="126147"/>
                  <a:pt x="102160" y="-11659"/>
                  <a:pt x="234180" y="0"/>
                </a:cubicBezTo>
                <a:cubicBezTo>
                  <a:pt x="498365" y="-69621"/>
                  <a:pt x="745107" y="77564"/>
                  <a:pt x="916336" y="0"/>
                </a:cubicBezTo>
                <a:cubicBezTo>
                  <a:pt x="1087565" y="-77564"/>
                  <a:pt x="1216767" y="14553"/>
                  <a:pt x="1334432" y="0"/>
                </a:cubicBezTo>
                <a:cubicBezTo>
                  <a:pt x="1452097" y="-14553"/>
                  <a:pt x="1581755" y="24815"/>
                  <a:pt x="1686513" y="0"/>
                </a:cubicBezTo>
                <a:cubicBezTo>
                  <a:pt x="1791271" y="-24815"/>
                  <a:pt x="2118337" y="39667"/>
                  <a:pt x="2368669" y="0"/>
                </a:cubicBezTo>
                <a:cubicBezTo>
                  <a:pt x="2619001" y="-39667"/>
                  <a:pt x="2696153" y="60238"/>
                  <a:pt x="2984810" y="0"/>
                </a:cubicBezTo>
                <a:cubicBezTo>
                  <a:pt x="3273467" y="-60238"/>
                  <a:pt x="3399013" y="65847"/>
                  <a:pt x="3600952" y="0"/>
                </a:cubicBezTo>
                <a:cubicBezTo>
                  <a:pt x="3802891" y="-65847"/>
                  <a:pt x="3982687" y="25027"/>
                  <a:pt x="4217093" y="0"/>
                </a:cubicBezTo>
                <a:cubicBezTo>
                  <a:pt x="4451499" y="-25027"/>
                  <a:pt x="4496817" y="26710"/>
                  <a:pt x="4569174" y="0"/>
                </a:cubicBezTo>
                <a:cubicBezTo>
                  <a:pt x="4641531" y="-26710"/>
                  <a:pt x="4835960" y="13389"/>
                  <a:pt x="4987269" y="0"/>
                </a:cubicBezTo>
                <a:cubicBezTo>
                  <a:pt x="5138579" y="-13389"/>
                  <a:pt x="5173320" y="27348"/>
                  <a:pt x="5339350" y="0"/>
                </a:cubicBezTo>
                <a:cubicBezTo>
                  <a:pt x="5505380" y="-27348"/>
                  <a:pt x="5587369" y="38754"/>
                  <a:pt x="5757446" y="0"/>
                </a:cubicBezTo>
                <a:cubicBezTo>
                  <a:pt x="5927523" y="-38754"/>
                  <a:pt x="6114703" y="28260"/>
                  <a:pt x="6307572" y="0"/>
                </a:cubicBezTo>
                <a:cubicBezTo>
                  <a:pt x="6500441" y="-28260"/>
                  <a:pt x="6700493" y="5952"/>
                  <a:pt x="6835693" y="0"/>
                </a:cubicBezTo>
                <a:cubicBezTo>
                  <a:pt x="6940538" y="23137"/>
                  <a:pt x="7058646" y="100800"/>
                  <a:pt x="7069873" y="234180"/>
                </a:cubicBezTo>
                <a:cubicBezTo>
                  <a:pt x="7080300" y="392274"/>
                  <a:pt x="7013178" y="521518"/>
                  <a:pt x="7069873" y="711894"/>
                </a:cubicBezTo>
                <a:cubicBezTo>
                  <a:pt x="7126568" y="902270"/>
                  <a:pt x="7025461" y="968698"/>
                  <a:pt x="7069873" y="1170874"/>
                </a:cubicBezTo>
                <a:cubicBezTo>
                  <a:pt x="7040172" y="1278629"/>
                  <a:pt x="6964923" y="1387803"/>
                  <a:pt x="6835693" y="1405054"/>
                </a:cubicBezTo>
                <a:cubicBezTo>
                  <a:pt x="6649126" y="1408726"/>
                  <a:pt x="6547080" y="1364297"/>
                  <a:pt x="6417597" y="1405054"/>
                </a:cubicBezTo>
                <a:cubicBezTo>
                  <a:pt x="6288114" y="1445811"/>
                  <a:pt x="6153042" y="1398855"/>
                  <a:pt x="5999501" y="1405054"/>
                </a:cubicBezTo>
                <a:cubicBezTo>
                  <a:pt x="5845960" y="1411253"/>
                  <a:pt x="5561154" y="1370256"/>
                  <a:pt x="5449375" y="1405054"/>
                </a:cubicBezTo>
                <a:cubicBezTo>
                  <a:pt x="5337596" y="1439852"/>
                  <a:pt x="5104218" y="1387636"/>
                  <a:pt x="4833234" y="1405054"/>
                </a:cubicBezTo>
                <a:cubicBezTo>
                  <a:pt x="4562250" y="1422472"/>
                  <a:pt x="4609891" y="1355718"/>
                  <a:pt x="4415138" y="1405054"/>
                </a:cubicBezTo>
                <a:cubicBezTo>
                  <a:pt x="4220385" y="1454390"/>
                  <a:pt x="4028210" y="1335691"/>
                  <a:pt x="3732982" y="1405054"/>
                </a:cubicBezTo>
                <a:cubicBezTo>
                  <a:pt x="3437754" y="1474417"/>
                  <a:pt x="3327050" y="1369901"/>
                  <a:pt x="3116841" y="1405054"/>
                </a:cubicBezTo>
                <a:cubicBezTo>
                  <a:pt x="2906632" y="1440207"/>
                  <a:pt x="2848788" y="1372324"/>
                  <a:pt x="2632730" y="1405054"/>
                </a:cubicBezTo>
                <a:cubicBezTo>
                  <a:pt x="2416672" y="1437784"/>
                  <a:pt x="2373327" y="1367787"/>
                  <a:pt x="2280649" y="1405054"/>
                </a:cubicBezTo>
                <a:cubicBezTo>
                  <a:pt x="2187971" y="1442321"/>
                  <a:pt x="2080280" y="1377657"/>
                  <a:pt x="1928568" y="1405054"/>
                </a:cubicBezTo>
                <a:cubicBezTo>
                  <a:pt x="1776856" y="1432451"/>
                  <a:pt x="1501841" y="1402443"/>
                  <a:pt x="1378442" y="1405054"/>
                </a:cubicBezTo>
                <a:cubicBezTo>
                  <a:pt x="1255043" y="1407665"/>
                  <a:pt x="1054318" y="1398547"/>
                  <a:pt x="960346" y="1405054"/>
                </a:cubicBezTo>
                <a:cubicBezTo>
                  <a:pt x="866374" y="1411561"/>
                  <a:pt x="571815" y="1318286"/>
                  <a:pt x="234180" y="1405054"/>
                </a:cubicBezTo>
                <a:cubicBezTo>
                  <a:pt x="108878" y="1408773"/>
                  <a:pt x="-17047" y="1304967"/>
                  <a:pt x="0" y="1170874"/>
                </a:cubicBezTo>
                <a:cubicBezTo>
                  <a:pt x="-34963" y="1011832"/>
                  <a:pt x="48468" y="881554"/>
                  <a:pt x="0" y="711894"/>
                </a:cubicBezTo>
                <a:cubicBezTo>
                  <a:pt x="-48468" y="542234"/>
                  <a:pt x="6249" y="429422"/>
                  <a:pt x="0" y="234180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xfrm>
            <a:off x="713225" y="521225"/>
            <a:ext cx="7717500" cy="5727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Cadena" panose="02000503000000020004" pitchFamily="2" charset="0"/>
              </a:rPr>
              <a:t>KHỞI ĐỘNG</a:t>
            </a:r>
            <a:endParaRPr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Cadena" panose="02000503000000020004" pitchFamily="2" charset="0"/>
            </a:endParaRPr>
          </a:p>
        </p:txBody>
      </p:sp>
      <p:sp>
        <p:nvSpPr>
          <p:cNvPr id="6" name="Text Box 14">
            <a:extLst>
              <a:ext uri="{FF2B5EF4-FFF2-40B4-BE49-F238E27FC236}">
                <a16:creationId xmlns:a16="http://schemas.microsoft.com/office/drawing/2014/main" id="{B3768772-A51B-4D8E-8674-A5D1E982ED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08" y="2073581"/>
            <a:ext cx="8839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Con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người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thực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vật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,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động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vật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  <a:sym typeface="Wingdings" pitchFamily="2" charset="2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sống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được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là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nhờ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những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gì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?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474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6F83A2-2223-4D13-98FC-975F8B112C98}"/>
              </a:ext>
            </a:extLst>
          </p:cNvPr>
          <p:cNvSpPr/>
          <p:nvPr/>
        </p:nvSpPr>
        <p:spPr>
          <a:xfrm>
            <a:off x="362182" y="1895476"/>
            <a:ext cx="8629185" cy="1403716"/>
          </a:xfrm>
          <a:custGeom>
            <a:avLst/>
            <a:gdLst>
              <a:gd name="connsiteX0" fmla="*/ 0 w 8629185"/>
              <a:gd name="connsiteY0" fmla="*/ 233957 h 1403716"/>
              <a:gd name="connsiteX1" fmla="*/ 233957 w 8629185"/>
              <a:gd name="connsiteY1" fmla="*/ 0 h 1403716"/>
              <a:gd name="connsiteX2" fmla="*/ 816905 w 8629185"/>
              <a:gd name="connsiteY2" fmla="*/ 0 h 1403716"/>
              <a:gd name="connsiteX3" fmla="*/ 1481466 w 8629185"/>
              <a:gd name="connsiteY3" fmla="*/ 0 h 1403716"/>
              <a:gd name="connsiteX4" fmla="*/ 2227639 w 8629185"/>
              <a:gd name="connsiteY4" fmla="*/ 0 h 1403716"/>
              <a:gd name="connsiteX5" fmla="*/ 2728974 w 8629185"/>
              <a:gd name="connsiteY5" fmla="*/ 0 h 1403716"/>
              <a:gd name="connsiteX6" fmla="*/ 3230309 w 8629185"/>
              <a:gd name="connsiteY6" fmla="*/ 0 h 1403716"/>
              <a:gd name="connsiteX7" fmla="*/ 3731645 w 8629185"/>
              <a:gd name="connsiteY7" fmla="*/ 0 h 1403716"/>
              <a:gd name="connsiteX8" fmla="*/ 4069754 w 8629185"/>
              <a:gd name="connsiteY8" fmla="*/ 0 h 1403716"/>
              <a:gd name="connsiteX9" fmla="*/ 4571090 w 8629185"/>
              <a:gd name="connsiteY9" fmla="*/ 0 h 1403716"/>
              <a:gd name="connsiteX10" fmla="*/ 5072425 w 8629185"/>
              <a:gd name="connsiteY10" fmla="*/ 0 h 1403716"/>
              <a:gd name="connsiteX11" fmla="*/ 5736985 w 8629185"/>
              <a:gd name="connsiteY11" fmla="*/ 0 h 1403716"/>
              <a:gd name="connsiteX12" fmla="*/ 6401546 w 8629185"/>
              <a:gd name="connsiteY12" fmla="*/ 0 h 1403716"/>
              <a:gd name="connsiteX13" fmla="*/ 7147719 w 8629185"/>
              <a:gd name="connsiteY13" fmla="*/ 0 h 1403716"/>
              <a:gd name="connsiteX14" fmla="*/ 7485829 w 8629185"/>
              <a:gd name="connsiteY14" fmla="*/ 0 h 1403716"/>
              <a:gd name="connsiteX15" fmla="*/ 8395228 w 8629185"/>
              <a:gd name="connsiteY15" fmla="*/ 0 h 1403716"/>
              <a:gd name="connsiteX16" fmla="*/ 8629185 w 8629185"/>
              <a:gd name="connsiteY16" fmla="*/ 233957 h 1403716"/>
              <a:gd name="connsiteX17" fmla="*/ 8629185 w 8629185"/>
              <a:gd name="connsiteY17" fmla="*/ 692500 h 1403716"/>
              <a:gd name="connsiteX18" fmla="*/ 8629185 w 8629185"/>
              <a:gd name="connsiteY18" fmla="*/ 1169759 h 1403716"/>
              <a:gd name="connsiteX19" fmla="*/ 8395228 w 8629185"/>
              <a:gd name="connsiteY19" fmla="*/ 1403716 h 1403716"/>
              <a:gd name="connsiteX20" fmla="*/ 7812280 w 8629185"/>
              <a:gd name="connsiteY20" fmla="*/ 1403716 h 1403716"/>
              <a:gd name="connsiteX21" fmla="*/ 7310945 w 8629185"/>
              <a:gd name="connsiteY21" fmla="*/ 1403716 h 1403716"/>
              <a:gd name="connsiteX22" fmla="*/ 6727997 w 8629185"/>
              <a:gd name="connsiteY22" fmla="*/ 1403716 h 1403716"/>
              <a:gd name="connsiteX23" fmla="*/ 6063436 w 8629185"/>
              <a:gd name="connsiteY23" fmla="*/ 1403716 h 1403716"/>
              <a:gd name="connsiteX24" fmla="*/ 5725326 w 8629185"/>
              <a:gd name="connsiteY24" fmla="*/ 1403716 h 1403716"/>
              <a:gd name="connsiteX25" fmla="*/ 5387217 w 8629185"/>
              <a:gd name="connsiteY25" fmla="*/ 1403716 h 1403716"/>
              <a:gd name="connsiteX26" fmla="*/ 4804269 w 8629185"/>
              <a:gd name="connsiteY26" fmla="*/ 1403716 h 1403716"/>
              <a:gd name="connsiteX27" fmla="*/ 4058095 w 8629185"/>
              <a:gd name="connsiteY27" fmla="*/ 1403716 h 1403716"/>
              <a:gd name="connsiteX28" fmla="*/ 3638373 w 8629185"/>
              <a:gd name="connsiteY28" fmla="*/ 1403716 h 1403716"/>
              <a:gd name="connsiteX29" fmla="*/ 3300263 w 8629185"/>
              <a:gd name="connsiteY29" fmla="*/ 1403716 h 1403716"/>
              <a:gd name="connsiteX30" fmla="*/ 2880541 w 8629185"/>
              <a:gd name="connsiteY30" fmla="*/ 1403716 h 1403716"/>
              <a:gd name="connsiteX31" fmla="*/ 2134367 w 8629185"/>
              <a:gd name="connsiteY31" fmla="*/ 1403716 h 1403716"/>
              <a:gd name="connsiteX32" fmla="*/ 1633032 w 8629185"/>
              <a:gd name="connsiteY32" fmla="*/ 1403716 h 1403716"/>
              <a:gd name="connsiteX33" fmla="*/ 1050084 w 8629185"/>
              <a:gd name="connsiteY33" fmla="*/ 1403716 h 1403716"/>
              <a:gd name="connsiteX34" fmla="*/ 233957 w 8629185"/>
              <a:gd name="connsiteY34" fmla="*/ 1403716 h 1403716"/>
              <a:gd name="connsiteX35" fmla="*/ 0 w 8629185"/>
              <a:gd name="connsiteY35" fmla="*/ 1169759 h 1403716"/>
              <a:gd name="connsiteX36" fmla="*/ 0 w 8629185"/>
              <a:gd name="connsiteY36" fmla="*/ 720574 h 1403716"/>
              <a:gd name="connsiteX37" fmla="*/ 0 w 8629185"/>
              <a:gd name="connsiteY37" fmla="*/ 233957 h 140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629185" h="1403716" fill="none" extrusionOk="0">
                <a:moveTo>
                  <a:pt x="0" y="233957"/>
                </a:moveTo>
                <a:cubicBezTo>
                  <a:pt x="9766" y="111189"/>
                  <a:pt x="130691" y="26853"/>
                  <a:pt x="233957" y="0"/>
                </a:cubicBezTo>
                <a:cubicBezTo>
                  <a:pt x="487218" y="-20016"/>
                  <a:pt x="655709" y="25392"/>
                  <a:pt x="816905" y="0"/>
                </a:cubicBezTo>
                <a:cubicBezTo>
                  <a:pt x="978101" y="-25392"/>
                  <a:pt x="1330988" y="65640"/>
                  <a:pt x="1481466" y="0"/>
                </a:cubicBezTo>
                <a:cubicBezTo>
                  <a:pt x="1631944" y="-65640"/>
                  <a:pt x="2025826" y="67930"/>
                  <a:pt x="2227639" y="0"/>
                </a:cubicBezTo>
                <a:cubicBezTo>
                  <a:pt x="2429452" y="-67930"/>
                  <a:pt x="2603317" y="28115"/>
                  <a:pt x="2728974" y="0"/>
                </a:cubicBezTo>
                <a:cubicBezTo>
                  <a:pt x="2854631" y="-28115"/>
                  <a:pt x="3016384" y="24811"/>
                  <a:pt x="3230309" y="0"/>
                </a:cubicBezTo>
                <a:cubicBezTo>
                  <a:pt x="3444235" y="-24811"/>
                  <a:pt x="3494989" y="52287"/>
                  <a:pt x="3731645" y="0"/>
                </a:cubicBezTo>
                <a:cubicBezTo>
                  <a:pt x="3968301" y="-52287"/>
                  <a:pt x="3992957" y="23809"/>
                  <a:pt x="4069754" y="0"/>
                </a:cubicBezTo>
                <a:cubicBezTo>
                  <a:pt x="4146551" y="-23809"/>
                  <a:pt x="4452541" y="22733"/>
                  <a:pt x="4571090" y="0"/>
                </a:cubicBezTo>
                <a:cubicBezTo>
                  <a:pt x="4689639" y="-22733"/>
                  <a:pt x="4913647" y="19322"/>
                  <a:pt x="5072425" y="0"/>
                </a:cubicBezTo>
                <a:cubicBezTo>
                  <a:pt x="5231204" y="-19322"/>
                  <a:pt x="5590294" y="4954"/>
                  <a:pt x="5736985" y="0"/>
                </a:cubicBezTo>
                <a:cubicBezTo>
                  <a:pt x="5883676" y="-4954"/>
                  <a:pt x="6074717" y="28518"/>
                  <a:pt x="6401546" y="0"/>
                </a:cubicBezTo>
                <a:cubicBezTo>
                  <a:pt x="6728375" y="-28518"/>
                  <a:pt x="6987522" y="45067"/>
                  <a:pt x="7147719" y="0"/>
                </a:cubicBezTo>
                <a:cubicBezTo>
                  <a:pt x="7307916" y="-45067"/>
                  <a:pt x="7381133" y="31818"/>
                  <a:pt x="7485829" y="0"/>
                </a:cubicBezTo>
                <a:cubicBezTo>
                  <a:pt x="7590525" y="-31818"/>
                  <a:pt x="8007860" y="33141"/>
                  <a:pt x="8395228" y="0"/>
                </a:cubicBezTo>
                <a:cubicBezTo>
                  <a:pt x="8542139" y="15333"/>
                  <a:pt x="8652274" y="134724"/>
                  <a:pt x="8629185" y="233957"/>
                </a:cubicBezTo>
                <a:cubicBezTo>
                  <a:pt x="8674223" y="346455"/>
                  <a:pt x="8625879" y="565213"/>
                  <a:pt x="8629185" y="692500"/>
                </a:cubicBezTo>
                <a:cubicBezTo>
                  <a:pt x="8632491" y="819787"/>
                  <a:pt x="8622125" y="1054693"/>
                  <a:pt x="8629185" y="1169759"/>
                </a:cubicBezTo>
                <a:cubicBezTo>
                  <a:pt x="8639536" y="1297864"/>
                  <a:pt x="8520760" y="1385716"/>
                  <a:pt x="8395228" y="1403716"/>
                </a:cubicBezTo>
                <a:cubicBezTo>
                  <a:pt x="8150912" y="1418249"/>
                  <a:pt x="7976694" y="1344001"/>
                  <a:pt x="7812280" y="1403716"/>
                </a:cubicBezTo>
                <a:cubicBezTo>
                  <a:pt x="7647866" y="1463431"/>
                  <a:pt x="7455564" y="1344340"/>
                  <a:pt x="7310945" y="1403716"/>
                </a:cubicBezTo>
                <a:cubicBezTo>
                  <a:pt x="7166327" y="1463092"/>
                  <a:pt x="6997304" y="1370986"/>
                  <a:pt x="6727997" y="1403716"/>
                </a:cubicBezTo>
                <a:cubicBezTo>
                  <a:pt x="6458690" y="1436446"/>
                  <a:pt x="6344197" y="1400534"/>
                  <a:pt x="6063436" y="1403716"/>
                </a:cubicBezTo>
                <a:cubicBezTo>
                  <a:pt x="5782675" y="1406898"/>
                  <a:pt x="5796760" y="1386355"/>
                  <a:pt x="5725326" y="1403716"/>
                </a:cubicBezTo>
                <a:cubicBezTo>
                  <a:pt x="5653892" y="1421077"/>
                  <a:pt x="5458705" y="1386172"/>
                  <a:pt x="5387217" y="1403716"/>
                </a:cubicBezTo>
                <a:cubicBezTo>
                  <a:pt x="5315729" y="1421260"/>
                  <a:pt x="5046402" y="1378808"/>
                  <a:pt x="4804269" y="1403716"/>
                </a:cubicBezTo>
                <a:cubicBezTo>
                  <a:pt x="4562136" y="1428624"/>
                  <a:pt x="4320873" y="1322471"/>
                  <a:pt x="4058095" y="1403716"/>
                </a:cubicBezTo>
                <a:cubicBezTo>
                  <a:pt x="3795317" y="1484961"/>
                  <a:pt x="3836240" y="1359397"/>
                  <a:pt x="3638373" y="1403716"/>
                </a:cubicBezTo>
                <a:cubicBezTo>
                  <a:pt x="3440506" y="1448035"/>
                  <a:pt x="3437267" y="1364044"/>
                  <a:pt x="3300263" y="1403716"/>
                </a:cubicBezTo>
                <a:cubicBezTo>
                  <a:pt x="3163259" y="1443388"/>
                  <a:pt x="2968722" y="1354079"/>
                  <a:pt x="2880541" y="1403716"/>
                </a:cubicBezTo>
                <a:cubicBezTo>
                  <a:pt x="2792360" y="1453353"/>
                  <a:pt x="2337570" y="1371586"/>
                  <a:pt x="2134367" y="1403716"/>
                </a:cubicBezTo>
                <a:cubicBezTo>
                  <a:pt x="1931164" y="1435846"/>
                  <a:pt x="1775004" y="1370717"/>
                  <a:pt x="1633032" y="1403716"/>
                </a:cubicBezTo>
                <a:cubicBezTo>
                  <a:pt x="1491060" y="1436715"/>
                  <a:pt x="1171229" y="1334772"/>
                  <a:pt x="1050084" y="1403716"/>
                </a:cubicBezTo>
                <a:cubicBezTo>
                  <a:pt x="928939" y="1472660"/>
                  <a:pt x="439399" y="1360719"/>
                  <a:pt x="233957" y="1403716"/>
                </a:cubicBezTo>
                <a:cubicBezTo>
                  <a:pt x="99433" y="1399948"/>
                  <a:pt x="-14536" y="1326961"/>
                  <a:pt x="0" y="1169759"/>
                </a:cubicBezTo>
                <a:cubicBezTo>
                  <a:pt x="-40056" y="1051902"/>
                  <a:pt x="42728" y="877137"/>
                  <a:pt x="0" y="720574"/>
                </a:cubicBezTo>
                <a:cubicBezTo>
                  <a:pt x="-42728" y="564011"/>
                  <a:pt x="47304" y="363437"/>
                  <a:pt x="0" y="233957"/>
                </a:cubicBezTo>
                <a:close/>
              </a:path>
              <a:path w="8629185" h="1403716" stroke="0" extrusionOk="0">
                <a:moveTo>
                  <a:pt x="0" y="233957"/>
                </a:moveTo>
                <a:cubicBezTo>
                  <a:pt x="-5019" y="112244"/>
                  <a:pt x="99470" y="-22902"/>
                  <a:pt x="233957" y="0"/>
                </a:cubicBezTo>
                <a:cubicBezTo>
                  <a:pt x="497564" y="-66250"/>
                  <a:pt x="619489" y="5151"/>
                  <a:pt x="980130" y="0"/>
                </a:cubicBezTo>
                <a:cubicBezTo>
                  <a:pt x="1340771" y="-5151"/>
                  <a:pt x="1303303" y="120"/>
                  <a:pt x="1399853" y="0"/>
                </a:cubicBezTo>
                <a:cubicBezTo>
                  <a:pt x="1496403" y="-120"/>
                  <a:pt x="1649712" y="32369"/>
                  <a:pt x="1737963" y="0"/>
                </a:cubicBezTo>
                <a:cubicBezTo>
                  <a:pt x="1826214" y="-32369"/>
                  <a:pt x="2273448" y="83680"/>
                  <a:pt x="2484136" y="0"/>
                </a:cubicBezTo>
                <a:cubicBezTo>
                  <a:pt x="2694824" y="-83680"/>
                  <a:pt x="2890945" y="35900"/>
                  <a:pt x="3148697" y="0"/>
                </a:cubicBezTo>
                <a:cubicBezTo>
                  <a:pt x="3406449" y="-35900"/>
                  <a:pt x="3554260" y="14163"/>
                  <a:pt x="3813257" y="0"/>
                </a:cubicBezTo>
                <a:cubicBezTo>
                  <a:pt x="4072254" y="-14163"/>
                  <a:pt x="4309951" y="73527"/>
                  <a:pt x="4477818" y="0"/>
                </a:cubicBezTo>
                <a:cubicBezTo>
                  <a:pt x="4645685" y="-73527"/>
                  <a:pt x="4657985" y="15794"/>
                  <a:pt x="4815928" y="0"/>
                </a:cubicBezTo>
                <a:cubicBezTo>
                  <a:pt x="4973871" y="-15794"/>
                  <a:pt x="5085492" y="18158"/>
                  <a:pt x="5235650" y="0"/>
                </a:cubicBezTo>
                <a:cubicBezTo>
                  <a:pt x="5385808" y="-18158"/>
                  <a:pt x="5482268" y="7890"/>
                  <a:pt x="5573760" y="0"/>
                </a:cubicBezTo>
                <a:cubicBezTo>
                  <a:pt x="5665252" y="-7890"/>
                  <a:pt x="5789771" y="37353"/>
                  <a:pt x="5993483" y="0"/>
                </a:cubicBezTo>
                <a:cubicBezTo>
                  <a:pt x="6197195" y="-37353"/>
                  <a:pt x="6308229" y="26404"/>
                  <a:pt x="6576430" y="0"/>
                </a:cubicBezTo>
                <a:cubicBezTo>
                  <a:pt x="6844631" y="-26404"/>
                  <a:pt x="6904395" y="9554"/>
                  <a:pt x="7159378" y="0"/>
                </a:cubicBezTo>
                <a:cubicBezTo>
                  <a:pt x="7414361" y="-9554"/>
                  <a:pt x="7467203" y="32908"/>
                  <a:pt x="7579101" y="0"/>
                </a:cubicBezTo>
                <a:cubicBezTo>
                  <a:pt x="7690999" y="-32908"/>
                  <a:pt x="8113461" y="5650"/>
                  <a:pt x="8395228" y="0"/>
                </a:cubicBezTo>
                <a:cubicBezTo>
                  <a:pt x="8530626" y="-10035"/>
                  <a:pt x="8622287" y="102757"/>
                  <a:pt x="8629185" y="233957"/>
                </a:cubicBezTo>
                <a:cubicBezTo>
                  <a:pt x="8650395" y="416234"/>
                  <a:pt x="8620736" y="577744"/>
                  <a:pt x="8629185" y="701858"/>
                </a:cubicBezTo>
                <a:cubicBezTo>
                  <a:pt x="8637634" y="825972"/>
                  <a:pt x="8576353" y="1047220"/>
                  <a:pt x="8629185" y="1169759"/>
                </a:cubicBezTo>
                <a:cubicBezTo>
                  <a:pt x="8628743" y="1295345"/>
                  <a:pt x="8519290" y="1434204"/>
                  <a:pt x="8395228" y="1403716"/>
                </a:cubicBezTo>
                <a:cubicBezTo>
                  <a:pt x="8186046" y="1428775"/>
                  <a:pt x="8046866" y="1339467"/>
                  <a:pt x="7730667" y="1403716"/>
                </a:cubicBezTo>
                <a:cubicBezTo>
                  <a:pt x="7414468" y="1467965"/>
                  <a:pt x="7219594" y="1386260"/>
                  <a:pt x="7066107" y="1403716"/>
                </a:cubicBezTo>
                <a:cubicBezTo>
                  <a:pt x="6912620" y="1421172"/>
                  <a:pt x="6744759" y="1374253"/>
                  <a:pt x="6646384" y="1403716"/>
                </a:cubicBezTo>
                <a:cubicBezTo>
                  <a:pt x="6548009" y="1433179"/>
                  <a:pt x="6060677" y="1362184"/>
                  <a:pt x="5900211" y="1403716"/>
                </a:cubicBezTo>
                <a:cubicBezTo>
                  <a:pt x="5739745" y="1445248"/>
                  <a:pt x="5384753" y="1362426"/>
                  <a:pt x="5235650" y="1403716"/>
                </a:cubicBezTo>
                <a:cubicBezTo>
                  <a:pt x="5086547" y="1445006"/>
                  <a:pt x="4929515" y="1394226"/>
                  <a:pt x="4734315" y="1403716"/>
                </a:cubicBezTo>
                <a:cubicBezTo>
                  <a:pt x="4539116" y="1413206"/>
                  <a:pt x="4548765" y="1371395"/>
                  <a:pt x="4396205" y="1403716"/>
                </a:cubicBezTo>
                <a:cubicBezTo>
                  <a:pt x="4243645" y="1436037"/>
                  <a:pt x="4143246" y="1369896"/>
                  <a:pt x="4058095" y="1403716"/>
                </a:cubicBezTo>
                <a:cubicBezTo>
                  <a:pt x="3972944" y="1437536"/>
                  <a:pt x="3641376" y="1340810"/>
                  <a:pt x="3475147" y="1403716"/>
                </a:cubicBezTo>
                <a:cubicBezTo>
                  <a:pt x="3308918" y="1466622"/>
                  <a:pt x="3257582" y="1383919"/>
                  <a:pt x="3055425" y="1403716"/>
                </a:cubicBezTo>
                <a:cubicBezTo>
                  <a:pt x="2853268" y="1423513"/>
                  <a:pt x="2527407" y="1396511"/>
                  <a:pt x="2309252" y="1403716"/>
                </a:cubicBezTo>
                <a:cubicBezTo>
                  <a:pt x="2091097" y="1410921"/>
                  <a:pt x="2056739" y="1353922"/>
                  <a:pt x="1889529" y="1403716"/>
                </a:cubicBezTo>
                <a:cubicBezTo>
                  <a:pt x="1722319" y="1453510"/>
                  <a:pt x="1660665" y="1358398"/>
                  <a:pt x="1469807" y="1403716"/>
                </a:cubicBezTo>
                <a:cubicBezTo>
                  <a:pt x="1278949" y="1449034"/>
                  <a:pt x="1135453" y="1384192"/>
                  <a:pt x="805246" y="1403716"/>
                </a:cubicBezTo>
                <a:cubicBezTo>
                  <a:pt x="475039" y="1423240"/>
                  <a:pt x="388985" y="1379931"/>
                  <a:pt x="233957" y="1403716"/>
                </a:cubicBezTo>
                <a:cubicBezTo>
                  <a:pt x="129310" y="1428420"/>
                  <a:pt x="9486" y="1302865"/>
                  <a:pt x="0" y="1169759"/>
                </a:cubicBezTo>
                <a:cubicBezTo>
                  <a:pt x="-53517" y="994653"/>
                  <a:pt x="41198" y="816886"/>
                  <a:pt x="0" y="720574"/>
                </a:cubicBezTo>
                <a:cubicBezTo>
                  <a:pt x="-41198" y="624262"/>
                  <a:pt x="13729" y="468896"/>
                  <a:pt x="0" y="233957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BAA12-BC15-4FB7-B5D0-F70E88BCE734}"/>
              </a:ext>
            </a:extLst>
          </p:cNvPr>
          <p:cNvSpPr txBox="1"/>
          <p:nvPr/>
        </p:nvSpPr>
        <p:spPr>
          <a:xfrm>
            <a:off x="647700" y="2058725"/>
            <a:ext cx="784860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Người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ta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có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thể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phân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loại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thức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ăn theo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cách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nào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32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khác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?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US" altLang="en-US" sz="32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pic>
        <p:nvPicPr>
          <p:cNvPr id="6" name="Picture 2" descr="Message Question Green Icon - Message Types Icons - SoftIcons.com">
            <a:extLst>
              <a:ext uri="{FF2B5EF4-FFF2-40B4-BE49-F238E27FC236}">
                <a16:creationId xmlns:a16="http://schemas.microsoft.com/office/drawing/2014/main" id="{60CDF55E-62A6-4971-A9EB-6DBFE9FC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232" y="1442156"/>
            <a:ext cx="616569" cy="6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7408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2D96782C-6E49-4FE2-8795-D64591E300E0}"/>
              </a:ext>
            </a:extLst>
          </p:cNvPr>
          <p:cNvSpPr txBox="1"/>
          <p:nvPr/>
        </p:nvSpPr>
        <p:spPr>
          <a:xfrm>
            <a:off x="271462" y="309592"/>
            <a:ext cx="860107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+</a:t>
            </a:r>
            <a:r>
              <a:rPr lang="en-US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Nhóm thức ăn chứa nhiều chất bột đường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+ Nhóm thức ăn chứa nhiều chất đạm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+ Nhóm thức ăn chứa nhiều chất béo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+ Nhóm thức ăn chứa nhiều vi ta min và chất khoáng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vi-VN" altLang="en-US" sz="32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(Ngoài ra trong nhiều loại thức ăn còn chứa chất xơ và nước).</a:t>
            </a:r>
          </a:p>
        </p:txBody>
      </p:sp>
    </p:spTree>
    <p:extLst>
      <p:ext uri="{BB962C8B-B14F-4D97-AF65-F5344CB8AC3E}">
        <p14:creationId xmlns:p14="http://schemas.microsoft.com/office/powerpoint/2010/main" val="2214466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76F83A2-2223-4D13-98FC-975F8B112C98}"/>
              </a:ext>
            </a:extLst>
          </p:cNvPr>
          <p:cNvSpPr/>
          <p:nvPr/>
        </p:nvSpPr>
        <p:spPr>
          <a:xfrm>
            <a:off x="400282" y="219076"/>
            <a:ext cx="8629185" cy="948223"/>
          </a:xfrm>
          <a:custGeom>
            <a:avLst/>
            <a:gdLst>
              <a:gd name="connsiteX0" fmla="*/ 0 w 8629185"/>
              <a:gd name="connsiteY0" fmla="*/ 158040 h 948223"/>
              <a:gd name="connsiteX1" fmla="*/ 158040 w 8629185"/>
              <a:gd name="connsiteY1" fmla="*/ 0 h 948223"/>
              <a:gd name="connsiteX2" fmla="*/ 751833 w 8629185"/>
              <a:gd name="connsiteY2" fmla="*/ 0 h 948223"/>
              <a:gd name="connsiteX3" fmla="*/ 1428757 w 8629185"/>
              <a:gd name="connsiteY3" fmla="*/ 0 h 948223"/>
              <a:gd name="connsiteX4" fmla="*/ 2188813 w 8629185"/>
              <a:gd name="connsiteY4" fmla="*/ 0 h 948223"/>
              <a:gd name="connsiteX5" fmla="*/ 2699475 w 8629185"/>
              <a:gd name="connsiteY5" fmla="*/ 0 h 948223"/>
              <a:gd name="connsiteX6" fmla="*/ 3210137 w 8629185"/>
              <a:gd name="connsiteY6" fmla="*/ 0 h 948223"/>
              <a:gd name="connsiteX7" fmla="*/ 3720799 w 8629185"/>
              <a:gd name="connsiteY7" fmla="*/ 0 h 948223"/>
              <a:gd name="connsiteX8" fmla="*/ 4065199 w 8629185"/>
              <a:gd name="connsiteY8" fmla="*/ 0 h 948223"/>
              <a:gd name="connsiteX9" fmla="*/ 4575862 w 8629185"/>
              <a:gd name="connsiteY9" fmla="*/ 0 h 948223"/>
              <a:gd name="connsiteX10" fmla="*/ 5086524 w 8629185"/>
              <a:gd name="connsiteY10" fmla="*/ 0 h 948223"/>
              <a:gd name="connsiteX11" fmla="*/ 5763448 w 8629185"/>
              <a:gd name="connsiteY11" fmla="*/ 0 h 948223"/>
              <a:gd name="connsiteX12" fmla="*/ 6440372 w 8629185"/>
              <a:gd name="connsiteY12" fmla="*/ 0 h 948223"/>
              <a:gd name="connsiteX13" fmla="*/ 7200428 w 8629185"/>
              <a:gd name="connsiteY13" fmla="*/ 0 h 948223"/>
              <a:gd name="connsiteX14" fmla="*/ 7544828 w 8629185"/>
              <a:gd name="connsiteY14" fmla="*/ 0 h 948223"/>
              <a:gd name="connsiteX15" fmla="*/ 8471145 w 8629185"/>
              <a:gd name="connsiteY15" fmla="*/ 0 h 948223"/>
              <a:gd name="connsiteX16" fmla="*/ 8629185 w 8629185"/>
              <a:gd name="connsiteY16" fmla="*/ 158040 h 948223"/>
              <a:gd name="connsiteX17" fmla="*/ 8629185 w 8629185"/>
              <a:gd name="connsiteY17" fmla="*/ 467790 h 948223"/>
              <a:gd name="connsiteX18" fmla="*/ 8629185 w 8629185"/>
              <a:gd name="connsiteY18" fmla="*/ 790183 h 948223"/>
              <a:gd name="connsiteX19" fmla="*/ 8471145 w 8629185"/>
              <a:gd name="connsiteY19" fmla="*/ 948223 h 948223"/>
              <a:gd name="connsiteX20" fmla="*/ 7877352 w 8629185"/>
              <a:gd name="connsiteY20" fmla="*/ 948223 h 948223"/>
              <a:gd name="connsiteX21" fmla="*/ 7366690 w 8629185"/>
              <a:gd name="connsiteY21" fmla="*/ 948223 h 948223"/>
              <a:gd name="connsiteX22" fmla="*/ 6772896 w 8629185"/>
              <a:gd name="connsiteY22" fmla="*/ 948223 h 948223"/>
              <a:gd name="connsiteX23" fmla="*/ 6095972 w 8629185"/>
              <a:gd name="connsiteY23" fmla="*/ 948223 h 948223"/>
              <a:gd name="connsiteX24" fmla="*/ 5751572 w 8629185"/>
              <a:gd name="connsiteY24" fmla="*/ 948223 h 948223"/>
              <a:gd name="connsiteX25" fmla="*/ 5407172 w 8629185"/>
              <a:gd name="connsiteY25" fmla="*/ 948223 h 948223"/>
              <a:gd name="connsiteX26" fmla="*/ 4813379 w 8629185"/>
              <a:gd name="connsiteY26" fmla="*/ 948223 h 948223"/>
              <a:gd name="connsiteX27" fmla="*/ 4053323 w 8629185"/>
              <a:gd name="connsiteY27" fmla="*/ 948223 h 948223"/>
              <a:gd name="connsiteX28" fmla="*/ 3625792 w 8629185"/>
              <a:gd name="connsiteY28" fmla="*/ 948223 h 948223"/>
              <a:gd name="connsiteX29" fmla="*/ 3281392 w 8629185"/>
              <a:gd name="connsiteY29" fmla="*/ 948223 h 948223"/>
              <a:gd name="connsiteX30" fmla="*/ 2853861 w 8629185"/>
              <a:gd name="connsiteY30" fmla="*/ 948223 h 948223"/>
              <a:gd name="connsiteX31" fmla="*/ 2093806 w 8629185"/>
              <a:gd name="connsiteY31" fmla="*/ 948223 h 948223"/>
              <a:gd name="connsiteX32" fmla="*/ 1583144 w 8629185"/>
              <a:gd name="connsiteY32" fmla="*/ 948223 h 948223"/>
              <a:gd name="connsiteX33" fmla="*/ 989351 w 8629185"/>
              <a:gd name="connsiteY33" fmla="*/ 948223 h 948223"/>
              <a:gd name="connsiteX34" fmla="*/ 158040 w 8629185"/>
              <a:gd name="connsiteY34" fmla="*/ 948223 h 948223"/>
              <a:gd name="connsiteX35" fmla="*/ 0 w 8629185"/>
              <a:gd name="connsiteY35" fmla="*/ 790183 h 948223"/>
              <a:gd name="connsiteX36" fmla="*/ 0 w 8629185"/>
              <a:gd name="connsiteY36" fmla="*/ 486754 h 948223"/>
              <a:gd name="connsiteX37" fmla="*/ 0 w 8629185"/>
              <a:gd name="connsiteY37" fmla="*/ 158040 h 9482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629185" h="948223" fill="none" extrusionOk="0">
                <a:moveTo>
                  <a:pt x="0" y="158040"/>
                </a:moveTo>
                <a:cubicBezTo>
                  <a:pt x="21656" y="85045"/>
                  <a:pt x="88328" y="18186"/>
                  <a:pt x="158040" y="0"/>
                </a:cubicBezTo>
                <a:cubicBezTo>
                  <a:pt x="448256" y="-14738"/>
                  <a:pt x="540930" y="57854"/>
                  <a:pt x="751833" y="0"/>
                </a:cubicBezTo>
                <a:cubicBezTo>
                  <a:pt x="962736" y="-57854"/>
                  <a:pt x="1255852" y="5484"/>
                  <a:pt x="1428757" y="0"/>
                </a:cubicBezTo>
                <a:cubicBezTo>
                  <a:pt x="1601662" y="-5484"/>
                  <a:pt x="2002660" y="67738"/>
                  <a:pt x="2188813" y="0"/>
                </a:cubicBezTo>
                <a:cubicBezTo>
                  <a:pt x="2374966" y="-67738"/>
                  <a:pt x="2534374" y="36822"/>
                  <a:pt x="2699475" y="0"/>
                </a:cubicBezTo>
                <a:cubicBezTo>
                  <a:pt x="2864576" y="-36822"/>
                  <a:pt x="3098470" y="6133"/>
                  <a:pt x="3210137" y="0"/>
                </a:cubicBezTo>
                <a:cubicBezTo>
                  <a:pt x="3321804" y="-6133"/>
                  <a:pt x="3613689" y="30359"/>
                  <a:pt x="3720799" y="0"/>
                </a:cubicBezTo>
                <a:cubicBezTo>
                  <a:pt x="3827909" y="-30359"/>
                  <a:pt x="3982387" y="10881"/>
                  <a:pt x="4065199" y="0"/>
                </a:cubicBezTo>
                <a:cubicBezTo>
                  <a:pt x="4148011" y="-10881"/>
                  <a:pt x="4361595" y="52748"/>
                  <a:pt x="4575862" y="0"/>
                </a:cubicBezTo>
                <a:cubicBezTo>
                  <a:pt x="4790129" y="-52748"/>
                  <a:pt x="4890766" y="59367"/>
                  <a:pt x="5086524" y="0"/>
                </a:cubicBezTo>
                <a:cubicBezTo>
                  <a:pt x="5282282" y="-59367"/>
                  <a:pt x="5615968" y="53649"/>
                  <a:pt x="5763448" y="0"/>
                </a:cubicBezTo>
                <a:cubicBezTo>
                  <a:pt x="5910928" y="-53649"/>
                  <a:pt x="6292831" y="33600"/>
                  <a:pt x="6440372" y="0"/>
                </a:cubicBezTo>
                <a:cubicBezTo>
                  <a:pt x="6587913" y="-33600"/>
                  <a:pt x="6892064" y="58311"/>
                  <a:pt x="7200428" y="0"/>
                </a:cubicBezTo>
                <a:cubicBezTo>
                  <a:pt x="7508792" y="-58311"/>
                  <a:pt x="7447545" y="28018"/>
                  <a:pt x="7544828" y="0"/>
                </a:cubicBezTo>
                <a:cubicBezTo>
                  <a:pt x="7642111" y="-28018"/>
                  <a:pt x="8263006" y="27461"/>
                  <a:pt x="8471145" y="0"/>
                </a:cubicBezTo>
                <a:cubicBezTo>
                  <a:pt x="8573841" y="13352"/>
                  <a:pt x="8643334" y="89128"/>
                  <a:pt x="8629185" y="158040"/>
                </a:cubicBezTo>
                <a:cubicBezTo>
                  <a:pt x="8640444" y="254862"/>
                  <a:pt x="8596470" y="393342"/>
                  <a:pt x="8629185" y="467790"/>
                </a:cubicBezTo>
                <a:cubicBezTo>
                  <a:pt x="8661900" y="542238"/>
                  <a:pt x="8628549" y="683837"/>
                  <a:pt x="8629185" y="790183"/>
                </a:cubicBezTo>
                <a:cubicBezTo>
                  <a:pt x="8632863" y="877073"/>
                  <a:pt x="8556114" y="936903"/>
                  <a:pt x="8471145" y="948223"/>
                </a:cubicBezTo>
                <a:cubicBezTo>
                  <a:pt x="8277254" y="989492"/>
                  <a:pt x="8085978" y="934387"/>
                  <a:pt x="7877352" y="948223"/>
                </a:cubicBezTo>
                <a:cubicBezTo>
                  <a:pt x="7668726" y="962059"/>
                  <a:pt x="7534892" y="906719"/>
                  <a:pt x="7366690" y="948223"/>
                </a:cubicBezTo>
                <a:cubicBezTo>
                  <a:pt x="7198488" y="989727"/>
                  <a:pt x="6904687" y="932031"/>
                  <a:pt x="6772896" y="948223"/>
                </a:cubicBezTo>
                <a:cubicBezTo>
                  <a:pt x="6641105" y="964415"/>
                  <a:pt x="6240276" y="910570"/>
                  <a:pt x="6095972" y="948223"/>
                </a:cubicBezTo>
                <a:cubicBezTo>
                  <a:pt x="5951668" y="985876"/>
                  <a:pt x="5877462" y="941804"/>
                  <a:pt x="5751572" y="948223"/>
                </a:cubicBezTo>
                <a:cubicBezTo>
                  <a:pt x="5625682" y="954642"/>
                  <a:pt x="5481023" y="942685"/>
                  <a:pt x="5407172" y="948223"/>
                </a:cubicBezTo>
                <a:cubicBezTo>
                  <a:pt x="5333321" y="953761"/>
                  <a:pt x="5021018" y="930868"/>
                  <a:pt x="4813379" y="948223"/>
                </a:cubicBezTo>
                <a:cubicBezTo>
                  <a:pt x="4605740" y="965578"/>
                  <a:pt x="4368198" y="912972"/>
                  <a:pt x="4053323" y="948223"/>
                </a:cubicBezTo>
                <a:cubicBezTo>
                  <a:pt x="3738448" y="983474"/>
                  <a:pt x="3836736" y="919419"/>
                  <a:pt x="3625792" y="948223"/>
                </a:cubicBezTo>
                <a:cubicBezTo>
                  <a:pt x="3414848" y="977027"/>
                  <a:pt x="3368608" y="945171"/>
                  <a:pt x="3281392" y="948223"/>
                </a:cubicBezTo>
                <a:cubicBezTo>
                  <a:pt x="3194176" y="951275"/>
                  <a:pt x="3065064" y="901284"/>
                  <a:pt x="2853861" y="948223"/>
                </a:cubicBezTo>
                <a:cubicBezTo>
                  <a:pt x="2642658" y="995162"/>
                  <a:pt x="2286240" y="863444"/>
                  <a:pt x="2093806" y="948223"/>
                </a:cubicBezTo>
                <a:cubicBezTo>
                  <a:pt x="1901372" y="1033002"/>
                  <a:pt x="1709424" y="946277"/>
                  <a:pt x="1583144" y="948223"/>
                </a:cubicBezTo>
                <a:cubicBezTo>
                  <a:pt x="1456864" y="950169"/>
                  <a:pt x="1284323" y="888675"/>
                  <a:pt x="989351" y="948223"/>
                </a:cubicBezTo>
                <a:cubicBezTo>
                  <a:pt x="694379" y="1007771"/>
                  <a:pt x="495253" y="853303"/>
                  <a:pt x="158040" y="948223"/>
                </a:cubicBezTo>
                <a:cubicBezTo>
                  <a:pt x="60854" y="941200"/>
                  <a:pt x="-1204" y="879784"/>
                  <a:pt x="0" y="790183"/>
                </a:cubicBezTo>
                <a:cubicBezTo>
                  <a:pt x="-5038" y="720085"/>
                  <a:pt x="28928" y="570995"/>
                  <a:pt x="0" y="486754"/>
                </a:cubicBezTo>
                <a:cubicBezTo>
                  <a:pt x="-28928" y="402513"/>
                  <a:pt x="13912" y="259001"/>
                  <a:pt x="0" y="158040"/>
                </a:cubicBezTo>
                <a:close/>
              </a:path>
              <a:path w="8629185" h="948223" stroke="0" extrusionOk="0">
                <a:moveTo>
                  <a:pt x="0" y="158040"/>
                </a:moveTo>
                <a:cubicBezTo>
                  <a:pt x="-13915" y="91545"/>
                  <a:pt x="67327" y="-14890"/>
                  <a:pt x="158040" y="0"/>
                </a:cubicBezTo>
                <a:cubicBezTo>
                  <a:pt x="355569" y="-1150"/>
                  <a:pt x="743663" y="16228"/>
                  <a:pt x="918095" y="0"/>
                </a:cubicBezTo>
                <a:cubicBezTo>
                  <a:pt x="1092528" y="-16228"/>
                  <a:pt x="1211974" y="2959"/>
                  <a:pt x="1345626" y="0"/>
                </a:cubicBezTo>
                <a:cubicBezTo>
                  <a:pt x="1479278" y="-2959"/>
                  <a:pt x="1550352" y="14021"/>
                  <a:pt x="1690026" y="0"/>
                </a:cubicBezTo>
                <a:cubicBezTo>
                  <a:pt x="1829700" y="-14021"/>
                  <a:pt x="2270862" y="6841"/>
                  <a:pt x="2450082" y="0"/>
                </a:cubicBezTo>
                <a:cubicBezTo>
                  <a:pt x="2629302" y="-6841"/>
                  <a:pt x="2817390" y="64700"/>
                  <a:pt x="3127006" y="0"/>
                </a:cubicBezTo>
                <a:cubicBezTo>
                  <a:pt x="3436622" y="-64700"/>
                  <a:pt x="3617456" y="72858"/>
                  <a:pt x="3803930" y="0"/>
                </a:cubicBezTo>
                <a:cubicBezTo>
                  <a:pt x="3990404" y="-72858"/>
                  <a:pt x="4337371" y="32668"/>
                  <a:pt x="4480855" y="0"/>
                </a:cubicBezTo>
                <a:cubicBezTo>
                  <a:pt x="4624339" y="-32668"/>
                  <a:pt x="4744732" y="1826"/>
                  <a:pt x="4825255" y="0"/>
                </a:cubicBezTo>
                <a:cubicBezTo>
                  <a:pt x="4905778" y="-1826"/>
                  <a:pt x="5133513" y="28988"/>
                  <a:pt x="5252786" y="0"/>
                </a:cubicBezTo>
                <a:cubicBezTo>
                  <a:pt x="5372059" y="-28988"/>
                  <a:pt x="5460639" y="8494"/>
                  <a:pt x="5597186" y="0"/>
                </a:cubicBezTo>
                <a:cubicBezTo>
                  <a:pt x="5733733" y="-8494"/>
                  <a:pt x="5924947" y="4401"/>
                  <a:pt x="6024717" y="0"/>
                </a:cubicBezTo>
                <a:cubicBezTo>
                  <a:pt x="6124487" y="-4401"/>
                  <a:pt x="6417206" y="60309"/>
                  <a:pt x="6618510" y="0"/>
                </a:cubicBezTo>
                <a:cubicBezTo>
                  <a:pt x="6819814" y="-60309"/>
                  <a:pt x="6928055" y="2169"/>
                  <a:pt x="7212303" y="0"/>
                </a:cubicBezTo>
                <a:cubicBezTo>
                  <a:pt x="7496551" y="-2169"/>
                  <a:pt x="7437746" y="51057"/>
                  <a:pt x="7639834" y="0"/>
                </a:cubicBezTo>
                <a:cubicBezTo>
                  <a:pt x="7841922" y="-51057"/>
                  <a:pt x="8206718" y="64280"/>
                  <a:pt x="8471145" y="0"/>
                </a:cubicBezTo>
                <a:cubicBezTo>
                  <a:pt x="8571538" y="-21265"/>
                  <a:pt x="8620743" y="68323"/>
                  <a:pt x="8629185" y="158040"/>
                </a:cubicBezTo>
                <a:cubicBezTo>
                  <a:pt x="8638329" y="279473"/>
                  <a:pt x="8595673" y="392545"/>
                  <a:pt x="8629185" y="474112"/>
                </a:cubicBezTo>
                <a:cubicBezTo>
                  <a:pt x="8662697" y="555679"/>
                  <a:pt x="8609708" y="671895"/>
                  <a:pt x="8629185" y="790183"/>
                </a:cubicBezTo>
                <a:cubicBezTo>
                  <a:pt x="8628198" y="869375"/>
                  <a:pt x="8557204" y="955468"/>
                  <a:pt x="8471145" y="948223"/>
                </a:cubicBezTo>
                <a:cubicBezTo>
                  <a:pt x="8265394" y="964721"/>
                  <a:pt x="7937829" y="907274"/>
                  <a:pt x="7794221" y="948223"/>
                </a:cubicBezTo>
                <a:cubicBezTo>
                  <a:pt x="7650613" y="989172"/>
                  <a:pt x="7371273" y="894285"/>
                  <a:pt x="7117296" y="948223"/>
                </a:cubicBezTo>
                <a:cubicBezTo>
                  <a:pt x="6863319" y="1002161"/>
                  <a:pt x="6832500" y="918149"/>
                  <a:pt x="6689765" y="948223"/>
                </a:cubicBezTo>
                <a:cubicBezTo>
                  <a:pt x="6547030" y="978297"/>
                  <a:pt x="6200216" y="941344"/>
                  <a:pt x="5929710" y="948223"/>
                </a:cubicBezTo>
                <a:cubicBezTo>
                  <a:pt x="5659205" y="955102"/>
                  <a:pt x="5394186" y="892042"/>
                  <a:pt x="5252786" y="948223"/>
                </a:cubicBezTo>
                <a:cubicBezTo>
                  <a:pt x="5111386" y="1004404"/>
                  <a:pt x="4919820" y="935118"/>
                  <a:pt x="4742124" y="948223"/>
                </a:cubicBezTo>
                <a:cubicBezTo>
                  <a:pt x="4564428" y="961328"/>
                  <a:pt x="4558497" y="946396"/>
                  <a:pt x="4397724" y="948223"/>
                </a:cubicBezTo>
                <a:cubicBezTo>
                  <a:pt x="4236951" y="950050"/>
                  <a:pt x="4172486" y="920032"/>
                  <a:pt x="4053323" y="948223"/>
                </a:cubicBezTo>
                <a:cubicBezTo>
                  <a:pt x="3934160" y="976414"/>
                  <a:pt x="3730458" y="933534"/>
                  <a:pt x="3459530" y="948223"/>
                </a:cubicBezTo>
                <a:cubicBezTo>
                  <a:pt x="3188602" y="962912"/>
                  <a:pt x="3125151" y="917355"/>
                  <a:pt x="3031999" y="948223"/>
                </a:cubicBezTo>
                <a:cubicBezTo>
                  <a:pt x="2938847" y="979091"/>
                  <a:pt x="2535169" y="900734"/>
                  <a:pt x="2271944" y="948223"/>
                </a:cubicBezTo>
                <a:cubicBezTo>
                  <a:pt x="2008720" y="995712"/>
                  <a:pt x="1958777" y="944666"/>
                  <a:pt x="1844413" y="948223"/>
                </a:cubicBezTo>
                <a:cubicBezTo>
                  <a:pt x="1730049" y="951780"/>
                  <a:pt x="1577443" y="936160"/>
                  <a:pt x="1416882" y="948223"/>
                </a:cubicBezTo>
                <a:cubicBezTo>
                  <a:pt x="1256321" y="960286"/>
                  <a:pt x="953058" y="929169"/>
                  <a:pt x="739957" y="948223"/>
                </a:cubicBezTo>
                <a:cubicBezTo>
                  <a:pt x="526857" y="967277"/>
                  <a:pt x="400119" y="913725"/>
                  <a:pt x="158040" y="948223"/>
                </a:cubicBezTo>
                <a:cubicBezTo>
                  <a:pt x="88433" y="966000"/>
                  <a:pt x="4150" y="879170"/>
                  <a:pt x="0" y="790183"/>
                </a:cubicBezTo>
                <a:cubicBezTo>
                  <a:pt x="-33472" y="658639"/>
                  <a:pt x="20211" y="548154"/>
                  <a:pt x="0" y="486754"/>
                </a:cubicBezTo>
                <a:cubicBezTo>
                  <a:pt x="-20211" y="425354"/>
                  <a:pt x="13211" y="305791"/>
                  <a:pt x="0" y="158040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BAA12-BC15-4FB7-B5D0-F70E88BCE734}"/>
              </a:ext>
            </a:extLst>
          </p:cNvPr>
          <p:cNvSpPr txBox="1"/>
          <p:nvPr/>
        </p:nvSpPr>
        <p:spPr>
          <a:xfrm>
            <a:off x="709084" y="213192"/>
            <a:ext cx="7848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Kể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tên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một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số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thức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ăn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chứa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nhiều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chất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bột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đường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mà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em </a:t>
            </a:r>
            <a:r>
              <a:rPr lang="vi-VN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biết</a:t>
            </a:r>
            <a:r>
              <a:rPr lang="vi-VN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.</a:t>
            </a:r>
          </a:p>
        </p:txBody>
      </p:sp>
      <p:pic>
        <p:nvPicPr>
          <p:cNvPr id="6" name="Picture 2" descr="Message Question Green Icon - Message Types Icons - SoftIcons.com">
            <a:extLst>
              <a:ext uri="{FF2B5EF4-FFF2-40B4-BE49-F238E27FC236}">
                <a16:creationId xmlns:a16="http://schemas.microsoft.com/office/drawing/2014/main" id="{60CDF55E-62A6-4971-A9EB-6DBFE9FC17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31" y="598178"/>
            <a:ext cx="616569" cy="6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3D8061-EE7F-4A43-9A3C-37D174E33E81}"/>
              </a:ext>
            </a:extLst>
          </p:cNvPr>
          <p:cNvSpPr txBox="1"/>
          <p:nvPr/>
        </p:nvSpPr>
        <p:spPr>
          <a:xfrm>
            <a:off x="968376" y="2703175"/>
            <a:ext cx="1421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Gạo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E67688-38FD-4D31-B0B0-35E95A4FCF40}"/>
              </a:ext>
            </a:extLst>
          </p:cNvPr>
          <p:cNvSpPr txBox="1"/>
          <p:nvPr/>
        </p:nvSpPr>
        <p:spPr>
          <a:xfrm>
            <a:off x="2365377" y="2703175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Ngô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35251-6502-4ED6-A6EE-0BDDBBA8D40E}"/>
              </a:ext>
            </a:extLst>
          </p:cNvPr>
          <p:cNvSpPr txBox="1"/>
          <p:nvPr/>
        </p:nvSpPr>
        <p:spPr>
          <a:xfrm>
            <a:off x="3885143" y="2703175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Bánh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quy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391E8A-4101-4582-87B7-21690BFB024B}"/>
              </a:ext>
            </a:extLst>
          </p:cNvPr>
          <p:cNvSpPr txBox="1"/>
          <p:nvPr/>
        </p:nvSpPr>
        <p:spPr>
          <a:xfrm>
            <a:off x="5380568" y="2703175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Bánh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mì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788721-75B6-423D-A028-66F09C1E4078}"/>
              </a:ext>
            </a:extLst>
          </p:cNvPr>
          <p:cNvSpPr txBox="1"/>
          <p:nvPr/>
        </p:nvSpPr>
        <p:spPr>
          <a:xfrm>
            <a:off x="6900334" y="2703175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Mì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sợi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18086E-C377-4E21-ADA0-1333BB1760C7}"/>
              </a:ext>
            </a:extLst>
          </p:cNvPr>
          <p:cNvSpPr txBox="1"/>
          <p:nvPr/>
        </p:nvSpPr>
        <p:spPr>
          <a:xfrm>
            <a:off x="1194890" y="4686533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Chuối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1E910F5-032D-4AAD-8E60-695AA07FC4BF}"/>
              </a:ext>
            </a:extLst>
          </p:cNvPr>
          <p:cNvSpPr txBox="1"/>
          <p:nvPr/>
        </p:nvSpPr>
        <p:spPr>
          <a:xfrm>
            <a:off x="2827899" y="4689475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Bún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3264632-9E5A-4E0F-9775-FE8452FDE4BF}"/>
              </a:ext>
            </a:extLst>
          </p:cNvPr>
          <p:cNvSpPr txBox="1"/>
          <p:nvPr/>
        </p:nvSpPr>
        <p:spPr>
          <a:xfrm>
            <a:off x="4323324" y="4673366"/>
            <a:ext cx="19007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Khoai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lang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AB26CE7-47F7-4645-81CA-AF2405ABAE21}"/>
              </a:ext>
            </a:extLst>
          </p:cNvPr>
          <p:cNvSpPr txBox="1"/>
          <p:nvPr/>
        </p:nvSpPr>
        <p:spPr>
          <a:xfrm>
            <a:off x="6093917" y="4695359"/>
            <a:ext cx="1657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Khoai</a:t>
            </a:r>
            <a:r>
              <a:rPr lang="en-US" sz="24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sz="24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tây</a:t>
            </a:r>
            <a:endParaRPr lang="en-US" sz="2400" b="1" dirty="0">
              <a:solidFill>
                <a:srgbClr val="00545D"/>
              </a:solidFill>
              <a:latin typeface="#9Slide03 Quicksand" panose="00000500000000000000" pitchFamily="2" charset="0"/>
            </a:endParaRPr>
          </a:p>
        </p:txBody>
      </p:sp>
      <p:pic>
        <p:nvPicPr>
          <p:cNvPr id="6146" name="Picture 2" descr="Nghiên cứu quy trình để ST thành thương hiệu gạo thơm Việt Nam | Kinh doanh  | Vietnam+ (VietnamPlus)">
            <a:extLst>
              <a:ext uri="{FF2B5EF4-FFF2-40B4-BE49-F238E27FC236}">
                <a16:creationId xmlns:a16="http://schemas.microsoft.com/office/drawing/2014/main" id="{D809EA25-0624-4353-800E-8FA64C8A9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5" r="16735"/>
          <a:stretch/>
        </p:blipFill>
        <p:spPr bwMode="auto">
          <a:xfrm>
            <a:off x="962756" y="1281833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73781 w 1421342"/>
              <a:gd name="connsiteY1" fmla="*/ 0 h 1421342"/>
              <a:gd name="connsiteX2" fmla="*/ 90492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31140 h 1421342"/>
              <a:gd name="connsiteX5" fmla="*/ 1421342 w 1421342"/>
              <a:gd name="connsiteY5" fmla="*/ 862281 h 1421342"/>
              <a:gd name="connsiteX6" fmla="*/ 1421342 w 1421342"/>
              <a:gd name="connsiteY6" fmla="*/ 1421342 h 1421342"/>
              <a:gd name="connsiteX7" fmla="*/ 947561 w 1421342"/>
              <a:gd name="connsiteY7" fmla="*/ 1421342 h 1421342"/>
              <a:gd name="connsiteX8" fmla="*/ 473781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47561 h 1421342"/>
              <a:gd name="connsiteX11" fmla="*/ 0 w 1421342"/>
              <a:gd name="connsiteY11" fmla="*/ 516421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233350" y="-13621"/>
                  <a:pt x="319657" y="-1627"/>
                  <a:pt x="473781" y="0"/>
                </a:cubicBezTo>
                <a:cubicBezTo>
                  <a:pt x="627905" y="1627"/>
                  <a:pt x="722465" y="19252"/>
                  <a:pt x="904921" y="0"/>
                </a:cubicBezTo>
                <a:cubicBezTo>
                  <a:pt x="1087377" y="-19252"/>
                  <a:pt x="1204848" y="-9698"/>
                  <a:pt x="1421342" y="0"/>
                </a:cubicBezTo>
                <a:cubicBezTo>
                  <a:pt x="1402033" y="132298"/>
                  <a:pt x="1435087" y="252627"/>
                  <a:pt x="1421342" y="431140"/>
                </a:cubicBezTo>
                <a:cubicBezTo>
                  <a:pt x="1407597" y="609653"/>
                  <a:pt x="1417999" y="753343"/>
                  <a:pt x="1421342" y="862281"/>
                </a:cubicBezTo>
                <a:cubicBezTo>
                  <a:pt x="1424685" y="971219"/>
                  <a:pt x="1414187" y="1171571"/>
                  <a:pt x="1421342" y="1421342"/>
                </a:cubicBezTo>
                <a:cubicBezTo>
                  <a:pt x="1273496" y="1413951"/>
                  <a:pt x="1100437" y="1435380"/>
                  <a:pt x="947561" y="1421342"/>
                </a:cubicBezTo>
                <a:cubicBezTo>
                  <a:pt x="794685" y="1407304"/>
                  <a:pt x="626208" y="1419065"/>
                  <a:pt x="473781" y="1421342"/>
                </a:cubicBezTo>
                <a:cubicBezTo>
                  <a:pt x="321354" y="1423619"/>
                  <a:pt x="138956" y="1411947"/>
                  <a:pt x="0" y="1421342"/>
                </a:cubicBezTo>
                <a:cubicBezTo>
                  <a:pt x="-9629" y="1186925"/>
                  <a:pt x="-8840" y="1142945"/>
                  <a:pt x="0" y="947561"/>
                </a:cubicBezTo>
                <a:cubicBezTo>
                  <a:pt x="8840" y="752177"/>
                  <a:pt x="-13841" y="638789"/>
                  <a:pt x="0" y="516421"/>
                </a:cubicBezTo>
                <a:cubicBezTo>
                  <a:pt x="13841" y="394053"/>
                  <a:pt x="-12690" y="122257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58972409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ắp Ngô Ngọt">
            <a:extLst>
              <a:ext uri="{FF2B5EF4-FFF2-40B4-BE49-F238E27FC236}">
                <a16:creationId xmlns:a16="http://schemas.microsoft.com/office/drawing/2014/main" id="{33097EB0-3B3F-4E10-B460-3E392598CA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63801" y="1274425"/>
            <a:ext cx="1421342" cy="1421342"/>
          </a:xfrm>
          <a:custGeom>
            <a:avLst/>
            <a:gdLst>
              <a:gd name="connsiteX0" fmla="*/ 0 w 1421342"/>
              <a:gd name="connsiteY0" fmla="*/ 0 h 1421342"/>
              <a:gd name="connsiteX1" fmla="*/ 445354 w 1421342"/>
              <a:gd name="connsiteY1" fmla="*/ 0 h 1421342"/>
              <a:gd name="connsiteX2" fmla="*/ 947561 w 1421342"/>
              <a:gd name="connsiteY2" fmla="*/ 0 h 1421342"/>
              <a:gd name="connsiteX3" fmla="*/ 1421342 w 1421342"/>
              <a:gd name="connsiteY3" fmla="*/ 0 h 1421342"/>
              <a:gd name="connsiteX4" fmla="*/ 1421342 w 1421342"/>
              <a:gd name="connsiteY4" fmla="*/ 459567 h 1421342"/>
              <a:gd name="connsiteX5" fmla="*/ 1421342 w 1421342"/>
              <a:gd name="connsiteY5" fmla="*/ 904921 h 1421342"/>
              <a:gd name="connsiteX6" fmla="*/ 1421342 w 1421342"/>
              <a:gd name="connsiteY6" fmla="*/ 1421342 h 1421342"/>
              <a:gd name="connsiteX7" fmla="*/ 933348 w 1421342"/>
              <a:gd name="connsiteY7" fmla="*/ 1421342 h 1421342"/>
              <a:gd name="connsiteX8" fmla="*/ 459567 w 1421342"/>
              <a:gd name="connsiteY8" fmla="*/ 1421342 h 1421342"/>
              <a:gd name="connsiteX9" fmla="*/ 0 w 1421342"/>
              <a:gd name="connsiteY9" fmla="*/ 1421342 h 1421342"/>
              <a:gd name="connsiteX10" fmla="*/ 0 w 1421342"/>
              <a:gd name="connsiteY10" fmla="*/ 947561 h 1421342"/>
              <a:gd name="connsiteX11" fmla="*/ 0 w 1421342"/>
              <a:gd name="connsiteY11" fmla="*/ 502208 h 1421342"/>
              <a:gd name="connsiteX12" fmla="*/ 0 w 1421342"/>
              <a:gd name="connsiteY12" fmla="*/ 0 h 1421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21342" h="1421342" extrusionOk="0">
                <a:moveTo>
                  <a:pt x="0" y="0"/>
                </a:moveTo>
                <a:cubicBezTo>
                  <a:pt x="161100" y="-18639"/>
                  <a:pt x="335430" y="-9960"/>
                  <a:pt x="445354" y="0"/>
                </a:cubicBezTo>
                <a:cubicBezTo>
                  <a:pt x="555278" y="9960"/>
                  <a:pt x="792417" y="-7393"/>
                  <a:pt x="947561" y="0"/>
                </a:cubicBezTo>
                <a:cubicBezTo>
                  <a:pt x="1102705" y="7393"/>
                  <a:pt x="1265526" y="-4642"/>
                  <a:pt x="1421342" y="0"/>
                </a:cubicBezTo>
                <a:cubicBezTo>
                  <a:pt x="1424566" y="136597"/>
                  <a:pt x="1408472" y="361654"/>
                  <a:pt x="1421342" y="459567"/>
                </a:cubicBezTo>
                <a:cubicBezTo>
                  <a:pt x="1434212" y="557480"/>
                  <a:pt x="1420080" y="696324"/>
                  <a:pt x="1421342" y="904921"/>
                </a:cubicBezTo>
                <a:cubicBezTo>
                  <a:pt x="1422604" y="1113518"/>
                  <a:pt x="1419942" y="1174805"/>
                  <a:pt x="1421342" y="1421342"/>
                </a:cubicBezTo>
                <a:cubicBezTo>
                  <a:pt x="1184432" y="1429826"/>
                  <a:pt x="1089668" y="1425639"/>
                  <a:pt x="933348" y="1421342"/>
                </a:cubicBezTo>
                <a:cubicBezTo>
                  <a:pt x="777028" y="1417045"/>
                  <a:pt x="558416" y="1399425"/>
                  <a:pt x="459567" y="1421342"/>
                </a:cubicBezTo>
                <a:cubicBezTo>
                  <a:pt x="360718" y="1443259"/>
                  <a:pt x="219590" y="1437596"/>
                  <a:pt x="0" y="1421342"/>
                </a:cubicBezTo>
                <a:cubicBezTo>
                  <a:pt x="22397" y="1185148"/>
                  <a:pt x="-11272" y="1116184"/>
                  <a:pt x="0" y="947561"/>
                </a:cubicBezTo>
                <a:cubicBezTo>
                  <a:pt x="11272" y="778938"/>
                  <a:pt x="8788" y="702179"/>
                  <a:pt x="0" y="502208"/>
                </a:cubicBezTo>
                <a:cubicBezTo>
                  <a:pt x="-8788" y="302237"/>
                  <a:pt x="-194" y="134244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056742570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Bật mí cách làm bánh quy bơ đơn giản">
            <a:extLst>
              <a:ext uri="{FF2B5EF4-FFF2-40B4-BE49-F238E27FC236}">
                <a16:creationId xmlns:a16="http://schemas.microsoft.com/office/drawing/2014/main" id="{B8558AD6-7A4B-45E8-95BF-2040A590C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7" r="13727"/>
          <a:stretch/>
        </p:blipFill>
        <p:spPr bwMode="auto">
          <a:xfrm>
            <a:off x="4022727" y="1281833"/>
            <a:ext cx="1408892" cy="1408892"/>
          </a:xfrm>
          <a:custGeom>
            <a:avLst/>
            <a:gdLst>
              <a:gd name="connsiteX0" fmla="*/ 0 w 1408892"/>
              <a:gd name="connsiteY0" fmla="*/ 0 h 1408892"/>
              <a:gd name="connsiteX1" fmla="*/ 427364 w 1408892"/>
              <a:gd name="connsiteY1" fmla="*/ 0 h 1408892"/>
              <a:gd name="connsiteX2" fmla="*/ 868817 w 1408892"/>
              <a:gd name="connsiteY2" fmla="*/ 0 h 1408892"/>
              <a:gd name="connsiteX3" fmla="*/ 1408892 w 1408892"/>
              <a:gd name="connsiteY3" fmla="*/ 0 h 1408892"/>
              <a:gd name="connsiteX4" fmla="*/ 1408892 w 1408892"/>
              <a:gd name="connsiteY4" fmla="*/ 441453 h 1408892"/>
              <a:gd name="connsiteX5" fmla="*/ 1408892 w 1408892"/>
              <a:gd name="connsiteY5" fmla="*/ 882906 h 1408892"/>
              <a:gd name="connsiteX6" fmla="*/ 1408892 w 1408892"/>
              <a:gd name="connsiteY6" fmla="*/ 1408892 h 1408892"/>
              <a:gd name="connsiteX7" fmla="*/ 911083 w 1408892"/>
              <a:gd name="connsiteY7" fmla="*/ 1408892 h 1408892"/>
              <a:gd name="connsiteX8" fmla="*/ 427364 w 1408892"/>
              <a:gd name="connsiteY8" fmla="*/ 1408892 h 1408892"/>
              <a:gd name="connsiteX9" fmla="*/ 0 w 1408892"/>
              <a:gd name="connsiteY9" fmla="*/ 1408892 h 1408892"/>
              <a:gd name="connsiteX10" fmla="*/ 0 w 1408892"/>
              <a:gd name="connsiteY10" fmla="*/ 953350 h 1408892"/>
              <a:gd name="connsiteX11" fmla="*/ 0 w 1408892"/>
              <a:gd name="connsiteY11" fmla="*/ 469631 h 1408892"/>
              <a:gd name="connsiteX12" fmla="*/ 0 w 1408892"/>
              <a:gd name="connsiteY12" fmla="*/ 0 h 1408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8892" h="1408892" extrusionOk="0">
                <a:moveTo>
                  <a:pt x="0" y="0"/>
                </a:moveTo>
                <a:cubicBezTo>
                  <a:pt x="191148" y="-7141"/>
                  <a:pt x="305115" y="-17844"/>
                  <a:pt x="427364" y="0"/>
                </a:cubicBezTo>
                <a:cubicBezTo>
                  <a:pt x="549613" y="17844"/>
                  <a:pt x="728429" y="6852"/>
                  <a:pt x="868817" y="0"/>
                </a:cubicBezTo>
                <a:cubicBezTo>
                  <a:pt x="1009205" y="-6852"/>
                  <a:pt x="1296880" y="26735"/>
                  <a:pt x="1408892" y="0"/>
                </a:cubicBezTo>
                <a:cubicBezTo>
                  <a:pt x="1409942" y="116665"/>
                  <a:pt x="1412088" y="260876"/>
                  <a:pt x="1408892" y="441453"/>
                </a:cubicBezTo>
                <a:cubicBezTo>
                  <a:pt x="1405696" y="622030"/>
                  <a:pt x="1395360" y="696545"/>
                  <a:pt x="1408892" y="882906"/>
                </a:cubicBezTo>
                <a:cubicBezTo>
                  <a:pt x="1422424" y="1069267"/>
                  <a:pt x="1407767" y="1240903"/>
                  <a:pt x="1408892" y="1408892"/>
                </a:cubicBezTo>
                <a:cubicBezTo>
                  <a:pt x="1246047" y="1387398"/>
                  <a:pt x="1133129" y="1414997"/>
                  <a:pt x="911083" y="1408892"/>
                </a:cubicBezTo>
                <a:cubicBezTo>
                  <a:pt x="689037" y="1402787"/>
                  <a:pt x="544130" y="1395144"/>
                  <a:pt x="427364" y="1408892"/>
                </a:cubicBezTo>
                <a:cubicBezTo>
                  <a:pt x="310598" y="1422640"/>
                  <a:pt x="128225" y="1388788"/>
                  <a:pt x="0" y="1408892"/>
                </a:cubicBezTo>
                <a:cubicBezTo>
                  <a:pt x="-16956" y="1276623"/>
                  <a:pt x="-213" y="1048281"/>
                  <a:pt x="0" y="953350"/>
                </a:cubicBezTo>
                <a:cubicBezTo>
                  <a:pt x="213" y="858419"/>
                  <a:pt x="16175" y="621961"/>
                  <a:pt x="0" y="469631"/>
                </a:cubicBezTo>
                <a:cubicBezTo>
                  <a:pt x="-16175" y="317301"/>
                  <a:pt x="-8499" y="143314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65165222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Bánh mì Việt Nam vỏ mỏng giòn, ruột trắng mềm xốp đúng chuẩn">
            <a:extLst>
              <a:ext uri="{FF2B5EF4-FFF2-40B4-BE49-F238E27FC236}">
                <a16:creationId xmlns:a16="http://schemas.microsoft.com/office/drawing/2014/main" id="{040CD7CB-8A80-42E5-827D-C0D7C5264C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5530885" y="1279525"/>
            <a:ext cx="1396300" cy="1396300"/>
          </a:xfrm>
          <a:custGeom>
            <a:avLst/>
            <a:gdLst>
              <a:gd name="connsiteX0" fmla="*/ 0 w 1396300"/>
              <a:gd name="connsiteY0" fmla="*/ 0 h 1396300"/>
              <a:gd name="connsiteX1" fmla="*/ 726076 w 1396300"/>
              <a:gd name="connsiteY1" fmla="*/ 0 h 1396300"/>
              <a:gd name="connsiteX2" fmla="*/ 1396300 w 1396300"/>
              <a:gd name="connsiteY2" fmla="*/ 0 h 1396300"/>
              <a:gd name="connsiteX3" fmla="*/ 1396300 w 1396300"/>
              <a:gd name="connsiteY3" fmla="*/ 726076 h 1396300"/>
              <a:gd name="connsiteX4" fmla="*/ 1396300 w 1396300"/>
              <a:gd name="connsiteY4" fmla="*/ 1396300 h 1396300"/>
              <a:gd name="connsiteX5" fmla="*/ 670224 w 1396300"/>
              <a:gd name="connsiteY5" fmla="*/ 1396300 h 1396300"/>
              <a:gd name="connsiteX6" fmla="*/ 0 w 1396300"/>
              <a:gd name="connsiteY6" fmla="*/ 1396300 h 1396300"/>
              <a:gd name="connsiteX7" fmla="*/ 0 w 1396300"/>
              <a:gd name="connsiteY7" fmla="*/ 726076 h 1396300"/>
              <a:gd name="connsiteX8" fmla="*/ 0 w 1396300"/>
              <a:gd name="connsiteY8" fmla="*/ 0 h 139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6300" h="1396300" extrusionOk="0">
                <a:moveTo>
                  <a:pt x="0" y="0"/>
                </a:moveTo>
                <a:cubicBezTo>
                  <a:pt x="177423" y="32393"/>
                  <a:pt x="441588" y="-3668"/>
                  <a:pt x="726076" y="0"/>
                </a:cubicBezTo>
                <a:cubicBezTo>
                  <a:pt x="1010564" y="3668"/>
                  <a:pt x="1143101" y="28009"/>
                  <a:pt x="1396300" y="0"/>
                </a:cubicBezTo>
                <a:cubicBezTo>
                  <a:pt x="1382275" y="350983"/>
                  <a:pt x="1362239" y="459443"/>
                  <a:pt x="1396300" y="726076"/>
                </a:cubicBezTo>
                <a:cubicBezTo>
                  <a:pt x="1430361" y="992709"/>
                  <a:pt x="1366449" y="1111573"/>
                  <a:pt x="1396300" y="1396300"/>
                </a:cubicBezTo>
                <a:cubicBezTo>
                  <a:pt x="1152558" y="1384264"/>
                  <a:pt x="964942" y="1429222"/>
                  <a:pt x="670224" y="1396300"/>
                </a:cubicBezTo>
                <a:cubicBezTo>
                  <a:pt x="375506" y="1363378"/>
                  <a:pt x="196888" y="1428725"/>
                  <a:pt x="0" y="1396300"/>
                </a:cubicBezTo>
                <a:cubicBezTo>
                  <a:pt x="28684" y="1151510"/>
                  <a:pt x="-5077" y="968279"/>
                  <a:pt x="0" y="726076"/>
                </a:cubicBezTo>
                <a:cubicBezTo>
                  <a:pt x="5077" y="483873"/>
                  <a:pt x="-24312" y="266432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228779887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Mì trứng tươi chính gốc người Hoa vừa ngon vừa an toàn cho sức khỏe - Vina  Irato">
            <a:extLst>
              <a:ext uri="{FF2B5EF4-FFF2-40B4-BE49-F238E27FC236}">
                <a16:creationId xmlns:a16="http://schemas.microsoft.com/office/drawing/2014/main" id="{F89AFFB8-A800-4C5F-8ECB-863529D81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 bwMode="auto">
          <a:xfrm>
            <a:off x="7011162" y="1281833"/>
            <a:ext cx="1435694" cy="1435694"/>
          </a:xfrm>
          <a:custGeom>
            <a:avLst/>
            <a:gdLst>
              <a:gd name="connsiteX0" fmla="*/ 0 w 1435694"/>
              <a:gd name="connsiteY0" fmla="*/ 0 h 1435694"/>
              <a:gd name="connsiteX1" fmla="*/ 507279 w 1435694"/>
              <a:gd name="connsiteY1" fmla="*/ 0 h 1435694"/>
              <a:gd name="connsiteX2" fmla="*/ 957129 w 1435694"/>
              <a:gd name="connsiteY2" fmla="*/ 0 h 1435694"/>
              <a:gd name="connsiteX3" fmla="*/ 1435694 w 1435694"/>
              <a:gd name="connsiteY3" fmla="*/ 0 h 1435694"/>
              <a:gd name="connsiteX4" fmla="*/ 1435694 w 1435694"/>
              <a:gd name="connsiteY4" fmla="*/ 492922 h 1435694"/>
              <a:gd name="connsiteX5" fmla="*/ 1435694 w 1435694"/>
              <a:gd name="connsiteY5" fmla="*/ 942772 h 1435694"/>
              <a:gd name="connsiteX6" fmla="*/ 1435694 w 1435694"/>
              <a:gd name="connsiteY6" fmla="*/ 1435694 h 1435694"/>
              <a:gd name="connsiteX7" fmla="*/ 942772 w 1435694"/>
              <a:gd name="connsiteY7" fmla="*/ 1435694 h 1435694"/>
              <a:gd name="connsiteX8" fmla="*/ 507279 w 1435694"/>
              <a:gd name="connsiteY8" fmla="*/ 1435694 h 1435694"/>
              <a:gd name="connsiteX9" fmla="*/ 0 w 1435694"/>
              <a:gd name="connsiteY9" fmla="*/ 1435694 h 1435694"/>
              <a:gd name="connsiteX10" fmla="*/ 0 w 1435694"/>
              <a:gd name="connsiteY10" fmla="*/ 985843 h 1435694"/>
              <a:gd name="connsiteX11" fmla="*/ 0 w 1435694"/>
              <a:gd name="connsiteY11" fmla="*/ 535992 h 1435694"/>
              <a:gd name="connsiteX12" fmla="*/ 0 w 1435694"/>
              <a:gd name="connsiteY12" fmla="*/ 0 h 1435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35694" h="1435694" extrusionOk="0">
                <a:moveTo>
                  <a:pt x="0" y="0"/>
                </a:moveTo>
                <a:cubicBezTo>
                  <a:pt x="221056" y="-4498"/>
                  <a:pt x="301801" y="-7609"/>
                  <a:pt x="507279" y="0"/>
                </a:cubicBezTo>
                <a:cubicBezTo>
                  <a:pt x="712757" y="7609"/>
                  <a:pt x="755109" y="11337"/>
                  <a:pt x="957129" y="0"/>
                </a:cubicBezTo>
                <a:cubicBezTo>
                  <a:pt x="1159149" y="-11337"/>
                  <a:pt x="1267190" y="-15581"/>
                  <a:pt x="1435694" y="0"/>
                </a:cubicBezTo>
                <a:cubicBezTo>
                  <a:pt x="1454490" y="196862"/>
                  <a:pt x="1422539" y="353726"/>
                  <a:pt x="1435694" y="492922"/>
                </a:cubicBezTo>
                <a:cubicBezTo>
                  <a:pt x="1448849" y="632118"/>
                  <a:pt x="1423539" y="838432"/>
                  <a:pt x="1435694" y="942772"/>
                </a:cubicBezTo>
                <a:cubicBezTo>
                  <a:pt x="1447850" y="1047112"/>
                  <a:pt x="1430420" y="1255700"/>
                  <a:pt x="1435694" y="1435694"/>
                </a:cubicBezTo>
                <a:cubicBezTo>
                  <a:pt x="1234343" y="1436723"/>
                  <a:pt x="1178699" y="1423689"/>
                  <a:pt x="942772" y="1435694"/>
                </a:cubicBezTo>
                <a:cubicBezTo>
                  <a:pt x="706845" y="1447699"/>
                  <a:pt x="606305" y="1456355"/>
                  <a:pt x="507279" y="1435694"/>
                </a:cubicBezTo>
                <a:cubicBezTo>
                  <a:pt x="408253" y="1415033"/>
                  <a:pt x="199603" y="1441981"/>
                  <a:pt x="0" y="1435694"/>
                </a:cubicBezTo>
                <a:cubicBezTo>
                  <a:pt x="3248" y="1219300"/>
                  <a:pt x="-13717" y="1181097"/>
                  <a:pt x="0" y="985843"/>
                </a:cubicBezTo>
                <a:cubicBezTo>
                  <a:pt x="13717" y="790589"/>
                  <a:pt x="-21681" y="661223"/>
                  <a:pt x="0" y="535992"/>
                </a:cubicBezTo>
                <a:cubicBezTo>
                  <a:pt x="21681" y="410761"/>
                  <a:pt x="-18518" y="117979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37446034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Bún là món ăn sáng tuyệt vời nhưng 5 nhóm người sau chớ dại động đũa - Ẩm  thực - Việt Giải Trí">
            <a:extLst>
              <a:ext uri="{FF2B5EF4-FFF2-40B4-BE49-F238E27FC236}">
                <a16:creationId xmlns:a16="http://schemas.microsoft.com/office/drawing/2014/main" id="{8C31BAAE-4ED5-4A14-A1B0-EC6A7BA391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/>
        </p:blipFill>
        <p:spPr bwMode="auto">
          <a:xfrm>
            <a:off x="2865003" y="3222086"/>
            <a:ext cx="1473273" cy="1473273"/>
          </a:xfrm>
          <a:custGeom>
            <a:avLst/>
            <a:gdLst>
              <a:gd name="connsiteX0" fmla="*/ 0 w 1473273"/>
              <a:gd name="connsiteY0" fmla="*/ 0 h 1473273"/>
              <a:gd name="connsiteX1" fmla="*/ 461626 w 1473273"/>
              <a:gd name="connsiteY1" fmla="*/ 0 h 1473273"/>
              <a:gd name="connsiteX2" fmla="*/ 908518 w 1473273"/>
              <a:gd name="connsiteY2" fmla="*/ 0 h 1473273"/>
              <a:gd name="connsiteX3" fmla="*/ 1473273 w 1473273"/>
              <a:gd name="connsiteY3" fmla="*/ 0 h 1473273"/>
              <a:gd name="connsiteX4" fmla="*/ 1473273 w 1473273"/>
              <a:gd name="connsiteY4" fmla="*/ 491091 h 1473273"/>
              <a:gd name="connsiteX5" fmla="*/ 1473273 w 1473273"/>
              <a:gd name="connsiteY5" fmla="*/ 982182 h 1473273"/>
              <a:gd name="connsiteX6" fmla="*/ 1473273 w 1473273"/>
              <a:gd name="connsiteY6" fmla="*/ 1473273 h 1473273"/>
              <a:gd name="connsiteX7" fmla="*/ 1011647 w 1473273"/>
              <a:gd name="connsiteY7" fmla="*/ 1473273 h 1473273"/>
              <a:gd name="connsiteX8" fmla="*/ 535289 w 1473273"/>
              <a:gd name="connsiteY8" fmla="*/ 1473273 h 1473273"/>
              <a:gd name="connsiteX9" fmla="*/ 0 w 1473273"/>
              <a:gd name="connsiteY9" fmla="*/ 1473273 h 1473273"/>
              <a:gd name="connsiteX10" fmla="*/ 0 w 1473273"/>
              <a:gd name="connsiteY10" fmla="*/ 1011647 h 1473273"/>
              <a:gd name="connsiteX11" fmla="*/ 0 w 1473273"/>
              <a:gd name="connsiteY11" fmla="*/ 505824 h 1473273"/>
              <a:gd name="connsiteX12" fmla="*/ 0 w 1473273"/>
              <a:gd name="connsiteY12" fmla="*/ 0 h 147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3273" h="1473273" extrusionOk="0">
                <a:moveTo>
                  <a:pt x="0" y="0"/>
                </a:moveTo>
                <a:cubicBezTo>
                  <a:pt x="97167" y="4908"/>
                  <a:pt x="365235" y="6737"/>
                  <a:pt x="461626" y="0"/>
                </a:cubicBezTo>
                <a:cubicBezTo>
                  <a:pt x="558017" y="-6737"/>
                  <a:pt x="687110" y="-7069"/>
                  <a:pt x="908518" y="0"/>
                </a:cubicBezTo>
                <a:cubicBezTo>
                  <a:pt x="1129926" y="7069"/>
                  <a:pt x="1196233" y="4495"/>
                  <a:pt x="1473273" y="0"/>
                </a:cubicBezTo>
                <a:cubicBezTo>
                  <a:pt x="1450283" y="229312"/>
                  <a:pt x="1459742" y="356068"/>
                  <a:pt x="1473273" y="491091"/>
                </a:cubicBezTo>
                <a:cubicBezTo>
                  <a:pt x="1486804" y="626114"/>
                  <a:pt x="1489263" y="851804"/>
                  <a:pt x="1473273" y="982182"/>
                </a:cubicBezTo>
                <a:cubicBezTo>
                  <a:pt x="1457283" y="1112560"/>
                  <a:pt x="1462305" y="1276884"/>
                  <a:pt x="1473273" y="1473273"/>
                </a:cubicBezTo>
                <a:cubicBezTo>
                  <a:pt x="1360126" y="1483129"/>
                  <a:pt x="1165149" y="1480212"/>
                  <a:pt x="1011647" y="1473273"/>
                </a:cubicBezTo>
                <a:cubicBezTo>
                  <a:pt x="858145" y="1466334"/>
                  <a:pt x="733334" y="1453070"/>
                  <a:pt x="535289" y="1473273"/>
                </a:cubicBezTo>
                <a:cubicBezTo>
                  <a:pt x="337244" y="1493476"/>
                  <a:pt x="241155" y="1447181"/>
                  <a:pt x="0" y="1473273"/>
                </a:cubicBezTo>
                <a:cubicBezTo>
                  <a:pt x="-464" y="1306146"/>
                  <a:pt x="-15895" y="1191468"/>
                  <a:pt x="0" y="1011647"/>
                </a:cubicBezTo>
                <a:cubicBezTo>
                  <a:pt x="15895" y="831826"/>
                  <a:pt x="-832" y="711950"/>
                  <a:pt x="0" y="505824"/>
                </a:cubicBezTo>
                <a:cubicBezTo>
                  <a:pt x="832" y="299698"/>
                  <a:pt x="-14470" y="211583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112956663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8" name="Picture 14" descr="Chuối tiêu – món ăn và vị thuốc - Trung tâm y tế QY">
            <a:extLst>
              <a:ext uri="{FF2B5EF4-FFF2-40B4-BE49-F238E27FC236}">
                <a16:creationId xmlns:a16="http://schemas.microsoft.com/office/drawing/2014/main" id="{30D2EEA1-6A4A-4CB3-8805-79D20B389C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0" t="-551" r="31720" b="551"/>
          <a:stretch/>
        </p:blipFill>
        <p:spPr bwMode="auto">
          <a:xfrm>
            <a:off x="1229212" y="3222086"/>
            <a:ext cx="1473273" cy="1473273"/>
          </a:xfrm>
          <a:custGeom>
            <a:avLst/>
            <a:gdLst>
              <a:gd name="connsiteX0" fmla="*/ 0 w 1473273"/>
              <a:gd name="connsiteY0" fmla="*/ 0 h 1473273"/>
              <a:gd name="connsiteX1" fmla="*/ 520556 w 1473273"/>
              <a:gd name="connsiteY1" fmla="*/ 0 h 1473273"/>
              <a:gd name="connsiteX2" fmla="*/ 1011647 w 1473273"/>
              <a:gd name="connsiteY2" fmla="*/ 0 h 1473273"/>
              <a:gd name="connsiteX3" fmla="*/ 1473273 w 1473273"/>
              <a:gd name="connsiteY3" fmla="*/ 0 h 1473273"/>
              <a:gd name="connsiteX4" fmla="*/ 1473273 w 1473273"/>
              <a:gd name="connsiteY4" fmla="*/ 491091 h 1473273"/>
              <a:gd name="connsiteX5" fmla="*/ 1473273 w 1473273"/>
              <a:gd name="connsiteY5" fmla="*/ 937984 h 1473273"/>
              <a:gd name="connsiteX6" fmla="*/ 1473273 w 1473273"/>
              <a:gd name="connsiteY6" fmla="*/ 1473273 h 1473273"/>
              <a:gd name="connsiteX7" fmla="*/ 996915 w 1473273"/>
              <a:gd name="connsiteY7" fmla="*/ 1473273 h 1473273"/>
              <a:gd name="connsiteX8" fmla="*/ 535289 w 1473273"/>
              <a:gd name="connsiteY8" fmla="*/ 1473273 h 1473273"/>
              <a:gd name="connsiteX9" fmla="*/ 0 w 1473273"/>
              <a:gd name="connsiteY9" fmla="*/ 1473273 h 1473273"/>
              <a:gd name="connsiteX10" fmla="*/ 0 w 1473273"/>
              <a:gd name="connsiteY10" fmla="*/ 1026380 h 1473273"/>
              <a:gd name="connsiteX11" fmla="*/ 0 w 1473273"/>
              <a:gd name="connsiteY11" fmla="*/ 564755 h 1473273"/>
              <a:gd name="connsiteX12" fmla="*/ 0 w 1473273"/>
              <a:gd name="connsiteY12" fmla="*/ 0 h 147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3273" h="1473273" extrusionOk="0">
                <a:moveTo>
                  <a:pt x="0" y="0"/>
                </a:moveTo>
                <a:cubicBezTo>
                  <a:pt x="172180" y="20605"/>
                  <a:pt x="381873" y="19146"/>
                  <a:pt x="520556" y="0"/>
                </a:cubicBezTo>
                <a:cubicBezTo>
                  <a:pt x="659239" y="-19146"/>
                  <a:pt x="830639" y="-10574"/>
                  <a:pt x="1011647" y="0"/>
                </a:cubicBezTo>
                <a:cubicBezTo>
                  <a:pt x="1192655" y="10574"/>
                  <a:pt x="1329938" y="18156"/>
                  <a:pt x="1473273" y="0"/>
                </a:cubicBezTo>
                <a:cubicBezTo>
                  <a:pt x="1467004" y="123225"/>
                  <a:pt x="1488823" y="328806"/>
                  <a:pt x="1473273" y="491091"/>
                </a:cubicBezTo>
                <a:cubicBezTo>
                  <a:pt x="1457723" y="653376"/>
                  <a:pt x="1479914" y="714580"/>
                  <a:pt x="1473273" y="937984"/>
                </a:cubicBezTo>
                <a:cubicBezTo>
                  <a:pt x="1466632" y="1161388"/>
                  <a:pt x="1461228" y="1358708"/>
                  <a:pt x="1473273" y="1473273"/>
                </a:cubicBezTo>
                <a:cubicBezTo>
                  <a:pt x="1240913" y="1458379"/>
                  <a:pt x="1144570" y="1491624"/>
                  <a:pt x="996915" y="1473273"/>
                </a:cubicBezTo>
                <a:cubicBezTo>
                  <a:pt x="849260" y="1454922"/>
                  <a:pt x="762167" y="1482567"/>
                  <a:pt x="535289" y="1473273"/>
                </a:cubicBezTo>
                <a:cubicBezTo>
                  <a:pt x="308411" y="1463979"/>
                  <a:pt x="230502" y="1478693"/>
                  <a:pt x="0" y="1473273"/>
                </a:cubicBezTo>
                <a:cubicBezTo>
                  <a:pt x="20637" y="1262921"/>
                  <a:pt x="18338" y="1120055"/>
                  <a:pt x="0" y="1026380"/>
                </a:cubicBezTo>
                <a:cubicBezTo>
                  <a:pt x="-18338" y="932705"/>
                  <a:pt x="-5138" y="668621"/>
                  <a:pt x="0" y="564755"/>
                </a:cubicBezTo>
                <a:cubicBezTo>
                  <a:pt x="5138" y="460889"/>
                  <a:pt x="10083" y="208718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90040855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0" name="Picture 16" descr="Luộc khoai không cần nước, chỉ cần vài chiếc thìa innox khoai vẫn chín bở  tơi">
            <a:extLst>
              <a:ext uri="{FF2B5EF4-FFF2-40B4-BE49-F238E27FC236}">
                <a16:creationId xmlns:a16="http://schemas.microsoft.com/office/drawing/2014/main" id="{7918084A-D117-4DA2-813E-D78765C70D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09" r="14609"/>
          <a:stretch/>
        </p:blipFill>
        <p:spPr bwMode="auto">
          <a:xfrm>
            <a:off x="4522353" y="3222086"/>
            <a:ext cx="1473273" cy="1473273"/>
          </a:xfrm>
          <a:custGeom>
            <a:avLst/>
            <a:gdLst>
              <a:gd name="connsiteX0" fmla="*/ 0 w 1473273"/>
              <a:gd name="connsiteY0" fmla="*/ 0 h 1473273"/>
              <a:gd name="connsiteX1" fmla="*/ 476358 w 1473273"/>
              <a:gd name="connsiteY1" fmla="*/ 0 h 1473273"/>
              <a:gd name="connsiteX2" fmla="*/ 967449 w 1473273"/>
              <a:gd name="connsiteY2" fmla="*/ 0 h 1473273"/>
              <a:gd name="connsiteX3" fmla="*/ 1473273 w 1473273"/>
              <a:gd name="connsiteY3" fmla="*/ 0 h 1473273"/>
              <a:gd name="connsiteX4" fmla="*/ 1473273 w 1473273"/>
              <a:gd name="connsiteY4" fmla="*/ 461626 h 1473273"/>
              <a:gd name="connsiteX5" fmla="*/ 1473273 w 1473273"/>
              <a:gd name="connsiteY5" fmla="*/ 923251 h 1473273"/>
              <a:gd name="connsiteX6" fmla="*/ 1473273 w 1473273"/>
              <a:gd name="connsiteY6" fmla="*/ 1473273 h 1473273"/>
              <a:gd name="connsiteX7" fmla="*/ 967449 w 1473273"/>
              <a:gd name="connsiteY7" fmla="*/ 1473273 h 1473273"/>
              <a:gd name="connsiteX8" fmla="*/ 461626 w 1473273"/>
              <a:gd name="connsiteY8" fmla="*/ 1473273 h 1473273"/>
              <a:gd name="connsiteX9" fmla="*/ 0 w 1473273"/>
              <a:gd name="connsiteY9" fmla="*/ 1473273 h 1473273"/>
              <a:gd name="connsiteX10" fmla="*/ 0 w 1473273"/>
              <a:gd name="connsiteY10" fmla="*/ 1026380 h 1473273"/>
              <a:gd name="connsiteX11" fmla="*/ 0 w 1473273"/>
              <a:gd name="connsiteY11" fmla="*/ 505824 h 1473273"/>
              <a:gd name="connsiteX12" fmla="*/ 0 w 1473273"/>
              <a:gd name="connsiteY12" fmla="*/ 0 h 147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3273" h="1473273" extrusionOk="0">
                <a:moveTo>
                  <a:pt x="0" y="0"/>
                </a:moveTo>
                <a:cubicBezTo>
                  <a:pt x="174928" y="21605"/>
                  <a:pt x="351116" y="11921"/>
                  <a:pt x="476358" y="0"/>
                </a:cubicBezTo>
                <a:cubicBezTo>
                  <a:pt x="601600" y="-11921"/>
                  <a:pt x="810865" y="15479"/>
                  <a:pt x="967449" y="0"/>
                </a:cubicBezTo>
                <a:cubicBezTo>
                  <a:pt x="1124033" y="-15479"/>
                  <a:pt x="1296921" y="11722"/>
                  <a:pt x="1473273" y="0"/>
                </a:cubicBezTo>
                <a:cubicBezTo>
                  <a:pt x="1460841" y="153113"/>
                  <a:pt x="1492924" y="326292"/>
                  <a:pt x="1473273" y="461626"/>
                </a:cubicBezTo>
                <a:cubicBezTo>
                  <a:pt x="1453622" y="596960"/>
                  <a:pt x="1487625" y="816091"/>
                  <a:pt x="1473273" y="923251"/>
                </a:cubicBezTo>
                <a:cubicBezTo>
                  <a:pt x="1458921" y="1030411"/>
                  <a:pt x="1450327" y="1208748"/>
                  <a:pt x="1473273" y="1473273"/>
                </a:cubicBezTo>
                <a:cubicBezTo>
                  <a:pt x="1248226" y="1474079"/>
                  <a:pt x="1096084" y="1457563"/>
                  <a:pt x="967449" y="1473273"/>
                </a:cubicBezTo>
                <a:cubicBezTo>
                  <a:pt x="838814" y="1488983"/>
                  <a:pt x="699397" y="1459304"/>
                  <a:pt x="461626" y="1473273"/>
                </a:cubicBezTo>
                <a:cubicBezTo>
                  <a:pt x="223855" y="1487242"/>
                  <a:pt x="201344" y="1455856"/>
                  <a:pt x="0" y="1473273"/>
                </a:cubicBezTo>
                <a:cubicBezTo>
                  <a:pt x="6637" y="1378321"/>
                  <a:pt x="-1376" y="1158504"/>
                  <a:pt x="0" y="1026380"/>
                </a:cubicBezTo>
                <a:cubicBezTo>
                  <a:pt x="1376" y="894256"/>
                  <a:pt x="9050" y="619852"/>
                  <a:pt x="0" y="505824"/>
                </a:cubicBezTo>
                <a:cubicBezTo>
                  <a:pt x="-9050" y="391796"/>
                  <a:pt x="8207" y="212903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280412703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Dinh dưỡng từ khoai tây cho sức khỏe con người">
            <a:extLst>
              <a:ext uri="{FF2B5EF4-FFF2-40B4-BE49-F238E27FC236}">
                <a16:creationId xmlns:a16="http://schemas.microsoft.com/office/drawing/2014/main" id="{EF7267D2-D73D-4006-823D-0589907641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9" t="-214" r="5627" b="214"/>
          <a:stretch/>
        </p:blipFill>
        <p:spPr bwMode="auto">
          <a:xfrm>
            <a:off x="6175408" y="3222086"/>
            <a:ext cx="1473273" cy="1473273"/>
          </a:xfrm>
          <a:custGeom>
            <a:avLst/>
            <a:gdLst>
              <a:gd name="connsiteX0" fmla="*/ 0 w 1473273"/>
              <a:gd name="connsiteY0" fmla="*/ 0 h 1473273"/>
              <a:gd name="connsiteX1" fmla="*/ 446893 w 1473273"/>
              <a:gd name="connsiteY1" fmla="*/ 0 h 1473273"/>
              <a:gd name="connsiteX2" fmla="*/ 923251 w 1473273"/>
              <a:gd name="connsiteY2" fmla="*/ 0 h 1473273"/>
              <a:gd name="connsiteX3" fmla="*/ 1473273 w 1473273"/>
              <a:gd name="connsiteY3" fmla="*/ 0 h 1473273"/>
              <a:gd name="connsiteX4" fmla="*/ 1473273 w 1473273"/>
              <a:gd name="connsiteY4" fmla="*/ 520556 h 1473273"/>
              <a:gd name="connsiteX5" fmla="*/ 1473273 w 1473273"/>
              <a:gd name="connsiteY5" fmla="*/ 1011647 h 1473273"/>
              <a:gd name="connsiteX6" fmla="*/ 1473273 w 1473273"/>
              <a:gd name="connsiteY6" fmla="*/ 1473273 h 1473273"/>
              <a:gd name="connsiteX7" fmla="*/ 982182 w 1473273"/>
              <a:gd name="connsiteY7" fmla="*/ 1473273 h 1473273"/>
              <a:gd name="connsiteX8" fmla="*/ 476358 w 1473273"/>
              <a:gd name="connsiteY8" fmla="*/ 1473273 h 1473273"/>
              <a:gd name="connsiteX9" fmla="*/ 0 w 1473273"/>
              <a:gd name="connsiteY9" fmla="*/ 1473273 h 1473273"/>
              <a:gd name="connsiteX10" fmla="*/ 0 w 1473273"/>
              <a:gd name="connsiteY10" fmla="*/ 982182 h 1473273"/>
              <a:gd name="connsiteX11" fmla="*/ 0 w 1473273"/>
              <a:gd name="connsiteY11" fmla="*/ 491091 h 1473273"/>
              <a:gd name="connsiteX12" fmla="*/ 0 w 1473273"/>
              <a:gd name="connsiteY12" fmla="*/ 0 h 147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73273" h="1473273" extrusionOk="0">
                <a:moveTo>
                  <a:pt x="0" y="0"/>
                </a:moveTo>
                <a:cubicBezTo>
                  <a:pt x="115829" y="384"/>
                  <a:pt x="322482" y="21668"/>
                  <a:pt x="446893" y="0"/>
                </a:cubicBezTo>
                <a:cubicBezTo>
                  <a:pt x="571304" y="-21668"/>
                  <a:pt x="793497" y="-19411"/>
                  <a:pt x="923251" y="0"/>
                </a:cubicBezTo>
                <a:cubicBezTo>
                  <a:pt x="1053005" y="19411"/>
                  <a:pt x="1338338" y="21697"/>
                  <a:pt x="1473273" y="0"/>
                </a:cubicBezTo>
                <a:cubicBezTo>
                  <a:pt x="1471323" y="177692"/>
                  <a:pt x="1467163" y="314697"/>
                  <a:pt x="1473273" y="520556"/>
                </a:cubicBezTo>
                <a:cubicBezTo>
                  <a:pt x="1479383" y="726415"/>
                  <a:pt x="1477343" y="768025"/>
                  <a:pt x="1473273" y="1011647"/>
                </a:cubicBezTo>
                <a:cubicBezTo>
                  <a:pt x="1469203" y="1255269"/>
                  <a:pt x="1487084" y="1344717"/>
                  <a:pt x="1473273" y="1473273"/>
                </a:cubicBezTo>
                <a:cubicBezTo>
                  <a:pt x="1242693" y="1477313"/>
                  <a:pt x="1202128" y="1461895"/>
                  <a:pt x="982182" y="1473273"/>
                </a:cubicBezTo>
                <a:cubicBezTo>
                  <a:pt x="762236" y="1484651"/>
                  <a:pt x="588797" y="1484760"/>
                  <a:pt x="476358" y="1473273"/>
                </a:cubicBezTo>
                <a:cubicBezTo>
                  <a:pt x="363919" y="1461786"/>
                  <a:pt x="226859" y="1489602"/>
                  <a:pt x="0" y="1473273"/>
                </a:cubicBezTo>
                <a:cubicBezTo>
                  <a:pt x="13228" y="1234579"/>
                  <a:pt x="3884" y="1121091"/>
                  <a:pt x="0" y="982182"/>
                </a:cubicBezTo>
                <a:cubicBezTo>
                  <a:pt x="-3884" y="843273"/>
                  <a:pt x="16575" y="693090"/>
                  <a:pt x="0" y="491091"/>
                </a:cubicBezTo>
                <a:cubicBezTo>
                  <a:pt x="-16575" y="289092"/>
                  <a:pt x="11517" y="226708"/>
                  <a:pt x="0" y="0"/>
                </a:cubicBezTo>
                <a:close/>
              </a:path>
            </a:pathLst>
          </a:custGeom>
          <a:noFill/>
          <a:ln>
            <a:solidFill>
              <a:srgbClr val="9BD864"/>
            </a:solidFill>
            <a:extLst>
              <a:ext uri="{C807C97D-BFC1-408E-A445-0C87EB9F89A2}">
                <ask:lineSketchStyleProps xmlns:ask="http://schemas.microsoft.com/office/drawing/2018/sketchyshapes" sd="318357924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0913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587003D1-FBCC-4331-ABBF-75B9BD81A4DD}"/>
              </a:ext>
            </a:extLst>
          </p:cNvPr>
          <p:cNvSpPr/>
          <p:nvPr/>
        </p:nvSpPr>
        <p:spPr>
          <a:xfrm>
            <a:off x="357419" y="2514629"/>
            <a:ext cx="8629185" cy="1619221"/>
          </a:xfrm>
          <a:custGeom>
            <a:avLst/>
            <a:gdLst>
              <a:gd name="connsiteX0" fmla="*/ 0 w 8629185"/>
              <a:gd name="connsiteY0" fmla="*/ 269876 h 1619221"/>
              <a:gd name="connsiteX1" fmla="*/ 269876 w 8629185"/>
              <a:gd name="connsiteY1" fmla="*/ 0 h 1619221"/>
              <a:gd name="connsiteX2" fmla="*/ 847693 w 8629185"/>
              <a:gd name="connsiteY2" fmla="*/ 0 h 1619221"/>
              <a:gd name="connsiteX3" fmla="*/ 1506404 w 8629185"/>
              <a:gd name="connsiteY3" fmla="*/ 0 h 1619221"/>
              <a:gd name="connsiteX4" fmla="*/ 2246009 w 8629185"/>
              <a:gd name="connsiteY4" fmla="*/ 0 h 1619221"/>
              <a:gd name="connsiteX5" fmla="*/ 2742931 w 8629185"/>
              <a:gd name="connsiteY5" fmla="*/ 0 h 1619221"/>
              <a:gd name="connsiteX6" fmla="*/ 3239854 w 8629185"/>
              <a:gd name="connsiteY6" fmla="*/ 0 h 1619221"/>
              <a:gd name="connsiteX7" fmla="*/ 3736776 w 8629185"/>
              <a:gd name="connsiteY7" fmla="*/ 0 h 1619221"/>
              <a:gd name="connsiteX8" fmla="*/ 4071910 w 8629185"/>
              <a:gd name="connsiteY8" fmla="*/ 0 h 1619221"/>
              <a:gd name="connsiteX9" fmla="*/ 4568832 w 8629185"/>
              <a:gd name="connsiteY9" fmla="*/ 0 h 1619221"/>
              <a:gd name="connsiteX10" fmla="*/ 5065754 w 8629185"/>
              <a:gd name="connsiteY10" fmla="*/ 0 h 1619221"/>
              <a:gd name="connsiteX11" fmla="*/ 5724465 w 8629185"/>
              <a:gd name="connsiteY11" fmla="*/ 0 h 1619221"/>
              <a:gd name="connsiteX12" fmla="*/ 6383176 w 8629185"/>
              <a:gd name="connsiteY12" fmla="*/ 0 h 1619221"/>
              <a:gd name="connsiteX13" fmla="*/ 7122781 w 8629185"/>
              <a:gd name="connsiteY13" fmla="*/ 0 h 1619221"/>
              <a:gd name="connsiteX14" fmla="*/ 7457915 w 8629185"/>
              <a:gd name="connsiteY14" fmla="*/ 0 h 1619221"/>
              <a:gd name="connsiteX15" fmla="*/ 8359309 w 8629185"/>
              <a:gd name="connsiteY15" fmla="*/ 0 h 1619221"/>
              <a:gd name="connsiteX16" fmla="*/ 8629185 w 8629185"/>
              <a:gd name="connsiteY16" fmla="*/ 269876 h 1619221"/>
              <a:gd name="connsiteX17" fmla="*/ 8629185 w 8629185"/>
              <a:gd name="connsiteY17" fmla="*/ 798816 h 1619221"/>
              <a:gd name="connsiteX18" fmla="*/ 8629185 w 8629185"/>
              <a:gd name="connsiteY18" fmla="*/ 1349345 h 1619221"/>
              <a:gd name="connsiteX19" fmla="*/ 8359309 w 8629185"/>
              <a:gd name="connsiteY19" fmla="*/ 1619221 h 1619221"/>
              <a:gd name="connsiteX20" fmla="*/ 7781492 w 8629185"/>
              <a:gd name="connsiteY20" fmla="*/ 1619221 h 1619221"/>
              <a:gd name="connsiteX21" fmla="*/ 7284570 w 8629185"/>
              <a:gd name="connsiteY21" fmla="*/ 1619221 h 1619221"/>
              <a:gd name="connsiteX22" fmla="*/ 6706753 w 8629185"/>
              <a:gd name="connsiteY22" fmla="*/ 1619221 h 1619221"/>
              <a:gd name="connsiteX23" fmla="*/ 6048042 w 8629185"/>
              <a:gd name="connsiteY23" fmla="*/ 1619221 h 1619221"/>
              <a:gd name="connsiteX24" fmla="*/ 5712909 w 8629185"/>
              <a:gd name="connsiteY24" fmla="*/ 1619221 h 1619221"/>
              <a:gd name="connsiteX25" fmla="*/ 5377775 w 8629185"/>
              <a:gd name="connsiteY25" fmla="*/ 1619221 h 1619221"/>
              <a:gd name="connsiteX26" fmla="*/ 4799958 w 8629185"/>
              <a:gd name="connsiteY26" fmla="*/ 1619221 h 1619221"/>
              <a:gd name="connsiteX27" fmla="*/ 4060353 w 8629185"/>
              <a:gd name="connsiteY27" fmla="*/ 1619221 h 1619221"/>
              <a:gd name="connsiteX28" fmla="*/ 3644325 w 8629185"/>
              <a:gd name="connsiteY28" fmla="*/ 1619221 h 1619221"/>
              <a:gd name="connsiteX29" fmla="*/ 3309192 w 8629185"/>
              <a:gd name="connsiteY29" fmla="*/ 1619221 h 1619221"/>
              <a:gd name="connsiteX30" fmla="*/ 2893164 w 8629185"/>
              <a:gd name="connsiteY30" fmla="*/ 1619221 h 1619221"/>
              <a:gd name="connsiteX31" fmla="*/ 2153558 w 8629185"/>
              <a:gd name="connsiteY31" fmla="*/ 1619221 h 1619221"/>
              <a:gd name="connsiteX32" fmla="*/ 1656636 w 8629185"/>
              <a:gd name="connsiteY32" fmla="*/ 1619221 h 1619221"/>
              <a:gd name="connsiteX33" fmla="*/ 1078819 w 8629185"/>
              <a:gd name="connsiteY33" fmla="*/ 1619221 h 1619221"/>
              <a:gd name="connsiteX34" fmla="*/ 269876 w 8629185"/>
              <a:gd name="connsiteY34" fmla="*/ 1619221 h 1619221"/>
              <a:gd name="connsiteX35" fmla="*/ 0 w 8629185"/>
              <a:gd name="connsiteY35" fmla="*/ 1349345 h 1619221"/>
              <a:gd name="connsiteX36" fmla="*/ 0 w 8629185"/>
              <a:gd name="connsiteY36" fmla="*/ 831200 h 1619221"/>
              <a:gd name="connsiteX37" fmla="*/ 0 w 8629185"/>
              <a:gd name="connsiteY37" fmla="*/ 269876 h 1619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8629185" h="1619221" fill="none" extrusionOk="0">
                <a:moveTo>
                  <a:pt x="0" y="269876"/>
                </a:moveTo>
                <a:cubicBezTo>
                  <a:pt x="9823" y="127309"/>
                  <a:pt x="130673" y="10189"/>
                  <a:pt x="269876" y="0"/>
                </a:cubicBezTo>
                <a:cubicBezTo>
                  <a:pt x="414085" y="-11577"/>
                  <a:pt x="583599" y="59702"/>
                  <a:pt x="847693" y="0"/>
                </a:cubicBezTo>
                <a:cubicBezTo>
                  <a:pt x="1111787" y="-59702"/>
                  <a:pt x="1192625" y="55895"/>
                  <a:pt x="1506404" y="0"/>
                </a:cubicBezTo>
                <a:cubicBezTo>
                  <a:pt x="1820183" y="-55895"/>
                  <a:pt x="2003204" y="80687"/>
                  <a:pt x="2246009" y="0"/>
                </a:cubicBezTo>
                <a:cubicBezTo>
                  <a:pt x="2488815" y="-80687"/>
                  <a:pt x="2626836" y="47180"/>
                  <a:pt x="2742931" y="0"/>
                </a:cubicBezTo>
                <a:cubicBezTo>
                  <a:pt x="2859026" y="-47180"/>
                  <a:pt x="3058447" y="32129"/>
                  <a:pt x="3239854" y="0"/>
                </a:cubicBezTo>
                <a:cubicBezTo>
                  <a:pt x="3421261" y="-32129"/>
                  <a:pt x="3503650" y="14547"/>
                  <a:pt x="3736776" y="0"/>
                </a:cubicBezTo>
                <a:cubicBezTo>
                  <a:pt x="3969902" y="-14547"/>
                  <a:pt x="3986488" y="17434"/>
                  <a:pt x="4071910" y="0"/>
                </a:cubicBezTo>
                <a:cubicBezTo>
                  <a:pt x="4157332" y="-17434"/>
                  <a:pt x="4435905" y="13329"/>
                  <a:pt x="4568832" y="0"/>
                </a:cubicBezTo>
                <a:cubicBezTo>
                  <a:pt x="4701759" y="-13329"/>
                  <a:pt x="4829787" y="44780"/>
                  <a:pt x="5065754" y="0"/>
                </a:cubicBezTo>
                <a:cubicBezTo>
                  <a:pt x="5301721" y="-44780"/>
                  <a:pt x="5432359" y="49049"/>
                  <a:pt x="5724465" y="0"/>
                </a:cubicBezTo>
                <a:cubicBezTo>
                  <a:pt x="6016571" y="-49049"/>
                  <a:pt x="6244176" y="13622"/>
                  <a:pt x="6383176" y="0"/>
                </a:cubicBezTo>
                <a:cubicBezTo>
                  <a:pt x="6522176" y="-13622"/>
                  <a:pt x="6950414" y="13653"/>
                  <a:pt x="7122781" y="0"/>
                </a:cubicBezTo>
                <a:cubicBezTo>
                  <a:pt x="7295149" y="-13653"/>
                  <a:pt x="7312289" y="35063"/>
                  <a:pt x="7457915" y="0"/>
                </a:cubicBezTo>
                <a:cubicBezTo>
                  <a:pt x="7603541" y="-35063"/>
                  <a:pt x="8051031" y="41135"/>
                  <a:pt x="8359309" y="0"/>
                </a:cubicBezTo>
                <a:cubicBezTo>
                  <a:pt x="8530784" y="19428"/>
                  <a:pt x="8631224" y="123475"/>
                  <a:pt x="8629185" y="269876"/>
                </a:cubicBezTo>
                <a:cubicBezTo>
                  <a:pt x="8634391" y="493569"/>
                  <a:pt x="8582287" y="573190"/>
                  <a:pt x="8629185" y="798816"/>
                </a:cubicBezTo>
                <a:cubicBezTo>
                  <a:pt x="8676083" y="1024442"/>
                  <a:pt x="8598342" y="1075432"/>
                  <a:pt x="8629185" y="1349345"/>
                </a:cubicBezTo>
                <a:cubicBezTo>
                  <a:pt x="8636599" y="1497601"/>
                  <a:pt x="8507479" y="1614925"/>
                  <a:pt x="8359309" y="1619221"/>
                </a:cubicBezTo>
                <a:cubicBezTo>
                  <a:pt x="8174500" y="1652351"/>
                  <a:pt x="7925670" y="1563761"/>
                  <a:pt x="7781492" y="1619221"/>
                </a:cubicBezTo>
                <a:cubicBezTo>
                  <a:pt x="7637314" y="1674681"/>
                  <a:pt x="7521373" y="1589928"/>
                  <a:pt x="7284570" y="1619221"/>
                </a:cubicBezTo>
                <a:cubicBezTo>
                  <a:pt x="7047767" y="1648514"/>
                  <a:pt x="6954147" y="1605803"/>
                  <a:pt x="6706753" y="1619221"/>
                </a:cubicBezTo>
                <a:cubicBezTo>
                  <a:pt x="6459359" y="1632639"/>
                  <a:pt x="6347042" y="1556415"/>
                  <a:pt x="6048042" y="1619221"/>
                </a:cubicBezTo>
                <a:cubicBezTo>
                  <a:pt x="5749042" y="1682027"/>
                  <a:pt x="5824474" y="1580729"/>
                  <a:pt x="5712909" y="1619221"/>
                </a:cubicBezTo>
                <a:cubicBezTo>
                  <a:pt x="5601344" y="1657713"/>
                  <a:pt x="5500828" y="1613801"/>
                  <a:pt x="5377775" y="1619221"/>
                </a:cubicBezTo>
                <a:cubicBezTo>
                  <a:pt x="5254722" y="1624641"/>
                  <a:pt x="4915810" y="1614517"/>
                  <a:pt x="4799958" y="1619221"/>
                </a:cubicBezTo>
                <a:cubicBezTo>
                  <a:pt x="4684106" y="1623925"/>
                  <a:pt x="4389034" y="1560388"/>
                  <a:pt x="4060353" y="1619221"/>
                </a:cubicBezTo>
                <a:cubicBezTo>
                  <a:pt x="3731673" y="1678054"/>
                  <a:pt x="3843737" y="1606146"/>
                  <a:pt x="3644325" y="1619221"/>
                </a:cubicBezTo>
                <a:cubicBezTo>
                  <a:pt x="3444913" y="1632296"/>
                  <a:pt x="3418203" y="1616932"/>
                  <a:pt x="3309192" y="1619221"/>
                </a:cubicBezTo>
                <a:cubicBezTo>
                  <a:pt x="3200181" y="1621510"/>
                  <a:pt x="3069655" y="1575068"/>
                  <a:pt x="2893164" y="1619221"/>
                </a:cubicBezTo>
                <a:cubicBezTo>
                  <a:pt x="2716673" y="1663374"/>
                  <a:pt x="2351412" y="1580971"/>
                  <a:pt x="2153558" y="1619221"/>
                </a:cubicBezTo>
                <a:cubicBezTo>
                  <a:pt x="1955704" y="1657471"/>
                  <a:pt x="1770511" y="1616062"/>
                  <a:pt x="1656636" y="1619221"/>
                </a:cubicBezTo>
                <a:cubicBezTo>
                  <a:pt x="1542761" y="1622380"/>
                  <a:pt x="1359402" y="1553205"/>
                  <a:pt x="1078819" y="1619221"/>
                </a:cubicBezTo>
                <a:cubicBezTo>
                  <a:pt x="798236" y="1685237"/>
                  <a:pt x="591200" y="1611207"/>
                  <a:pt x="269876" y="1619221"/>
                </a:cubicBezTo>
                <a:cubicBezTo>
                  <a:pt x="91223" y="1598226"/>
                  <a:pt x="-14217" y="1525770"/>
                  <a:pt x="0" y="1349345"/>
                </a:cubicBezTo>
                <a:cubicBezTo>
                  <a:pt x="-33856" y="1190374"/>
                  <a:pt x="12480" y="972215"/>
                  <a:pt x="0" y="831200"/>
                </a:cubicBezTo>
                <a:cubicBezTo>
                  <a:pt x="-12480" y="690186"/>
                  <a:pt x="37552" y="488446"/>
                  <a:pt x="0" y="269876"/>
                </a:cubicBezTo>
                <a:close/>
              </a:path>
              <a:path w="8629185" h="1619221" stroke="0" extrusionOk="0">
                <a:moveTo>
                  <a:pt x="0" y="269876"/>
                </a:moveTo>
                <a:cubicBezTo>
                  <a:pt x="-21436" y="152852"/>
                  <a:pt x="115537" y="-22964"/>
                  <a:pt x="269876" y="0"/>
                </a:cubicBezTo>
                <a:cubicBezTo>
                  <a:pt x="621802" y="-74328"/>
                  <a:pt x="824824" y="13445"/>
                  <a:pt x="1009481" y="0"/>
                </a:cubicBezTo>
                <a:cubicBezTo>
                  <a:pt x="1194139" y="-13445"/>
                  <a:pt x="1261912" y="31554"/>
                  <a:pt x="1425509" y="0"/>
                </a:cubicBezTo>
                <a:cubicBezTo>
                  <a:pt x="1589106" y="-31554"/>
                  <a:pt x="1651722" y="31890"/>
                  <a:pt x="1760643" y="0"/>
                </a:cubicBezTo>
                <a:cubicBezTo>
                  <a:pt x="1869564" y="-31890"/>
                  <a:pt x="2351879" y="20300"/>
                  <a:pt x="2500248" y="0"/>
                </a:cubicBezTo>
                <a:cubicBezTo>
                  <a:pt x="2648618" y="-20300"/>
                  <a:pt x="2850180" y="50452"/>
                  <a:pt x="3158959" y="0"/>
                </a:cubicBezTo>
                <a:cubicBezTo>
                  <a:pt x="3467738" y="-50452"/>
                  <a:pt x="3583638" y="65675"/>
                  <a:pt x="3817670" y="0"/>
                </a:cubicBezTo>
                <a:cubicBezTo>
                  <a:pt x="4051702" y="-65675"/>
                  <a:pt x="4303955" y="29951"/>
                  <a:pt x="4476381" y="0"/>
                </a:cubicBezTo>
                <a:cubicBezTo>
                  <a:pt x="4648807" y="-29951"/>
                  <a:pt x="4678767" y="29132"/>
                  <a:pt x="4811515" y="0"/>
                </a:cubicBezTo>
                <a:cubicBezTo>
                  <a:pt x="4944263" y="-29132"/>
                  <a:pt x="5106675" y="37790"/>
                  <a:pt x="5227543" y="0"/>
                </a:cubicBezTo>
                <a:cubicBezTo>
                  <a:pt x="5348411" y="-37790"/>
                  <a:pt x="5431358" y="32806"/>
                  <a:pt x="5562676" y="0"/>
                </a:cubicBezTo>
                <a:cubicBezTo>
                  <a:pt x="5693994" y="-32806"/>
                  <a:pt x="5829338" y="21051"/>
                  <a:pt x="5978704" y="0"/>
                </a:cubicBezTo>
                <a:cubicBezTo>
                  <a:pt x="6128070" y="-21051"/>
                  <a:pt x="6279635" y="35983"/>
                  <a:pt x="6556521" y="0"/>
                </a:cubicBezTo>
                <a:cubicBezTo>
                  <a:pt x="6833407" y="-35983"/>
                  <a:pt x="7000495" y="66992"/>
                  <a:pt x="7134338" y="0"/>
                </a:cubicBezTo>
                <a:cubicBezTo>
                  <a:pt x="7268181" y="-66992"/>
                  <a:pt x="7453906" y="16238"/>
                  <a:pt x="7550366" y="0"/>
                </a:cubicBezTo>
                <a:cubicBezTo>
                  <a:pt x="7646826" y="-16238"/>
                  <a:pt x="8171485" y="4691"/>
                  <a:pt x="8359309" y="0"/>
                </a:cubicBezTo>
                <a:cubicBezTo>
                  <a:pt x="8513168" y="-7804"/>
                  <a:pt x="8594693" y="110884"/>
                  <a:pt x="8629185" y="269876"/>
                </a:cubicBezTo>
                <a:cubicBezTo>
                  <a:pt x="8633167" y="396644"/>
                  <a:pt x="8567845" y="584170"/>
                  <a:pt x="8629185" y="809611"/>
                </a:cubicBezTo>
                <a:cubicBezTo>
                  <a:pt x="8690525" y="1035053"/>
                  <a:pt x="8592963" y="1215928"/>
                  <a:pt x="8629185" y="1349345"/>
                </a:cubicBezTo>
                <a:cubicBezTo>
                  <a:pt x="8626520" y="1476549"/>
                  <a:pt x="8504106" y="1644391"/>
                  <a:pt x="8359309" y="1619221"/>
                </a:cubicBezTo>
                <a:cubicBezTo>
                  <a:pt x="8050416" y="1693280"/>
                  <a:pt x="7889332" y="1595408"/>
                  <a:pt x="7700598" y="1619221"/>
                </a:cubicBezTo>
                <a:cubicBezTo>
                  <a:pt x="7511864" y="1643034"/>
                  <a:pt x="7318120" y="1556609"/>
                  <a:pt x="7041887" y="1619221"/>
                </a:cubicBezTo>
                <a:cubicBezTo>
                  <a:pt x="6765654" y="1681833"/>
                  <a:pt x="6797806" y="1616445"/>
                  <a:pt x="6625859" y="1619221"/>
                </a:cubicBezTo>
                <a:cubicBezTo>
                  <a:pt x="6453912" y="1621997"/>
                  <a:pt x="6101545" y="1563842"/>
                  <a:pt x="5886254" y="1619221"/>
                </a:cubicBezTo>
                <a:cubicBezTo>
                  <a:pt x="5670964" y="1674600"/>
                  <a:pt x="5395907" y="1604348"/>
                  <a:pt x="5227543" y="1619221"/>
                </a:cubicBezTo>
                <a:cubicBezTo>
                  <a:pt x="5059179" y="1634094"/>
                  <a:pt x="4836733" y="1599720"/>
                  <a:pt x="4730620" y="1619221"/>
                </a:cubicBezTo>
                <a:cubicBezTo>
                  <a:pt x="4624507" y="1638722"/>
                  <a:pt x="4479714" y="1594282"/>
                  <a:pt x="4395487" y="1619221"/>
                </a:cubicBezTo>
                <a:cubicBezTo>
                  <a:pt x="4311260" y="1644160"/>
                  <a:pt x="4225108" y="1593811"/>
                  <a:pt x="4060353" y="1619221"/>
                </a:cubicBezTo>
                <a:cubicBezTo>
                  <a:pt x="3895598" y="1644631"/>
                  <a:pt x="3747774" y="1590566"/>
                  <a:pt x="3482537" y="1619221"/>
                </a:cubicBezTo>
                <a:cubicBezTo>
                  <a:pt x="3217300" y="1647876"/>
                  <a:pt x="3184591" y="1601405"/>
                  <a:pt x="3066509" y="1619221"/>
                </a:cubicBezTo>
                <a:cubicBezTo>
                  <a:pt x="2948427" y="1637037"/>
                  <a:pt x="2639330" y="1548956"/>
                  <a:pt x="2326903" y="1619221"/>
                </a:cubicBezTo>
                <a:cubicBezTo>
                  <a:pt x="2014476" y="1689486"/>
                  <a:pt x="2091490" y="1573944"/>
                  <a:pt x="1910875" y="1619221"/>
                </a:cubicBezTo>
                <a:cubicBezTo>
                  <a:pt x="1730260" y="1664498"/>
                  <a:pt x="1595464" y="1584506"/>
                  <a:pt x="1494847" y="1619221"/>
                </a:cubicBezTo>
                <a:cubicBezTo>
                  <a:pt x="1394230" y="1653936"/>
                  <a:pt x="1104232" y="1559459"/>
                  <a:pt x="836136" y="1619221"/>
                </a:cubicBezTo>
                <a:cubicBezTo>
                  <a:pt x="568040" y="1678983"/>
                  <a:pt x="447963" y="1611974"/>
                  <a:pt x="269876" y="1619221"/>
                </a:cubicBezTo>
                <a:cubicBezTo>
                  <a:pt x="130617" y="1629066"/>
                  <a:pt x="10821" y="1502837"/>
                  <a:pt x="0" y="1349345"/>
                </a:cubicBezTo>
                <a:cubicBezTo>
                  <a:pt x="-35119" y="1232432"/>
                  <a:pt x="30783" y="1077135"/>
                  <a:pt x="0" y="831200"/>
                </a:cubicBezTo>
                <a:cubicBezTo>
                  <a:pt x="-30783" y="585265"/>
                  <a:pt x="59747" y="437298"/>
                  <a:pt x="0" y="269876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A11D78DF-C83A-4E73-96FE-55DBA7C07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57175" y="790575"/>
            <a:ext cx="102870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Các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chất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bột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đường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cần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thiết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như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thế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nào</a:t>
            </a:r>
            <a:endParaRPr lang="en-US" altLang="en-US" b="1" dirty="0">
              <a:solidFill>
                <a:srgbClr val="FF0000"/>
              </a:solidFill>
              <a:latin typeface="#9Slide03 Quicksand" panose="00000500000000000000" pitchFamily="2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đối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với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cơ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thể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con </a:t>
            </a:r>
            <a:r>
              <a:rPr lang="en-US" altLang="en-US" b="1" dirty="0" err="1">
                <a:solidFill>
                  <a:srgbClr val="FF0000"/>
                </a:solidFill>
                <a:latin typeface="#9Slide03 Quicksand" panose="00000500000000000000" pitchFamily="2" charset="0"/>
              </a:rPr>
              <a:t>người</a:t>
            </a:r>
            <a:r>
              <a:rPr lang="en-US" altLang="en-US" b="1" dirty="0">
                <a:solidFill>
                  <a:srgbClr val="FF0000"/>
                </a:solidFill>
                <a:latin typeface="#9Slide03 Quicksand" panose="00000500000000000000" pitchFamily="2" charset="0"/>
              </a:rPr>
              <a:t>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970532-0D06-4BF7-853A-B568BCCD45AC}"/>
              </a:ext>
            </a:extLst>
          </p:cNvPr>
          <p:cNvSpPr txBox="1"/>
          <p:nvPr/>
        </p:nvSpPr>
        <p:spPr>
          <a:xfrm>
            <a:off x="957262" y="2571750"/>
            <a:ext cx="722947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Các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chất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bột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đường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cung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cấp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năng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lượng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cần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thiết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cho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mọi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hoạt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động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và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duy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trì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nhiệt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độ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của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cơ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00545D"/>
                </a:solidFill>
                <a:latin typeface="#9Slide03 Quicksand" panose="00000500000000000000" pitchFamily="2" charset="0"/>
              </a:rPr>
              <a:t>thể</a:t>
            </a:r>
            <a:r>
              <a:rPr lang="en-US" altLang="en-US" sz="2800" b="1" dirty="0">
                <a:solidFill>
                  <a:srgbClr val="00545D"/>
                </a:solidFill>
                <a:latin typeface="#9Slide03 Quicksand" panose="00000500000000000000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75059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Cac chat dinh duong.jpg">
            <a:extLst>
              <a:ext uri="{FF2B5EF4-FFF2-40B4-BE49-F238E27FC236}">
                <a16:creationId xmlns:a16="http://schemas.microsoft.com/office/drawing/2014/main" id="{F3E56F0A-13BC-4BF3-A351-9C55E7D3F2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2037" y="0"/>
            <a:ext cx="7019925" cy="524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DE52B8-D1D9-43AE-964F-EA47B63A3A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269"/>
          <a:stretch/>
        </p:blipFill>
        <p:spPr>
          <a:xfrm>
            <a:off x="1161945" y="0"/>
            <a:ext cx="6820111" cy="48724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AA9A9BA-4413-4A84-B642-C8448C3D80F0}"/>
              </a:ext>
            </a:extLst>
          </p:cNvPr>
          <p:cNvSpPr txBox="1"/>
          <p:nvPr/>
        </p:nvSpPr>
        <p:spPr>
          <a:xfrm>
            <a:off x="2015197" y="536750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C2F943-BD73-4606-9C8F-F97A4954EDA2}"/>
              </a:ext>
            </a:extLst>
          </p:cNvPr>
          <p:cNvSpPr txBox="1"/>
          <p:nvPr/>
        </p:nvSpPr>
        <p:spPr>
          <a:xfrm>
            <a:off x="3429951" y="903804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</a:rPr>
              <a:t>Khoa </a:t>
            </a:r>
            <a:r>
              <a:rPr lang="en-US" sz="1950" b="1" dirty="0" err="1">
                <a:latin typeface="HP001 4 hàng" panose="020B0603050302020204" pitchFamily="34" charset="0"/>
              </a:rPr>
              <a:t>học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F67634-25F3-4225-8B71-66466440EDEC}"/>
              </a:ext>
            </a:extLst>
          </p:cNvPr>
          <p:cNvSpPr txBox="1"/>
          <p:nvPr/>
        </p:nvSpPr>
        <p:spPr>
          <a:xfrm>
            <a:off x="2015196" y="1264714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>
                <a:latin typeface="HP001 4 hàng" panose="020B0603050302020204" pitchFamily="34" charset="0"/>
                <a:ea typeface="Times New Roman" panose="02020603050405020304" pitchFamily="18" charset="0"/>
              </a:rPr>
              <a:t>       Trao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đổi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ở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người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(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tiếp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theo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2015AC-0087-4BDA-B7AA-A40967272050}"/>
              </a:ext>
            </a:extLst>
          </p:cNvPr>
          <p:cNvSpPr txBox="1"/>
          <p:nvPr/>
        </p:nvSpPr>
        <p:spPr>
          <a:xfrm>
            <a:off x="2015196" y="1603720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Trao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đổi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khí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: do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quan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hô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hấp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hiện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EE58B-310A-4427-A7BC-9A1D692C13FD}"/>
              </a:ext>
            </a:extLst>
          </p:cNvPr>
          <p:cNvSpPr txBox="1"/>
          <p:nvPr/>
        </p:nvSpPr>
        <p:spPr>
          <a:xfrm>
            <a:off x="2015196" y="1970774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Trao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đổi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thức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ăn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: do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quan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tiêu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hóa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C79ADA-48AA-42FE-9A3C-E7CDE63397FB}"/>
              </a:ext>
            </a:extLst>
          </p:cNvPr>
          <p:cNvSpPr txBox="1"/>
          <p:nvPr/>
        </p:nvSpPr>
        <p:spPr>
          <a:xfrm>
            <a:off x="1948404" y="2346093"/>
            <a:ext cx="6150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-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: do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cơ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quan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bài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tiết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nước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tiểu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và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da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thực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hiện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BFCE1E-EBDE-4AF0-B892-7F72E3FC1865}"/>
              </a:ext>
            </a:extLst>
          </p:cNvPr>
          <p:cNvSpPr txBox="1"/>
          <p:nvPr/>
        </p:nvSpPr>
        <p:spPr>
          <a:xfrm>
            <a:off x="2015196" y="2712208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Nhờ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có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quan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tuần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hoàn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mà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quá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trình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trao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đổi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0B7065-2872-46E5-9870-437DD6DD774F}"/>
              </a:ext>
            </a:extLst>
          </p:cNvPr>
          <p:cNvSpPr txBox="1"/>
          <p:nvPr/>
        </p:nvSpPr>
        <p:spPr>
          <a:xfrm>
            <a:off x="1641324" y="3044830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bên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trong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được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thực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hiện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4564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DE52B8-D1D9-43AE-964F-EA47B63A3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945" y="0"/>
            <a:ext cx="6820111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E2015AC-0087-4BDA-B7AA-A40967272050}"/>
              </a:ext>
            </a:extLst>
          </p:cNvPr>
          <p:cNvSpPr txBox="1"/>
          <p:nvPr/>
        </p:nvSpPr>
        <p:spPr>
          <a:xfrm>
            <a:off x="2015195" y="526997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1.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Có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4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nhóm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thức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ăn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: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EE58B-310A-4427-A7BC-9A1D692C13FD}"/>
              </a:ext>
            </a:extLst>
          </p:cNvPr>
          <p:cNvSpPr txBox="1"/>
          <p:nvPr/>
        </p:nvSpPr>
        <p:spPr>
          <a:xfrm>
            <a:off x="1992204" y="891913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Chứa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bột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đường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C79ADA-48AA-42FE-9A3C-E7CDE63397FB}"/>
              </a:ext>
            </a:extLst>
          </p:cNvPr>
          <p:cNvSpPr txBox="1"/>
          <p:nvPr/>
        </p:nvSpPr>
        <p:spPr>
          <a:xfrm>
            <a:off x="1948404" y="2346093"/>
            <a:ext cx="6150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defRPr/>
            </a:pP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2.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Chất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bột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HP001 4 hàng" panose="020B0603050302020204" pitchFamily="34" charset="0"/>
                <a:cs typeface="Times New Roman" panose="02020603050405020304" pitchFamily="18" charset="0"/>
              </a:rPr>
              <a:t>đường</a:t>
            </a:r>
            <a:r>
              <a:rPr lang="en-US" sz="1800" b="1" dirty="0">
                <a:latin typeface="HP001 4 hàng" panose="020B0603050302020204" pitchFamily="34" charset="0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BFCE1E-EBDE-4AF0-B892-7F72E3FC1865}"/>
              </a:ext>
            </a:extLst>
          </p:cNvPr>
          <p:cNvSpPr txBox="1"/>
          <p:nvPr/>
        </p:nvSpPr>
        <p:spPr>
          <a:xfrm>
            <a:off x="2015196" y="2701575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Cung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cấp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năng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lượng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0B7065-2872-46E5-9870-437DD6DD774F}"/>
              </a:ext>
            </a:extLst>
          </p:cNvPr>
          <p:cNvSpPr txBox="1"/>
          <p:nvPr/>
        </p:nvSpPr>
        <p:spPr>
          <a:xfrm>
            <a:off x="2015194" y="3045039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Duy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trì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nhiệt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độ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cơ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thể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1673B0-5E88-43D6-8271-996C4340F946}"/>
              </a:ext>
            </a:extLst>
          </p:cNvPr>
          <p:cNvSpPr txBox="1"/>
          <p:nvPr/>
        </p:nvSpPr>
        <p:spPr>
          <a:xfrm>
            <a:off x="1992203" y="1240814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Chứa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đạm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38A7CC-455C-4B4F-A72C-9D1C9A24E091}"/>
              </a:ext>
            </a:extLst>
          </p:cNvPr>
          <p:cNvSpPr txBox="1"/>
          <p:nvPr/>
        </p:nvSpPr>
        <p:spPr>
          <a:xfrm>
            <a:off x="1992203" y="1624319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Chứa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béo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3DF9B4-73EB-4B33-897D-8ADF56EC8252}"/>
              </a:ext>
            </a:extLst>
          </p:cNvPr>
          <p:cNvSpPr txBox="1"/>
          <p:nvPr/>
        </p:nvSpPr>
        <p:spPr>
          <a:xfrm>
            <a:off x="1992202" y="1986962"/>
            <a:ext cx="5861351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-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Chứa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nhiều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vi-ta-min,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chất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 </a:t>
            </a:r>
            <a:r>
              <a:rPr lang="en-US" sz="1950" b="1" dirty="0" err="1">
                <a:latin typeface="HP001 4 hàng" panose="020B0603050302020204" pitchFamily="34" charset="0"/>
                <a:ea typeface="Times New Roman" panose="02020603050405020304" pitchFamily="18" charset="0"/>
              </a:rPr>
              <a:t>khoáng</a:t>
            </a:r>
            <a:r>
              <a:rPr lang="en-US" sz="1950" b="1" dirty="0">
                <a:latin typeface="HP001 4 hàng" panose="020B0603050302020204" pitchFamily="34" charset="0"/>
                <a:ea typeface="Times New Roman" panose="02020603050405020304" pitchFamily="18" charset="0"/>
              </a:rPr>
              <a:t>.</a:t>
            </a:r>
            <a:endParaRPr lang="en-US" sz="1950" b="1" dirty="0"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360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6E5E821-523A-4A05-8292-1CBC8BA797F0}"/>
              </a:ext>
            </a:extLst>
          </p:cNvPr>
          <p:cNvSpPr/>
          <p:nvPr/>
        </p:nvSpPr>
        <p:spPr>
          <a:xfrm>
            <a:off x="6151756" y="683395"/>
            <a:ext cx="2364033" cy="729092"/>
          </a:xfrm>
          <a:custGeom>
            <a:avLst/>
            <a:gdLst>
              <a:gd name="connsiteX0" fmla="*/ 0 w 2364033"/>
              <a:gd name="connsiteY0" fmla="*/ 121518 h 729092"/>
              <a:gd name="connsiteX1" fmla="*/ 121518 w 2364033"/>
              <a:gd name="connsiteY1" fmla="*/ 0 h 729092"/>
              <a:gd name="connsiteX2" fmla="*/ 588137 w 2364033"/>
              <a:gd name="connsiteY2" fmla="*/ 0 h 729092"/>
              <a:gd name="connsiteX3" fmla="*/ 1075967 w 2364033"/>
              <a:gd name="connsiteY3" fmla="*/ 0 h 729092"/>
              <a:gd name="connsiteX4" fmla="*/ 1563796 w 2364033"/>
              <a:gd name="connsiteY4" fmla="*/ 0 h 729092"/>
              <a:gd name="connsiteX5" fmla="*/ 2242515 w 2364033"/>
              <a:gd name="connsiteY5" fmla="*/ 0 h 729092"/>
              <a:gd name="connsiteX6" fmla="*/ 2364033 w 2364033"/>
              <a:gd name="connsiteY6" fmla="*/ 121518 h 729092"/>
              <a:gd name="connsiteX7" fmla="*/ 2364033 w 2364033"/>
              <a:gd name="connsiteY7" fmla="*/ 607574 h 729092"/>
              <a:gd name="connsiteX8" fmla="*/ 2242515 w 2364033"/>
              <a:gd name="connsiteY8" fmla="*/ 729092 h 729092"/>
              <a:gd name="connsiteX9" fmla="*/ 1712266 w 2364033"/>
              <a:gd name="connsiteY9" fmla="*/ 729092 h 729092"/>
              <a:gd name="connsiteX10" fmla="*/ 1245646 w 2364033"/>
              <a:gd name="connsiteY10" fmla="*/ 729092 h 729092"/>
              <a:gd name="connsiteX11" fmla="*/ 715397 w 2364033"/>
              <a:gd name="connsiteY11" fmla="*/ 729092 h 729092"/>
              <a:gd name="connsiteX12" fmla="*/ 121518 w 2364033"/>
              <a:gd name="connsiteY12" fmla="*/ 729092 h 729092"/>
              <a:gd name="connsiteX13" fmla="*/ 0 w 2364033"/>
              <a:gd name="connsiteY13" fmla="*/ 607574 h 729092"/>
              <a:gd name="connsiteX14" fmla="*/ 0 w 2364033"/>
              <a:gd name="connsiteY14" fmla="*/ 121518 h 729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64033" h="729092" fill="none" extrusionOk="0">
                <a:moveTo>
                  <a:pt x="0" y="121518"/>
                </a:moveTo>
                <a:cubicBezTo>
                  <a:pt x="1836" y="60297"/>
                  <a:pt x="39521" y="4638"/>
                  <a:pt x="121518" y="0"/>
                </a:cubicBezTo>
                <a:cubicBezTo>
                  <a:pt x="303703" y="-16027"/>
                  <a:pt x="415704" y="40280"/>
                  <a:pt x="588137" y="0"/>
                </a:cubicBezTo>
                <a:cubicBezTo>
                  <a:pt x="760570" y="-40280"/>
                  <a:pt x="921108" y="17594"/>
                  <a:pt x="1075967" y="0"/>
                </a:cubicBezTo>
                <a:cubicBezTo>
                  <a:pt x="1230826" y="-17594"/>
                  <a:pt x="1413621" y="29736"/>
                  <a:pt x="1563796" y="0"/>
                </a:cubicBezTo>
                <a:cubicBezTo>
                  <a:pt x="1713971" y="-29736"/>
                  <a:pt x="1935197" y="73094"/>
                  <a:pt x="2242515" y="0"/>
                </a:cubicBezTo>
                <a:cubicBezTo>
                  <a:pt x="2296328" y="13769"/>
                  <a:pt x="2355087" y="54165"/>
                  <a:pt x="2364033" y="121518"/>
                </a:cubicBezTo>
                <a:cubicBezTo>
                  <a:pt x="2370616" y="353706"/>
                  <a:pt x="2343312" y="479428"/>
                  <a:pt x="2364033" y="607574"/>
                </a:cubicBezTo>
                <a:cubicBezTo>
                  <a:pt x="2361599" y="657881"/>
                  <a:pt x="2328003" y="723851"/>
                  <a:pt x="2242515" y="729092"/>
                </a:cubicBezTo>
                <a:cubicBezTo>
                  <a:pt x="2114952" y="736128"/>
                  <a:pt x="1943351" y="701408"/>
                  <a:pt x="1712266" y="729092"/>
                </a:cubicBezTo>
                <a:cubicBezTo>
                  <a:pt x="1481181" y="756776"/>
                  <a:pt x="1355263" y="703583"/>
                  <a:pt x="1245646" y="729092"/>
                </a:cubicBezTo>
                <a:cubicBezTo>
                  <a:pt x="1136029" y="754601"/>
                  <a:pt x="978071" y="721432"/>
                  <a:pt x="715397" y="729092"/>
                </a:cubicBezTo>
                <a:cubicBezTo>
                  <a:pt x="452723" y="736752"/>
                  <a:pt x="310413" y="710473"/>
                  <a:pt x="121518" y="729092"/>
                </a:cubicBezTo>
                <a:cubicBezTo>
                  <a:pt x="63279" y="741191"/>
                  <a:pt x="11098" y="667385"/>
                  <a:pt x="0" y="607574"/>
                </a:cubicBezTo>
                <a:cubicBezTo>
                  <a:pt x="-32518" y="461437"/>
                  <a:pt x="3957" y="272565"/>
                  <a:pt x="0" y="121518"/>
                </a:cubicBezTo>
                <a:close/>
              </a:path>
              <a:path w="2364033" h="729092" stroke="0" extrusionOk="0">
                <a:moveTo>
                  <a:pt x="0" y="121518"/>
                </a:moveTo>
                <a:cubicBezTo>
                  <a:pt x="-4471" y="61084"/>
                  <a:pt x="53967" y="-1900"/>
                  <a:pt x="121518" y="0"/>
                </a:cubicBezTo>
                <a:cubicBezTo>
                  <a:pt x="236285" y="-53930"/>
                  <a:pt x="561780" y="60248"/>
                  <a:pt x="694187" y="0"/>
                </a:cubicBezTo>
                <a:cubicBezTo>
                  <a:pt x="826594" y="-60248"/>
                  <a:pt x="999059" y="167"/>
                  <a:pt x="1182017" y="0"/>
                </a:cubicBezTo>
                <a:cubicBezTo>
                  <a:pt x="1364975" y="-167"/>
                  <a:pt x="1553306" y="53662"/>
                  <a:pt x="1648636" y="0"/>
                </a:cubicBezTo>
                <a:cubicBezTo>
                  <a:pt x="1743966" y="-53662"/>
                  <a:pt x="2120042" y="63828"/>
                  <a:pt x="2242515" y="0"/>
                </a:cubicBezTo>
                <a:cubicBezTo>
                  <a:pt x="2312530" y="11366"/>
                  <a:pt x="2378352" y="50581"/>
                  <a:pt x="2364033" y="121518"/>
                </a:cubicBezTo>
                <a:cubicBezTo>
                  <a:pt x="2378474" y="280232"/>
                  <a:pt x="2314026" y="398621"/>
                  <a:pt x="2364033" y="607574"/>
                </a:cubicBezTo>
                <a:cubicBezTo>
                  <a:pt x="2378299" y="674235"/>
                  <a:pt x="2300440" y="746241"/>
                  <a:pt x="2242515" y="729092"/>
                </a:cubicBezTo>
                <a:cubicBezTo>
                  <a:pt x="2049697" y="761465"/>
                  <a:pt x="1917682" y="676420"/>
                  <a:pt x="1775896" y="729092"/>
                </a:cubicBezTo>
                <a:cubicBezTo>
                  <a:pt x="1634110" y="781764"/>
                  <a:pt x="1402129" y="721606"/>
                  <a:pt x="1288066" y="729092"/>
                </a:cubicBezTo>
                <a:cubicBezTo>
                  <a:pt x="1174003" y="736578"/>
                  <a:pt x="1017751" y="665769"/>
                  <a:pt x="757817" y="729092"/>
                </a:cubicBezTo>
                <a:cubicBezTo>
                  <a:pt x="497883" y="792415"/>
                  <a:pt x="407147" y="662702"/>
                  <a:pt x="121518" y="729092"/>
                </a:cubicBezTo>
                <a:cubicBezTo>
                  <a:pt x="49053" y="734149"/>
                  <a:pt x="-12986" y="670007"/>
                  <a:pt x="0" y="607574"/>
                </a:cubicBezTo>
                <a:cubicBezTo>
                  <a:pt x="-27122" y="474493"/>
                  <a:pt x="51076" y="263686"/>
                  <a:pt x="0" y="121518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BF79BBE-1A4C-40CB-8548-F10A89F59750}"/>
              </a:ext>
            </a:extLst>
          </p:cNvPr>
          <p:cNvSpPr/>
          <p:nvPr/>
        </p:nvSpPr>
        <p:spPr>
          <a:xfrm>
            <a:off x="3590691" y="1970049"/>
            <a:ext cx="2133600" cy="2133600"/>
          </a:xfrm>
          <a:custGeom>
            <a:avLst/>
            <a:gdLst>
              <a:gd name="connsiteX0" fmla="*/ 0 w 2133600"/>
              <a:gd name="connsiteY0" fmla="*/ 1066800 h 2133600"/>
              <a:gd name="connsiteX1" fmla="*/ 1066800 w 2133600"/>
              <a:gd name="connsiteY1" fmla="*/ 0 h 2133600"/>
              <a:gd name="connsiteX2" fmla="*/ 2133600 w 2133600"/>
              <a:gd name="connsiteY2" fmla="*/ 1066800 h 2133600"/>
              <a:gd name="connsiteX3" fmla="*/ 1066800 w 2133600"/>
              <a:gd name="connsiteY3" fmla="*/ 2133600 h 2133600"/>
              <a:gd name="connsiteX4" fmla="*/ 0 w 2133600"/>
              <a:gd name="connsiteY4" fmla="*/ 1066800 h 21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3600" h="2133600" fill="none" extrusionOk="0">
                <a:moveTo>
                  <a:pt x="0" y="1066800"/>
                </a:moveTo>
                <a:cubicBezTo>
                  <a:pt x="133059" y="516501"/>
                  <a:pt x="505237" y="-59803"/>
                  <a:pt x="1066800" y="0"/>
                </a:cubicBezTo>
                <a:cubicBezTo>
                  <a:pt x="1714794" y="-122590"/>
                  <a:pt x="2128487" y="501838"/>
                  <a:pt x="2133600" y="1066800"/>
                </a:cubicBezTo>
                <a:cubicBezTo>
                  <a:pt x="2167284" y="1648004"/>
                  <a:pt x="1608574" y="2148533"/>
                  <a:pt x="1066800" y="2133600"/>
                </a:cubicBezTo>
                <a:cubicBezTo>
                  <a:pt x="516747" y="2068714"/>
                  <a:pt x="55346" y="1662273"/>
                  <a:pt x="0" y="1066800"/>
                </a:cubicBezTo>
                <a:close/>
              </a:path>
              <a:path w="2133600" h="2133600" stroke="0" extrusionOk="0">
                <a:moveTo>
                  <a:pt x="0" y="1066800"/>
                </a:moveTo>
                <a:cubicBezTo>
                  <a:pt x="-32670" y="430199"/>
                  <a:pt x="363584" y="20652"/>
                  <a:pt x="1066800" y="0"/>
                </a:cubicBezTo>
                <a:cubicBezTo>
                  <a:pt x="1772009" y="35852"/>
                  <a:pt x="1999186" y="497892"/>
                  <a:pt x="2133600" y="1066800"/>
                </a:cubicBezTo>
                <a:cubicBezTo>
                  <a:pt x="2153140" y="1553229"/>
                  <a:pt x="1715316" y="2227041"/>
                  <a:pt x="1066800" y="2133600"/>
                </a:cubicBezTo>
                <a:cubicBezTo>
                  <a:pt x="469662" y="2149982"/>
                  <a:pt x="16008" y="1575046"/>
                  <a:pt x="0" y="1066800"/>
                </a:cubicBezTo>
                <a:close/>
              </a:path>
            </a:pathLst>
          </a:custGeom>
          <a:solidFill>
            <a:srgbClr val="9BD864">
              <a:alpha val="32157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3175728697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FA00E44-6C9E-4ACA-8920-853843EF563F}"/>
              </a:ext>
            </a:extLst>
          </p:cNvPr>
          <p:cNvSpPr/>
          <p:nvPr/>
        </p:nvSpPr>
        <p:spPr>
          <a:xfrm>
            <a:off x="858643" y="611237"/>
            <a:ext cx="2364033" cy="729092"/>
          </a:xfrm>
          <a:custGeom>
            <a:avLst/>
            <a:gdLst>
              <a:gd name="connsiteX0" fmla="*/ 0 w 2364033"/>
              <a:gd name="connsiteY0" fmla="*/ 121518 h 729092"/>
              <a:gd name="connsiteX1" fmla="*/ 121518 w 2364033"/>
              <a:gd name="connsiteY1" fmla="*/ 0 h 729092"/>
              <a:gd name="connsiteX2" fmla="*/ 588137 w 2364033"/>
              <a:gd name="connsiteY2" fmla="*/ 0 h 729092"/>
              <a:gd name="connsiteX3" fmla="*/ 1075967 w 2364033"/>
              <a:gd name="connsiteY3" fmla="*/ 0 h 729092"/>
              <a:gd name="connsiteX4" fmla="*/ 1563796 w 2364033"/>
              <a:gd name="connsiteY4" fmla="*/ 0 h 729092"/>
              <a:gd name="connsiteX5" fmla="*/ 2242515 w 2364033"/>
              <a:gd name="connsiteY5" fmla="*/ 0 h 729092"/>
              <a:gd name="connsiteX6" fmla="*/ 2364033 w 2364033"/>
              <a:gd name="connsiteY6" fmla="*/ 121518 h 729092"/>
              <a:gd name="connsiteX7" fmla="*/ 2364033 w 2364033"/>
              <a:gd name="connsiteY7" fmla="*/ 607574 h 729092"/>
              <a:gd name="connsiteX8" fmla="*/ 2242515 w 2364033"/>
              <a:gd name="connsiteY8" fmla="*/ 729092 h 729092"/>
              <a:gd name="connsiteX9" fmla="*/ 1712266 w 2364033"/>
              <a:gd name="connsiteY9" fmla="*/ 729092 h 729092"/>
              <a:gd name="connsiteX10" fmla="*/ 1245646 w 2364033"/>
              <a:gd name="connsiteY10" fmla="*/ 729092 h 729092"/>
              <a:gd name="connsiteX11" fmla="*/ 715397 w 2364033"/>
              <a:gd name="connsiteY11" fmla="*/ 729092 h 729092"/>
              <a:gd name="connsiteX12" fmla="*/ 121518 w 2364033"/>
              <a:gd name="connsiteY12" fmla="*/ 729092 h 729092"/>
              <a:gd name="connsiteX13" fmla="*/ 0 w 2364033"/>
              <a:gd name="connsiteY13" fmla="*/ 607574 h 729092"/>
              <a:gd name="connsiteX14" fmla="*/ 0 w 2364033"/>
              <a:gd name="connsiteY14" fmla="*/ 121518 h 729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64033" h="729092" fill="none" extrusionOk="0">
                <a:moveTo>
                  <a:pt x="0" y="121518"/>
                </a:moveTo>
                <a:cubicBezTo>
                  <a:pt x="1836" y="60297"/>
                  <a:pt x="39521" y="4638"/>
                  <a:pt x="121518" y="0"/>
                </a:cubicBezTo>
                <a:cubicBezTo>
                  <a:pt x="303703" y="-16027"/>
                  <a:pt x="415704" y="40280"/>
                  <a:pt x="588137" y="0"/>
                </a:cubicBezTo>
                <a:cubicBezTo>
                  <a:pt x="760570" y="-40280"/>
                  <a:pt x="921108" y="17594"/>
                  <a:pt x="1075967" y="0"/>
                </a:cubicBezTo>
                <a:cubicBezTo>
                  <a:pt x="1230826" y="-17594"/>
                  <a:pt x="1413621" y="29736"/>
                  <a:pt x="1563796" y="0"/>
                </a:cubicBezTo>
                <a:cubicBezTo>
                  <a:pt x="1713971" y="-29736"/>
                  <a:pt x="1935197" y="73094"/>
                  <a:pt x="2242515" y="0"/>
                </a:cubicBezTo>
                <a:cubicBezTo>
                  <a:pt x="2296328" y="13769"/>
                  <a:pt x="2355087" y="54165"/>
                  <a:pt x="2364033" y="121518"/>
                </a:cubicBezTo>
                <a:cubicBezTo>
                  <a:pt x="2370616" y="353706"/>
                  <a:pt x="2343312" y="479428"/>
                  <a:pt x="2364033" y="607574"/>
                </a:cubicBezTo>
                <a:cubicBezTo>
                  <a:pt x="2361599" y="657881"/>
                  <a:pt x="2328003" y="723851"/>
                  <a:pt x="2242515" y="729092"/>
                </a:cubicBezTo>
                <a:cubicBezTo>
                  <a:pt x="2114952" y="736128"/>
                  <a:pt x="1943351" y="701408"/>
                  <a:pt x="1712266" y="729092"/>
                </a:cubicBezTo>
                <a:cubicBezTo>
                  <a:pt x="1481181" y="756776"/>
                  <a:pt x="1355263" y="703583"/>
                  <a:pt x="1245646" y="729092"/>
                </a:cubicBezTo>
                <a:cubicBezTo>
                  <a:pt x="1136029" y="754601"/>
                  <a:pt x="978071" y="721432"/>
                  <a:pt x="715397" y="729092"/>
                </a:cubicBezTo>
                <a:cubicBezTo>
                  <a:pt x="452723" y="736752"/>
                  <a:pt x="310413" y="710473"/>
                  <a:pt x="121518" y="729092"/>
                </a:cubicBezTo>
                <a:cubicBezTo>
                  <a:pt x="63279" y="741191"/>
                  <a:pt x="11098" y="667385"/>
                  <a:pt x="0" y="607574"/>
                </a:cubicBezTo>
                <a:cubicBezTo>
                  <a:pt x="-32518" y="461437"/>
                  <a:pt x="3957" y="272565"/>
                  <a:pt x="0" y="121518"/>
                </a:cubicBezTo>
                <a:close/>
              </a:path>
              <a:path w="2364033" h="729092" stroke="0" extrusionOk="0">
                <a:moveTo>
                  <a:pt x="0" y="121518"/>
                </a:moveTo>
                <a:cubicBezTo>
                  <a:pt x="-4471" y="61084"/>
                  <a:pt x="53967" y="-1900"/>
                  <a:pt x="121518" y="0"/>
                </a:cubicBezTo>
                <a:cubicBezTo>
                  <a:pt x="236285" y="-53930"/>
                  <a:pt x="561780" y="60248"/>
                  <a:pt x="694187" y="0"/>
                </a:cubicBezTo>
                <a:cubicBezTo>
                  <a:pt x="826594" y="-60248"/>
                  <a:pt x="999059" y="167"/>
                  <a:pt x="1182017" y="0"/>
                </a:cubicBezTo>
                <a:cubicBezTo>
                  <a:pt x="1364975" y="-167"/>
                  <a:pt x="1553306" y="53662"/>
                  <a:pt x="1648636" y="0"/>
                </a:cubicBezTo>
                <a:cubicBezTo>
                  <a:pt x="1743966" y="-53662"/>
                  <a:pt x="2120042" y="63828"/>
                  <a:pt x="2242515" y="0"/>
                </a:cubicBezTo>
                <a:cubicBezTo>
                  <a:pt x="2312530" y="11366"/>
                  <a:pt x="2378352" y="50581"/>
                  <a:pt x="2364033" y="121518"/>
                </a:cubicBezTo>
                <a:cubicBezTo>
                  <a:pt x="2378474" y="280232"/>
                  <a:pt x="2314026" y="398621"/>
                  <a:pt x="2364033" y="607574"/>
                </a:cubicBezTo>
                <a:cubicBezTo>
                  <a:pt x="2378299" y="674235"/>
                  <a:pt x="2300440" y="746241"/>
                  <a:pt x="2242515" y="729092"/>
                </a:cubicBezTo>
                <a:cubicBezTo>
                  <a:pt x="2049697" y="761465"/>
                  <a:pt x="1917682" y="676420"/>
                  <a:pt x="1775896" y="729092"/>
                </a:cubicBezTo>
                <a:cubicBezTo>
                  <a:pt x="1634110" y="781764"/>
                  <a:pt x="1402129" y="721606"/>
                  <a:pt x="1288066" y="729092"/>
                </a:cubicBezTo>
                <a:cubicBezTo>
                  <a:pt x="1174003" y="736578"/>
                  <a:pt x="1017751" y="665769"/>
                  <a:pt x="757817" y="729092"/>
                </a:cubicBezTo>
                <a:cubicBezTo>
                  <a:pt x="497883" y="792415"/>
                  <a:pt x="407147" y="662702"/>
                  <a:pt x="121518" y="729092"/>
                </a:cubicBezTo>
                <a:cubicBezTo>
                  <a:pt x="49053" y="734149"/>
                  <a:pt x="-12986" y="670007"/>
                  <a:pt x="0" y="607574"/>
                </a:cubicBezTo>
                <a:cubicBezTo>
                  <a:pt x="-27122" y="474493"/>
                  <a:pt x="51076" y="263686"/>
                  <a:pt x="0" y="121518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Box 14">
            <a:extLst>
              <a:ext uri="{FF2B5EF4-FFF2-40B4-BE49-F238E27FC236}">
                <a16:creationId xmlns:a16="http://schemas.microsoft.com/office/drawing/2014/main" id="{2E17C295-F1F6-4CB0-A061-AE85025768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757" y="683395"/>
            <a:ext cx="20258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LẤY VÀO</a:t>
            </a:r>
            <a:endParaRPr lang="en-US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1" name="Text Box 14">
            <a:extLst>
              <a:ext uri="{FF2B5EF4-FFF2-40B4-BE49-F238E27FC236}">
                <a16:creationId xmlns:a16="http://schemas.microsoft.com/office/drawing/2014/main" id="{748125B7-C223-4B78-A9E7-5795028267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9553" y="755554"/>
            <a:ext cx="20258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THẢI RA</a:t>
            </a:r>
            <a:endParaRPr lang="en-US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B025B9A0-F0CD-4C85-8FE9-3FF784724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972" y="1843123"/>
            <a:ext cx="164666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Khí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ô-xi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BD901805-A2BD-4AF8-AAF0-DEE2CBF35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177" y="2839844"/>
            <a:ext cx="1862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Thức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ăn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5" name="Text Box 14">
            <a:extLst>
              <a:ext uri="{FF2B5EF4-FFF2-40B4-BE49-F238E27FC236}">
                <a16:creationId xmlns:a16="http://schemas.microsoft.com/office/drawing/2014/main" id="{7777F71E-8DA9-4ED7-9E33-80235F52D4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10" y="3969718"/>
            <a:ext cx="259454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Nước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uống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EC5C8D26-AA43-4FF0-A406-E8C310046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6527" y="1748735"/>
            <a:ext cx="29216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Khí</a:t>
            </a:r>
            <a:r>
              <a:rPr lang="en-US" altLang="en-US" sz="32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các-bô-níc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7" name="Text Box 14">
            <a:extLst>
              <a:ext uri="{FF2B5EF4-FFF2-40B4-BE49-F238E27FC236}">
                <a16:creationId xmlns:a16="http://schemas.microsoft.com/office/drawing/2014/main" id="{A4CC87C4-28AA-4ED9-814D-1A16D82665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6213" y="2738021"/>
            <a:ext cx="18622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Phân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FCB20938-F814-40D2-87AE-498E5A22A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9016" y="4003574"/>
            <a:ext cx="42966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Nước</a:t>
            </a:r>
            <a:r>
              <a:rPr lang="en-US" altLang="en-US" sz="3200" b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tiểu</a:t>
            </a:r>
            <a:r>
              <a:rPr lang="vi-VN" altLang="en-US" sz="3200" b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, mồ hôi</a:t>
            </a:r>
            <a:endParaRPr lang="en-US" altLang="en-US" sz="32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19" name="Text Box 14">
            <a:extLst>
              <a:ext uri="{FF2B5EF4-FFF2-40B4-BE49-F238E27FC236}">
                <a16:creationId xmlns:a16="http://schemas.microsoft.com/office/drawing/2014/main" id="{D314A504-8EFD-4DB7-826F-5A5667286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63170" y="2521845"/>
            <a:ext cx="29216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 THỂ NGƯỜI</a:t>
            </a:r>
            <a:endParaRPr lang="en-US" alt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608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6825" y="-474800"/>
            <a:ext cx="3141251" cy="1748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33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590900" y="992301"/>
            <a:ext cx="1189695" cy="48629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ext Box 10">
            <a:extLst>
              <a:ext uri="{FF2B5EF4-FFF2-40B4-BE49-F238E27FC236}">
                <a16:creationId xmlns:a16="http://schemas.microsoft.com/office/drawing/2014/main" id="{E6A111EA-CDDF-4BBB-ADB2-38521288BB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29686"/>
            <a:ext cx="8991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 eaLnBrk="1" hangingPunct="1">
              <a:spcBef>
                <a:spcPct val="50000"/>
              </a:spcBef>
              <a:buAutoNum type="arabicPeriod"/>
            </a:pP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quan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tham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gia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 ở </a:t>
            </a:r>
            <a:r>
              <a:rPr lang="en-US" altLang="en-US" sz="3200" b="1" dirty="0" err="1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người</a:t>
            </a:r>
            <a:r>
              <a:rPr lang="en-US" altLang="en-US" sz="3200" b="1" dirty="0">
                <a:solidFill>
                  <a:srgbClr val="00545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endParaRPr lang="en-US" altLang="en-US" sz="3200" dirty="0">
              <a:solidFill>
                <a:srgbClr val="00545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F9F173F-991F-4DAF-BCB9-6D6C6D7A2D3E}"/>
              </a:ext>
            </a:extLst>
          </p:cNvPr>
          <p:cNvSpPr/>
          <p:nvPr/>
        </p:nvSpPr>
        <p:spPr>
          <a:xfrm>
            <a:off x="1724495" y="219320"/>
            <a:ext cx="5695009" cy="918103"/>
          </a:xfrm>
          <a:custGeom>
            <a:avLst/>
            <a:gdLst>
              <a:gd name="connsiteX0" fmla="*/ 0 w 5695009"/>
              <a:gd name="connsiteY0" fmla="*/ 153020 h 918103"/>
              <a:gd name="connsiteX1" fmla="*/ 153020 w 5695009"/>
              <a:gd name="connsiteY1" fmla="*/ 0 h 918103"/>
              <a:gd name="connsiteX2" fmla="*/ 697905 w 5695009"/>
              <a:gd name="connsiteY2" fmla="*/ 0 h 918103"/>
              <a:gd name="connsiteX3" fmla="*/ 1188900 w 5695009"/>
              <a:gd name="connsiteY3" fmla="*/ 0 h 918103"/>
              <a:gd name="connsiteX4" fmla="*/ 1679895 w 5695009"/>
              <a:gd name="connsiteY4" fmla="*/ 0 h 918103"/>
              <a:gd name="connsiteX5" fmla="*/ 2332559 w 5695009"/>
              <a:gd name="connsiteY5" fmla="*/ 0 h 918103"/>
              <a:gd name="connsiteX6" fmla="*/ 2931333 w 5695009"/>
              <a:gd name="connsiteY6" fmla="*/ 0 h 918103"/>
              <a:gd name="connsiteX7" fmla="*/ 3583997 w 5695009"/>
              <a:gd name="connsiteY7" fmla="*/ 0 h 918103"/>
              <a:gd name="connsiteX8" fmla="*/ 4021102 w 5695009"/>
              <a:gd name="connsiteY8" fmla="*/ 0 h 918103"/>
              <a:gd name="connsiteX9" fmla="*/ 4565987 w 5695009"/>
              <a:gd name="connsiteY9" fmla="*/ 0 h 918103"/>
              <a:gd name="connsiteX10" fmla="*/ 5541989 w 5695009"/>
              <a:gd name="connsiteY10" fmla="*/ 0 h 918103"/>
              <a:gd name="connsiteX11" fmla="*/ 5695009 w 5695009"/>
              <a:gd name="connsiteY11" fmla="*/ 153020 h 918103"/>
              <a:gd name="connsiteX12" fmla="*/ 5695009 w 5695009"/>
              <a:gd name="connsiteY12" fmla="*/ 459052 h 918103"/>
              <a:gd name="connsiteX13" fmla="*/ 5695009 w 5695009"/>
              <a:gd name="connsiteY13" fmla="*/ 765083 h 918103"/>
              <a:gd name="connsiteX14" fmla="*/ 5541989 w 5695009"/>
              <a:gd name="connsiteY14" fmla="*/ 918103 h 918103"/>
              <a:gd name="connsiteX15" fmla="*/ 4943215 w 5695009"/>
              <a:gd name="connsiteY15" fmla="*/ 918103 h 918103"/>
              <a:gd name="connsiteX16" fmla="*/ 4398330 w 5695009"/>
              <a:gd name="connsiteY16" fmla="*/ 918103 h 918103"/>
              <a:gd name="connsiteX17" fmla="*/ 3961225 w 5695009"/>
              <a:gd name="connsiteY17" fmla="*/ 918103 h 918103"/>
              <a:gd name="connsiteX18" fmla="*/ 3416340 w 5695009"/>
              <a:gd name="connsiteY18" fmla="*/ 918103 h 918103"/>
              <a:gd name="connsiteX19" fmla="*/ 2871455 w 5695009"/>
              <a:gd name="connsiteY19" fmla="*/ 918103 h 918103"/>
              <a:gd name="connsiteX20" fmla="*/ 2218791 w 5695009"/>
              <a:gd name="connsiteY20" fmla="*/ 918103 h 918103"/>
              <a:gd name="connsiteX21" fmla="*/ 1566127 w 5695009"/>
              <a:gd name="connsiteY21" fmla="*/ 918103 h 918103"/>
              <a:gd name="connsiteX22" fmla="*/ 859574 w 5695009"/>
              <a:gd name="connsiteY22" fmla="*/ 918103 h 918103"/>
              <a:gd name="connsiteX23" fmla="*/ 153020 w 5695009"/>
              <a:gd name="connsiteY23" fmla="*/ 918103 h 918103"/>
              <a:gd name="connsiteX24" fmla="*/ 0 w 5695009"/>
              <a:gd name="connsiteY24" fmla="*/ 765083 h 918103"/>
              <a:gd name="connsiteX25" fmla="*/ 0 w 5695009"/>
              <a:gd name="connsiteY25" fmla="*/ 471293 h 918103"/>
              <a:gd name="connsiteX26" fmla="*/ 0 w 5695009"/>
              <a:gd name="connsiteY26" fmla="*/ 153020 h 918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695009" h="918103" fill="none" extrusionOk="0">
                <a:moveTo>
                  <a:pt x="0" y="153020"/>
                </a:moveTo>
                <a:cubicBezTo>
                  <a:pt x="-17098" y="50452"/>
                  <a:pt x="70025" y="-1715"/>
                  <a:pt x="153020" y="0"/>
                </a:cubicBezTo>
                <a:cubicBezTo>
                  <a:pt x="288659" y="-9082"/>
                  <a:pt x="536260" y="47846"/>
                  <a:pt x="697905" y="0"/>
                </a:cubicBezTo>
                <a:cubicBezTo>
                  <a:pt x="859550" y="-47846"/>
                  <a:pt x="1046290" y="13937"/>
                  <a:pt x="1188900" y="0"/>
                </a:cubicBezTo>
                <a:cubicBezTo>
                  <a:pt x="1331511" y="-13937"/>
                  <a:pt x="1558994" y="27963"/>
                  <a:pt x="1679895" y="0"/>
                </a:cubicBezTo>
                <a:cubicBezTo>
                  <a:pt x="1800796" y="-27963"/>
                  <a:pt x="2198521" y="22902"/>
                  <a:pt x="2332559" y="0"/>
                </a:cubicBezTo>
                <a:cubicBezTo>
                  <a:pt x="2466597" y="-22902"/>
                  <a:pt x="2682491" y="3929"/>
                  <a:pt x="2931333" y="0"/>
                </a:cubicBezTo>
                <a:cubicBezTo>
                  <a:pt x="3180175" y="-3929"/>
                  <a:pt x="3311317" y="45290"/>
                  <a:pt x="3583997" y="0"/>
                </a:cubicBezTo>
                <a:cubicBezTo>
                  <a:pt x="3856677" y="-45290"/>
                  <a:pt x="3809791" y="30867"/>
                  <a:pt x="4021102" y="0"/>
                </a:cubicBezTo>
                <a:cubicBezTo>
                  <a:pt x="4232414" y="-30867"/>
                  <a:pt x="4452594" y="52807"/>
                  <a:pt x="4565987" y="0"/>
                </a:cubicBezTo>
                <a:cubicBezTo>
                  <a:pt x="4679381" y="-52807"/>
                  <a:pt x="5312920" y="64028"/>
                  <a:pt x="5541989" y="0"/>
                </a:cubicBezTo>
                <a:cubicBezTo>
                  <a:pt x="5632379" y="3879"/>
                  <a:pt x="5705891" y="79772"/>
                  <a:pt x="5695009" y="153020"/>
                </a:cubicBezTo>
                <a:cubicBezTo>
                  <a:pt x="5704293" y="275836"/>
                  <a:pt x="5692014" y="363362"/>
                  <a:pt x="5695009" y="459052"/>
                </a:cubicBezTo>
                <a:cubicBezTo>
                  <a:pt x="5698004" y="554742"/>
                  <a:pt x="5672509" y="692129"/>
                  <a:pt x="5695009" y="765083"/>
                </a:cubicBezTo>
                <a:cubicBezTo>
                  <a:pt x="5696551" y="831833"/>
                  <a:pt x="5615307" y="931593"/>
                  <a:pt x="5541989" y="918103"/>
                </a:cubicBezTo>
                <a:cubicBezTo>
                  <a:pt x="5316387" y="961813"/>
                  <a:pt x="5122454" y="856417"/>
                  <a:pt x="4943215" y="918103"/>
                </a:cubicBezTo>
                <a:cubicBezTo>
                  <a:pt x="4763976" y="979789"/>
                  <a:pt x="4573342" y="872596"/>
                  <a:pt x="4398330" y="918103"/>
                </a:cubicBezTo>
                <a:cubicBezTo>
                  <a:pt x="4223318" y="963610"/>
                  <a:pt x="4068662" y="868257"/>
                  <a:pt x="3961225" y="918103"/>
                </a:cubicBezTo>
                <a:cubicBezTo>
                  <a:pt x="3853789" y="967949"/>
                  <a:pt x="3625791" y="892845"/>
                  <a:pt x="3416340" y="918103"/>
                </a:cubicBezTo>
                <a:cubicBezTo>
                  <a:pt x="3206890" y="943361"/>
                  <a:pt x="3084625" y="886657"/>
                  <a:pt x="2871455" y="918103"/>
                </a:cubicBezTo>
                <a:cubicBezTo>
                  <a:pt x="2658285" y="949549"/>
                  <a:pt x="2504560" y="875972"/>
                  <a:pt x="2218791" y="918103"/>
                </a:cubicBezTo>
                <a:cubicBezTo>
                  <a:pt x="1933022" y="960234"/>
                  <a:pt x="1718330" y="850804"/>
                  <a:pt x="1566127" y="918103"/>
                </a:cubicBezTo>
                <a:cubicBezTo>
                  <a:pt x="1413924" y="985402"/>
                  <a:pt x="1146536" y="906897"/>
                  <a:pt x="859574" y="918103"/>
                </a:cubicBezTo>
                <a:cubicBezTo>
                  <a:pt x="572612" y="929309"/>
                  <a:pt x="321910" y="860674"/>
                  <a:pt x="153020" y="918103"/>
                </a:cubicBezTo>
                <a:cubicBezTo>
                  <a:pt x="62362" y="923706"/>
                  <a:pt x="12018" y="850191"/>
                  <a:pt x="0" y="765083"/>
                </a:cubicBezTo>
                <a:cubicBezTo>
                  <a:pt x="-30750" y="623935"/>
                  <a:pt x="8135" y="567728"/>
                  <a:pt x="0" y="471293"/>
                </a:cubicBezTo>
                <a:cubicBezTo>
                  <a:pt x="-8135" y="374858"/>
                  <a:pt x="775" y="285543"/>
                  <a:pt x="0" y="153020"/>
                </a:cubicBezTo>
                <a:close/>
              </a:path>
              <a:path w="5695009" h="918103" stroke="0" extrusionOk="0">
                <a:moveTo>
                  <a:pt x="0" y="153020"/>
                </a:moveTo>
                <a:cubicBezTo>
                  <a:pt x="-11615" y="85862"/>
                  <a:pt x="64423" y="-17734"/>
                  <a:pt x="153020" y="0"/>
                </a:cubicBezTo>
                <a:cubicBezTo>
                  <a:pt x="416703" y="-75945"/>
                  <a:pt x="531005" y="6780"/>
                  <a:pt x="859574" y="0"/>
                </a:cubicBezTo>
                <a:cubicBezTo>
                  <a:pt x="1188143" y="-6780"/>
                  <a:pt x="1161789" y="11041"/>
                  <a:pt x="1350569" y="0"/>
                </a:cubicBezTo>
                <a:cubicBezTo>
                  <a:pt x="1539349" y="-11041"/>
                  <a:pt x="1682722" y="40525"/>
                  <a:pt x="1787674" y="0"/>
                </a:cubicBezTo>
                <a:cubicBezTo>
                  <a:pt x="1892626" y="-40525"/>
                  <a:pt x="2144685" y="30906"/>
                  <a:pt x="2494228" y="0"/>
                </a:cubicBezTo>
                <a:cubicBezTo>
                  <a:pt x="2843771" y="-30906"/>
                  <a:pt x="2987202" y="37079"/>
                  <a:pt x="3146892" y="0"/>
                </a:cubicBezTo>
                <a:cubicBezTo>
                  <a:pt x="3306582" y="-37079"/>
                  <a:pt x="3572130" y="37631"/>
                  <a:pt x="3799556" y="0"/>
                </a:cubicBezTo>
                <a:cubicBezTo>
                  <a:pt x="4026982" y="-37631"/>
                  <a:pt x="4190693" y="51094"/>
                  <a:pt x="4452220" y="0"/>
                </a:cubicBezTo>
                <a:cubicBezTo>
                  <a:pt x="4713747" y="-51094"/>
                  <a:pt x="4744374" y="40113"/>
                  <a:pt x="4889325" y="0"/>
                </a:cubicBezTo>
                <a:cubicBezTo>
                  <a:pt x="5034277" y="-40113"/>
                  <a:pt x="5244876" y="72893"/>
                  <a:pt x="5541989" y="0"/>
                </a:cubicBezTo>
                <a:cubicBezTo>
                  <a:pt x="5619848" y="1153"/>
                  <a:pt x="5678480" y="65024"/>
                  <a:pt x="5695009" y="153020"/>
                </a:cubicBezTo>
                <a:cubicBezTo>
                  <a:pt x="5717280" y="234264"/>
                  <a:pt x="5662057" y="347807"/>
                  <a:pt x="5695009" y="440690"/>
                </a:cubicBezTo>
                <a:cubicBezTo>
                  <a:pt x="5727961" y="533573"/>
                  <a:pt x="5668642" y="683111"/>
                  <a:pt x="5695009" y="765083"/>
                </a:cubicBezTo>
                <a:cubicBezTo>
                  <a:pt x="5691094" y="853293"/>
                  <a:pt x="5609404" y="911942"/>
                  <a:pt x="5541989" y="918103"/>
                </a:cubicBezTo>
                <a:cubicBezTo>
                  <a:pt x="5392559" y="994419"/>
                  <a:pt x="5063886" y="888784"/>
                  <a:pt x="4889325" y="918103"/>
                </a:cubicBezTo>
                <a:cubicBezTo>
                  <a:pt x="4714764" y="947422"/>
                  <a:pt x="4614126" y="890977"/>
                  <a:pt x="4452220" y="918103"/>
                </a:cubicBezTo>
                <a:cubicBezTo>
                  <a:pt x="4290314" y="945229"/>
                  <a:pt x="4142930" y="868111"/>
                  <a:pt x="4015114" y="918103"/>
                </a:cubicBezTo>
                <a:cubicBezTo>
                  <a:pt x="3887298" y="968095"/>
                  <a:pt x="3783752" y="875813"/>
                  <a:pt x="3578009" y="918103"/>
                </a:cubicBezTo>
                <a:cubicBezTo>
                  <a:pt x="3372267" y="960393"/>
                  <a:pt x="3252062" y="870913"/>
                  <a:pt x="3087014" y="918103"/>
                </a:cubicBezTo>
                <a:cubicBezTo>
                  <a:pt x="2921966" y="965293"/>
                  <a:pt x="2735574" y="914210"/>
                  <a:pt x="2596019" y="918103"/>
                </a:cubicBezTo>
                <a:cubicBezTo>
                  <a:pt x="2456465" y="921996"/>
                  <a:pt x="2215427" y="861086"/>
                  <a:pt x="1997245" y="918103"/>
                </a:cubicBezTo>
                <a:cubicBezTo>
                  <a:pt x="1779063" y="975120"/>
                  <a:pt x="1488815" y="909977"/>
                  <a:pt x="1344581" y="918103"/>
                </a:cubicBezTo>
                <a:cubicBezTo>
                  <a:pt x="1200347" y="926229"/>
                  <a:pt x="982298" y="909301"/>
                  <a:pt x="853586" y="918103"/>
                </a:cubicBezTo>
                <a:cubicBezTo>
                  <a:pt x="724875" y="926905"/>
                  <a:pt x="461530" y="906632"/>
                  <a:pt x="153020" y="918103"/>
                </a:cubicBezTo>
                <a:cubicBezTo>
                  <a:pt x="65426" y="896811"/>
                  <a:pt x="4713" y="848250"/>
                  <a:pt x="0" y="765083"/>
                </a:cubicBezTo>
                <a:cubicBezTo>
                  <a:pt x="-11978" y="624650"/>
                  <a:pt x="14485" y="605375"/>
                  <a:pt x="0" y="459052"/>
                </a:cubicBezTo>
                <a:cubicBezTo>
                  <a:pt x="-14485" y="312729"/>
                  <a:pt x="23081" y="262937"/>
                  <a:pt x="0" y="15302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34902"/>
            </a:scheme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Google Shape;190;p32">
            <a:extLst>
              <a:ext uri="{FF2B5EF4-FFF2-40B4-BE49-F238E27FC236}">
                <a16:creationId xmlns:a16="http://schemas.microsoft.com/office/drawing/2014/main" id="{B4BB19A7-18D1-475C-B131-DB7FD3E4801B}"/>
              </a:ext>
            </a:extLst>
          </p:cNvPr>
          <p:cNvSpPr txBox="1">
            <a:spLocks/>
          </p:cNvSpPr>
          <p:nvPr/>
        </p:nvSpPr>
        <p:spPr>
          <a:xfrm>
            <a:off x="1608924" y="248141"/>
            <a:ext cx="5773752" cy="86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Handlee"/>
              <a:buNone/>
              <a:defRPr sz="4200" b="1" i="0" u="none" strike="noStrike" cap="none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rchitects Daughter"/>
              <a:buNone/>
              <a:defRPr sz="4200" b="1" i="0" u="none" strike="noStrike" cap="none">
                <a:solidFill>
                  <a:schemeClr val="accent1"/>
                </a:solidFill>
                <a:latin typeface="Architects Daughter"/>
                <a:ea typeface="Architects Daughter"/>
                <a:cs typeface="Architects Daughter"/>
                <a:sym typeface="Architects Daughter"/>
              </a:defRPr>
            </a:lvl9pPr>
          </a:lstStyle>
          <a:p>
            <a:pPr algn="ctr"/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Trao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đổi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chất</a:t>
            </a:r>
            <a:r>
              <a:rPr lang="en-US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ở </a:t>
            </a:r>
            <a:r>
              <a:rPr lang="en-US" sz="320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người</a:t>
            </a:r>
            <a:endParaRPr 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  <a:p>
            <a:pPr algn="ctr"/>
            <a:r>
              <a:rPr lang="en-US" sz="24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(</a:t>
            </a:r>
            <a:r>
              <a:rPr lang="en-US" sz="2400" b="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tiếp</a:t>
            </a:r>
            <a:r>
              <a:rPr lang="en-US" sz="24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 </a:t>
            </a:r>
            <a:r>
              <a:rPr lang="en-US" sz="2400" b="0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theo</a:t>
            </a:r>
            <a:r>
              <a:rPr lang="en-US" sz="2400" b="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58854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4988311" y="1048215"/>
            <a:ext cx="4021874" cy="1185200"/>
          </a:xfrm>
          <a:custGeom>
            <a:avLst/>
            <a:gdLst>
              <a:gd name="connsiteX0" fmla="*/ 0 w 4021874"/>
              <a:gd name="connsiteY0" fmla="*/ 197537 h 1185200"/>
              <a:gd name="connsiteX1" fmla="*/ 197537 w 4021874"/>
              <a:gd name="connsiteY1" fmla="*/ 0 h 1185200"/>
              <a:gd name="connsiteX2" fmla="*/ 606847 w 4021874"/>
              <a:gd name="connsiteY2" fmla="*/ 0 h 1185200"/>
              <a:gd name="connsiteX3" fmla="*/ 1016158 w 4021874"/>
              <a:gd name="connsiteY3" fmla="*/ 0 h 1185200"/>
              <a:gd name="connsiteX4" fmla="*/ 1425468 w 4021874"/>
              <a:gd name="connsiteY4" fmla="*/ 0 h 1185200"/>
              <a:gd name="connsiteX5" fmla="*/ 1943582 w 4021874"/>
              <a:gd name="connsiteY5" fmla="*/ 0 h 1185200"/>
              <a:gd name="connsiteX6" fmla="*/ 2389160 w 4021874"/>
              <a:gd name="connsiteY6" fmla="*/ 0 h 1185200"/>
              <a:gd name="connsiteX7" fmla="*/ 2979811 w 4021874"/>
              <a:gd name="connsiteY7" fmla="*/ 0 h 1185200"/>
              <a:gd name="connsiteX8" fmla="*/ 3824337 w 4021874"/>
              <a:gd name="connsiteY8" fmla="*/ 0 h 1185200"/>
              <a:gd name="connsiteX9" fmla="*/ 4021874 w 4021874"/>
              <a:gd name="connsiteY9" fmla="*/ 197537 h 1185200"/>
              <a:gd name="connsiteX10" fmla="*/ 4021874 w 4021874"/>
              <a:gd name="connsiteY10" fmla="*/ 584699 h 1185200"/>
              <a:gd name="connsiteX11" fmla="*/ 4021874 w 4021874"/>
              <a:gd name="connsiteY11" fmla="*/ 987663 h 1185200"/>
              <a:gd name="connsiteX12" fmla="*/ 3824337 w 4021874"/>
              <a:gd name="connsiteY12" fmla="*/ 1185200 h 1185200"/>
              <a:gd name="connsiteX13" fmla="*/ 3233687 w 4021874"/>
              <a:gd name="connsiteY13" fmla="*/ 1185200 h 1185200"/>
              <a:gd name="connsiteX14" fmla="*/ 2643036 w 4021874"/>
              <a:gd name="connsiteY14" fmla="*/ 1185200 h 1185200"/>
              <a:gd name="connsiteX15" fmla="*/ 2233726 w 4021874"/>
              <a:gd name="connsiteY15" fmla="*/ 1185200 h 1185200"/>
              <a:gd name="connsiteX16" fmla="*/ 1824416 w 4021874"/>
              <a:gd name="connsiteY16" fmla="*/ 1185200 h 1185200"/>
              <a:gd name="connsiteX17" fmla="*/ 1270034 w 4021874"/>
              <a:gd name="connsiteY17" fmla="*/ 1185200 h 1185200"/>
              <a:gd name="connsiteX18" fmla="*/ 679383 w 4021874"/>
              <a:gd name="connsiteY18" fmla="*/ 1185200 h 1185200"/>
              <a:gd name="connsiteX19" fmla="*/ 197537 w 4021874"/>
              <a:gd name="connsiteY19" fmla="*/ 1185200 h 1185200"/>
              <a:gd name="connsiteX20" fmla="*/ 0 w 4021874"/>
              <a:gd name="connsiteY20" fmla="*/ 987663 h 1185200"/>
              <a:gd name="connsiteX21" fmla="*/ 0 w 4021874"/>
              <a:gd name="connsiteY21" fmla="*/ 584699 h 1185200"/>
              <a:gd name="connsiteX22" fmla="*/ 0 w 4021874"/>
              <a:gd name="connsiteY22" fmla="*/ 197537 h 11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4021874" h="1185200" fill="none" extrusionOk="0">
                <a:moveTo>
                  <a:pt x="0" y="197537"/>
                </a:moveTo>
                <a:cubicBezTo>
                  <a:pt x="-11883" y="69373"/>
                  <a:pt x="58515" y="-12482"/>
                  <a:pt x="197537" y="0"/>
                </a:cubicBezTo>
                <a:cubicBezTo>
                  <a:pt x="344023" y="-32801"/>
                  <a:pt x="506425" y="17682"/>
                  <a:pt x="606847" y="0"/>
                </a:cubicBezTo>
                <a:cubicBezTo>
                  <a:pt x="707269" y="-17682"/>
                  <a:pt x="909921" y="21113"/>
                  <a:pt x="1016158" y="0"/>
                </a:cubicBezTo>
                <a:cubicBezTo>
                  <a:pt x="1122395" y="-21113"/>
                  <a:pt x="1296393" y="13669"/>
                  <a:pt x="1425468" y="0"/>
                </a:cubicBezTo>
                <a:cubicBezTo>
                  <a:pt x="1554543" y="-13669"/>
                  <a:pt x="1720267" y="22467"/>
                  <a:pt x="1943582" y="0"/>
                </a:cubicBezTo>
                <a:cubicBezTo>
                  <a:pt x="2166897" y="-22467"/>
                  <a:pt x="2294080" y="33291"/>
                  <a:pt x="2389160" y="0"/>
                </a:cubicBezTo>
                <a:cubicBezTo>
                  <a:pt x="2484240" y="-33291"/>
                  <a:pt x="2688223" y="24553"/>
                  <a:pt x="2979811" y="0"/>
                </a:cubicBezTo>
                <a:cubicBezTo>
                  <a:pt x="3271399" y="-24553"/>
                  <a:pt x="3468421" y="41143"/>
                  <a:pt x="3824337" y="0"/>
                </a:cubicBezTo>
                <a:cubicBezTo>
                  <a:pt x="3921152" y="7407"/>
                  <a:pt x="4046968" y="82164"/>
                  <a:pt x="4021874" y="197537"/>
                </a:cubicBezTo>
                <a:cubicBezTo>
                  <a:pt x="4061897" y="301834"/>
                  <a:pt x="3989507" y="395612"/>
                  <a:pt x="4021874" y="584699"/>
                </a:cubicBezTo>
                <a:cubicBezTo>
                  <a:pt x="4054241" y="773786"/>
                  <a:pt x="4016772" y="823786"/>
                  <a:pt x="4021874" y="987663"/>
                </a:cubicBezTo>
                <a:cubicBezTo>
                  <a:pt x="4023636" y="1072814"/>
                  <a:pt x="3906220" y="1184165"/>
                  <a:pt x="3824337" y="1185200"/>
                </a:cubicBezTo>
                <a:cubicBezTo>
                  <a:pt x="3627423" y="1187689"/>
                  <a:pt x="3447845" y="1179702"/>
                  <a:pt x="3233687" y="1185200"/>
                </a:cubicBezTo>
                <a:cubicBezTo>
                  <a:pt x="3019529" y="1190698"/>
                  <a:pt x="2880204" y="1143716"/>
                  <a:pt x="2643036" y="1185200"/>
                </a:cubicBezTo>
                <a:cubicBezTo>
                  <a:pt x="2405868" y="1226684"/>
                  <a:pt x="2424060" y="1152181"/>
                  <a:pt x="2233726" y="1185200"/>
                </a:cubicBezTo>
                <a:cubicBezTo>
                  <a:pt x="2043392" y="1218219"/>
                  <a:pt x="1913218" y="1137783"/>
                  <a:pt x="1824416" y="1185200"/>
                </a:cubicBezTo>
                <a:cubicBezTo>
                  <a:pt x="1735614" y="1232617"/>
                  <a:pt x="1498308" y="1178801"/>
                  <a:pt x="1270034" y="1185200"/>
                </a:cubicBezTo>
                <a:cubicBezTo>
                  <a:pt x="1041760" y="1191599"/>
                  <a:pt x="936078" y="1175632"/>
                  <a:pt x="679383" y="1185200"/>
                </a:cubicBezTo>
                <a:cubicBezTo>
                  <a:pt x="422688" y="1194768"/>
                  <a:pt x="331369" y="1158468"/>
                  <a:pt x="197537" y="1185200"/>
                </a:cubicBezTo>
                <a:cubicBezTo>
                  <a:pt x="99405" y="1213050"/>
                  <a:pt x="-1472" y="1084258"/>
                  <a:pt x="0" y="987663"/>
                </a:cubicBezTo>
                <a:cubicBezTo>
                  <a:pt x="-4973" y="868661"/>
                  <a:pt x="14917" y="726450"/>
                  <a:pt x="0" y="584699"/>
                </a:cubicBezTo>
                <a:cubicBezTo>
                  <a:pt x="-14917" y="442948"/>
                  <a:pt x="41737" y="334933"/>
                  <a:pt x="0" y="197537"/>
                </a:cubicBezTo>
                <a:close/>
              </a:path>
              <a:path w="4021874" h="1185200" stroke="0" extrusionOk="0">
                <a:moveTo>
                  <a:pt x="0" y="197537"/>
                </a:moveTo>
                <a:cubicBezTo>
                  <a:pt x="-3936" y="94320"/>
                  <a:pt x="86290" y="-9331"/>
                  <a:pt x="197537" y="0"/>
                </a:cubicBezTo>
                <a:cubicBezTo>
                  <a:pt x="358317" y="-58499"/>
                  <a:pt x="566655" y="8642"/>
                  <a:pt x="788187" y="0"/>
                </a:cubicBezTo>
                <a:cubicBezTo>
                  <a:pt x="1009719" y="-8642"/>
                  <a:pt x="1107189" y="46295"/>
                  <a:pt x="1233766" y="0"/>
                </a:cubicBezTo>
                <a:cubicBezTo>
                  <a:pt x="1360343" y="-46295"/>
                  <a:pt x="1539949" y="9477"/>
                  <a:pt x="1643076" y="0"/>
                </a:cubicBezTo>
                <a:cubicBezTo>
                  <a:pt x="1746203" y="-9477"/>
                  <a:pt x="1948569" y="14558"/>
                  <a:pt x="2233726" y="0"/>
                </a:cubicBezTo>
                <a:cubicBezTo>
                  <a:pt x="2518883" y="-14558"/>
                  <a:pt x="2611726" y="36882"/>
                  <a:pt x="2788108" y="0"/>
                </a:cubicBezTo>
                <a:cubicBezTo>
                  <a:pt x="2964490" y="-36882"/>
                  <a:pt x="3180430" y="30548"/>
                  <a:pt x="3342491" y="0"/>
                </a:cubicBezTo>
                <a:cubicBezTo>
                  <a:pt x="3504552" y="-30548"/>
                  <a:pt x="3614884" y="14720"/>
                  <a:pt x="3824337" y="0"/>
                </a:cubicBezTo>
                <a:cubicBezTo>
                  <a:pt x="3949105" y="-497"/>
                  <a:pt x="4014342" y="102499"/>
                  <a:pt x="4021874" y="197537"/>
                </a:cubicBezTo>
                <a:cubicBezTo>
                  <a:pt x="4025606" y="342098"/>
                  <a:pt x="3989726" y="422829"/>
                  <a:pt x="4021874" y="568896"/>
                </a:cubicBezTo>
                <a:cubicBezTo>
                  <a:pt x="4054022" y="714963"/>
                  <a:pt x="3999296" y="786934"/>
                  <a:pt x="4021874" y="987663"/>
                </a:cubicBezTo>
                <a:cubicBezTo>
                  <a:pt x="4031773" y="1093649"/>
                  <a:pt x="3918181" y="1163656"/>
                  <a:pt x="3824337" y="1185200"/>
                </a:cubicBezTo>
                <a:cubicBezTo>
                  <a:pt x="3632824" y="1213602"/>
                  <a:pt x="3478362" y="1146429"/>
                  <a:pt x="3342491" y="1185200"/>
                </a:cubicBezTo>
                <a:cubicBezTo>
                  <a:pt x="3206620" y="1223971"/>
                  <a:pt x="2972244" y="1120702"/>
                  <a:pt x="2751840" y="1185200"/>
                </a:cubicBezTo>
                <a:cubicBezTo>
                  <a:pt x="2531436" y="1249698"/>
                  <a:pt x="2514050" y="1168106"/>
                  <a:pt x="2306262" y="1185200"/>
                </a:cubicBezTo>
                <a:cubicBezTo>
                  <a:pt x="2098474" y="1202294"/>
                  <a:pt x="2002354" y="1178471"/>
                  <a:pt x="1896952" y="1185200"/>
                </a:cubicBezTo>
                <a:cubicBezTo>
                  <a:pt x="1791550" y="1191929"/>
                  <a:pt x="1641683" y="1142546"/>
                  <a:pt x="1487642" y="1185200"/>
                </a:cubicBezTo>
                <a:cubicBezTo>
                  <a:pt x="1333601" y="1227854"/>
                  <a:pt x="1263421" y="1182514"/>
                  <a:pt x="1078331" y="1185200"/>
                </a:cubicBezTo>
                <a:cubicBezTo>
                  <a:pt x="893241" y="1187886"/>
                  <a:pt x="510791" y="1106945"/>
                  <a:pt x="197537" y="1185200"/>
                </a:cubicBezTo>
                <a:cubicBezTo>
                  <a:pt x="84562" y="1184590"/>
                  <a:pt x="14908" y="1102851"/>
                  <a:pt x="0" y="987663"/>
                </a:cubicBezTo>
                <a:cubicBezTo>
                  <a:pt x="-15515" y="864836"/>
                  <a:pt x="32883" y="680910"/>
                  <a:pt x="0" y="592600"/>
                </a:cubicBezTo>
                <a:cubicBezTo>
                  <a:pt x="-32883" y="504290"/>
                  <a:pt x="16972" y="280630"/>
                  <a:pt x="0" y="197537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14">
            <a:extLst>
              <a:ext uri="{FF2B5EF4-FFF2-40B4-BE49-F238E27FC236}">
                <a16:creationId xmlns:a16="http://schemas.microsoft.com/office/drawing/2014/main" id="{87C1ACBA-98B5-490F-99C7-EABEFDA8D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8839" y="1148396"/>
            <a:ext cx="42151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Gọi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tên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và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nói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chức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năng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của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từng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chemeClr val="accent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.</a:t>
            </a:r>
            <a:endParaRPr lang="en-US" altLang="en-US" sz="2800" b="1" dirty="0">
              <a:solidFill>
                <a:schemeClr val="accent1">
                  <a:lumMod val="90000"/>
                  <a:lumOff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pic>
        <p:nvPicPr>
          <p:cNvPr id="1026" name="Picture 2" descr="Message Question Green Icon - Message Types Icons - SoftIcons.com">
            <a:extLst>
              <a:ext uri="{FF2B5EF4-FFF2-40B4-BE49-F238E27FC236}">
                <a16:creationId xmlns:a16="http://schemas.microsoft.com/office/drawing/2014/main" id="{2B0DBDC3-F1E4-47DA-94FC-239160FA5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8311" y="594732"/>
            <a:ext cx="616569" cy="6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FE93C091-14F7-49C3-B7DC-DB3D263F1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4732020" cy="51435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216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3888059" y="1219200"/>
            <a:ext cx="4542262" cy="3419707"/>
          </a:xfrm>
          <a:custGeom>
            <a:avLst/>
            <a:gdLst>
              <a:gd name="connsiteX0" fmla="*/ 0 w 4542262"/>
              <a:gd name="connsiteY0" fmla="*/ 569963 h 3419707"/>
              <a:gd name="connsiteX1" fmla="*/ 569963 w 4542262"/>
              <a:gd name="connsiteY1" fmla="*/ 0 h 3419707"/>
              <a:gd name="connsiteX2" fmla="*/ 1205066 w 4542262"/>
              <a:gd name="connsiteY2" fmla="*/ 0 h 3419707"/>
              <a:gd name="connsiteX3" fmla="*/ 1772122 w 4542262"/>
              <a:gd name="connsiteY3" fmla="*/ 0 h 3419707"/>
              <a:gd name="connsiteX4" fmla="*/ 2271131 w 4542262"/>
              <a:gd name="connsiteY4" fmla="*/ 0 h 3419707"/>
              <a:gd name="connsiteX5" fmla="*/ 2906234 w 4542262"/>
              <a:gd name="connsiteY5" fmla="*/ 0 h 3419707"/>
              <a:gd name="connsiteX6" fmla="*/ 3405243 w 4542262"/>
              <a:gd name="connsiteY6" fmla="*/ 0 h 3419707"/>
              <a:gd name="connsiteX7" fmla="*/ 3972299 w 4542262"/>
              <a:gd name="connsiteY7" fmla="*/ 0 h 3419707"/>
              <a:gd name="connsiteX8" fmla="*/ 4542262 w 4542262"/>
              <a:gd name="connsiteY8" fmla="*/ 569963 h 3419707"/>
              <a:gd name="connsiteX9" fmla="*/ 4542262 w 4542262"/>
              <a:gd name="connsiteY9" fmla="*/ 1117110 h 3419707"/>
              <a:gd name="connsiteX10" fmla="*/ 4542262 w 4542262"/>
              <a:gd name="connsiteY10" fmla="*/ 1618662 h 3419707"/>
              <a:gd name="connsiteX11" fmla="*/ 4542262 w 4542262"/>
              <a:gd name="connsiteY11" fmla="*/ 2165810 h 3419707"/>
              <a:gd name="connsiteX12" fmla="*/ 4542262 w 4542262"/>
              <a:gd name="connsiteY12" fmla="*/ 2849744 h 3419707"/>
              <a:gd name="connsiteX13" fmla="*/ 3972299 w 4542262"/>
              <a:gd name="connsiteY13" fmla="*/ 3419707 h 3419707"/>
              <a:gd name="connsiteX14" fmla="*/ 3405243 w 4542262"/>
              <a:gd name="connsiteY14" fmla="*/ 3419707 h 3419707"/>
              <a:gd name="connsiteX15" fmla="*/ 2804164 w 4542262"/>
              <a:gd name="connsiteY15" fmla="*/ 3419707 h 3419707"/>
              <a:gd name="connsiteX16" fmla="*/ 2169061 w 4542262"/>
              <a:gd name="connsiteY16" fmla="*/ 3419707 h 3419707"/>
              <a:gd name="connsiteX17" fmla="*/ 1636028 w 4542262"/>
              <a:gd name="connsiteY17" fmla="*/ 3419707 h 3419707"/>
              <a:gd name="connsiteX18" fmla="*/ 1102996 w 4542262"/>
              <a:gd name="connsiteY18" fmla="*/ 3419707 h 3419707"/>
              <a:gd name="connsiteX19" fmla="*/ 569963 w 4542262"/>
              <a:gd name="connsiteY19" fmla="*/ 3419707 h 3419707"/>
              <a:gd name="connsiteX20" fmla="*/ 0 w 4542262"/>
              <a:gd name="connsiteY20" fmla="*/ 2849744 h 3419707"/>
              <a:gd name="connsiteX21" fmla="*/ 0 w 4542262"/>
              <a:gd name="connsiteY21" fmla="*/ 2325394 h 3419707"/>
              <a:gd name="connsiteX22" fmla="*/ 0 w 4542262"/>
              <a:gd name="connsiteY22" fmla="*/ 1732651 h 3419707"/>
              <a:gd name="connsiteX23" fmla="*/ 0 w 4542262"/>
              <a:gd name="connsiteY23" fmla="*/ 1139908 h 3419707"/>
              <a:gd name="connsiteX24" fmla="*/ 0 w 4542262"/>
              <a:gd name="connsiteY24" fmla="*/ 569963 h 341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542262" h="3419707" fill="none" extrusionOk="0">
                <a:moveTo>
                  <a:pt x="0" y="569963"/>
                </a:moveTo>
                <a:cubicBezTo>
                  <a:pt x="10691" y="276478"/>
                  <a:pt x="288875" y="5552"/>
                  <a:pt x="569963" y="0"/>
                </a:cubicBezTo>
                <a:cubicBezTo>
                  <a:pt x="847830" y="-7949"/>
                  <a:pt x="937865" y="54854"/>
                  <a:pt x="1205066" y="0"/>
                </a:cubicBezTo>
                <a:cubicBezTo>
                  <a:pt x="1472267" y="-54854"/>
                  <a:pt x="1579810" y="6527"/>
                  <a:pt x="1772122" y="0"/>
                </a:cubicBezTo>
                <a:cubicBezTo>
                  <a:pt x="1964434" y="-6527"/>
                  <a:pt x="2112716" y="27041"/>
                  <a:pt x="2271131" y="0"/>
                </a:cubicBezTo>
                <a:cubicBezTo>
                  <a:pt x="2429546" y="-27041"/>
                  <a:pt x="2684006" y="8818"/>
                  <a:pt x="2906234" y="0"/>
                </a:cubicBezTo>
                <a:cubicBezTo>
                  <a:pt x="3128462" y="-8818"/>
                  <a:pt x="3282755" y="28214"/>
                  <a:pt x="3405243" y="0"/>
                </a:cubicBezTo>
                <a:cubicBezTo>
                  <a:pt x="3527731" y="-28214"/>
                  <a:pt x="3728230" y="46687"/>
                  <a:pt x="3972299" y="0"/>
                </a:cubicBezTo>
                <a:cubicBezTo>
                  <a:pt x="4330258" y="-27542"/>
                  <a:pt x="4571362" y="258830"/>
                  <a:pt x="4542262" y="569963"/>
                </a:cubicBezTo>
                <a:cubicBezTo>
                  <a:pt x="4605355" y="753895"/>
                  <a:pt x="4482141" y="1002970"/>
                  <a:pt x="4542262" y="1117110"/>
                </a:cubicBezTo>
                <a:cubicBezTo>
                  <a:pt x="4602383" y="1231250"/>
                  <a:pt x="4501358" y="1375070"/>
                  <a:pt x="4542262" y="1618662"/>
                </a:cubicBezTo>
                <a:cubicBezTo>
                  <a:pt x="4583166" y="1862254"/>
                  <a:pt x="4480760" y="2010773"/>
                  <a:pt x="4542262" y="2165810"/>
                </a:cubicBezTo>
                <a:cubicBezTo>
                  <a:pt x="4603764" y="2320847"/>
                  <a:pt x="4496059" y="2531638"/>
                  <a:pt x="4542262" y="2849744"/>
                </a:cubicBezTo>
                <a:cubicBezTo>
                  <a:pt x="4576005" y="3186789"/>
                  <a:pt x="4296908" y="3429878"/>
                  <a:pt x="3972299" y="3419707"/>
                </a:cubicBezTo>
                <a:cubicBezTo>
                  <a:pt x="3846870" y="3440611"/>
                  <a:pt x="3567839" y="3378293"/>
                  <a:pt x="3405243" y="3419707"/>
                </a:cubicBezTo>
                <a:cubicBezTo>
                  <a:pt x="3242647" y="3461121"/>
                  <a:pt x="3074090" y="3357549"/>
                  <a:pt x="2804164" y="3419707"/>
                </a:cubicBezTo>
                <a:cubicBezTo>
                  <a:pt x="2534238" y="3481865"/>
                  <a:pt x="2309828" y="3356477"/>
                  <a:pt x="2169061" y="3419707"/>
                </a:cubicBezTo>
                <a:cubicBezTo>
                  <a:pt x="2028294" y="3482937"/>
                  <a:pt x="1830282" y="3407294"/>
                  <a:pt x="1636028" y="3419707"/>
                </a:cubicBezTo>
                <a:cubicBezTo>
                  <a:pt x="1441774" y="3432120"/>
                  <a:pt x="1339997" y="3363352"/>
                  <a:pt x="1102996" y="3419707"/>
                </a:cubicBezTo>
                <a:cubicBezTo>
                  <a:pt x="865995" y="3476062"/>
                  <a:pt x="835455" y="3390536"/>
                  <a:pt x="569963" y="3419707"/>
                </a:cubicBezTo>
                <a:cubicBezTo>
                  <a:pt x="302051" y="3342448"/>
                  <a:pt x="16909" y="3176195"/>
                  <a:pt x="0" y="2849744"/>
                </a:cubicBezTo>
                <a:cubicBezTo>
                  <a:pt x="-51106" y="2619010"/>
                  <a:pt x="56806" y="2494983"/>
                  <a:pt x="0" y="2325394"/>
                </a:cubicBezTo>
                <a:cubicBezTo>
                  <a:pt x="-56806" y="2155805"/>
                  <a:pt x="25633" y="1936955"/>
                  <a:pt x="0" y="1732651"/>
                </a:cubicBezTo>
                <a:cubicBezTo>
                  <a:pt x="-25633" y="1528347"/>
                  <a:pt x="59184" y="1294615"/>
                  <a:pt x="0" y="1139908"/>
                </a:cubicBezTo>
                <a:cubicBezTo>
                  <a:pt x="-59184" y="985201"/>
                  <a:pt x="40463" y="822700"/>
                  <a:pt x="0" y="569963"/>
                </a:cubicBezTo>
                <a:close/>
              </a:path>
              <a:path w="4542262" h="3419707" stroke="0" extrusionOk="0">
                <a:moveTo>
                  <a:pt x="0" y="569963"/>
                </a:moveTo>
                <a:cubicBezTo>
                  <a:pt x="-4246" y="261524"/>
                  <a:pt x="243160" y="-52179"/>
                  <a:pt x="569963" y="0"/>
                </a:cubicBezTo>
                <a:cubicBezTo>
                  <a:pt x="761852" y="-27988"/>
                  <a:pt x="1000473" y="74290"/>
                  <a:pt x="1205066" y="0"/>
                </a:cubicBezTo>
                <a:cubicBezTo>
                  <a:pt x="1409659" y="-74290"/>
                  <a:pt x="1515317" y="51805"/>
                  <a:pt x="1704075" y="0"/>
                </a:cubicBezTo>
                <a:cubicBezTo>
                  <a:pt x="1892833" y="-51805"/>
                  <a:pt x="2003592" y="45421"/>
                  <a:pt x="2169061" y="0"/>
                </a:cubicBezTo>
                <a:cubicBezTo>
                  <a:pt x="2334530" y="-45421"/>
                  <a:pt x="2593046" y="75833"/>
                  <a:pt x="2804164" y="0"/>
                </a:cubicBezTo>
                <a:cubicBezTo>
                  <a:pt x="3015282" y="-75833"/>
                  <a:pt x="3204642" y="16379"/>
                  <a:pt x="3405243" y="0"/>
                </a:cubicBezTo>
                <a:cubicBezTo>
                  <a:pt x="3605844" y="-16379"/>
                  <a:pt x="3761961" y="41128"/>
                  <a:pt x="3972299" y="0"/>
                </a:cubicBezTo>
                <a:cubicBezTo>
                  <a:pt x="4240114" y="51871"/>
                  <a:pt x="4551441" y="302282"/>
                  <a:pt x="4542262" y="569963"/>
                </a:cubicBezTo>
                <a:cubicBezTo>
                  <a:pt x="4587833" y="754376"/>
                  <a:pt x="4495070" y="954768"/>
                  <a:pt x="4542262" y="1071515"/>
                </a:cubicBezTo>
                <a:cubicBezTo>
                  <a:pt x="4589454" y="1188262"/>
                  <a:pt x="4513084" y="1360048"/>
                  <a:pt x="4542262" y="1573067"/>
                </a:cubicBezTo>
                <a:cubicBezTo>
                  <a:pt x="4571440" y="1786086"/>
                  <a:pt x="4499783" y="1971866"/>
                  <a:pt x="4542262" y="2097416"/>
                </a:cubicBezTo>
                <a:cubicBezTo>
                  <a:pt x="4584741" y="2222966"/>
                  <a:pt x="4502127" y="2567974"/>
                  <a:pt x="4542262" y="2849744"/>
                </a:cubicBezTo>
                <a:cubicBezTo>
                  <a:pt x="4480902" y="3193222"/>
                  <a:pt x="4277211" y="3482755"/>
                  <a:pt x="3972299" y="3419707"/>
                </a:cubicBezTo>
                <a:cubicBezTo>
                  <a:pt x="3711087" y="3461349"/>
                  <a:pt x="3630555" y="3358598"/>
                  <a:pt x="3405243" y="3419707"/>
                </a:cubicBezTo>
                <a:cubicBezTo>
                  <a:pt x="3179931" y="3480816"/>
                  <a:pt x="3070640" y="3417810"/>
                  <a:pt x="2906234" y="3419707"/>
                </a:cubicBezTo>
                <a:cubicBezTo>
                  <a:pt x="2741828" y="3421604"/>
                  <a:pt x="2653925" y="3395113"/>
                  <a:pt x="2441248" y="3419707"/>
                </a:cubicBezTo>
                <a:cubicBezTo>
                  <a:pt x="2228571" y="3444301"/>
                  <a:pt x="2090681" y="3408843"/>
                  <a:pt x="1976262" y="3419707"/>
                </a:cubicBezTo>
                <a:cubicBezTo>
                  <a:pt x="1861843" y="3430571"/>
                  <a:pt x="1671643" y="3398406"/>
                  <a:pt x="1511276" y="3419707"/>
                </a:cubicBezTo>
                <a:cubicBezTo>
                  <a:pt x="1350909" y="3441008"/>
                  <a:pt x="986445" y="3413608"/>
                  <a:pt x="569963" y="3419707"/>
                </a:cubicBezTo>
                <a:cubicBezTo>
                  <a:pt x="246926" y="3418408"/>
                  <a:pt x="57162" y="3187882"/>
                  <a:pt x="0" y="2849744"/>
                </a:cubicBezTo>
                <a:cubicBezTo>
                  <a:pt x="-9341" y="2631198"/>
                  <a:pt x="7175" y="2493882"/>
                  <a:pt x="0" y="2279799"/>
                </a:cubicBezTo>
                <a:cubicBezTo>
                  <a:pt x="-7175" y="2065717"/>
                  <a:pt x="20224" y="1936583"/>
                  <a:pt x="0" y="1755449"/>
                </a:cubicBezTo>
                <a:cubicBezTo>
                  <a:pt x="-20224" y="1574315"/>
                  <a:pt x="27805" y="1280751"/>
                  <a:pt x="0" y="1139908"/>
                </a:cubicBezTo>
                <a:cubicBezTo>
                  <a:pt x="-27805" y="999065"/>
                  <a:pt x="12850" y="725015"/>
                  <a:pt x="0" y="569963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50000"/>
              </a:spcBef>
            </a:pP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pic>
        <p:nvPicPr>
          <p:cNvPr id="6" name="Picture 5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8FC28B72-CB76-4274-9A24-9F1CCBB76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781" r="70779" b="40307"/>
          <a:stretch/>
        </p:blipFill>
        <p:spPr>
          <a:xfrm>
            <a:off x="1267521" y="448791"/>
            <a:ext cx="1932878" cy="3876148"/>
          </a:xfrm>
          <a:custGeom>
            <a:avLst/>
            <a:gdLst>
              <a:gd name="connsiteX0" fmla="*/ 0 w 1932878"/>
              <a:gd name="connsiteY0" fmla="*/ 322153 h 3876148"/>
              <a:gd name="connsiteX1" fmla="*/ 322153 w 1932878"/>
              <a:gd name="connsiteY1" fmla="*/ 0 h 3876148"/>
              <a:gd name="connsiteX2" fmla="*/ 1610725 w 1932878"/>
              <a:gd name="connsiteY2" fmla="*/ 0 h 3876148"/>
              <a:gd name="connsiteX3" fmla="*/ 1932878 w 1932878"/>
              <a:gd name="connsiteY3" fmla="*/ 322153 h 3876148"/>
              <a:gd name="connsiteX4" fmla="*/ 1932878 w 1932878"/>
              <a:gd name="connsiteY4" fmla="*/ 3553995 h 3876148"/>
              <a:gd name="connsiteX5" fmla="*/ 1610725 w 1932878"/>
              <a:gd name="connsiteY5" fmla="*/ 3876148 h 3876148"/>
              <a:gd name="connsiteX6" fmla="*/ 322153 w 1932878"/>
              <a:gd name="connsiteY6" fmla="*/ 3876148 h 3876148"/>
              <a:gd name="connsiteX7" fmla="*/ 0 w 1932878"/>
              <a:gd name="connsiteY7" fmla="*/ 3553995 h 3876148"/>
              <a:gd name="connsiteX8" fmla="*/ 0 w 1932878"/>
              <a:gd name="connsiteY8" fmla="*/ 322153 h 3876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32878" h="3876148" fill="none" extrusionOk="0">
                <a:moveTo>
                  <a:pt x="0" y="322153"/>
                </a:moveTo>
                <a:cubicBezTo>
                  <a:pt x="19436" y="167078"/>
                  <a:pt x="112861" y="-3596"/>
                  <a:pt x="322153" y="0"/>
                </a:cubicBezTo>
                <a:cubicBezTo>
                  <a:pt x="488350" y="-32972"/>
                  <a:pt x="1100146" y="108470"/>
                  <a:pt x="1610725" y="0"/>
                </a:cubicBezTo>
                <a:cubicBezTo>
                  <a:pt x="1792000" y="-9009"/>
                  <a:pt x="1937968" y="128566"/>
                  <a:pt x="1932878" y="322153"/>
                </a:cubicBezTo>
                <a:cubicBezTo>
                  <a:pt x="1822958" y="932664"/>
                  <a:pt x="1985757" y="2209445"/>
                  <a:pt x="1932878" y="3553995"/>
                </a:cubicBezTo>
                <a:cubicBezTo>
                  <a:pt x="1909687" y="3731518"/>
                  <a:pt x="1782768" y="3850456"/>
                  <a:pt x="1610725" y="3876148"/>
                </a:cubicBezTo>
                <a:cubicBezTo>
                  <a:pt x="1016408" y="3773572"/>
                  <a:pt x="750194" y="3858244"/>
                  <a:pt x="322153" y="3876148"/>
                </a:cubicBezTo>
                <a:cubicBezTo>
                  <a:pt x="152434" y="3846503"/>
                  <a:pt x="-2463" y="3744260"/>
                  <a:pt x="0" y="3553995"/>
                </a:cubicBezTo>
                <a:cubicBezTo>
                  <a:pt x="3175" y="2679906"/>
                  <a:pt x="-64288" y="1364639"/>
                  <a:pt x="0" y="322153"/>
                </a:cubicBezTo>
                <a:close/>
              </a:path>
              <a:path w="1932878" h="3876148" stroke="0" extrusionOk="0">
                <a:moveTo>
                  <a:pt x="0" y="322153"/>
                </a:moveTo>
                <a:cubicBezTo>
                  <a:pt x="-17276" y="148298"/>
                  <a:pt x="137140" y="-3079"/>
                  <a:pt x="322153" y="0"/>
                </a:cubicBezTo>
                <a:cubicBezTo>
                  <a:pt x="544487" y="-38550"/>
                  <a:pt x="1098745" y="32518"/>
                  <a:pt x="1610725" y="0"/>
                </a:cubicBezTo>
                <a:cubicBezTo>
                  <a:pt x="1791824" y="-3484"/>
                  <a:pt x="1956854" y="149387"/>
                  <a:pt x="1932878" y="322153"/>
                </a:cubicBezTo>
                <a:cubicBezTo>
                  <a:pt x="1967859" y="1803486"/>
                  <a:pt x="1765217" y="2851774"/>
                  <a:pt x="1932878" y="3553995"/>
                </a:cubicBezTo>
                <a:cubicBezTo>
                  <a:pt x="1940146" y="3747865"/>
                  <a:pt x="1764920" y="3869380"/>
                  <a:pt x="1610725" y="3876148"/>
                </a:cubicBezTo>
                <a:cubicBezTo>
                  <a:pt x="981592" y="3947435"/>
                  <a:pt x="616760" y="3884450"/>
                  <a:pt x="322153" y="3876148"/>
                </a:cubicBezTo>
                <a:cubicBezTo>
                  <a:pt x="121686" y="3877618"/>
                  <a:pt x="11212" y="3724464"/>
                  <a:pt x="0" y="3553995"/>
                </a:cubicBezTo>
                <a:cubicBezTo>
                  <a:pt x="142022" y="2986803"/>
                  <a:pt x="109855" y="1711927"/>
                  <a:pt x="0" y="322153"/>
                </a:cubicBezTo>
                <a:close/>
              </a:path>
            </a:pathLst>
          </a:custGeom>
          <a:ln w="19050"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4599212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A3C2212-EC25-4AAB-80DD-BA38E1318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6379" y="4433099"/>
            <a:ext cx="4215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tiêu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hóa</a:t>
            </a:r>
            <a:endParaRPr lang="en-US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96D84-128F-43C1-B924-38211136F42B}"/>
              </a:ext>
            </a:extLst>
          </p:cNvPr>
          <p:cNvSpPr txBox="1"/>
          <p:nvPr/>
        </p:nvSpPr>
        <p:spPr>
          <a:xfrm>
            <a:off x="4059045" y="1345194"/>
            <a:ext cx="44307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0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0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Biến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thức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ăn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nước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uống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thành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dinh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ngấm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vào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máu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nuôi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.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phân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69294-979B-4B47-92B7-40B931C31BA9}"/>
              </a:ext>
            </a:extLst>
          </p:cNvPr>
          <p:cNvSpPr txBox="1"/>
          <p:nvPr/>
        </p:nvSpPr>
        <p:spPr>
          <a:xfrm>
            <a:off x="4059045" y="2879557"/>
            <a:ext cx="44307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Dấu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hiệu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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Lấy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vào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thức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ăn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nước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uống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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ra: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phân</a:t>
            </a: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715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3888059" y="1219200"/>
            <a:ext cx="4542262" cy="3419707"/>
          </a:xfrm>
          <a:custGeom>
            <a:avLst/>
            <a:gdLst>
              <a:gd name="connsiteX0" fmla="*/ 0 w 4542262"/>
              <a:gd name="connsiteY0" fmla="*/ 569963 h 3419707"/>
              <a:gd name="connsiteX1" fmla="*/ 569963 w 4542262"/>
              <a:gd name="connsiteY1" fmla="*/ 0 h 3419707"/>
              <a:gd name="connsiteX2" fmla="*/ 1205066 w 4542262"/>
              <a:gd name="connsiteY2" fmla="*/ 0 h 3419707"/>
              <a:gd name="connsiteX3" fmla="*/ 1772122 w 4542262"/>
              <a:gd name="connsiteY3" fmla="*/ 0 h 3419707"/>
              <a:gd name="connsiteX4" fmla="*/ 2271131 w 4542262"/>
              <a:gd name="connsiteY4" fmla="*/ 0 h 3419707"/>
              <a:gd name="connsiteX5" fmla="*/ 2906234 w 4542262"/>
              <a:gd name="connsiteY5" fmla="*/ 0 h 3419707"/>
              <a:gd name="connsiteX6" fmla="*/ 3405243 w 4542262"/>
              <a:gd name="connsiteY6" fmla="*/ 0 h 3419707"/>
              <a:gd name="connsiteX7" fmla="*/ 3972299 w 4542262"/>
              <a:gd name="connsiteY7" fmla="*/ 0 h 3419707"/>
              <a:gd name="connsiteX8" fmla="*/ 4542262 w 4542262"/>
              <a:gd name="connsiteY8" fmla="*/ 569963 h 3419707"/>
              <a:gd name="connsiteX9" fmla="*/ 4542262 w 4542262"/>
              <a:gd name="connsiteY9" fmla="*/ 1117110 h 3419707"/>
              <a:gd name="connsiteX10" fmla="*/ 4542262 w 4542262"/>
              <a:gd name="connsiteY10" fmla="*/ 1618662 h 3419707"/>
              <a:gd name="connsiteX11" fmla="*/ 4542262 w 4542262"/>
              <a:gd name="connsiteY11" fmla="*/ 2165810 h 3419707"/>
              <a:gd name="connsiteX12" fmla="*/ 4542262 w 4542262"/>
              <a:gd name="connsiteY12" fmla="*/ 2849744 h 3419707"/>
              <a:gd name="connsiteX13" fmla="*/ 3972299 w 4542262"/>
              <a:gd name="connsiteY13" fmla="*/ 3419707 h 3419707"/>
              <a:gd name="connsiteX14" fmla="*/ 3405243 w 4542262"/>
              <a:gd name="connsiteY14" fmla="*/ 3419707 h 3419707"/>
              <a:gd name="connsiteX15" fmla="*/ 2804164 w 4542262"/>
              <a:gd name="connsiteY15" fmla="*/ 3419707 h 3419707"/>
              <a:gd name="connsiteX16" fmla="*/ 2169061 w 4542262"/>
              <a:gd name="connsiteY16" fmla="*/ 3419707 h 3419707"/>
              <a:gd name="connsiteX17" fmla="*/ 1636028 w 4542262"/>
              <a:gd name="connsiteY17" fmla="*/ 3419707 h 3419707"/>
              <a:gd name="connsiteX18" fmla="*/ 1102996 w 4542262"/>
              <a:gd name="connsiteY18" fmla="*/ 3419707 h 3419707"/>
              <a:gd name="connsiteX19" fmla="*/ 569963 w 4542262"/>
              <a:gd name="connsiteY19" fmla="*/ 3419707 h 3419707"/>
              <a:gd name="connsiteX20" fmla="*/ 0 w 4542262"/>
              <a:gd name="connsiteY20" fmla="*/ 2849744 h 3419707"/>
              <a:gd name="connsiteX21" fmla="*/ 0 w 4542262"/>
              <a:gd name="connsiteY21" fmla="*/ 2325394 h 3419707"/>
              <a:gd name="connsiteX22" fmla="*/ 0 w 4542262"/>
              <a:gd name="connsiteY22" fmla="*/ 1732651 h 3419707"/>
              <a:gd name="connsiteX23" fmla="*/ 0 w 4542262"/>
              <a:gd name="connsiteY23" fmla="*/ 1139908 h 3419707"/>
              <a:gd name="connsiteX24" fmla="*/ 0 w 4542262"/>
              <a:gd name="connsiteY24" fmla="*/ 569963 h 341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542262" h="3419707" fill="none" extrusionOk="0">
                <a:moveTo>
                  <a:pt x="0" y="569963"/>
                </a:moveTo>
                <a:cubicBezTo>
                  <a:pt x="10691" y="276478"/>
                  <a:pt x="288875" y="5552"/>
                  <a:pt x="569963" y="0"/>
                </a:cubicBezTo>
                <a:cubicBezTo>
                  <a:pt x="847830" y="-7949"/>
                  <a:pt x="937865" y="54854"/>
                  <a:pt x="1205066" y="0"/>
                </a:cubicBezTo>
                <a:cubicBezTo>
                  <a:pt x="1472267" y="-54854"/>
                  <a:pt x="1579810" y="6527"/>
                  <a:pt x="1772122" y="0"/>
                </a:cubicBezTo>
                <a:cubicBezTo>
                  <a:pt x="1964434" y="-6527"/>
                  <a:pt x="2112716" y="27041"/>
                  <a:pt x="2271131" y="0"/>
                </a:cubicBezTo>
                <a:cubicBezTo>
                  <a:pt x="2429546" y="-27041"/>
                  <a:pt x="2684006" y="8818"/>
                  <a:pt x="2906234" y="0"/>
                </a:cubicBezTo>
                <a:cubicBezTo>
                  <a:pt x="3128462" y="-8818"/>
                  <a:pt x="3282755" y="28214"/>
                  <a:pt x="3405243" y="0"/>
                </a:cubicBezTo>
                <a:cubicBezTo>
                  <a:pt x="3527731" y="-28214"/>
                  <a:pt x="3728230" y="46687"/>
                  <a:pt x="3972299" y="0"/>
                </a:cubicBezTo>
                <a:cubicBezTo>
                  <a:pt x="4330258" y="-27542"/>
                  <a:pt x="4571362" y="258830"/>
                  <a:pt x="4542262" y="569963"/>
                </a:cubicBezTo>
                <a:cubicBezTo>
                  <a:pt x="4605355" y="753895"/>
                  <a:pt x="4482141" y="1002970"/>
                  <a:pt x="4542262" y="1117110"/>
                </a:cubicBezTo>
                <a:cubicBezTo>
                  <a:pt x="4602383" y="1231250"/>
                  <a:pt x="4501358" y="1375070"/>
                  <a:pt x="4542262" y="1618662"/>
                </a:cubicBezTo>
                <a:cubicBezTo>
                  <a:pt x="4583166" y="1862254"/>
                  <a:pt x="4480760" y="2010773"/>
                  <a:pt x="4542262" y="2165810"/>
                </a:cubicBezTo>
                <a:cubicBezTo>
                  <a:pt x="4603764" y="2320847"/>
                  <a:pt x="4496059" y="2531638"/>
                  <a:pt x="4542262" y="2849744"/>
                </a:cubicBezTo>
                <a:cubicBezTo>
                  <a:pt x="4576005" y="3186789"/>
                  <a:pt x="4296908" y="3429878"/>
                  <a:pt x="3972299" y="3419707"/>
                </a:cubicBezTo>
                <a:cubicBezTo>
                  <a:pt x="3846870" y="3440611"/>
                  <a:pt x="3567839" y="3378293"/>
                  <a:pt x="3405243" y="3419707"/>
                </a:cubicBezTo>
                <a:cubicBezTo>
                  <a:pt x="3242647" y="3461121"/>
                  <a:pt x="3074090" y="3357549"/>
                  <a:pt x="2804164" y="3419707"/>
                </a:cubicBezTo>
                <a:cubicBezTo>
                  <a:pt x="2534238" y="3481865"/>
                  <a:pt x="2309828" y="3356477"/>
                  <a:pt x="2169061" y="3419707"/>
                </a:cubicBezTo>
                <a:cubicBezTo>
                  <a:pt x="2028294" y="3482937"/>
                  <a:pt x="1830282" y="3407294"/>
                  <a:pt x="1636028" y="3419707"/>
                </a:cubicBezTo>
                <a:cubicBezTo>
                  <a:pt x="1441774" y="3432120"/>
                  <a:pt x="1339997" y="3363352"/>
                  <a:pt x="1102996" y="3419707"/>
                </a:cubicBezTo>
                <a:cubicBezTo>
                  <a:pt x="865995" y="3476062"/>
                  <a:pt x="835455" y="3390536"/>
                  <a:pt x="569963" y="3419707"/>
                </a:cubicBezTo>
                <a:cubicBezTo>
                  <a:pt x="302051" y="3342448"/>
                  <a:pt x="16909" y="3176195"/>
                  <a:pt x="0" y="2849744"/>
                </a:cubicBezTo>
                <a:cubicBezTo>
                  <a:pt x="-51106" y="2619010"/>
                  <a:pt x="56806" y="2494983"/>
                  <a:pt x="0" y="2325394"/>
                </a:cubicBezTo>
                <a:cubicBezTo>
                  <a:pt x="-56806" y="2155805"/>
                  <a:pt x="25633" y="1936955"/>
                  <a:pt x="0" y="1732651"/>
                </a:cubicBezTo>
                <a:cubicBezTo>
                  <a:pt x="-25633" y="1528347"/>
                  <a:pt x="59184" y="1294615"/>
                  <a:pt x="0" y="1139908"/>
                </a:cubicBezTo>
                <a:cubicBezTo>
                  <a:pt x="-59184" y="985201"/>
                  <a:pt x="40463" y="822700"/>
                  <a:pt x="0" y="569963"/>
                </a:cubicBezTo>
                <a:close/>
              </a:path>
              <a:path w="4542262" h="3419707" stroke="0" extrusionOk="0">
                <a:moveTo>
                  <a:pt x="0" y="569963"/>
                </a:moveTo>
                <a:cubicBezTo>
                  <a:pt x="-4246" y="261524"/>
                  <a:pt x="243160" y="-52179"/>
                  <a:pt x="569963" y="0"/>
                </a:cubicBezTo>
                <a:cubicBezTo>
                  <a:pt x="761852" y="-27988"/>
                  <a:pt x="1000473" y="74290"/>
                  <a:pt x="1205066" y="0"/>
                </a:cubicBezTo>
                <a:cubicBezTo>
                  <a:pt x="1409659" y="-74290"/>
                  <a:pt x="1515317" y="51805"/>
                  <a:pt x="1704075" y="0"/>
                </a:cubicBezTo>
                <a:cubicBezTo>
                  <a:pt x="1892833" y="-51805"/>
                  <a:pt x="2003592" y="45421"/>
                  <a:pt x="2169061" y="0"/>
                </a:cubicBezTo>
                <a:cubicBezTo>
                  <a:pt x="2334530" y="-45421"/>
                  <a:pt x="2593046" y="75833"/>
                  <a:pt x="2804164" y="0"/>
                </a:cubicBezTo>
                <a:cubicBezTo>
                  <a:pt x="3015282" y="-75833"/>
                  <a:pt x="3204642" y="16379"/>
                  <a:pt x="3405243" y="0"/>
                </a:cubicBezTo>
                <a:cubicBezTo>
                  <a:pt x="3605844" y="-16379"/>
                  <a:pt x="3761961" y="41128"/>
                  <a:pt x="3972299" y="0"/>
                </a:cubicBezTo>
                <a:cubicBezTo>
                  <a:pt x="4240114" y="51871"/>
                  <a:pt x="4551441" y="302282"/>
                  <a:pt x="4542262" y="569963"/>
                </a:cubicBezTo>
                <a:cubicBezTo>
                  <a:pt x="4587833" y="754376"/>
                  <a:pt x="4495070" y="954768"/>
                  <a:pt x="4542262" y="1071515"/>
                </a:cubicBezTo>
                <a:cubicBezTo>
                  <a:pt x="4589454" y="1188262"/>
                  <a:pt x="4513084" y="1360048"/>
                  <a:pt x="4542262" y="1573067"/>
                </a:cubicBezTo>
                <a:cubicBezTo>
                  <a:pt x="4571440" y="1786086"/>
                  <a:pt x="4499783" y="1971866"/>
                  <a:pt x="4542262" y="2097416"/>
                </a:cubicBezTo>
                <a:cubicBezTo>
                  <a:pt x="4584741" y="2222966"/>
                  <a:pt x="4502127" y="2567974"/>
                  <a:pt x="4542262" y="2849744"/>
                </a:cubicBezTo>
                <a:cubicBezTo>
                  <a:pt x="4480902" y="3193222"/>
                  <a:pt x="4277211" y="3482755"/>
                  <a:pt x="3972299" y="3419707"/>
                </a:cubicBezTo>
                <a:cubicBezTo>
                  <a:pt x="3711087" y="3461349"/>
                  <a:pt x="3630555" y="3358598"/>
                  <a:pt x="3405243" y="3419707"/>
                </a:cubicBezTo>
                <a:cubicBezTo>
                  <a:pt x="3179931" y="3480816"/>
                  <a:pt x="3070640" y="3417810"/>
                  <a:pt x="2906234" y="3419707"/>
                </a:cubicBezTo>
                <a:cubicBezTo>
                  <a:pt x="2741828" y="3421604"/>
                  <a:pt x="2653925" y="3395113"/>
                  <a:pt x="2441248" y="3419707"/>
                </a:cubicBezTo>
                <a:cubicBezTo>
                  <a:pt x="2228571" y="3444301"/>
                  <a:pt x="2090681" y="3408843"/>
                  <a:pt x="1976262" y="3419707"/>
                </a:cubicBezTo>
                <a:cubicBezTo>
                  <a:pt x="1861843" y="3430571"/>
                  <a:pt x="1671643" y="3398406"/>
                  <a:pt x="1511276" y="3419707"/>
                </a:cubicBezTo>
                <a:cubicBezTo>
                  <a:pt x="1350909" y="3441008"/>
                  <a:pt x="986445" y="3413608"/>
                  <a:pt x="569963" y="3419707"/>
                </a:cubicBezTo>
                <a:cubicBezTo>
                  <a:pt x="246926" y="3418408"/>
                  <a:pt x="57162" y="3187882"/>
                  <a:pt x="0" y="2849744"/>
                </a:cubicBezTo>
                <a:cubicBezTo>
                  <a:pt x="-9341" y="2631198"/>
                  <a:pt x="7175" y="2493882"/>
                  <a:pt x="0" y="2279799"/>
                </a:cubicBezTo>
                <a:cubicBezTo>
                  <a:pt x="-7175" y="2065717"/>
                  <a:pt x="20224" y="1936583"/>
                  <a:pt x="0" y="1755449"/>
                </a:cubicBezTo>
                <a:cubicBezTo>
                  <a:pt x="-20224" y="1574315"/>
                  <a:pt x="27805" y="1280751"/>
                  <a:pt x="0" y="1139908"/>
                </a:cubicBezTo>
                <a:cubicBezTo>
                  <a:pt x="-27805" y="999065"/>
                  <a:pt x="12850" y="725015"/>
                  <a:pt x="0" y="569963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50000"/>
              </a:spcBef>
            </a:pP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pic>
        <p:nvPicPr>
          <p:cNvPr id="6" name="Picture 5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8FC28B72-CB76-4274-9A24-9F1CCBB76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" t="64990" r="76300" b="-43"/>
          <a:stretch/>
        </p:blipFill>
        <p:spPr>
          <a:xfrm>
            <a:off x="970154" y="610554"/>
            <a:ext cx="2226527" cy="3585713"/>
          </a:xfrm>
          <a:custGeom>
            <a:avLst/>
            <a:gdLst>
              <a:gd name="connsiteX0" fmla="*/ 0 w 2226527"/>
              <a:gd name="connsiteY0" fmla="*/ 371095 h 3585713"/>
              <a:gd name="connsiteX1" fmla="*/ 371095 w 2226527"/>
              <a:gd name="connsiteY1" fmla="*/ 0 h 3585713"/>
              <a:gd name="connsiteX2" fmla="*/ 1855432 w 2226527"/>
              <a:gd name="connsiteY2" fmla="*/ 0 h 3585713"/>
              <a:gd name="connsiteX3" fmla="*/ 2226527 w 2226527"/>
              <a:gd name="connsiteY3" fmla="*/ 371095 h 3585713"/>
              <a:gd name="connsiteX4" fmla="*/ 2226527 w 2226527"/>
              <a:gd name="connsiteY4" fmla="*/ 3214618 h 3585713"/>
              <a:gd name="connsiteX5" fmla="*/ 1855432 w 2226527"/>
              <a:gd name="connsiteY5" fmla="*/ 3585713 h 3585713"/>
              <a:gd name="connsiteX6" fmla="*/ 371095 w 2226527"/>
              <a:gd name="connsiteY6" fmla="*/ 3585713 h 3585713"/>
              <a:gd name="connsiteX7" fmla="*/ 0 w 2226527"/>
              <a:gd name="connsiteY7" fmla="*/ 3214618 h 3585713"/>
              <a:gd name="connsiteX8" fmla="*/ 0 w 2226527"/>
              <a:gd name="connsiteY8" fmla="*/ 371095 h 35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26527" h="3585713" fill="none" extrusionOk="0">
                <a:moveTo>
                  <a:pt x="0" y="371095"/>
                </a:moveTo>
                <a:cubicBezTo>
                  <a:pt x="17312" y="186493"/>
                  <a:pt x="134324" y="-3647"/>
                  <a:pt x="371095" y="0"/>
                </a:cubicBezTo>
                <a:cubicBezTo>
                  <a:pt x="969080" y="44038"/>
                  <a:pt x="1236497" y="126288"/>
                  <a:pt x="1855432" y="0"/>
                </a:cubicBezTo>
                <a:cubicBezTo>
                  <a:pt x="2073788" y="-35995"/>
                  <a:pt x="2236685" y="134876"/>
                  <a:pt x="2226527" y="371095"/>
                </a:cubicBezTo>
                <a:cubicBezTo>
                  <a:pt x="2116607" y="858235"/>
                  <a:pt x="2279406" y="2148479"/>
                  <a:pt x="2226527" y="3214618"/>
                </a:cubicBezTo>
                <a:cubicBezTo>
                  <a:pt x="2205914" y="3419215"/>
                  <a:pt x="2055712" y="3565298"/>
                  <a:pt x="1855432" y="3585713"/>
                </a:cubicBezTo>
                <a:cubicBezTo>
                  <a:pt x="1321005" y="3618479"/>
                  <a:pt x="1062238" y="3513409"/>
                  <a:pt x="371095" y="3585713"/>
                </a:cubicBezTo>
                <a:cubicBezTo>
                  <a:pt x="173650" y="3558587"/>
                  <a:pt x="-7690" y="3458112"/>
                  <a:pt x="0" y="3214618"/>
                </a:cubicBezTo>
                <a:cubicBezTo>
                  <a:pt x="3175" y="2140484"/>
                  <a:pt x="-64288" y="1586926"/>
                  <a:pt x="0" y="371095"/>
                </a:cubicBezTo>
                <a:close/>
              </a:path>
              <a:path w="2226527" h="3585713" stroke="0" extrusionOk="0">
                <a:moveTo>
                  <a:pt x="0" y="371095"/>
                </a:moveTo>
                <a:cubicBezTo>
                  <a:pt x="-32200" y="173721"/>
                  <a:pt x="141925" y="-10512"/>
                  <a:pt x="371095" y="0"/>
                </a:cubicBezTo>
                <a:cubicBezTo>
                  <a:pt x="742838" y="-124550"/>
                  <a:pt x="1369137" y="129847"/>
                  <a:pt x="1855432" y="0"/>
                </a:cubicBezTo>
                <a:cubicBezTo>
                  <a:pt x="2066510" y="-6714"/>
                  <a:pt x="2239622" y="168960"/>
                  <a:pt x="2226527" y="371095"/>
                </a:cubicBezTo>
                <a:cubicBezTo>
                  <a:pt x="2261508" y="899782"/>
                  <a:pt x="2058866" y="2040519"/>
                  <a:pt x="2226527" y="3214618"/>
                </a:cubicBezTo>
                <a:cubicBezTo>
                  <a:pt x="2236333" y="3441088"/>
                  <a:pt x="2043465" y="3580887"/>
                  <a:pt x="1855432" y="3585713"/>
                </a:cubicBezTo>
                <a:cubicBezTo>
                  <a:pt x="1383165" y="3702672"/>
                  <a:pt x="548476" y="3642089"/>
                  <a:pt x="371095" y="3585713"/>
                </a:cubicBezTo>
                <a:cubicBezTo>
                  <a:pt x="131473" y="3587973"/>
                  <a:pt x="20371" y="3406030"/>
                  <a:pt x="0" y="3214618"/>
                </a:cubicBezTo>
                <a:cubicBezTo>
                  <a:pt x="142022" y="2124955"/>
                  <a:pt x="109855" y="821335"/>
                  <a:pt x="0" y="371095"/>
                </a:cubicBezTo>
                <a:close/>
              </a:path>
            </a:pathLst>
          </a:custGeom>
          <a:ln w="19050"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4599212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A3C2212-EC25-4AAB-80DD-BA38E1318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77297"/>
            <a:ext cx="4215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hô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hấp</a:t>
            </a:r>
            <a:endParaRPr lang="en-US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96D84-128F-43C1-B924-38211136F42B}"/>
              </a:ext>
            </a:extLst>
          </p:cNvPr>
          <p:cNvSpPr txBox="1"/>
          <p:nvPr/>
        </p:nvSpPr>
        <p:spPr>
          <a:xfrm>
            <a:off x="4059045" y="1695436"/>
            <a:ext cx="4430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0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0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Hấp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thụ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ô-xi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khí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các-bô-níc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69294-979B-4B47-92B7-40B931C31BA9}"/>
              </a:ext>
            </a:extLst>
          </p:cNvPr>
          <p:cNvSpPr txBox="1"/>
          <p:nvPr/>
        </p:nvSpPr>
        <p:spPr>
          <a:xfrm>
            <a:off x="4059045" y="2746081"/>
            <a:ext cx="44307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Dấu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hiệu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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Lấy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vào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: </a:t>
            </a:r>
            <a:r>
              <a:rPr lang="en-US" altLang="en-US" sz="20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khí</a:t>
            </a:r>
            <a:r>
              <a:rPr lang="en-US" altLang="en-US" sz="20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ô-xi.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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Thải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ra: </a:t>
            </a:r>
            <a:r>
              <a:rPr lang="en-US" altLang="en-US" sz="20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khí</a:t>
            </a:r>
            <a:r>
              <a:rPr lang="en-US" altLang="en-US" sz="20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0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các-bô-níc</a:t>
            </a:r>
            <a:r>
              <a:rPr lang="en-US" altLang="en-US" sz="20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396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3888059" y="1219200"/>
            <a:ext cx="4542262" cy="3419707"/>
          </a:xfrm>
          <a:custGeom>
            <a:avLst/>
            <a:gdLst>
              <a:gd name="connsiteX0" fmla="*/ 0 w 4542262"/>
              <a:gd name="connsiteY0" fmla="*/ 569963 h 3419707"/>
              <a:gd name="connsiteX1" fmla="*/ 569963 w 4542262"/>
              <a:gd name="connsiteY1" fmla="*/ 0 h 3419707"/>
              <a:gd name="connsiteX2" fmla="*/ 1205066 w 4542262"/>
              <a:gd name="connsiteY2" fmla="*/ 0 h 3419707"/>
              <a:gd name="connsiteX3" fmla="*/ 1772122 w 4542262"/>
              <a:gd name="connsiteY3" fmla="*/ 0 h 3419707"/>
              <a:gd name="connsiteX4" fmla="*/ 2271131 w 4542262"/>
              <a:gd name="connsiteY4" fmla="*/ 0 h 3419707"/>
              <a:gd name="connsiteX5" fmla="*/ 2906234 w 4542262"/>
              <a:gd name="connsiteY5" fmla="*/ 0 h 3419707"/>
              <a:gd name="connsiteX6" fmla="*/ 3405243 w 4542262"/>
              <a:gd name="connsiteY6" fmla="*/ 0 h 3419707"/>
              <a:gd name="connsiteX7" fmla="*/ 3972299 w 4542262"/>
              <a:gd name="connsiteY7" fmla="*/ 0 h 3419707"/>
              <a:gd name="connsiteX8" fmla="*/ 4542262 w 4542262"/>
              <a:gd name="connsiteY8" fmla="*/ 569963 h 3419707"/>
              <a:gd name="connsiteX9" fmla="*/ 4542262 w 4542262"/>
              <a:gd name="connsiteY9" fmla="*/ 1117110 h 3419707"/>
              <a:gd name="connsiteX10" fmla="*/ 4542262 w 4542262"/>
              <a:gd name="connsiteY10" fmla="*/ 1618662 h 3419707"/>
              <a:gd name="connsiteX11" fmla="*/ 4542262 w 4542262"/>
              <a:gd name="connsiteY11" fmla="*/ 2165810 h 3419707"/>
              <a:gd name="connsiteX12" fmla="*/ 4542262 w 4542262"/>
              <a:gd name="connsiteY12" fmla="*/ 2849744 h 3419707"/>
              <a:gd name="connsiteX13" fmla="*/ 3972299 w 4542262"/>
              <a:gd name="connsiteY13" fmla="*/ 3419707 h 3419707"/>
              <a:gd name="connsiteX14" fmla="*/ 3405243 w 4542262"/>
              <a:gd name="connsiteY14" fmla="*/ 3419707 h 3419707"/>
              <a:gd name="connsiteX15" fmla="*/ 2804164 w 4542262"/>
              <a:gd name="connsiteY15" fmla="*/ 3419707 h 3419707"/>
              <a:gd name="connsiteX16" fmla="*/ 2169061 w 4542262"/>
              <a:gd name="connsiteY16" fmla="*/ 3419707 h 3419707"/>
              <a:gd name="connsiteX17" fmla="*/ 1636028 w 4542262"/>
              <a:gd name="connsiteY17" fmla="*/ 3419707 h 3419707"/>
              <a:gd name="connsiteX18" fmla="*/ 1102996 w 4542262"/>
              <a:gd name="connsiteY18" fmla="*/ 3419707 h 3419707"/>
              <a:gd name="connsiteX19" fmla="*/ 569963 w 4542262"/>
              <a:gd name="connsiteY19" fmla="*/ 3419707 h 3419707"/>
              <a:gd name="connsiteX20" fmla="*/ 0 w 4542262"/>
              <a:gd name="connsiteY20" fmla="*/ 2849744 h 3419707"/>
              <a:gd name="connsiteX21" fmla="*/ 0 w 4542262"/>
              <a:gd name="connsiteY21" fmla="*/ 2325394 h 3419707"/>
              <a:gd name="connsiteX22" fmla="*/ 0 w 4542262"/>
              <a:gd name="connsiteY22" fmla="*/ 1732651 h 3419707"/>
              <a:gd name="connsiteX23" fmla="*/ 0 w 4542262"/>
              <a:gd name="connsiteY23" fmla="*/ 1139908 h 3419707"/>
              <a:gd name="connsiteX24" fmla="*/ 0 w 4542262"/>
              <a:gd name="connsiteY24" fmla="*/ 569963 h 3419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542262" h="3419707" fill="none" extrusionOk="0">
                <a:moveTo>
                  <a:pt x="0" y="569963"/>
                </a:moveTo>
                <a:cubicBezTo>
                  <a:pt x="10691" y="276478"/>
                  <a:pt x="288875" y="5552"/>
                  <a:pt x="569963" y="0"/>
                </a:cubicBezTo>
                <a:cubicBezTo>
                  <a:pt x="847830" y="-7949"/>
                  <a:pt x="937865" y="54854"/>
                  <a:pt x="1205066" y="0"/>
                </a:cubicBezTo>
                <a:cubicBezTo>
                  <a:pt x="1472267" y="-54854"/>
                  <a:pt x="1579810" y="6527"/>
                  <a:pt x="1772122" y="0"/>
                </a:cubicBezTo>
                <a:cubicBezTo>
                  <a:pt x="1964434" y="-6527"/>
                  <a:pt x="2112716" y="27041"/>
                  <a:pt x="2271131" y="0"/>
                </a:cubicBezTo>
                <a:cubicBezTo>
                  <a:pt x="2429546" y="-27041"/>
                  <a:pt x="2684006" y="8818"/>
                  <a:pt x="2906234" y="0"/>
                </a:cubicBezTo>
                <a:cubicBezTo>
                  <a:pt x="3128462" y="-8818"/>
                  <a:pt x="3282755" y="28214"/>
                  <a:pt x="3405243" y="0"/>
                </a:cubicBezTo>
                <a:cubicBezTo>
                  <a:pt x="3527731" y="-28214"/>
                  <a:pt x="3728230" y="46687"/>
                  <a:pt x="3972299" y="0"/>
                </a:cubicBezTo>
                <a:cubicBezTo>
                  <a:pt x="4330258" y="-27542"/>
                  <a:pt x="4571362" y="258830"/>
                  <a:pt x="4542262" y="569963"/>
                </a:cubicBezTo>
                <a:cubicBezTo>
                  <a:pt x="4605355" y="753895"/>
                  <a:pt x="4482141" y="1002970"/>
                  <a:pt x="4542262" y="1117110"/>
                </a:cubicBezTo>
                <a:cubicBezTo>
                  <a:pt x="4602383" y="1231250"/>
                  <a:pt x="4501358" y="1375070"/>
                  <a:pt x="4542262" y="1618662"/>
                </a:cubicBezTo>
                <a:cubicBezTo>
                  <a:pt x="4583166" y="1862254"/>
                  <a:pt x="4480760" y="2010773"/>
                  <a:pt x="4542262" y="2165810"/>
                </a:cubicBezTo>
                <a:cubicBezTo>
                  <a:pt x="4603764" y="2320847"/>
                  <a:pt x="4496059" y="2531638"/>
                  <a:pt x="4542262" y="2849744"/>
                </a:cubicBezTo>
                <a:cubicBezTo>
                  <a:pt x="4576005" y="3186789"/>
                  <a:pt x="4296908" y="3429878"/>
                  <a:pt x="3972299" y="3419707"/>
                </a:cubicBezTo>
                <a:cubicBezTo>
                  <a:pt x="3846870" y="3440611"/>
                  <a:pt x="3567839" y="3378293"/>
                  <a:pt x="3405243" y="3419707"/>
                </a:cubicBezTo>
                <a:cubicBezTo>
                  <a:pt x="3242647" y="3461121"/>
                  <a:pt x="3074090" y="3357549"/>
                  <a:pt x="2804164" y="3419707"/>
                </a:cubicBezTo>
                <a:cubicBezTo>
                  <a:pt x="2534238" y="3481865"/>
                  <a:pt x="2309828" y="3356477"/>
                  <a:pt x="2169061" y="3419707"/>
                </a:cubicBezTo>
                <a:cubicBezTo>
                  <a:pt x="2028294" y="3482937"/>
                  <a:pt x="1830282" y="3407294"/>
                  <a:pt x="1636028" y="3419707"/>
                </a:cubicBezTo>
                <a:cubicBezTo>
                  <a:pt x="1441774" y="3432120"/>
                  <a:pt x="1339997" y="3363352"/>
                  <a:pt x="1102996" y="3419707"/>
                </a:cubicBezTo>
                <a:cubicBezTo>
                  <a:pt x="865995" y="3476062"/>
                  <a:pt x="835455" y="3390536"/>
                  <a:pt x="569963" y="3419707"/>
                </a:cubicBezTo>
                <a:cubicBezTo>
                  <a:pt x="302051" y="3342448"/>
                  <a:pt x="16909" y="3176195"/>
                  <a:pt x="0" y="2849744"/>
                </a:cubicBezTo>
                <a:cubicBezTo>
                  <a:pt x="-51106" y="2619010"/>
                  <a:pt x="56806" y="2494983"/>
                  <a:pt x="0" y="2325394"/>
                </a:cubicBezTo>
                <a:cubicBezTo>
                  <a:pt x="-56806" y="2155805"/>
                  <a:pt x="25633" y="1936955"/>
                  <a:pt x="0" y="1732651"/>
                </a:cubicBezTo>
                <a:cubicBezTo>
                  <a:pt x="-25633" y="1528347"/>
                  <a:pt x="59184" y="1294615"/>
                  <a:pt x="0" y="1139908"/>
                </a:cubicBezTo>
                <a:cubicBezTo>
                  <a:pt x="-59184" y="985201"/>
                  <a:pt x="40463" y="822700"/>
                  <a:pt x="0" y="569963"/>
                </a:cubicBezTo>
                <a:close/>
              </a:path>
              <a:path w="4542262" h="3419707" stroke="0" extrusionOk="0">
                <a:moveTo>
                  <a:pt x="0" y="569963"/>
                </a:moveTo>
                <a:cubicBezTo>
                  <a:pt x="-4246" y="261524"/>
                  <a:pt x="243160" y="-52179"/>
                  <a:pt x="569963" y="0"/>
                </a:cubicBezTo>
                <a:cubicBezTo>
                  <a:pt x="761852" y="-27988"/>
                  <a:pt x="1000473" y="74290"/>
                  <a:pt x="1205066" y="0"/>
                </a:cubicBezTo>
                <a:cubicBezTo>
                  <a:pt x="1409659" y="-74290"/>
                  <a:pt x="1515317" y="51805"/>
                  <a:pt x="1704075" y="0"/>
                </a:cubicBezTo>
                <a:cubicBezTo>
                  <a:pt x="1892833" y="-51805"/>
                  <a:pt x="2003592" y="45421"/>
                  <a:pt x="2169061" y="0"/>
                </a:cubicBezTo>
                <a:cubicBezTo>
                  <a:pt x="2334530" y="-45421"/>
                  <a:pt x="2593046" y="75833"/>
                  <a:pt x="2804164" y="0"/>
                </a:cubicBezTo>
                <a:cubicBezTo>
                  <a:pt x="3015282" y="-75833"/>
                  <a:pt x="3204642" y="16379"/>
                  <a:pt x="3405243" y="0"/>
                </a:cubicBezTo>
                <a:cubicBezTo>
                  <a:pt x="3605844" y="-16379"/>
                  <a:pt x="3761961" y="41128"/>
                  <a:pt x="3972299" y="0"/>
                </a:cubicBezTo>
                <a:cubicBezTo>
                  <a:pt x="4240114" y="51871"/>
                  <a:pt x="4551441" y="302282"/>
                  <a:pt x="4542262" y="569963"/>
                </a:cubicBezTo>
                <a:cubicBezTo>
                  <a:pt x="4587833" y="754376"/>
                  <a:pt x="4495070" y="954768"/>
                  <a:pt x="4542262" y="1071515"/>
                </a:cubicBezTo>
                <a:cubicBezTo>
                  <a:pt x="4589454" y="1188262"/>
                  <a:pt x="4513084" y="1360048"/>
                  <a:pt x="4542262" y="1573067"/>
                </a:cubicBezTo>
                <a:cubicBezTo>
                  <a:pt x="4571440" y="1786086"/>
                  <a:pt x="4499783" y="1971866"/>
                  <a:pt x="4542262" y="2097416"/>
                </a:cubicBezTo>
                <a:cubicBezTo>
                  <a:pt x="4584741" y="2222966"/>
                  <a:pt x="4502127" y="2567974"/>
                  <a:pt x="4542262" y="2849744"/>
                </a:cubicBezTo>
                <a:cubicBezTo>
                  <a:pt x="4480902" y="3193222"/>
                  <a:pt x="4277211" y="3482755"/>
                  <a:pt x="3972299" y="3419707"/>
                </a:cubicBezTo>
                <a:cubicBezTo>
                  <a:pt x="3711087" y="3461349"/>
                  <a:pt x="3630555" y="3358598"/>
                  <a:pt x="3405243" y="3419707"/>
                </a:cubicBezTo>
                <a:cubicBezTo>
                  <a:pt x="3179931" y="3480816"/>
                  <a:pt x="3070640" y="3417810"/>
                  <a:pt x="2906234" y="3419707"/>
                </a:cubicBezTo>
                <a:cubicBezTo>
                  <a:pt x="2741828" y="3421604"/>
                  <a:pt x="2653925" y="3395113"/>
                  <a:pt x="2441248" y="3419707"/>
                </a:cubicBezTo>
                <a:cubicBezTo>
                  <a:pt x="2228571" y="3444301"/>
                  <a:pt x="2090681" y="3408843"/>
                  <a:pt x="1976262" y="3419707"/>
                </a:cubicBezTo>
                <a:cubicBezTo>
                  <a:pt x="1861843" y="3430571"/>
                  <a:pt x="1671643" y="3398406"/>
                  <a:pt x="1511276" y="3419707"/>
                </a:cubicBezTo>
                <a:cubicBezTo>
                  <a:pt x="1350909" y="3441008"/>
                  <a:pt x="986445" y="3413608"/>
                  <a:pt x="569963" y="3419707"/>
                </a:cubicBezTo>
                <a:cubicBezTo>
                  <a:pt x="246926" y="3418408"/>
                  <a:pt x="57162" y="3187882"/>
                  <a:pt x="0" y="2849744"/>
                </a:cubicBezTo>
                <a:cubicBezTo>
                  <a:pt x="-9341" y="2631198"/>
                  <a:pt x="7175" y="2493882"/>
                  <a:pt x="0" y="2279799"/>
                </a:cubicBezTo>
                <a:cubicBezTo>
                  <a:pt x="-7175" y="2065717"/>
                  <a:pt x="20224" y="1936583"/>
                  <a:pt x="0" y="1755449"/>
                </a:cubicBezTo>
                <a:cubicBezTo>
                  <a:pt x="-20224" y="1574315"/>
                  <a:pt x="27805" y="1280751"/>
                  <a:pt x="0" y="1139908"/>
                </a:cubicBezTo>
                <a:cubicBezTo>
                  <a:pt x="-27805" y="999065"/>
                  <a:pt x="12850" y="725015"/>
                  <a:pt x="0" y="569963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50000"/>
              </a:spcBef>
            </a:pP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pic>
        <p:nvPicPr>
          <p:cNvPr id="6" name="Picture 5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8FC28B72-CB76-4274-9A24-9F1CCBB76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404" t="1033" r="27132" b="1027"/>
          <a:stretch/>
        </p:blipFill>
        <p:spPr>
          <a:xfrm>
            <a:off x="1356731" y="335491"/>
            <a:ext cx="1501697" cy="3894161"/>
          </a:xfrm>
          <a:custGeom>
            <a:avLst/>
            <a:gdLst>
              <a:gd name="connsiteX0" fmla="*/ 0 w 1501697"/>
              <a:gd name="connsiteY0" fmla="*/ 250288 h 3894161"/>
              <a:gd name="connsiteX1" fmla="*/ 250288 w 1501697"/>
              <a:gd name="connsiteY1" fmla="*/ 0 h 3894161"/>
              <a:gd name="connsiteX2" fmla="*/ 1251409 w 1501697"/>
              <a:gd name="connsiteY2" fmla="*/ 0 h 3894161"/>
              <a:gd name="connsiteX3" fmla="*/ 1501697 w 1501697"/>
              <a:gd name="connsiteY3" fmla="*/ 250288 h 3894161"/>
              <a:gd name="connsiteX4" fmla="*/ 1501697 w 1501697"/>
              <a:gd name="connsiteY4" fmla="*/ 3643873 h 3894161"/>
              <a:gd name="connsiteX5" fmla="*/ 1251409 w 1501697"/>
              <a:gd name="connsiteY5" fmla="*/ 3894161 h 3894161"/>
              <a:gd name="connsiteX6" fmla="*/ 250288 w 1501697"/>
              <a:gd name="connsiteY6" fmla="*/ 3894161 h 3894161"/>
              <a:gd name="connsiteX7" fmla="*/ 0 w 1501697"/>
              <a:gd name="connsiteY7" fmla="*/ 3643873 h 3894161"/>
              <a:gd name="connsiteX8" fmla="*/ 0 w 1501697"/>
              <a:gd name="connsiteY8" fmla="*/ 250288 h 389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01697" h="3894161" fill="none" extrusionOk="0">
                <a:moveTo>
                  <a:pt x="0" y="250288"/>
                </a:moveTo>
                <a:cubicBezTo>
                  <a:pt x="11838" y="125972"/>
                  <a:pt x="87627" y="-2800"/>
                  <a:pt x="250288" y="0"/>
                </a:cubicBezTo>
                <a:cubicBezTo>
                  <a:pt x="716764" y="31609"/>
                  <a:pt x="915597" y="-36295"/>
                  <a:pt x="1251409" y="0"/>
                </a:cubicBezTo>
                <a:cubicBezTo>
                  <a:pt x="1397898" y="-22174"/>
                  <a:pt x="1502699" y="108973"/>
                  <a:pt x="1501697" y="250288"/>
                </a:cubicBezTo>
                <a:cubicBezTo>
                  <a:pt x="1391777" y="1296412"/>
                  <a:pt x="1554576" y="2701050"/>
                  <a:pt x="1501697" y="3643873"/>
                </a:cubicBezTo>
                <a:cubicBezTo>
                  <a:pt x="1484928" y="3781816"/>
                  <a:pt x="1385616" y="3876574"/>
                  <a:pt x="1251409" y="3894161"/>
                </a:cubicBezTo>
                <a:cubicBezTo>
                  <a:pt x="999567" y="3938429"/>
                  <a:pt x="380703" y="3874178"/>
                  <a:pt x="250288" y="3894161"/>
                </a:cubicBezTo>
                <a:cubicBezTo>
                  <a:pt x="117728" y="3873665"/>
                  <a:pt x="-4386" y="3804086"/>
                  <a:pt x="0" y="3643873"/>
                </a:cubicBezTo>
                <a:cubicBezTo>
                  <a:pt x="3175" y="3202103"/>
                  <a:pt x="-64288" y="1761061"/>
                  <a:pt x="0" y="250288"/>
                </a:cubicBezTo>
                <a:close/>
              </a:path>
              <a:path w="1501697" h="3894161" stroke="0" extrusionOk="0">
                <a:moveTo>
                  <a:pt x="0" y="250288"/>
                </a:moveTo>
                <a:cubicBezTo>
                  <a:pt x="-22025" y="117240"/>
                  <a:pt x="95591" y="-7147"/>
                  <a:pt x="250288" y="0"/>
                </a:cubicBezTo>
                <a:cubicBezTo>
                  <a:pt x="420081" y="-1011"/>
                  <a:pt x="764063" y="37577"/>
                  <a:pt x="1251409" y="0"/>
                </a:cubicBezTo>
                <a:cubicBezTo>
                  <a:pt x="1394054" y="-4837"/>
                  <a:pt x="1504046" y="112563"/>
                  <a:pt x="1501697" y="250288"/>
                </a:cubicBezTo>
                <a:cubicBezTo>
                  <a:pt x="1536678" y="1742533"/>
                  <a:pt x="1334036" y="3011780"/>
                  <a:pt x="1501697" y="3643873"/>
                </a:cubicBezTo>
                <a:cubicBezTo>
                  <a:pt x="1505221" y="3789837"/>
                  <a:pt x="1368668" y="3888178"/>
                  <a:pt x="1251409" y="3894161"/>
                </a:cubicBezTo>
                <a:cubicBezTo>
                  <a:pt x="980106" y="3874459"/>
                  <a:pt x="580014" y="3907568"/>
                  <a:pt x="250288" y="3894161"/>
                </a:cubicBezTo>
                <a:cubicBezTo>
                  <a:pt x="87450" y="3895765"/>
                  <a:pt x="17462" y="3770498"/>
                  <a:pt x="0" y="3643873"/>
                </a:cubicBezTo>
                <a:cubicBezTo>
                  <a:pt x="142022" y="2983855"/>
                  <a:pt x="109855" y="666917"/>
                  <a:pt x="0" y="250288"/>
                </a:cubicBezTo>
                <a:close/>
              </a:path>
            </a:pathLst>
          </a:custGeom>
          <a:ln w="19050"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4599212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A3C2212-EC25-4AAB-80DD-BA38E1318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77297"/>
            <a:ext cx="42151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tuần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hoàn</a:t>
            </a:r>
            <a:endParaRPr lang="en-US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96D84-128F-43C1-B924-38211136F42B}"/>
              </a:ext>
            </a:extLst>
          </p:cNvPr>
          <p:cNvSpPr txBox="1"/>
          <p:nvPr/>
        </p:nvSpPr>
        <p:spPr>
          <a:xfrm>
            <a:off x="3999571" y="1697946"/>
            <a:ext cx="443075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8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en-US" altLang="en-US" sz="28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8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năng</a:t>
            </a:r>
            <a:r>
              <a:rPr lang="en-US" altLang="en-US" sz="28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:</a:t>
            </a:r>
            <a:r>
              <a:rPr lang="en-US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vận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chuyển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dinh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dưỡng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đi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đến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tất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cả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các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cơ quan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vi-VN" altLang="en-US" sz="28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 cơ </a:t>
            </a:r>
            <a:r>
              <a:rPr lang="vi-VN" altLang="en-US" sz="28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</a:rPr>
              <a:t>thể</a:t>
            </a:r>
            <a:endParaRPr lang="vi-VN" altLang="en-US" sz="2800" b="1" dirty="0">
              <a:solidFill>
                <a:schemeClr val="tx1"/>
              </a:solidFill>
              <a:latin typeface="#9Slide03 Quicksand" panose="00000500000000000000" pitchFamily="2" charset="0"/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28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endParaRPr lang="en-US" altLang="en-US" sz="28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58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683311FB-EA92-4BF4-86DD-0CF58D465783}"/>
              </a:ext>
            </a:extLst>
          </p:cNvPr>
          <p:cNvSpPr/>
          <p:nvPr/>
        </p:nvSpPr>
        <p:spPr>
          <a:xfrm>
            <a:off x="3888059" y="957591"/>
            <a:ext cx="4542262" cy="2826390"/>
          </a:xfrm>
          <a:custGeom>
            <a:avLst/>
            <a:gdLst>
              <a:gd name="connsiteX0" fmla="*/ 0 w 4542262"/>
              <a:gd name="connsiteY0" fmla="*/ 471074 h 2826390"/>
              <a:gd name="connsiteX1" fmla="*/ 471074 w 4542262"/>
              <a:gd name="connsiteY1" fmla="*/ 0 h 2826390"/>
              <a:gd name="connsiteX2" fmla="*/ 877373 w 4542262"/>
              <a:gd name="connsiteY2" fmla="*/ 0 h 2826390"/>
              <a:gd name="connsiteX3" fmla="*/ 1463677 w 4542262"/>
              <a:gd name="connsiteY3" fmla="*/ 0 h 2826390"/>
              <a:gd name="connsiteX4" fmla="*/ 1905977 w 4542262"/>
              <a:gd name="connsiteY4" fmla="*/ 0 h 2826390"/>
              <a:gd name="connsiteX5" fmla="*/ 2348276 w 4542262"/>
              <a:gd name="connsiteY5" fmla="*/ 0 h 2826390"/>
              <a:gd name="connsiteX6" fmla="*/ 2898579 w 4542262"/>
              <a:gd name="connsiteY6" fmla="*/ 0 h 2826390"/>
              <a:gd name="connsiteX7" fmla="*/ 3412881 w 4542262"/>
              <a:gd name="connsiteY7" fmla="*/ 0 h 2826390"/>
              <a:gd name="connsiteX8" fmla="*/ 4071188 w 4542262"/>
              <a:gd name="connsiteY8" fmla="*/ 0 h 2826390"/>
              <a:gd name="connsiteX9" fmla="*/ 4542262 w 4542262"/>
              <a:gd name="connsiteY9" fmla="*/ 471074 h 2826390"/>
              <a:gd name="connsiteX10" fmla="*/ 4542262 w 4542262"/>
              <a:gd name="connsiteY10" fmla="*/ 979819 h 2826390"/>
              <a:gd name="connsiteX11" fmla="*/ 4542262 w 4542262"/>
              <a:gd name="connsiteY11" fmla="*/ 1488565 h 2826390"/>
              <a:gd name="connsiteX12" fmla="*/ 4542262 w 4542262"/>
              <a:gd name="connsiteY12" fmla="*/ 1903098 h 2826390"/>
              <a:gd name="connsiteX13" fmla="*/ 4542262 w 4542262"/>
              <a:gd name="connsiteY13" fmla="*/ 2355316 h 2826390"/>
              <a:gd name="connsiteX14" fmla="*/ 4071188 w 4542262"/>
              <a:gd name="connsiteY14" fmla="*/ 2826390 h 2826390"/>
              <a:gd name="connsiteX15" fmla="*/ 3628888 w 4542262"/>
              <a:gd name="connsiteY15" fmla="*/ 2826390 h 2826390"/>
              <a:gd name="connsiteX16" fmla="*/ 3150587 w 4542262"/>
              <a:gd name="connsiteY16" fmla="*/ 2826390 h 2826390"/>
              <a:gd name="connsiteX17" fmla="*/ 2672287 w 4542262"/>
              <a:gd name="connsiteY17" fmla="*/ 2826390 h 2826390"/>
              <a:gd name="connsiteX18" fmla="*/ 2265988 w 4542262"/>
              <a:gd name="connsiteY18" fmla="*/ 2826390 h 2826390"/>
              <a:gd name="connsiteX19" fmla="*/ 1787687 w 4542262"/>
              <a:gd name="connsiteY19" fmla="*/ 2826390 h 2826390"/>
              <a:gd name="connsiteX20" fmla="*/ 1309386 w 4542262"/>
              <a:gd name="connsiteY20" fmla="*/ 2826390 h 2826390"/>
              <a:gd name="connsiteX21" fmla="*/ 471074 w 4542262"/>
              <a:gd name="connsiteY21" fmla="*/ 2826390 h 2826390"/>
              <a:gd name="connsiteX22" fmla="*/ 0 w 4542262"/>
              <a:gd name="connsiteY22" fmla="*/ 2355316 h 2826390"/>
              <a:gd name="connsiteX23" fmla="*/ 0 w 4542262"/>
              <a:gd name="connsiteY23" fmla="*/ 1940783 h 2826390"/>
              <a:gd name="connsiteX24" fmla="*/ 0 w 4542262"/>
              <a:gd name="connsiteY24" fmla="*/ 1507407 h 2826390"/>
              <a:gd name="connsiteX25" fmla="*/ 0 w 4542262"/>
              <a:gd name="connsiteY25" fmla="*/ 998662 h 2826390"/>
              <a:gd name="connsiteX26" fmla="*/ 0 w 4542262"/>
              <a:gd name="connsiteY26" fmla="*/ 471074 h 2826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4542262" h="2826390" fill="none" extrusionOk="0">
                <a:moveTo>
                  <a:pt x="0" y="471074"/>
                </a:moveTo>
                <a:cubicBezTo>
                  <a:pt x="-32286" y="239967"/>
                  <a:pt x="275422" y="-15183"/>
                  <a:pt x="471074" y="0"/>
                </a:cubicBezTo>
                <a:cubicBezTo>
                  <a:pt x="629608" y="-39109"/>
                  <a:pt x="739470" y="14747"/>
                  <a:pt x="877373" y="0"/>
                </a:cubicBezTo>
                <a:cubicBezTo>
                  <a:pt x="1015276" y="-14747"/>
                  <a:pt x="1235659" y="23127"/>
                  <a:pt x="1463677" y="0"/>
                </a:cubicBezTo>
                <a:cubicBezTo>
                  <a:pt x="1691695" y="-23127"/>
                  <a:pt x="1765832" y="5089"/>
                  <a:pt x="1905977" y="0"/>
                </a:cubicBezTo>
                <a:cubicBezTo>
                  <a:pt x="2046122" y="-5089"/>
                  <a:pt x="2165635" y="13720"/>
                  <a:pt x="2348276" y="0"/>
                </a:cubicBezTo>
                <a:cubicBezTo>
                  <a:pt x="2530917" y="-13720"/>
                  <a:pt x="2732139" y="36033"/>
                  <a:pt x="2898579" y="0"/>
                </a:cubicBezTo>
                <a:cubicBezTo>
                  <a:pt x="3065019" y="-36033"/>
                  <a:pt x="3177982" y="48842"/>
                  <a:pt x="3412881" y="0"/>
                </a:cubicBezTo>
                <a:cubicBezTo>
                  <a:pt x="3647780" y="-48842"/>
                  <a:pt x="3885165" y="77098"/>
                  <a:pt x="4071188" y="0"/>
                </a:cubicBezTo>
                <a:cubicBezTo>
                  <a:pt x="4333874" y="-34222"/>
                  <a:pt x="4520436" y="210077"/>
                  <a:pt x="4542262" y="471074"/>
                </a:cubicBezTo>
                <a:cubicBezTo>
                  <a:pt x="4560301" y="704352"/>
                  <a:pt x="4524374" y="824342"/>
                  <a:pt x="4542262" y="979819"/>
                </a:cubicBezTo>
                <a:cubicBezTo>
                  <a:pt x="4560150" y="1135297"/>
                  <a:pt x="4537497" y="1357619"/>
                  <a:pt x="4542262" y="1488565"/>
                </a:cubicBezTo>
                <a:cubicBezTo>
                  <a:pt x="4547027" y="1619511"/>
                  <a:pt x="4540543" y="1720677"/>
                  <a:pt x="4542262" y="1903098"/>
                </a:cubicBezTo>
                <a:cubicBezTo>
                  <a:pt x="4543981" y="2085519"/>
                  <a:pt x="4505374" y="2236621"/>
                  <a:pt x="4542262" y="2355316"/>
                </a:cubicBezTo>
                <a:cubicBezTo>
                  <a:pt x="4560090" y="2620795"/>
                  <a:pt x="4330818" y="2864435"/>
                  <a:pt x="4071188" y="2826390"/>
                </a:cubicBezTo>
                <a:cubicBezTo>
                  <a:pt x="3910670" y="2849116"/>
                  <a:pt x="3848484" y="2820944"/>
                  <a:pt x="3628888" y="2826390"/>
                </a:cubicBezTo>
                <a:cubicBezTo>
                  <a:pt x="3409292" y="2831836"/>
                  <a:pt x="3287145" y="2791239"/>
                  <a:pt x="3150587" y="2826390"/>
                </a:cubicBezTo>
                <a:cubicBezTo>
                  <a:pt x="3014029" y="2861541"/>
                  <a:pt x="2839824" y="2794073"/>
                  <a:pt x="2672287" y="2826390"/>
                </a:cubicBezTo>
                <a:cubicBezTo>
                  <a:pt x="2504750" y="2858707"/>
                  <a:pt x="2374687" y="2798120"/>
                  <a:pt x="2265988" y="2826390"/>
                </a:cubicBezTo>
                <a:cubicBezTo>
                  <a:pt x="2157289" y="2854660"/>
                  <a:pt x="2015651" y="2775076"/>
                  <a:pt x="1787687" y="2826390"/>
                </a:cubicBezTo>
                <a:cubicBezTo>
                  <a:pt x="1559723" y="2877704"/>
                  <a:pt x="1421710" y="2822255"/>
                  <a:pt x="1309386" y="2826390"/>
                </a:cubicBezTo>
                <a:cubicBezTo>
                  <a:pt x="1197062" y="2830525"/>
                  <a:pt x="853202" y="2775544"/>
                  <a:pt x="471074" y="2826390"/>
                </a:cubicBezTo>
                <a:cubicBezTo>
                  <a:pt x="224683" y="2761895"/>
                  <a:pt x="-22105" y="2614610"/>
                  <a:pt x="0" y="2355316"/>
                </a:cubicBezTo>
                <a:cubicBezTo>
                  <a:pt x="-26205" y="2155381"/>
                  <a:pt x="5742" y="2063791"/>
                  <a:pt x="0" y="1940783"/>
                </a:cubicBezTo>
                <a:cubicBezTo>
                  <a:pt x="-5742" y="1817775"/>
                  <a:pt x="32363" y="1714254"/>
                  <a:pt x="0" y="1507407"/>
                </a:cubicBezTo>
                <a:cubicBezTo>
                  <a:pt x="-32363" y="1300560"/>
                  <a:pt x="58216" y="1209628"/>
                  <a:pt x="0" y="998662"/>
                </a:cubicBezTo>
                <a:cubicBezTo>
                  <a:pt x="-58216" y="787696"/>
                  <a:pt x="10815" y="650795"/>
                  <a:pt x="0" y="471074"/>
                </a:cubicBezTo>
                <a:close/>
              </a:path>
              <a:path w="4542262" h="2826390" stroke="0" extrusionOk="0">
                <a:moveTo>
                  <a:pt x="0" y="471074"/>
                </a:moveTo>
                <a:cubicBezTo>
                  <a:pt x="-38680" y="268692"/>
                  <a:pt x="209144" y="-7654"/>
                  <a:pt x="471074" y="0"/>
                </a:cubicBezTo>
                <a:cubicBezTo>
                  <a:pt x="723955" y="-18082"/>
                  <a:pt x="885539" y="53677"/>
                  <a:pt x="1057378" y="0"/>
                </a:cubicBezTo>
                <a:cubicBezTo>
                  <a:pt x="1229217" y="-53677"/>
                  <a:pt x="1384136" y="29151"/>
                  <a:pt x="1499678" y="0"/>
                </a:cubicBezTo>
                <a:cubicBezTo>
                  <a:pt x="1615220" y="-29151"/>
                  <a:pt x="1766620" y="12502"/>
                  <a:pt x="1905977" y="0"/>
                </a:cubicBezTo>
                <a:cubicBezTo>
                  <a:pt x="2045334" y="-12502"/>
                  <a:pt x="2307686" y="35855"/>
                  <a:pt x="2492281" y="0"/>
                </a:cubicBezTo>
                <a:cubicBezTo>
                  <a:pt x="2676876" y="-35855"/>
                  <a:pt x="2838621" y="62611"/>
                  <a:pt x="3042584" y="0"/>
                </a:cubicBezTo>
                <a:cubicBezTo>
                  <a:pt x="3246547" y="-62611"/>
                  <a:pt x="3467813" y="21135"/>
                  <a:pt x="3592887" y="0"/>
                </a:cubicBezTo>
                <a:cubicBezTo>
                  <a:pt x="3717961" y="-21135"/>
                  <a:pt x="3878009" y="18398"/>
                  <a:pt x="4071188" y="0"/>
                </a:cubicBezTo>
                <a:cubicBezTo>
                  <a:pt x="4391422" y="-1905"/>
                  <a:pt x="4515671" y="260537"/>
                  <a:pt x="4542262" y="471074"/>
                </a:cubicBezTo>
                <a:cubicBezTo>
                  <a:pt x="4585918" y="669881"/>
                  <a:pt x="4496389" y="696924"/>
                  <a:pt x="4542262" y="885607"/>
                </a:cubicBezTo>
                <a:cubicBezTo>
                  <a:pt x="4588135" y="1074290"/>
                  <a:pt x="4522522" y="1228716"/>
                  <a:pt x="4542262" y="1318983"/>
                </a:cubicBezTo>
                <a:cubicBezTo>
                  <a:pt x="4562002" y="1409250"/>
                  <a:pt x="4497164" y="1609138"/>
                  <a:pt x="4542262" y="1790043"/>
                </a:cubicBezTo>
                <a:cubicBezTo>
                  <a:pt x="4587360" y="1970948"/>
                  <a:pt x="4529114" y="2094495"/>
                  <a:pt x="4542262" y="2355316"/>
                </a:cubicBezTo>
                <a:cubicBezTo>
                  <a:pt x="4493462" y="2661590"/>
                  <a:pt x="4258381" y="2800091"/>
                  <a:pt x="4071188" y="2826390"/>
                </a:cubicBezTo>
                <a:cubicBezTo>
                  <a:pt x="3830335" y="2831168"/>
                  <a:pt x="3758841" y="2782763"/>
                  <a:pt x="3520885" y="2826390"/>
                </a:cubicBezTo>
                <a:cubicBezTo>
                  <a:pt x="3282929" y="2870017"/>
                  <a:pt x="3279242" y="2797736"/>
                  <a:pt x="3114586" y="2826390"/>
                </a:cubicBezTo>
                <a:cubicBezTo>
                  <a:pt x="2949930" y="2855044"/>
                  <a:pt x="2880033" y="2784747"/>
                  <a:pt x="2708288" y="2826390"/>
                </a:cubicBezTo>
                <a:cubicBezTo>
                  <a:pt x="2536543" y="2868033"/>
                  <a:pt x="2406201" y="2785050"/>
                  <a:pt x="2301989" y="2826390"/>
                </a:cubicBezTo>
                <a:cubicBezTo>
                  <a:pt x="2197777" y="2867730"/>
                  <a:pt x="2006994" y="2819688"/>
                  <a:pt x="1859689" y="2826390"/>
                </a:cubicBezTo>
                <a:cubicBezTo>
                  <a:pt x="1712384" y="2833092"/>
                  <a:pt x="1531968" y="2801595"/>
                  <a:pt x="1417390" y="2826390"/>
                </a:cubicBezTo>
                <a:cubicBezTo>
                  <a:pt x="1302812" y="2851185"/>
                  <a:pt x="758658" y="2762434"/>
                  <a:pt x="471074" y="2826390"/>
                </a:cubicBezTo>
                <a:cubicBezTo>
                  <a:pt x="196636" y="2841164"/>
                  <a:pt x="-10048" y="2615214"/>
                  <a:pt x="0" y="2355316"/>
                </a:cubicBezTo>
                <a:cubicBezTo>
                  <a:pt x="-13961" y="2226774"/>
                  <a:pt x="20915" y="2024183"/>
                  <a:pt x="0" y="1884256"/>
                </a:cubicBezTo>
                <a:cubicBezTo>
                  <a:pt x="-20915" y="1744329"/>
                  <a:pt x="872" y="1524233"/>
                  <a:pt x="0" y="1394353"/>
                </a:cubicBezTo>
                <a:cubicBezTo>
                  <a:pt x="-872" y="1264473"/>
                  <a:pt x="19080" y="1106115"/>
                  <a:pt x="0" y="942135"/>
                </a:cubicBezTo>
                <a:cubicBezTo>
                  <a:pt x="-19080" y="778155"/>
                  <a:pt x="40015" y="674849"/>
                  <a:pt x="0" y="471074"/>
                </a:cubicBezTo>
                <a:close/>
              </a:path>
            </a:pathLst>
          </a:custGeom>
          <a:solidFill>
            <a:srgbClr val="9BD864">
              <a:alpha val="34902"/>
            </a:srgbClr>
          </a:solidFill>
          <a:ln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11282793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>
              <a:spcBef>
                <a:spcPct val="50000"/>
              </a:spcBef>
            </a:pPr>
            <a:endParaRPr lang="en-US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pic>
        <p:nvPicPr>
          <p:cNvPr id="6" name="Picture 5" descr="A diagram of a human body&#10;&#10;Description automatically generated with low confidence">
            <a:extLst>
              <a:ext uri="{FF2B5EF4-FFF2-40B4-BE49-F238E27FC236}">
                <a16:creationId xmlns:a16="http://schemas.microsoft.com/office/drawing/2014/main" id="{8FC28B72-CB76-4274-9A24-9F1CCBB76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1360" t="48492" r="-467" b="-576"/>
          <a:stretch/>
        </p:blipFill>
        <p:spPr>
          <a:xfrm>
            <a:off x="1353015" y="610554"/>
            <a:ext cx="1843666" cy="3585713"/>
          </a:xfrm>
          <a:custGeom>
            <a:avLst/>
            <a:gdLst>
              <a:gd name="connsiteX0" fmla="*/ 0 w 1843666"/>
              <a:gd name="connsiteY0" fmla="*/ 307284 h 3585713"/>
              <a:gd name="connsiteX1" fmla="*/ 307284 w 1843666"/>
              <a:gd name="connsiteY1" fmla="*/ 0 h 3585713"/>
              <a:gd name="connsiteX2" fmla="*/ 1536382 w 1843666"/>
              <a:gd name="connsiteY2" fmla="*/ 0 h 3585713"/>
              <a:gd name="connsiteX3" fmla="*/ 1843666 w 1843666"/>
              <a:gd name="connsiteY3" fmla="*/ 307284 h 3585713"/>
              <a:gd name="connsiteX4" fmla="*/ 1843666 w 1843666"/>
              <a:gd name="connsiteY4" fmla="*/ 3278429 h 3585713"/>
              <a:gd name="connsiteX5" fmla="*/ 1536382 w 1843666"/>
              <a:gd name="connsiteY5" fmla="*/ 3585713 h 3585713"/>
              <a:gd name="connsiteX6" fmla="*/ 307284 w 1843666"/>
              <a:gd name="connsiteY6" fmla="*/ 3585713 h 3585713"/>
              <a:gd name="connsiteX7" fmla="*/ 0 w 1843666"/>
              <a:gd name="connsiteY7" fmla="*/ 3278429 h 3585713"/>
              <a:gd name="connsiteX8" fmla="*/ 0 w 1843666"/>
              <a:gd name="connsiteY8" fmla="*/ 307284 h 3585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43666" h="3585713" fill="none" extrusionOk="0">
                <a:moveTo>
                  <a:pt x="0" y="307284"/>
                </a:moveTo>
                <a:cubicBezTo>
                  <a:pt x="4931" y="143372"/>
                  <a:pt x="129077" y="-974"/>
                  <a:pt x="307284" y="0"/>
                </a:cubicBezTo>
                <a:cubicBezTo>
                  <a:pt x="578817" y="-87317"/>
                  <a:pt x="1304492" y="-83652"/>
                  <a:pt x="1536382" y="0"/>
                </a:cubicBezTo>
                <a:cubicBezTo>
                  <a:pt x="1716226" y="-27213"/>
                  <a:pt x="1849502" y="119611"/>
                  <a:pt x="1843666" y="307284"/>
                </a:cubicBezTo>
                <a:cubicBezTo>
                  <a:pt x="1733746" y="845783"/>
                  <a:pt x="1896545" y="2935919"/>
                  <a:pt x="1843666" y="3278429"/>
                </a:cubicBezTo>
                <a:cubicBezTo>
                  <a:pt x="1817424" y="3447688"/>
                  <a:pt x="1700824" y="3562695"/>
                  <a:pt x="1536382" y="3585713"/>
                </a:cubicBezTo>
                <a:cubicBezTo>
                  <a:pt x="977391" y="3662062"/>
                  <a:pt x="813238" y="3686589"/>
                  <a:pt x="307284" y="3585713"/>
                </a:cubicBezTo>
                <a:cubicBezTo>
                  <a:pt x="143074" y="3565841"/>
                  <a:pt x="-6088" y="3478651"/>
                  <a:pt x="0" y="3278429"/>
                </a:cubicBezTo>
                <a:cubicBezTo>
                  <a:pt x="3175" y="2838684"/>
                  <a:pt x="-64288" y="1104706"/>
                  <a:pt x="0" y="307284"/>
                </a:cubicBezTo>
                <a:close/>
              </a:path>
              <a:path w="1843666" h="3585713" stroke="0" extrusionOk="0">
                <a:moveTo>
                  <a:pt x="0" y="307284"/>
                </a:moveTo>
                <a:cubicBezTo>
                  <a:pt x="-4741" y="138692"/>
                  <a:pt x="120720" y="-7316"/>
                  <a:pt x="307284" y="0"/>
                </a:cubicBezTo>
                <a:cubicBezTo>
                  <a:pt x="452336" y="-97484"/>
                  <a:pt x="1181686" y="18643"/>
                  <a:pt x="1536382" y="0"/>
                </a:cubicBezTo>
                <a:cubicBezTo>
                  <a:pt x="1722891" y="-18409"/>
                  <a:pt x="1855899" y="140206"/>
                  <a:pt x="1843666" y="307284"/>
                </a:cubicBezTo>
                <a:cubicBezTo>
                  <a:pt x="1878647" y="1504734"/>
                  <a:pt x="1676005" y="2769682"/>
                  <a:pt x="1843666" y="3278429"/>
                </a:cubicBezTo>
                <a:cubicBezTo>
                  <a:pt x="1849994" y="3462025"/>
                  <a:pt x="1677153" y="3577458"/>
                  <a:pt x="1536382" y="3585713"/>
                </a:cubicBezTo>
                <a:cubicBezTo>
                  <a:pt x="1301737" y="3602020"/>
                  <a:pt x="831868" y="3641601"/>
                  <a:pt x="307284" y="3585713"/>
                </a:cubicBezTo>
                <a:cubicBezTo>
                  <a:pt x="105704" y="3587791"/>
                  <a:pt x="13389" y="3439239"/>
                  <a:pt x="0" y="3278429"/>
                </a:cubicBezTo>
                <a:cubicBezTo>
                  <a:pt x="142022" y="2877950"/>
                  <a:pt x="109855" y="940179"/>
                  <a:pt x="0" y="307284"/>
                </a:cubicBezTo>
                <a:close/>
              </a:path>
            </a:pathLst>
          </a:custGeom>
          <a:ln w="19050">
            <a:solidFill>
              <a:srgbClr val="58BB82"/>
            </a:solidFill>
            <a:extLst>
              <a:ext uri="{C807C97D-BFC1-408E-A445-0C87EB9F89A2}">
                <ask:lineSketchStyleProps xmlns:ask="http://schemas.microsoft.com/office/drawing/2018/sketchyshapes" sd="2459921218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4A3C2212-EC25-4AAB-80DD-BA38E1318E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4377297"/>
            <a:ext cx="4430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Cơ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quan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bài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tiết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nước</a:t>
            </a:r>
            <a:r>
              <a:rPr lang="en-US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3 Quicksand" panose="00000500000000000000" pitchFamily="2" charset="0"/>
                <a:sym typeface="Wingdings" pitchFamily="2" charset="2"/>
              </a:rPr>
              <a:t>tiểu</a:t>
            </a:r>
            <a:endParaRPr lang="en-US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3 Quicksand" panose="000005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E96D84-128F-43C1-B924-38211136F42B}"/>
              </a:ext>
            </a:extLst>
          </p:cNvPr>
          <p:cNvSpPr txBox="1"/>
          <p:nvPr/>
        </p:nvSpPr>
        <p:spPr>
          <a:xfrm>
            <a:off x="3999571" y="1222587"/>
            <a:ext cx="4430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vi-VN" altLang="en-US" sz="2000" b="1" u="sng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Chức</a:t>
            </a:r>
            <a:r>
              <a:rPr lang="vi-VN" altLang="en-US" sz="2000" b="1" u="sng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năng:</a:t>
            </a:r>
            <a:r>
              <a:rPr lang="vi-VN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Lọc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máu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,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tạo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thành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nước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tiểu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và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thải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nước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tiểu</a:t>
            </a:r>
            <a:r>
              <a:rPr lang="vi-VN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ra </a:t>
            </a:r>
            <a:r>
              <a:rPr lang="vi-VN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endParaRPr lang="vi-VN" altLang="en-US" sz="2000" b="1" dirty="0">
              <a:latin typeface="#9Slide03 Quicksand" panose="00000500000000000000" pitchFamily="2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E69294-979B-4B47-92B7-40B931C31BA9}"/>
              </a:ext>
            </a:extLst>
          </p:cNvPr>
          <p:cNvSpPr txBox="1"/>
          <p:nvPr/>
        </p:nvSpPr>
        <p:spPr>
          <a:xfrm>
            <a:off x="3999571" y="2403410"/>
            <a:ext cx="443075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Dấu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hiệu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bên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ngoài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của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quá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trình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trao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đổi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 </a:t>
            </a:r>
            <a:r>
              <a:rPr lang="en-US" altLang="en-US" sz="2000" b="1" dirty="0" err="1">
                <a:latin typeface="#9Slide03 Quicksand" panose="00000500000000000000" pitchFamily="2" charset="0"/>
                <a:cs typeface="Times New Roman" pitchFamily="18" charset="0"/>
              </a:rPr>
              <a:t>chất</a:t>
            </a:r>
            <a:r>
              <a:rPr lang="en-US" altLang="en-US" sz="2000" b="1" dirty="0">
                <a:latin typeface="#9Slide03 Quicksand" panose="00000500000000000000" pitchFamily="2" charset="0"/>
                <a:cs typeface="Times New Roman" pitchFamily="18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</a:t>
            </a:r>
            <a:r>
              <a:rPr lang="en-US" altLang="en-US" sz="2000" b="1" dirty="0" err="1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Thải</a:t>
            </a:r>
            <a:r>
              <a:rPr lang="en-US" altLang="en-US" sz="2000" b="1" dirty="0">
                <a:solidFill>
                  <a:srgbClr val="FF0000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ra: </a:t>
            </a:r>
            <a:r>
              <a:rPr lang="en-US" altLang="en-US" sz="20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nước</a:t>
            </a:r>
            <a:r>
              <a:rPr lang="en-US" altLang="en-US" sz="20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altLang="en-US" sz="2000" b="1" dirty="0" err="1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tiểu</a:t>
            </a:r>
            <a:r>
              <a:rPr lang="en-US" altLang="en-US" sz="2000" b="1" dirty="0">
                <a:solidFill>
                  <a:schemeClr val="tx1"/>
                </a:solidFill>
                <a:latin typeface="#9Slide03 Quicksand" panose="00000500000000000000" pitchFamily="2" charset="0"/>
                <a:cs typeface="Times New Roman" pitchFamily="18" charset="0"/>
                <a:sym typeface="Wingdings" pitchFamily="2" charset="2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895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Environment Watercolor Marketing Plan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00545D"/>
      </a:accent1>
      <a:accent2>
        <a:srgbClr val="333333"/>
      </a:accent2>
      <a:accent3>
        <a:srgbClr val="A63D40"/>
      </a:accent3>
      <a:accent4>
        <a:srgbClr val="FFC857"/>
      </a:accent4>
      <a:accent5>
        <a:srgbClr val="65532F"/>
      </a:accent5>
      <a:accent6>
        <a:srgbClr val="F49F0A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1079</Words>
  <Application>Microsoft Office PowerPoint</Application>
  <PresentationFormat>On-screen Show (16:9)</PresentationFormat>
  <Paragraphs>147</Paragraphs>
  <Slides>26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HP001 4 hàng</vt:lpstr>
      <vt:lpstr>Wingdings</vt:lpstr>
      <vt:lpstr>Handlee</vt:lpstr>
      <vt:lpstr>Anaheim</vt:lpstr>
      <vt:lpstr>#9Slide07 Cadena</vt:lpstr>
      <vt:lpstr>Architects Daughter</vt:lpstr>
      <vt:lpstr>Arial</vt:lpstr>
      <vt:lpstr>Barlow</vt:lpstr>
      <vt:lpstr>Manrope</vt:lpstr>
      <vt:lpstr>#9Slide03 Quicksand</vt:lpstr>
      <vt:lpstr>Environment Watercolor Marketing Plan by Slidesgo</vt:lpstr>
      <vt:lpstr>KHOA HỌC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KHOA HỌC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KHOA HỌC</dc:title>
  <cp:lastModifiedBy>Dương Thị Lan Anh</cp:lastModifiedBy>
  <cp:revision>33</cp:revision>
  <dcterms:modified xsi:type="dcterms:W3CDTF">2022-09-14T02:59:44Z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2022-09-13T15:53:16Z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3c9d8b18-f1bd-48fc-8661-d754f605dd22</vt:lpwstr>
  </property>
  <property fmtid="{D5CDD505-2E9C-101B-9397-08002B2CF9AE}" pid="7" name="MSIP_Label_defa4170-0d19-0005-0004-bc88714345d2_ActionId">
    <vt:lpwstr>b360009b-c47a-4ffb-b241-6a6b8238f8bb</vt:lpwstr>
  </property>
  <property fmtid="{D5CDD505-2E9C-101B-9397-08002B2CF9AE}" pid="8" name="MSIP_Label_defa4170-0d19-0005-0004-bc88714345d2_ContentBits">
    <vt:lpwstr>0</vt:lpwstr>
  </property>
</Properties>
</file>