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98" r:id="rId2"/>
    <p:sldMasterId id="2147483724" r:id="rId3"/>
    <p:sldMasterId id="2147483748" r:id="rId4"/>
    <p:sldMasterId id="2147483760" r:id="rId5"/>
  </p:sldMasterIdLst>
  <p:notesMasterIdLst>
    <p:notesMasterId r:id="rId28"/>
  </p:notesMasterIdLst>
  <p:sldIdLst>
    <p:sldId id="262" r:id="rId6"/>
    <p:sldId id="491" r:id="rId7"/>
    <p:sldId id="474" r:id="rId8"/>
    <p:sldId id="495" r:id="rId9"/>
    <p:sldId id="494" r:id="rId10"/>
    <p:sldId id="496" r:id="rId11"/>
    <p:sldId id="271" r:id="rId12"/>
    <p:sldId id="507" r:id="rId13"/>
    <p:sldId id="497" r:id="rId14"/>
    <p:sldId id="508" r:id="rId15"/>
    <p:sldId id="492" r:id="rId16"/>
    <p:sldId id="499" r:id="rId17"/>
    <p:sldId id="500" r:id="rId18"/>
    <p:sldId id="501" r:id="rId19"/>
    <p:sldId id="502" r:id="rId20"/>
    <p:sldId id="503" r:id="rId21"/>
    <p:sldId id="509" r:id="rId22"/>
    <p:sldId id="493" r:id="rId23"/>
    <p:sldId id="276" r:id="rId24"/>
    <p:sldId id="505" r:id="rId25"/>
    <p:sldId id="506" r:id="rId26"/>
    <p:sldId id="29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33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BBBFB-AC48-4F7C-A3D9-FA0B6A3A15C6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21740-88C6-4AD3-8809-F4713D3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03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649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33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907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510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99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5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85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8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63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45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7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069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72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34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205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49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53936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184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44423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77736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804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885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1896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6654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01477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75530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1251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5418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714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342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170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113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20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616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346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040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87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797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469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207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018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430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2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4919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30/11/2022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906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30/11/2022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286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30/11/2022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465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467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839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658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597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869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7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46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2613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96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502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786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7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4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8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7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microsoft.com/office/2007/relationships/hdphoto" Target="../media/hdphoto4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microsoft.com/office/2007/relationships/hdphoto" Target="../media/hdphoto6.wdp"/><Relationship Id="rId11" Type="http://schemas.openxmlformats.org/officeDocument/2006/relationships/image" Target="../media/image31.jpeg"/><Relationship Id="rId5" Type="http://schemas.openxmlformats.org/officeDocument/2006/relationships/image" Target="../media/image29.png"/><Relationship Id="rId10" Type="http://schemas.microsoft.com/office/2007/relationships/hdphoto" Target="../media/hdphoto8.wdp"/><Relationship Id="rId4" Type="http://schemas.microsoft.com/office/2007/relationships/hdphoto" Target="../media/hdphoto3.wdp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244462" y="131855"/>
            <a:ext cx="69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7925" y="770374"/>
            <a:ext cx="48286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</a:t>
            </a: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chẫm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vang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999488" y="3611702"/>
            <a:ext cx="57784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nhà.</a:t>
            </a:r>
          </a:p>
          <a:p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(Minh Đăng)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402D7C2-03A0-4757-824D-16C11982A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017" y="1457343"/>
            <a:ext cx="2961255" cy="28623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7925" y="3611702"/>
            <a:ext cx="48286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816395" y="800644"/>
            <a:ext cx="45738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-67898" y="789096"/>
            <a:ext cx="518404" cy="46474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-87544" y="3626692"/>
            <a:ext cx="518404" cy="46474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3" name="Oval 22"/>
          <p:cNvSpPr/>
          <p:nvPr/>
        </p:nvSpPr>
        <p:spPr>
          <a:xfrm>
            <a:off x="4302753" y="819076"/>
            <a:ext cx="518404" cy="46474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503364" y="3686652"/>
            <a:ext cx="518404" cy="46474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=""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3259464" y="5817429"/>
            <a:ext cx="5472548" cy="1040571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=""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3264016" y="5817428"/>
            <a:ext cx="5472548" cy="1040571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1745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3774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37708" y="681787"/>
            <a:ext cx="731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</a:t>
            </a: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chẫm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vang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3445916" y="4333932"/>
            <a:ext cx="5351720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4327" y="1163781"/>
            <a:ext cx="1052945" cy="138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017818" y="1662544"/>
            <a:ext cx="1953491" cy="138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2511700" y="4318842"/>
            <a:ext cx="7220151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tả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920836" y="2163716"/>
            <a:ext cx="37961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20836" y="2648625"/>
            <a:ext cx="35744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948546" y="3133534"/>
            <a:ext cx="42394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976256" y="3620342"/>
            <a:ext cx="44195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90394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531140" y="1806788"/>
            <a:ext cx="51043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6320408" y="1821301"/>
            <a:ext cx="55813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86474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512629" y="327843"/>
            <a:ext cx="11291455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6D5E8FE-3684-48D9-9AA5-3AA32F066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410" y="1356358"/>
            <a:ext cx="9555553" cy="5113715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020291" y="3131127"/>
            <a:ext cx="429491" cy="471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248399" y="3131127"/>
            <a:ext cx="429491" cy="471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523999" y="5860472"/>
            <a:ext cx="429491" cy="471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174181" y="5860472"/>
            <a:ext cx="429491" cy="471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3630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720462" y="785043"/>
            <a:ext cx="10030660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402D7C2-03A0-4757-824D-16C11982A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192" y="1923820"/>
            <a:ext cx="4703438" cy="4102907"/>
          </a:xfrm>
          <a:prstGeom prst="rect">
            <a:avLst/>
          </a:prstGeom>
        </p:spPr>
      </p:pic>
      <p:sp>
        <p:nvSpPr>
          <p:cNvPr id="10" name="Text Box 3"/>
          <p:cNvSpPr txBox="1"/>
          <p:nvPr/>
        </p:nvSpPr>
        <p:spPr>
          <a:xfrm>
            <a:off x="720462" y="1939515"/>
            <a:ext cx="5389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720461" y="2700529"/>
            <a:ext cx="5389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 Box 3"/>
          <p:cNvSpPr txBox="1"/>
          <p:nvPr/>
        </p:nvSpPr>
        <p:spPr>
          <a:xfrm>
            <a:off x="720460" y="3448787"/>
            <a:ext cx="5389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720462" y="2771244"/>
            <a:ext cx="429491" cy="4710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1719009" y="4556759"/>
            <a:ext cx="4195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6666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/>
      <p:bldP spid="12" grpId="0"/>
      <p:bldP spid="13" grpId="0"/>
      <p:bldP spid="14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1177662" y="722055"/>
            <a:ext cx="10030660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 Box 3"/>
          <p:cNvSpPr txBox="1"/>
          <p:nvPr/>
        </p:nvSpPr>
        <p:spPr>
          <a:xfrm>
            <a:off x="720462" y="1939515"/>
            <a:ext cx="108757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43241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244462" y="131855"/>
            <a:ext cx="69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7925" y="770374"/>
            <a:ext cx="48286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</a:t>
            </a: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chẫm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vang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999488" y="3611702"/>
            <a:ext cx="57784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nhà.</a:t>
            </a:r>
          </a:p>
          <a:p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(Minh Đăng)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402D7C2-03A0-4757-824D-16C11982A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017" y="1457343"/>
            <a:ext cx="2961255" cy="28623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7925" y="3611702"/>
            <a:ext cx="48286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816395" y="800644"/>
            <a:ext cx="45738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=""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2453288" y="5619761"/>
            <a:ext cx="5472548" cy="1040571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44537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9430768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4">
            <a:extLst>
              <a:ext uri="{FF2B5EF4-FFF2-40B4-BE49-F238E27FC236}">
                <a16:creationId xmlns="" xmlns:a16="http://schemas.microsoft.com/office/drawing/2014/main" id="{5F6FC191-815C-43C7-87D0-9EC7100B4FE7}"/>
              </a:ext>
            </a:extLst>
          </p:cNvPr>
          <p:cNvSpPr txBox="1">
            <a:spLocks/>
          </p:cNvSpPr>
          <p:nvPr/>
        </p:nvSpPr>
        <p:spPr>
          <a:xfrm>
            <a:off x="3322871" y="5276738"/>
            <a:ext cx="5598079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bẫm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611605" y="368112"/>
            <a:ext cx="6514909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tả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05" y="1277295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/>
          <p:nvPr/>
        </p:nvSpPr>
        <p:spPr>
          <a:xfrm>
            <a:off x="1132059" y="1701845"/>
            <a:ext cx="1558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bẫm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948" y="1277295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3"/>
          <p:cNvSpPr txBox="1"/>
          <p:nvPr/>
        </p:nvSpPr>
        <p:spPr>
          <a:xfrm>
            <a:off x="3869060" y="1701845"/>
            <a:ext cx="1893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ầu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bĩnh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348" y="1318736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3"/>
          <p:cNvSpPr txBox="1"/>
          <p:nvPr/>
        </p:nvSpPr>
        <p:spPr>
          <a:xfrm>
            <a:off x="6662057" y="1743286"/>
            <a:ext cx="20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ũm</a:t>
            </a:r>
            <a:r>
              <a:rPr lang="en-US" sz="32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mĩm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662" y="1360177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3"/>
          <p:cNvSpPr txBox="1"/>
          <p:nvPr/>
        </p:nvSpPr>
        <p:spPr>
          <a:xfrm>
            <a:off x="9695539" y="1784727"/>
            <a:ext cx="20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93" y="2645268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3"/>
          <p:cNvSpPr txBox="1"/>
          <p:nvPr/>
        </p:nvSpPr>
        <p:spPr>
          <a:xfrm>
            <a:off x="2250770" y="3069818"/>
            <a:ext cx="20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inh</a:t>
            </a:r>
            <a:r>
              <a:rPr lang="en-US" sz="32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xắn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462" y="2635591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Box 3"/>
          <p:cNvSpPr txBox="1"/>
          <p:nvPr/>
        </p:nvSpPr>
        <p:spPr>
          <a:xfrm>
            <a:off x="4930171" y="3060141"/>
            <a:ext cx="2383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899" y="2749602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 Box 3"/>
          <p:cNvSpPr txBox="1"/>
          <p:nvPr/>
        </p:nvSpPr>
        <p:spPr>
          <a:xfrm>
            <a:off x="8163720" y="3174152"/>
            <a:ext cx="2383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ập</a:t>
            </a:r>
            <a:r>
              <a:rPr lang="en-US" sz="32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mạp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611603" y="4361845"/>
            <a:ext cx="9679025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8" grpId="0" animBg="1"/>
      <p:bldP spid="10" grpId="0"/>
      <p:bldP spid="12" grpId="0"/>
      <p:bldP spid="14" grpId="0"/>
      <p:bldP spid="16" grpId="0"/>
      <p:bldP spid="19" grpId="0"/>
      <p:bldP spid="22" grpId="0"/>
      <p:bldP spid="24" grpId="0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59522" y="1729243"/>
            <a:ext cx="7633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mang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thương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(t 1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600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707" y="2447084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4322618" y="851481"/>
            <a:ext cx="5372357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4637260" y="1572817"/>
            <a:ext cx="4903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17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611605" y="368112"/>
            <a:ext cx="6514909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tả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05" y="1277295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/>
          <p:nvPr/>
        </p:nvSpPr>
        <p:spPr>
          <a:xfrm>
            <a:off x="1132059" y="1701845"/>
            <a:ext cx="1558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bẫm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948" y="1277295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3"/>
          <p:cNvSpPr txBox="1"/>
          <p:nvPr/>
        </p:nvSpPr>
        <p:spPr>
          <a:xfrm>
            <a:off x="3869060" y="1701845"/>
            <a:ext cx="1893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ầu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bĩnh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348" y="1318736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3"/>
          <p:cNvSpPr txBox="1"/>
          <p:nvPr/>
        </p:nvSpPr>
        <p:spPr>
          <a:xfrm>
            <a:off x="6662057" y="1743286"/>
            <a:ext cx="20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ũm</a:t>
            </a:r>
            <a:r>
              <a:rPr lang="en-US" sz="32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mĩm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662" y="1360177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3"/>
          <p:cNvSpPr txBox="1"/>
          <p:nvPr/>
        </p:nvSpPr>
        <p:spPr>
          <a:xfrm>
            <a:off x="9695539" y="1784727"/>
            <a:ext cx="20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93" y="2645268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3"/>
          <p:cNvSpPr txBox="1"/>
          <p:nvPr/>
        </p:nvSpPr>
        <p:spPr>
          <a:xfrm>
            <a:off x="2250770" y="3069818"/>
            <a:ext cx="20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inh</a:t>
            </a:r>
            <a:r>
              <a:rPr lang="en-US" sz="32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xắn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462" y="2635591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Box 3"/>
          <p:cNvSpPr txBox="1"/>
          <p:nvPr/>
        </p:nvSpPr>
        <p:spPr>
          <a:xfrm>
            <a:off x="4930171" y="3060141"/>
            <a:ext cx="2383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899" y="2749602"/>
            <a:ext cx="2599190" cy="135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 Box 3"/>
          <p:cNvSpPr txBox="1"/>
          <p:nvPr/>
        </p:nvSpPr>
        <p:spPr>
          <a:xfrm>
            <a:off x="8163720" y="3174152"/>
            <a:ext cx="2383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ập</a:t>
            </a:r>
            <a:r>
              <a:rPr lang="en-US" sz="32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mạp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1">
            <a:extLst>
              <a:ext uri="{FF2B5EF4-FFF2-40B4-BE49-F238E27FC236}">
                <a16:creationId xmlns="" xmlns:a16="http://schemas.microsoft.com/office/drawing/2014/main" id="{3CB66D3A-AE1C-434F-98C6-7C97981B1912}"/>
              </a:ext>
            </a:extLst>
          </p:cNvPr>
          <p:cNvSpPr/>
          <p:nvPr/>
        </p:nvSpPr>
        <p:spPr>
          <a:xfrm>
            <a:off x="611603" y="4361845"/>
            <a:ext cx="9679025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8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Anh Chị E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818" y="207818"/>
            <a:ext cx="11887200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8072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374EAB83-1797-4DE9-807B-01D3F1EC4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70" y="1123279"/>
            <a:ext cx="11845636" cy="5457635"/>
          </a:xfrm>
          <a:prstGeom prst="rect">
            <a:avLst/>
          </a:prstGeom>
        </p:spPr>
      </p:pic>
      <p:sp>
        <p:nvSpPr>
          <p:cNvPr id="20" name="Text Box 5"/>
          <p:cNvSpPr txBox="1"/>
          <p:nvPr/>
        </p:nvSpPr>
        <p:spPr>
          <a:xfrm>
            <a:off x="2911845" y="254635"/>
            <a:ext cx="7298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21" name="Text Box 5"/>
          <p:cNvSpPr txBox="1"/>
          <p:nvPr/>
        </p:nvSpPr>
        <p:spPr>
          <a:xfrm>
            <a:off x="2633559" y="351617"/>
            <a:ext cx="7855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22" name="Text Box 5"/>
          <p:cNvSpPr txBox="1"/>
          <p:nvPr/>
        </p:nvSpPr>
        <p:spPr>
          <a:xfrm>
            <a:off x="3395559" y="351616"/>
            <a:ext cx="4875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23" name="Text Box 5"/>
          <p:cNvSpPr txBox="1"/>
          <p:nvPr/>
        </p:nvSpPr>
        <p:spPr>
          <a:xfrm>
            <a:off x="3111544" y="366526"/>
            <a:ext cx="7092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24" name="Text Box 5"/>
          <p:cNvSpPr txBox="1"/>
          <p:nvPr/>
        </p:nvSpPr>
        <p:spPr>
          <a:xfrm>
            <a:off x="1219208" y="308894"/>
            <a:ext cx="8901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167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244462" y="131855"/>
            <a:ext cx="69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7925" y="770374"/>
            <a:ext cx="48286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</a:t>
            </a: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chẫm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vang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999488" y="3611702"/>
            <a:ext cx="57784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nhà.</a:t>
            </a:r>
          </a:p>
          <a:p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(Minh Đăng)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402D7C2-03A0-4757-824D-16C11982A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017" y="1457343"/>
            <a:ext cx="2961255" cy="2862322"/>
          </a:xfrm>
          <a:prstGeom prst="rect">
            <a:avLst/>
          </a:prstGeom>
        </p:spPr>
      </p:pic>
      <p:sp>
        <p:nvSpPr>
          <p:cNvPr id="12" name="Cloud 11">
            <a:extLst>
              <a:ext uri="{FF2B5EF4-FFF2-40B4-BE49-F238E27FC236}">
                <a16:creationId xmlns=""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47291" y="347781"/>
            <a:ext cx="3674623" cy="84518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7925" y="3611702"/>
            <a:ext cx="48286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816395" y="800644"/>
            <a:ext cx="45738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Cloud 12">
            <a:extLst>
              <a:ext uri="{FF2B5EF4-FFF2-40B4-BE49-F238E27FC236}">
                <a16:creationId xmlns=""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714824" y="5780632"/>
            <a:ext cx="10063103" cy="1040571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2529520" y="4471420"/>
            <a:ext cx="2784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uả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nhãn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2932291" y="4885864"/>
            <a:ext cx="1775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5668724" y="1226510"/>
            <a:ext cx="1935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uộn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7719940" y="4471420"/>
            <a:ext cx="2115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2627639" y="2478042"/>
            <a:ext cx="1885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lẫm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chẫm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10832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875923" y="2446205"/>
            <a:ext cx="6916419" cy="2315210"/>
            <a:chOff x="3815445" y="140918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815445" y="140918"/>
              <a:ext cx="3822655" cy="2315191"/>
              <a:chOff x="181619" y="1261924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311048" y="1553831"/>
                <a:ext cx="1808630" cy="1037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Lẫm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chẫm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Dáng</a:t>
                </a:r>
                <a:r>
                  <a:rPr kumimoji="0" lang="en-US" alt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đi</a:t>
                </a:r>
                <a:r>
                  <a:rPr kumimoji="0" lang="en-US" alt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chưa</a:t>
                </a:r>
                <a:r>
                  <a:rPr kumimoji="0" lang="en-US" alt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vững</a:t>
                </a:r>
                <a:r>
                  <a:rPr kumimoji="0" lang="en-US" alt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của</a:t>
                </a:r>
                <a:r>
                  <a:rPr kumimoji="0" lang="en-US" alt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em</a:t>
                </a:r>
                <a:r>
                  <a:rPr kumimoji="0" lang="en-US" altLang="vi-V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bé</a:t>
                </a:r>
                <a:endPara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244462" y="131855"/>
            <a:ext cx="6950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7925" y="770374"/>
            <a:ext cx="48286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</a:t>
            </a: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chẫm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vang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999488" y="3611702"/>
            <a:ext cx="57784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nhà.</a:t>
            </a:r>
          </a:p>
          <a:p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(Minh Đăng)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402D7C2-03A0-4757-824D-16C11982A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017" y="1457343"/>
            <a:ext cx="2961255" cy="28623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387925" y="3611702"/>
            <a:ext cx="48286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816395" y="800644"/>
            <a:ext cx="45738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Cloud 19">
            <a:extLst>
              <a:ext uri="{FF2B5EF4-FFF2-40B4-BE49-F238E27FC236}">
                <a16:creationId xmlns=""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2294088" y="5684738"/>
            <a:ext cx="8363925" cy="1040571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28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-67898" y="789096"/>
            <a:ext cx="518404" cy="46474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-87544" y="3626692"/>
            <a:ext cx="518404" cy="46474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3" name="Oval 22"/>
          <p:cNvSpPr/>
          <p:nvPr/>
        </p:nvSpPr>
        <p:spPr>
          <a:xfrm>
            <a:off x="4302753" y="819076"/>
            <a:ext cx="518404" cy="46474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503364" y="3686652"/>
            <a:ext cx="518404" cy="46474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7768329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0" grpId="2" animBg="1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5500255" y="883929"/>
            <a:ext cx="4735048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5223164" y="1628237"/>
            <a:ext cx="5195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45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 Them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854</Words>
  <Application>Microsoft Office PowerPoint</Application>
  <PresentationFormat>Custom</PresentationFormat>
  <Paragraphs>176</Paragraphs>
  <Slides>22</Slides>
  <Notes>15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2_Office 主题​​</vt:lpstr>
      <vt:lpstr>3_Office Theme</vt:lpstr>
      <vt:lpstr>5_Office Theme</vt:lpstr>
      <vt:lpstr>7_Office Theme</vt:lpstr>
      <vt:lpstr>9_Office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Admin</cp:lastModifiedBy>
  <cp:revision>33</cp:revision>
  <dcterms:created xsi:type="dcterms:W3CDTF">2021-05-27T05:55:52Z</dcterms:created>
  <dcterms:modified xsi:type="dcterms:W3CDTF">2022-11-30T00:03:25Z</dcterms:modified>
</cp:coreProperties>
</file>