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8" r:id="rId3"/>
    <p:sldMasterId id="2147483710" r:id="rId4"/>
    <p:sldMasterId id="2147483736" r:id="rId5"/>
    <p:sldMasterId id="2147483772" r:id="rId6"/>
  </p:sldMasterIdLst>
  <p:notesMasterIdLst>
    <p:notesMasterId r:id="rId33"/>
  </p:notesMasterIdLst>
  <p:sldIdLst>
    <p:sldId id="521" r:id="rId7"/>
    <p:sldId id="522" r:id="rId8"/>
    <p:sldId id="270" r:id="rId9"/>
    <p:sldId id="271" r:id="rId10"/>
    <p:sldId id="258" r:id="rId11"/>
    <p:sldId id="257" r:id="rId12"/>
    <p:sldId id="267" r:id="rId13"/>
    <p:sldId id="523" r:id="rId14"/>
    <p:sldId id="525" r:id="rId15"/>
    <p:sldId id="507" r:id="rId16"/>
    <p:sldId id="524" r:id="rId17"/>
    <p:sldId id="533" r:id="rId18"/>
    <p:sldId id="526" r:id="rId19"/>
    <p:sldId id="528" r:id="rId20"/>
    <p:sldId id="529" r:id="rId21"/>
    <p:sldId id="531" r:id="rId22"/>
    <p:sldId id="532" r:id="rId23"/>
    <p:sldId id="495" r:id="rId24"/>
    <p:sldId id="534" r:id="rId25"/>
    <p:sldId id="530" r:id="rId26"/>
    <p:sldId id="535" r:id="rId27"/>
    <p:sldId id="536" r:id="rId28"/>
    <p:sldId id="537" r:id="rId29"/>
    <p:sldId id="538" r:id="rId30"/>
    <p:sldId id="298" r:id="rId31"/>
    <p:sldId id="27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66" d="100"/>
          <a:sy n="66" d="100"/>
        </p:scale>
        <p:origin x="-900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6062E-B235-4605-81C9-0F86DC032F2A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9B003-E639-4AA7-A0B3-974266FCA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778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CB4512-CB9F-4570-8605-DEEB3CC51E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912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561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561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561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 Thảo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77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25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302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668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589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968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441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0530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4065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432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07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704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8878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427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9639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2098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36799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1203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27708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1817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30670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940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029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16290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66755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5104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0275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7173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867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9372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310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8900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668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769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905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3832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184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1515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6113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71433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80312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47681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92548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6809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84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9224331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2846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03611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44788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1808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75010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5798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344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23000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4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4033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1528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807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969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972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591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883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696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633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144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69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D461D-A9AE-4EC2-861F-590C9694E739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16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518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646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3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555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271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37.jpe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12" Type="http://schemas.microsoft.com/office/2007/relationships/hdphoto" Target="../media/hdphoto7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36.png"/><Relationship Id="rId5" Type="http://schemas.openxmlformats.org/officeDocument/2006/relationships/image" Target="../media/image33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37.jpeg"/><Relationship Id="rId5" Type="http://schemas.openxmlformats.org/officeDocument/2006/relationships/image" Target="../media/image35.png"/><Relationship Id="rId10" Type="http://schemas.microsoft.com/office/2007/relationships/hdphoto" Target="../media/hdphoto8.wdp"/><Relationship Id="rId4" Type="http://schemas.microsoft.com/office/2007/relationships/hdphoto" Target="../media/hdphoto3.wdp"/><Relationship Id="rId9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49.png"/><Relationship Id="rId18" Type="http://schemas.openxmlformats.org/officeDocument/2006/relationships/image" Target="../media/image52.png"/><Relationship Id="rId26" Type="http://schemas.microsoft.com/office/2007/relationships/hdphoto" Target="../media/hdphoto18.wdp"/><Relationship Id="rId3" Type="http://schemas.openxmlformats.org/officeDocument/2006/relationships/image" Target="../media/image43.png"/><Relationship Id="rId21" Type="http://schemas.openxmlformats.org/officeDocument/2006/relationships/image" Target="../media/image54.png"/><Relationship Id="rId7" Type="http://schemas.openxmlformats.org/officeDocument/2006/relationships/image" Target="../media/image45.png"/><Relationship Id="rId12" Type="http://schemas.openxmlformats.org/officeDocument/2006/relationships/image" Target="../media/image48.gif"/><Relationship Id="rId17" Type="http://schemas.openxmlformats.org/officeDocument/2006/relationships/image" Target="../media/image51.png"/><Relationship Id="rId25" Type="http://schemas.openxmlformats.org/officeDocument/2006/relationships/image" Target="../media/image56.png"/><Relationship Id="rId33" Type="http://schemas.microsoft.com/office/2007/relationships/hdphoto" Target="../media/hdphoto21.wdp"/><Relationship Id="rId2" Type="http://schemas.openxmlformats.org/officeDocument/2006/relationships/image" Target="../media/image42.gif"/><Relationship Id="rId16" Type="http://schemas.microsoft.com/office/2007/relationships/hdphoto" Target="../media/hdphoto14.wdp"/><Relationship Id="rId20" Type="http://schemas.openxmlformats.org/officeDocument/2006/relationships/image" Target="../media/image53.gif"/><Relationship Id="rId29" Type="http://schemas.openxmlformats.org/officeDocument/2006/relationships/image" Target="../media/image58.png"/><Relationship Id="rId1" Type="http://schemas.openxmlformats.org/officeDocument/2006/relationships/slideLayout" Target="../slideLayouts/slideLayout57.xml"/><Relationship Id="rId6" Type="http://schemas.microsoft.com/office/2007/relationships/hdphoto" Target="../media/hdphoto10.wdp"/><Relationship Id="rId11" Type="http://schemas.openxmlformats.org/officeDocument/2006/relationships/image" Target="../media/image47.gif"/><Relationship Id="rId24" Type="http://schemas.microsoft.com/office/2007/relationships/hdphoto" Target="../media/hdphoto17.wdp"/><Relationship Id="rId32" Type="http://schemas.openxmlformats.org/officeDocument/2006/relationships/image" Target="../media/image60.png"/><Relationship Id="rId5" Type="http://schemas.openxmlformats.org/officeDocument/2006/relationships/image" Target="../media/image44.png"/><Relationship Id="rId15" Type="http://schemas.openxmlformats.org/officeDocument/2006/relationships/image" Target="../media/image50.png"/><Relationship Id="rId23" Type="http://schemas.openxmlformats.org/officeDocument/2006/relationships/image" Target="../media/image55.png"/><Relationship Id="rId28" Type="http://schemas.microsoft.com/office/2007/relationships/hdphoto" Target="../media/hdphoto19.wdp"/><Relationship Id="rId10" Type="http://schemas.microsoft.com/office/2007/relationships/hdphoto" Target="../media/hdphoto12.wdp"/><Relationship Id="rId19" Type="http://schemas.microsoft.com/office/2007/relationships/hdphoto" Target="../media/hdphoto15.wdp"/><Relationship Id="rId31" Type="http://schemas.openxmlformats.org/officeDocument/2006/relationships/image" Target="../media/image59.gif"/><Relationship Id="rId4" Type="http://schemas.microsoft.com/office/2007/relationships/hdphoto" Target="../media/hdphoto9.wdp"/><Relationship Id="rId9" Type="http://schemas.openxmlformats.org/officeDocument/2006/relationships/image" Target="../media/image46.png"/><Relationship Id="rId14" Type="http://schemas.microsoft.com/office/2007/relationships/hdphoto" Target="../media/hdphoto13.wdp"/><Relationship Id="rId22" Type="http://schemas.microsoft.com/office/2007/relationships/hdphoto" Target="../media/hdphoto16.wdp"/><Relationship Id="rId27" Type="http://schemas.openxmlformats.org/officeDocument/2006/relationships/image" Target="../media/image57.png"/><Relationship Id="rId30" Type="http://schemas.microsoft.com/office/2007/relationships/hdphoto" Target="../media/hdphoto20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15.png"/><Relationship Id="rId18" Type="http://schemas.openxmlformats.org/officeDocument/2006/relationships/image" Target="../media/image19.png"/><Relationship Id="rId3" Type="http://schemas.microsoft.com/office/2007/relationships/media" Target="../media/media3.mp3"/><Relationship Id="rId21" Type="http://schemas.openxmlformats.org/officeDocument/2006/relationships/image" Target="../media/image21.png"/><Relationship Id="rId7" Type="http://schemas.microsoft.com/office/2007/relationships/media" Target="../media/media5.mp3"/><Relationship Id="rId12" Type="http://schemas.openxmlformats.org/officeDocument/2006/relationships/image" Target="../media/image14.png"/><Relationship Id="rId17" Type="http://schemas.microsoft.com/office/2007/relationships/hdphoto" Target="../media/hdphoto1.wdp"/><Relationship Id="rId2" Type="http://schemas.openxmlformats.org/officeDocument/2006/relationships/audio" Target="../media/media2.mp3"/><Relationship Id="rId16" Type="http://schemas.openxmlformats.org/officeDocument/2006/relationships/image" Target="../media/image18.png"/><Relationship Id="rId20" Type="http://schemas.openxmlformats.org/officeDocument/2006/relationships/image" Target="../media/image20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3.jpg"/><Relationship Id="rId5" Type="http://schemas.microsoft.com/office/2007/relationships/media" Target="../media/media4.mp3"/><Relationship Id="rId15" Type="http://schemas.openxmlformats.org/officeDocument/2006/relationships/image" Target="../media/image17.png"/><Relationship Id="rId10" Type="http://schemas.openxmlformats.org/officeDocument/2006/relationships/notesSlide" Target="../notesSlides/notesSlide2.xml"/><Relationship Id="rId19" Type="http://schemas.openxmlformats.org/officeDocument/2006/relationships/image" Target="../media/image12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16.png"/><Relationship Id="rId18" Type="http://schemas.openxmlformats.org/officeDocument/2006/relationships/image" Target="../media/image12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5.png"/><Relationship Id="rId17" Type="http://schemas.openxmlformats.org/officeDocument/2006/relationships/image" Target="../media/image19.png"/><Relationship Id="rId2" Type="http://schemas.openxmlformats.org/officeDocument/2006/relationships/audio" Target="../media/media2.mp3"/><Relationship Id="rId16" Type="http://schemas.microsoft.com/office/2007/relationships/hdphoto" Target="../media/hdphoto1.wdp"/><Relationship Id="rId20" Type="http://schemas.openxmlformats.org/officeDocument/2006/relationships/image" Target="../media/image21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4.png"/><Relationship Id="rId5" Type="http://schemas.microsoft.com/office/2007/relationships/media" Target="../media/media4.mp3"/><Relationship Id="rId15" Type="http://schemas.openxmlformats.org/officeDocument/2006/relationships/image" Target="../media/image18.png"/><Relationship Id="rId10" Type="http://schemas.openxmlformats.org/officeDocument/2006/relationships/image" Target="../media/image22.jpg"/><Relationship Id="rId19" Type="http://schemas.openxmlformats.org/officeDocument/2006/relationships/image" Target="../media/image20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16.png"/><Relationship Id="rId18" Type="http://schemas.openxmlformats.org/officeDocument/2006/relationships/image" Target="../media/image12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5.png"/><Relationship Id="rId17" Type="http://schemas.openxmlformats.org/officeDocument/2006/relationships/image" Target="../media/image19.png"/><Relationship Id="rId2" Type="http://schemas.openxmlformats.org/officeDocument/2006/relationships/audio" Target="../media/media2.mp3"/><Relationship Id="rId16" Type="http://schemas.microsoft.com/office/2007/relationships/hdphoto" Target="../media/hdphoto1.wdp"/><Relationship Id="rId20" Type="http://schemas.openxmlformats.org/officeDocument/2006/relationships/image" Target="../media/image21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14.png"/><Relationship Id="rId5" Type="http://schemas.microsoft.com/office/2007/relationships/media" Target="../media/media4.mp3"/><Relationship Id="rId15" Type="http://schemas.openxmlformats.org/officeDocument/2006/relationships/image" Target="../media/image18.png"/><Relationship Id="rId10" Type="http://schemas.openxmlformats.org/officeDocument/2006/relationships/image" Target="../media/image23.jpg"/><Relationship Id="rId19" Type="http://schemas.openxmlformats.org/officeDocument/2006/relationships/image" Target="../media/image20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0604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1539DEE3-0D31-4D4B-B17C-13F497CFC2B4}"/>
              </a:ext>
            </a:extLst>
          </p:cNvPr>
          <p:cNvGrpSpPr/>
          <p:nvPr/>
        </p:nvGrpSpPr>
        <p:grpSpPr>
          <a:xfrm>
            <a:off x="2725236" y="458104"/>
            <a:ext cx="6916419" cy="1341667"/>
            <a:chOff x="181619" y="1261924"/>
            <a:chExt cx="2109019" cy="1884737"/>
          </a:xfrm>
        </p:grpSpPr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xmlns="" id="{3EEDFF07-C64F-4FF0-923E-4B48D1B444BF}"/>
                </a:ext>
              </a:extLst>
            </p:cNvPr>
            <p:cNvSpPr/>
            <p:nvPr/>
          </p:nvSpPr>
          <p:spPr>
            <a:xfrm>
              <a:off x="181619" y="1261924"/>
              <a:ext cx="2109019" cy="1884737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C84C34AA-C2BA-4DD7-9967-7C7586E86BEC}"/>
                </a:ext>
              </a:extLst>
            </p:cNvPr>
            <p:cNvSpPr txBox="1"/>
            <p:nvPr/>
          </p:nvSpPr>
          <p:spPr>
            <a:xfrm>
              <a:off x="311048" y="1370332"/>
              <a:ext cx="1808630" cy="981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xơi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(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Lời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mời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lịch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sự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)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ăn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uống</a:t>
              </a:r>
              <a:endPara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13" name="Picture 2" descr="Family Eating Stock Illustrations – 7,959 Family Eating Stock  Illustrations, Vectors &amp; Clipart - Dreamstime">
            <a:extLst>
              <a:ext uri="{FF2B5EF4-FFF2-40B4-BE49-F238E27FC236}">
                <a16:creationId xmlns:a16="http://schemas.microsoft.com/office/drawing/2014/main" xmlns="" id="{52B63B39-2B44-4666-BEE8-F79CC1A6DB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0E8E6"/>
              </a:clrFrom>
              <a:clrTo>
                <a:srgbClr val="F0E8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4" t="8724" r="11440" b="16571"/>
          <a:stretch/>
        </p:blipFill>
        <p:spPr bwMode="auto">
          <a:xfrm>
            <a:off x="1248230" y="2163198"/>
            <a:ext cx="10247084" cy="3961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69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2" name="Text Box 3"/>
          <p:cNvSpPr txBox="1"/>
          <p:nvPr/>
        </p:nvSpPr>
        <p:spPr>
          <a:xfrm>
            <a:off x="2918418" y="-72198"/>
            <a:ext cx="564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Trò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5" name="Text Box 3"/>
          <p:cNvSpPr txBox="1"/>
          <p:nvPr/>
        </p:nvSpPr>
        <p:spPr>
          <a:xfrm>
            <a:off x="218941" y="249773"/>
            <a:ext cx="1180992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luôn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dành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những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điều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nhiên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Lúc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rảnh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rỗi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ngồi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như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đôi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tuổi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Có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lần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trò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“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ăn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cỗ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”.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đưa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nhựa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Mời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hẳn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hoi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nói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Xin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Mời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nữa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không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ạ?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Cảm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ơn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đủ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rồi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 Box 3"/>
          <p:cNvSpPr txBox="1"/>
          <p:nvPr/>
        </p:nvSpPr>
        <p:spPr>
          <a:xfrm>
            <a:off x="188888" y="3230949"/>
            <a:ext cx="118099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aseline="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baseline="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lên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cười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Lát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sau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đổi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hỏi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gì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ạ?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aseline="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baseline="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xin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miến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ạ.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Đây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mời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5B9BD5">
                  <a:lumMod val="75000"/>
                </a:srgbClr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0" u="none" strike="noStrike" kern="1200" cap="none" spc="0" normalizeH="0" noProof="0" dirty="0" smtClean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7" name="Text Box 3"/>
          <p:cNvSpPr txBox="1"/>
          <p:nvPr/>
        </p:nvSpPr>
        <p:spPr>
          <a:xfrm>
            <a:off x="176009" y="4662625"/>
            <a:ext cx="118099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cầm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lấy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nhựa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bảo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Ấy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phải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đưa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mà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Năm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nay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công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tác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Đến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bữa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ăn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nhìn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bàn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lễ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phép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đón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 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cơm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mẹ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nhớ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đến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lúc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với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Mẹ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nghĩ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không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biết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rằng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ngay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 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trong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trò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ấy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đã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dạy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một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nết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ngoan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			</a:t>
            </a: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						(</a:t>
            </a:r>
            <a:r>
              <a:rPr kumimoji="0" lang="en-US" sz="2400" i="1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Theo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Phong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Thu.)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3091544" y="2514621"/>
            <a:ext cx="42091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862287" y="5040107"/>
            <a:ext cx="31931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3">
            <a:extLst>
              <a:ext uri="{FF2B5EF4-FFF2-40B4-BE49-F238E27FC236}">
                <a16:creationId xmlns:a16="http://schemas.microsoft.com/office/drawing/2014/main" xmlns="" id="{72EBA176-382A-41D4-8969-D57B4E559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20" y="-508000"/>
            <a:ext cx="527050" cy="3738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Oval 22"/>
          <p:cNvSpPr/>
          <p:nvPr/>
        </p:nvSpPr>
        <p:spPr>
          <a:xfrm>
            <a:off x="0" y="350685"/>
            <a:ext cx="586677" cy="53176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24" name="Picture 3">
            <a:extLst>
              <a:ext uri="{FF2B5EF4-FFF2-40B4-BE49-F238E27FC236}">
                <a16:creationId xmlns:a16="http://schemas.microsoft.com/office/drawing/2014/main" xmlns="" id="{72EBA176-382A-41D4-8969-D57B4E559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40" y="2848444"/>
            <a:ext cx="527050" cy="2420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Oval 24"/>
          <p:cNvSpPr/>
          <p:nvPr/>
        </p:nvSpPr>
        <p:spPr>
          <a:xfrm>
            <a:off x="20620" y="3373306"/>
            <a:ext cx="586677" cy="53176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2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26" name="Picture 3">
            <a:extLst>
              <a:ext uri="{FF2B5EF4-FFF2-40B4-BE49-F238E27FC236}">
                <a16:creationId xmlns:a16="http://schemas.microsoft.com/office/drawing/2014/main" xmlns="" id="{72EBA176-382A-41D4-8969-D57B4E559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30" y="5242511"/>
            <a:ext cx="527050" cy="127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Oval 26"/>
          <p:cNvSpPr/>
          <p:nvPr/>
        </p:nvSpPr>
        <p:spPr>
          <a:xfrm>
            <a:off x="24010" y="5448848"/>
            <a:ext cx="586677" cy="53176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xmlns="" id="{AB44F01F-64FB-403D-8BC3-EE4DB1671F6A}"/>
              </a:ext>
            </a:extLst>
          </p:cNvPr>
          <p:cNvSpPr/>
          <p:nvPr/>
        </p:nvSpPr>
        <p:spPr>
          <a:xfrm>
            <a:off x="6904098" y="6226369"/>
            <a:ext cx="3745708" cy="699286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9901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7" grpId="0" animBg="1"/>
      <p:bldP spid="28" grpId="0" animBg="1"/>
      <p:bldP spid="2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76D091-C464-4CF4-81B0-2A14C52B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6885" y="655412"/>
            <a:ext cx="4343400" cy="694418"/>
          </a:xfrm>
        </p:spPr>
        <p:txBody>
          <a:bodyPr>
            <a:normAutofit/>
          </a:bodyPr>
          <a:lstStyle/>
          <a:p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F23C54-27F0-4D82-91AA-6D3474039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bữa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Hường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lễ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bát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cơm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6A6458BA-260F-40A4-A4DC-1D68A1C2A3B1}"/>
              </a:ext>
            </a:extLst>
          </p:cNvPr>
          <p:cNvCxnSpPr/>
          <p:nvPr/>
        </p:nvCxnSpPr>
        <p:spPr>
          <a:xfrm flipH="1">
            <a:off x="7461851" y="184013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D8F55C1C-BD74-49AB-9F09-71646DA083C2}"/>
              </a:ext>
            </a:extLst>
          </p:cNvPr>
          <p:cNvCxnSpPr/>
          <p:nvPr/>
        </p:nvCxnSpPr>
        <p:spPr>
          <a:xfrm flipH="1">
            <a:off x="3849299" y="225119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93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6"/>
            <a:ext cx="5067286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=""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5500255" y="883929"/>
            <a:ext cx="4735048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5223164" y="1628237"/>
            <a:ext cx="5195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LUYỆN ĐỌC NHÓM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48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2" grpId="0"/>
      <p:bldP spid="4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2" name="Text Box 3"/>
          <p:cNvSpPr txBox="1"/>
          <p:nvPr/>
        </p:nvSpPr>
        <p:spPr>
          <a:xfrm>
            <a:off x="2918418" y="-72198"/>
            <a:ext cx="564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Trò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5" name="Text Box 3"/>
          <p:cNvSpPr txBox="1"/>
          <p:nvPr/>
        </p:nvSpPr>
        <p:spPr>
          <a:xfrm>
            <a:off x="218941" y="249773"/>
            <a:ext cx="1180992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luôn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dành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những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điều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nhiên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Lúc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rảnh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rỗi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ngồi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như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đôi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tuổi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Có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lần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trò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“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ăn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cỗ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”.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đưa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nhựa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Mời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hẳn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hoi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nói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Xin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Mời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nữa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không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ạ?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Cảm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ơn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đủ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rồi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 Box 3"/>
          <p:cNvSpPr txBox="1"/>
          <p:nvPr/>
        </p:nvSpPr>
        <p:spPr>
          <a:xfrm>
            <a:off x="188888" y="3230949"/>
            <a:ext cx="118099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aseline="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baseline="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lên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cười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Lát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sau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đổi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hỏi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gì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ạ?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aseline="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baseline="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xin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miến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ạ.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Đây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mời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5B9BD5">
                  <a:lumMod val="75000"/>
                </a:srgbClr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0" u="none" strike="noStrike" kern="1200" cap="none" spc="0" normalizeH="0" noProof="0" dirty="0" smtClean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7" name="Text Box 3"/>
          <p:cNvSpPr txBox="1"/>
          <p:nvPr/>
        </p:nvSpPr>
        <p:spPr>
          <a:xfrm>
            <a:off x="176009" y="4662625"/>
            <a:ext cx="118099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cầm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lấy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nhựa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bảo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Ấy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phải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đưa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mà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Năm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nay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công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tác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Đến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bữa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ăn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nhìn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bàn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lễ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phép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đón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 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cơm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mẹ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nhớ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đến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lúc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với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Mẹ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nghĩ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không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biết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rằng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ngay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 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trong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trò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ấy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đã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dạy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một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nết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ngoan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			</a:t>
            </a: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						(</a:t>
            </a:r>
            <a:r>
              <a:rPr kumimoji="0" lang="en-US" sz="2400" i="1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Theo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Phong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Thu.)</a:t>
            </a:r>
          </a:p>
        </p:txBody>
      </p:sp>
      <p:pic>
        <p:nvPicPr>
          <p:cNvPr id="22" name="Picture 3">
            <a:extLst>
              <a:ext uri="{FF2B5EF4-FFF2-40B4-BE49-F238E27FC236}">
                <a16:creationId xmlns:a16="http://schemas.microsoft.com/office/drawing/2014/main" xmlns="" id="{72EBA176-382A-41D4-8969-D57B4E559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20" y="-508000"/>
            <a:ext cx="527050" cy="3738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Oval 22"/>
          <p:cNvSpPr/>
          <p:nvPr/>
        </p:nvSpPr>
        <p:spPr>
          <a:xfrm>
            <a:off x="0" y="350685"/>
            <a:ext cx="586677" cy="53176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24" name="Picture 3">
            <a:extLst>
              <a:ext uri="{FF2B5EF4-FFF2-40B4-BE49-F238E27FC236}">
                <a16:creationId xmlns:a16="http://schemas.microsoft.com/office/drawing/2014/main" xmlns="" id="{72EBA176-382A-41D4-8969-D57B4E559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40" y="2848444"/>
            <a:ext cx="527050" cy="2420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Oval 24"/>
          <p:cNvSpPr/>
          <p:nvPr/>
        </p:nvSpPr>
        <p:spPr>
          <a:xfrm>
            <a:off x="20620" y="3373306"/>
            <a:ext cx="586677" cy="53176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2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26" name="Picture 3">
            <a:extLst>
              <a:ext uri="{FF2B5EF4-FFF2-40B4-BE49-F238E27FC236}">
                <a16:creationId xmlns:a16="http://schemas.microsoft.com/office/drawing/2014/main" xmlns="" id="{72EBA176-382A-41D4-8969-D57B4E559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30" y="5242511"/>
            <a:ext cx="527050" cy="127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Oval 26"/>
          <p:cNvSpPr/>
          <p:nvPr/>
        </p:nvSpPr>
        <p:spPr>
          <a:xfrm>
            <a:off x="24010" y="5448848"/>
            <a:ext cx="586677" cy="53176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xmlns="" id="{AB44F01F-64FB-403D-8BC3-EE4DB1671F6A}"/>
              </a:ext>
            </a:extLst>
          </p:cNvPr>
          <p:cNvSpPr/>
          <p:nvPr/>
        </p:nvSpPr>
        <p:spPr>
          <a:xfrm>
            <a:off x="6904098" y="6226369"/>
            <a:ext cx="3745708" cy="699286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000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000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000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000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7330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735351" y="155437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08955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Text Box 3"/>
          <p:cNvSpPr txBox="1"/>
          <p:nvPr/>
        </p:nvSpPr>
        <p:spPr>
          <a:xfrm>
            <a:off x="218941" y="1164155"/>
            <a:ext cx="118099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luôn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dành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những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điều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ngạc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nhiên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Lúc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rảnh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rỗi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ngồi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với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như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đôi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bạn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tuổi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lần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trò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ăn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cỗ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”.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đưa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cái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nhựa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Mời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đỡ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bằng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hẳn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hoi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nói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Xin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Mời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ác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nữa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không</a:t>
            </a:r>
            <a:r>
              <a:rPr lang="en-US" sz="32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ạ?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Cảm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ơn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đủ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rồi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 Box 3"/>
          <p:cNvSpPr txBox="1"/>
          <p:nvPr/>
        </p:nvSpPr>
        <p:spPr>
          <a:xfrm>
            <a:off x="784987" y="380761"/>
            <a:ext cx="10666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trò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gì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6633029" y="2612573"/>
            <a:ext cx="8708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3"/>
          <p:cNvSpPr txBox="1"/>
          <p:nvPr/>
        </p:nvSpPr>
        <p:spPr>
          <a:xfrm>
            <a:off x="784986" y="380761"/>
            <a:ext cx="10666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Khi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xưng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hô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với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như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thế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nào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259110" y="3585034"/>
            <a:ext cx="5080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694526" y="5543335"/>
            <a:ext cx="4499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1245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4" name="Text Box 3"/>
          <p:cNvSpPr txBox="1"/>
          <p:nvPr/>
        </p:nvSpPr>
        <p:spPr>
          <a:xfrm>
            <a:off x="799501" y="540419"/>
            <a:ext cx="10666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Nhìn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đón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cơm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mẹ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nhớ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tới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điều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gì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9" name="Text Box 3"/>
          <p:cNvSpPr txBox="1"/>
          <p:nvPr/>
        </p:nvSpPr>
        <p:spPr>
          <a:xfrm>
            <a:off x="382073" y="1211766"/>
            <a:ext cx="118099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Năm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nay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công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tác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xa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Đến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bữa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ăn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nhìn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bàn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lễ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phép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đón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cơm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mẹ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lại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nhớ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đến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lúc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với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Mẹ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nghĩ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không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biết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rằng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ngay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trong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trò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ấy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đã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dạy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một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nết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ngoan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	</a:t>
            </a: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						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560458" y="2290956"/>
            <a:ext cx="54283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508002" y="2839884"/>
            <a:ext cx="2423884" cy="290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87209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0A6BBA8-A626-455A-BC28-59D3EBEFD97B}"/>
              </a:ext>
            </a:extLst>
          </p:cNvPr>
          <p:cNvSpPr txBox="1"/>
          <p:nvPr/>
        </p:nvSpPr>
        <p:spPr>
          <a:xfrm>
            <a:off x="2254100" y="1998921"/>
            <a:ext cx="7793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0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4000" b="0" i="0" dirty="0" err="1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4000" b="0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nấu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endParaRPr lang="en-US" sz="40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18C9A7F9-6E0C-4596-9191-16A29A897600}"/>
              </a:ext>
            </a:extLst>
          </p:cNvPr>
          <p:cNvSpPr/>
          <p:nvPr/>
        </p:nvSpPr>
        <p:spPr>
          <a:xfrm>
            <a:off x="2118748" y="2809539"/>
            <a:ext cx="637953" cy="6038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0A6BBA8-A626-455A-BC28-59D3EBEFD97B}"/>
              </a:ext>
            </a:extLst>
          </p:cNvPr>
          <p:cNvSpPr txBox="1"/>
          <p:nvPr/>
        </p:nvSpPr>
        <p:spPr>
          <a:xfrm>
            <a:off x="2254098" y="2757500"/>
            <a:ext cx="7793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0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lễ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0" i="0" dirty="0" err="1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</a:t>
            </a:r>
            <a:endParaRPr lang="en-US" sz="40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0A6BBA8-A626-455A-BC28-59D3EBEFD97B}"/>
              </a:ext>
            </a:extLst>
          </p:cNvPr>
          <p:cNvSpPr txBox="1"/>
          <p:nvPr/>
        </p:nvSpPr>
        <p:spPr>
          <a:xfrm>
            <a:off x="2254100" y="3508928"/>
            <a:ext cx="9415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0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đỡ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lang="en-US" sz="40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 Box 3"/>
          <p:cNvSpPr txBox="1"/>
          <p:nvPr/>
        </p:nvSpPr>
        <p:spPr>
          <a:xfrm>
            <a:off x="348343" y="1247569"/>
            <a:ext cx="115533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4. </a:t>
            </a:r>
            <a:r>
              <a:rPr lang="en-US" sz="35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Khi</a:t>
            </a:r>
            <a:r>
              <a:rPr lang="en-US" sz="35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35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35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35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35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lang="en-US" sz="35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đã</a:t>
            </a:r>
            <a:r>
              <a:rPr lang="en-US" sz="35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35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35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dạy</a:t>
            </a:r>
            <a:r>
              <a:rPr lang="en-US" sz="35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nết</a:t>
            </a:r>
            <a:r>
              <a:rPr lang="en-US" sz="35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ngoan</a:t>
            </a:r>
            <a:r>
              <a:rPr lang="en-US" sz="35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nào</a:t>
            </a:r>
            <a:r>
              <a:rPr lang="en-US" sz="3500" b="1" dirty="0" smtClean="0">
                <a:solidFill>
                  <a:srgbClr val="00B0F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52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6" grpId="0"/>
      <p:bldP spid="7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2" name="Text Box 3"/>
          <p:cNvSpPr txBox="1"/>
          <p:nvPr/>
        </p:nvSpPr>
        <p:spPr>
          <a:xfrm>
            <a:off x="2918418" y="-72198"/>
            <a:ext cx="564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Trò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5" name="Text Box 3"/>
          <p:cNvSpPr txBox="1"/>
          <p:nvPr/>
        </p:nvSpPr>
        <p:spPr>
          <a:xfrm>
            <a:off x="218941" y="249773"/>
            <a:ext cx="1180992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luôn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dành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những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điều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nhiên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Lúc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rảnh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rỗi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ngồi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như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đôi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tuổi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Có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lần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trò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“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ăn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cỗ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”.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đưa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nhựa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Mời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hẳn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hoi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nói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Xin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Mời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nữa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không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ạ?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Cảm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ơn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đủ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rồi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 Box 3"/>
          <p:cNvSpPr txBox="1"/>
          <p:nvPr/>
        </p:nvSpPr>
        <p:spPr>
          <a:xfrm>
            <a:off x="188888" y="3230949"/>
            <a:ext cx="118099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aseline="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baseline="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lên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cười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Lát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sau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đổi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hỏi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gì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ạ?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aseline="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baseline="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xin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miến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ạ.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Đây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mời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5B9BD5">
                  <a:lumMod val="75000"/>
                </a:srgbClr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0" u="none" strike="noStrike" kern="1200" cap="none" spc="0" normalizeH="0" noProof="0" dirty="0" smtClean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7" name="Text Box 3"/>
          <p:cNvSpPr txBox="1"/>
          <p:nvPr/>
        </p:nvSpPr>
        <p:spPr>
          <a:xfrm>
            <a:off x="176009" y="4662625"/>
            <a:ext cx="118099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cầm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lấy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nhựa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bảo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Ấy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phải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đưa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mà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Năm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nay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công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tác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Đến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bữa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ăn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nhìn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bàn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lễ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phép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đón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 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cơm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mẹ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nhớ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đến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lúc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với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Mẹ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nghĩ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không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biết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rằng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ngay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 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trong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trò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ấy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đã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dạy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một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nết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ngoan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			</a:t>
            </a: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						(</a:t>
            </a:r>
            <a:r>
              <a:rPr kumimoji="0" lang="en-US" sz="2400" i="1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Theo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Phong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Thu.)</a:t>
            </a:r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xmlns="" id="{AB44F01F-64FB-403D-8BC3-EE4DB1671F6A}"/>
              </a:ext>
            </a:extLst>
          </p:cNvPr>
          <p:cNvSpPr/>
          <p:nvPr/>
        </p:nvSpPr>
        <p:spPr>
          <a:xfrm>
            <a:off x="6904098" y="6226369"/>
            <a:ext cx="3745708" cy="699286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2000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000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000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9161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15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 Việt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627087" y="1729243"/>
            <a:ext cx="5293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rò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chơi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bố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1630019"/>
            <a:ext cx="165828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S/119 + 120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207178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8403084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0A6BBA8-A626-455A-BC28-59D3EBEFD97B}"/>
              </a:ext>
            </a:extLst>
          </p:cNvPr>
          <p:cNvSpPr txBox="1"/>
          <p:nvPr/>
        </p:nvSpPr>
        <p:spPr>
          <a:xfrm>
            <a:off x="2254100" y="1998921"/>
            <a:ext cx="7793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0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bát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miến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18C9A7F9-6E0C-4596-9191-16A29A897600}"/>
              </a:ext>
            </a:extLst>
          </p:cNvPr>
          <p:cNvSpPr/>
          <p:nvPr/>
        </p:nvSpPr>
        <p:spPr>
          <a:xfrm>
            <a:off x="2195704" y="2102999"/>
            <a:ext cx="637953" cy="6038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0A6BBA8-A626-455A-BC28-59D3EBEFD97B}"/>
              </a:ext>
            </a:extLst>
          </p:cNvPr>
          <p:cNvSpPr txBox="1"/>
          <p:nvPr/>
        </p:nvSpPr>
        <p:spPr>
          <a:xfrm>
            <a:off x="2254098" y="2757500"/>
            <a:ext cx="7793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0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Dạ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bát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miến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ạ.</a:t>
            </a:r>
            <a:endParaRPr lang="en-US" sz="40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0A6BBA8-A626-455A-BC28-59D3EBEFD97B}"/>
              </a:ext>
            </a:extLst>
          </p:cNvPr>
          <p:cNvSpPr txBox="1"/>
          <p:nvPr/>
        </p:nvSpPr>
        <p:spPr>
          <a:xfrm>
            <a:off x="2254100" y="3508928"/>
            <a:ext cx="9415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0" i="0" dirty="0" smtClean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Đưa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bát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miến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lang="en-US" sz="40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 Box 3"/>
          <p:cNvSpPr txBox="1"/>
          <p:nvPr/>
        </p:nvSpPr>
        <p:spPr>
          <a:xfrm>
            <a:off x="1161141" y="905917"/>
            <a:ext cx="99277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1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Tìm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câu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nói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thể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hiện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thái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độ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lịch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sự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18C9A7F9-6E0C-4596-9191-16A29A897600}"/>
              </a:ext>
            </a:extLst>
          </p:cNvPr>
          <p:cNvSpPr/>
          <p:nvPr/>
        </p:nvSpPr>
        <p:spPr>
          <a:xfrm>
            <a:off x="2195703" y="2809539"/>
            <a:ext cx="637953" cy="6038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97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0" grpId="1" animBg="1"/>
      <p:bldP spid="6" grpId="0"/>
      <p:bldP spid="7" grpId="0"/>
      <p:bldP spid="9" grpId="0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0A6BBA8-A626-455A-BC28-59D3EBEFD97B}"/>
              </a:ext>
            </a:extLst>
          </p:cNvPr>
          <p:cNvSpPr txBox="1"/>
          <p:nvPr/>
        </p:nvSpPr>
        <p:spPr>
          <a:xfrm>
            <a:off x="788186" y="1998921"/>
            <a:ext cx="7793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bát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phở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40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0A6BBA8-A626-455A-BC28-59D3EBEFD97B}"/>
              </a:ext>
            </a:extLst>
          </p:cNvPr>
          <p:cNvSpPr txBox="1"/>
          <p:nvPr/>
        </p:nvSpPr>
        <p:spPr>
          <a:xfrm>
            <a:off x="788184" y="2757500"/>
            <a:ext cx="7793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lỗi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ở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phở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b="0" i="0" dirty="0">
              <a:solidFill>
                <a:srgbClr val="00B0F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0A6BBA8-A626-455A-BC28-59D3EBEFD97B}"/>
              </a:ext>
            </a:extLst>
          </p:cNvPr>
          <p:cNvSpPr txBox="1"/>
          <p:nvPr/>
        </p:nvSpPr>
        <p:spPr>
          <a:xfrm>
            <a:off x="788186" y="3508928"/>
            <a:ext cx="9415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Vậy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bát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miến</a:t>
            </a:r>
            <a:r>
              <a:rPr lang="en-US" sz="360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 Box 3"/>
          <p:cNvSpPr txBox="1"/>
          <p:nvPr/>
        </p:nvSpPr>
        <p:spPr>
          <a:xfrm>
            <a:off x="-1" y="905917"/>
            <a:ext cx="127725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2. </a:t>
            </a:r>
            <a:r>
              <a:rPr lang="en-US" sz="42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42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2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bạn</a:t>
            </a:r>
            <a:r>
              <a:rPr lang="en-US" sz="42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2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đóng</a:t>
            </a:r>
            <a:r>
              <a:rPr lang="en-US" sz="42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2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vai</a:t>
            </a:r>
            <a:r>
              <a:rPr lang="en-US" sz="42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2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nói</a:t>
            </a:r>
            <a:r>
              <a:rPr lang="en-US" sz="42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2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và</a:t>
            </a:r>
            <a:r>
              <a:rPr lang="en-US" sz="42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2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đáp</a:t>
            </a:r>
            <a:r>
              <a:rPr lang="en-US" sz="42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2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lời</a:t>
            </a:r>
            <a:r>
              <a:rPr lang="en-US" sz="42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2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yêu</a:t>
            </a:r>
            <a:r>
              <a:rPr lang="en-US" sz="42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2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cầu</a:t>
            </a:r>
            <a:r>
              <a:rPr lang="en-US" sz="42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42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đề</a:t>
            </a:r>
            <a:r>
              <a:rPr lang="en-US" sz="42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42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nghị</a:t>
            </a:r>
            <a:r>
              <a:rPr lang="en-US" sz="42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0A6BBA8-A626-455A-BC28-59D3EBEFD97B}"/>
              </a:ext>
            </a:extLst>
          </p:cNvPr>
          <p:cNvSpPr txBox="1"/>
          <p:nvPr/>
        </p:nvSpPr>
        <p:spPr>
          <a:xfrm>
            <a:off x="788186" y="4266986"/>
            <a:ext cx="7793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Vâng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ạ!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chờ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chút</a:t>
            </a:r>
            <a:r>
              <a:rPr lang="en-US" sz="40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b="0" i="0" dirty="0">
              <a:solidFill>
                <a:srgbClr val="00B0F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0A6BBA8-A626-455A-BC28-59D3EBEFD97B}"/>
              </a:ext>
            </a:extLst>
          </p:cNvPr>
          <p:cNvSpPr txBox="1"/>
          <p:nvPr/>
        </p:nvSpPr>
        <p:spPr>
          <a:xfrm>
            <a:off x="7358750" y="2085641"/>
            <a:ext cx="4407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nghị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.)</a:t>
            </a:r>
            <a:endParaRPr lang="en-US" sz="3200" b="0" i="0" dirty="0"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0A6BBA8-A626-455A-BC28-59D3EBEFD97B}"/>
              </a:ext>
            </a:extLst>
          </p:cNvPr>
          <p:cNvSpPr txBox="1"/>
          <p:nvPr/>
        </p:nvSpPr>
        <p:spPr>
          <a:xfrm>
            <a:off x="8157019" y="2861925"/>
            <a:ext cx="1855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2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ời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3200" b="0" i="0" dirty="0">
              <a:solidFill>
                <a:srgbClr val="00B0F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0A6BBA8-A626-455A-BC28-59D3EBEFD97B}"/>
              </a:ext>
            </a:extLst>
          </p:cNvPr>
          <p:cNvSpPr txBox="1"/>
          <p:nvPr/>
        </p:nvSpPr>
        <p:spPr>
          <a:xfrm>
            <a:off x="6981382" y="3570484"/>
            <a:ext cx="4407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nghị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.)</a:t>
            </a:r>
            <a:endParaRPr lang="en-US" sz="3200" b="0" i="0" dirty="0"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0A6BBA8-A626-455A-BC28-59D3EBEFD97B}"/>
              </a:ext>
            </a:extLst>
          </p:cNvPr>
          <p:cNvSpPr txBox="1"/>
          <p:nvPr/>
        </p:nvSpPr>
        <p:spPr>
          <a:xfrm>
            <a:off x="7228124" y="4361069"/>
            <a:ext cx="1855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20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ời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3200" b="0" i="0" dirty="0">
              <a:solidFill>
                <a:srgbClr val="00B0F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04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7" grpId="0"/>
      <p:bldP spid="9" grpId="0"/>
      <p:bldP spid="12" grpId="0"/>
      <p:bldP spid="13" grpId="0"/>
      <p:bldP spid="15" grpId="0"/>
      <p:bldP spid="17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=""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3453740" y="1706130"/>
            <a:ext cx="6793345" cy="2544720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3498273" y="2673265"/>
            <a:ext cx="6748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ĐÔI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01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2" grpId="0"/>
      <p:bldP spid="4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0A6BBA8-A626-455A-BC28-59D3EBEFD97B}"/>
              </a:ext>
            </a:extLst>
          </p:cNvPr>
          <p:cNvSpPr txBox="1"/>
          <p:nvPr/>
        </p:nvSpPr>
        <p:spPr>
          <a:xfrm>
            <a:off x="510508" y="1081876"/>
            <a:ext cx="4407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nghị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b="0" i="0" dirty="0"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0A6BBA8-A626-455A-BC28-59D3EBEFD97B}"/>
              </a:ext>
            </a:extLst>
          </p:cNvPr>
          <p:cNvSpPr txBox="1"/>
          <p:nvPr/>
        </p:nvSpPr>
        <p:spPr>
          <a:xfrm>
            <a:off x="653134" y="3028857"/>
            <a:ext cx="1855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200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endParaRPr lang="en-US" sz="3200" b="0" i="0" dirty="0">
              <a:solidFill>
                <a:srgbClr val="00B0F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70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-126077"/>
            <a:ext cx="3143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8" y="2180359"/>
            <a:ext cx="1039920" cy="1248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61" y="2115469"/>
            <a:ext cx="1039920" cy="1008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2161"/>
            <a:ext cx="1753077" cy="1219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7769814" y="4881631"/>
            <a:ext cx="142611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1" y="3858491"/>
            <a:ext cx="2357489" cy="2419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0" r="90000">
                        <a14:foregroundMark x1="39538" y1="17248" x2="37769" y2="28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9" t="11468" r="52891" b="10549"/>
          <a:stretch/>
        </p:blipFill>
        <p:spPr>
          <a:xfrm>
            <a:off x="1677769" y="4409208"/>
            <a:ext cx="1398310" cy="15517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10000" r="98231">
                        <a14:foregroundMark x1="78692" y1="13119" x2="66462" y2="61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45" t="8716" r="5770" b="2294"/>
          <a:stretch/>
        </p:blipFill>
        <p:spPr>
          <a:xfrm>
            <a:off x="3829413" y="4458566"/>
            <a:ext cx="1228718" cy="16459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400" b="996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05" y="2139775"/>
            <a:ext cx="2406492" cy="244244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kumimoji="0" lang="en-US" sz="5400" b="1" i="0" u="none" strike="noStrike" kern="1200" cap="none" spc="0" normalizeH="0" baseline="0" noProof="0" dirty="0" err="1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ẹn</a:t>
            </a:r>
            <a:r>
              <a:rPr kumimoji="0" lang="en-US" sz="5400" b="1" i="0" u="none" strike="noStrike" kern="1200" cap="none" spc="0" normalizeH="0" baseline="0" noProof="0" dirty="0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 lại các bạn ở bài </a:t>
            </a: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kumimoji="0" lang="en-US" sz="5400" b="1" i="0" u="none" strike="noStrike" kern="1200" cap="none" spc="0" normalizeH="0" baseline="0" noProof="0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9" y="-41757"/>
            <a:ext cx="2153327" cy="1572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85" y="1033966"/>
            <a:ext cx="1070829" cy="11758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99517" l="0" r="99180">
                        <a14:foregroundMark x1="30328" y1="42512" x2="22131" y2="93720"/>
                        <a14:foregroundMark x1="23361" y1="42029" x2="15984" y2="62319"/>
                        <a14:foregroundMark x1="27869" y1="31401" x2="34016" y2="31401"/>
                        <a14:foregroundMark x1="54918" y1="40580" x2="61885" y2="41063"/>
                        <a14:foregroundMark x1="86066" y1="57488" x2="86475" y2="6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5" y="2083458"/>
            <a:ext cx="1628244" cy="138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74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ết quả hình ảnh cho 70s wood panel wall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48" y="76198"/>
            <a:ext cx="3962402" cy="396240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550" y="190500"/>
            <a:ext cx="1665668" cy="1686664"/>
          </a:xfrm>
          <a:prstGeom prst="rect">
            <a:avLst/>
          </a:prstGeom>
        </p:spPr>
      </p:pic>
      <p:pic>
        <p:nvPicPr>
          <p:cNvPr id="17" name="Picture 11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925" y="4240868"/>
            <a:ext cx="1265902" cy="69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01426" y="5201260"/>
            <a:ext cx="116583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LẤY KẸO CHO ẾCH XANH</a:t>
            </a:r>
          </a:p>
        </p:txBody>
      </p:sp>
      <p:pic>
        <p:nvPicPr>
          <p:cNvPr id="3" name="Cut The Rope Magic Soundtrac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584367" y="51587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89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7879" numSld="5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3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572" y="-613841"/>
            <a:ext cx="183163" cy="19935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328" y="5409293"/>
            <a:ext cx="1448707" cy="14487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107" y="998106"/>
            <a:ext cx="868494" cy="87944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492" y="5145767"/>
            <a:ext cx="1831582" cy="18315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208" y="5145767"/>
            <a:ext cx="1831582" cy="1831582"/>
          </a:xfrm>
          <a:prstGeom prst="rect">
            <a:avLst/>
          </a:prstGeom>
        </p:spPr>
      </p:pic>
      <p:pic>
        <p:nvPicPr>
          <p:cNvPr id="6146" name="Picture 2" descr="Kết quả hình ảnh cho stock.xchng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568" b="92614" l="2875" r="958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38" y="-1"/>
            <a:ext cx="8438670" cy="452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800099" y="4360862"/>
            <a:ext cx="3448051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Ngọc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Châu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419599" y="4376738"/>
            <a:ext cx="3876261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Trần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Quốc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Minh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00100" y="5585308"/>
            <a:ext cx="3448050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Tố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Hữu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419600" y="5577032"/>
            <a:ext cx="3876260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Tô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Hoài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4157" y="1834426"/>
            <a:ext cx="68646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4000" dirty="0">
                <a:solidFill>
                  <a:srgbClr val="FF0000"/>
                </a:solidFill>
                <a:latin typeface="Calibri" panose="020F0502020204030204"/>
              </a:rPr>
              <a:t>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ẹ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tác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giả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tác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358" y="5738270"/>
            <a:ext cx="1521215" cy="646575"/>
          </a:xfrm>
          <a:prstGeom prst="rect">
            <a:avLst/>
          </a:prstGeom>
        </p:spPr>
      </p:pic>
      <p:pic>
        <p:nvPicPr>
          <p:cNvPr id="5" name="Dung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763500" y="3123363"/>
            <a:ext cx="609600" cy="609600"/>
          </a:xfrm>
          <a:prstGeom prst="rect">
            <a:avLst/>
          </a:prstGeom>
        </p:spPr>
      </p:pic>
      <p:pic>
        <p:nvPicPr>
          <p:cNvPr id="6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835561" y="4398125"/>
            <a:ext cx="609600" cy="609600"/>
          </a:xfrm>
          <a:prstGeom prst="rect">
            <a:avLst/>
          </a:prstGeom>
        </p:spPr>
      </p:pic>
      <p:pic>
        <p:nvPicPr>
          <p:cNvPr id="18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763500" y="5272232"/>
            <a:ext cx="609600" cy="609600"/>
          </a:xfrm>
          <a:prstGeom prst="rect">
            <a:avLst/>
          </a:prstGeom>
        </p:spPr>
      </p:pic>
      <p:pic>
        <p:nvPicPr>
          <p:cNvPr id="19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843358" y="6146339"/>
            <a:ext cx="609600" cy="609600"/>
          </a:xfrm>
          <a:prstGeom prst="rect">
            <a:avLst/>
          </a:prstGeom>
        </p:spPr>
      </p:pic>
      <p:pic>
        <p:nvPicPr>
          <p:cNvPr id="20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957" y="1024253"/>
            <a:ext cx="786438" cy="87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times up"/>
          <p:cNvGrpSpPr/>
          <p:nvPr/>
        </p:nvGrpSpPr>
        <p:grpSpPr>
          <a:xfrm>
            <a:off x="10639839" y="605061"/>
            <a:ext cx="757084" cy="375064"/>
            <a:chOff x="2989747" y="438150"/>
            <a:chExt cx="1572029" cy="683752"/>
          </a:xfrm>
        </p:grpSpPr>
        <p:sp>
          <p:nvSpPr>
            <p:cNvPr id="22" name="Rounded Rectangle 21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4" name="Picture 3" descr="C:\Users\ADMIN\Desktop\Picture2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277" y="1192190"/>
            <a:ext cx="638980" cy="6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0985042" y="1180561"/>
            <a:ext cx="90244" cy="76328"/>
            <a:chOff x="2455863" y="2411803"/>
            <a:chExt cx="566738" cy="566738"/>
          </a:xfrm>
        </p:grpSpPr>
        <p:sp>
          <p:nvSpPr>
            <p:cNvPr id="2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0986388" y="1732860"/>
            <a:ext cx="90244" cy="76328"/>
            <a:chOff x="2455863" y="2411803"/>
            <a:chExt cx="566738" cy="566738"/>
          </a:xfrm>
        </p:grpSpPr>
        <p:sp>
          <p:nvSpPr>
            <p:cNvPr id="3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1283423" y="1473580"/>
            <a:ext cx="90244" cy="76328"/>
            <a:chOff x="2455863" y="2411803"/>
            <a:chExt cx="566738" cy="566738"/>
          </a:xfrm>
        </p:grpSpPr>
        <p:sp>
          <p:nvSpPr>
            <p:cNvPr id="3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0713689" y="1498518"/>
            <a:ext cx="90244" cy="76328"/>
            <a:chOff x="2455863" y="2411803"/>
            <a:chExt cx="566738" cy="566738"/>
          </a:xfrm>
        </p:grpSpPr>
        <p:sp>
          <p:nvSpPr>
            <p:cNvPr id="4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9" name="Oval 107"/>
          <p:cNvSpPr>
            <a:spLocks noChangeArrowheads="1"/>
          </p:cNvSpPr>
          <p:nvPr/>
        </p:nvSpPr>
        <p:spPr bwMode="auto">
          <a:xfrm>
            <a:off x="10996279" y="1470702"/>
            <a:ext cx="67794" cy="57440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Explosion 2 49"/>
          <p:cNvSpPr/>
          <p:nvPr/>
        </p:nvSpPr>
        <p:spPr>
          <a:xfrm>
            <a:off x="9653735" y="2188369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HẾT GIỜ</a:t>
            </a:r>
          </a:p>
        </p:txBody>
      </p:sp>
      <p:pic>
        <p:nvPicPr>
          <p:cNvPr id="9" name="het gio-ok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735899" y="1199499"/>
            <a:ext cx="609600" cy="609600"/>
          </a:xfrm>
          <a:prstGeom prst="rect">
            <a:avLst/>
          </a:prstGeom>
        </p:spPr>
      </p:pic>
      <p:pic>
        <p:nvPicPr>
          <p:cNvPr id="14" name="Tieng vo tay (mp3cut.net)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4173200" y="31342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4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15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00156 0.625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3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26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559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24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247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247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10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27273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33333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43939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1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7" dur="21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42424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3" grpId="0"/>
      <p:bldP spid="50" grpId="0" animBg="1"/>
      <p:bldP spid="5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572" y="-613841"/>
            <a:ext cx="183163" cy="19935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328" y="5409293"/>
            <a:ext cx="1448707" cy="14487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107" y="998106"/>
            <a:ext cx="868494" cy="8794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492" y="5145767"/>
            <a:ext cx="1831582" cy="18315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208" y="5145767"/>
            <a:ext cx="1831582" cy="1831582"/>
          </a:xfrm>
          <a:prstGeom prst="rect">
            <a:avLst/>
          </a:prstGeom>
        </p:spPr>
      </p:pic>
      <p:pic>
        <p:nvPicPr>
          <p:cNvPr id="8" name="Picture 2" descr="Kết quả hình ảnh cho stock.xchn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68" b="92614" l="2875" r="958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38" y="-1"/>
            <a:ext cx="8438670" cy="452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800099" y="4360862"/>
            <a:ext cx="3448051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Giấc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419600" y="5538788"/>
            <a:ext cx="3300244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Giấc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tròn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00100" y="5547208"/>
            <a:ext cx="3448050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Giấc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ngủ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419600" y="4376882"/>
            <a:ext cx="3300244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Giấc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mơ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92696" y="1834426"/>
            <a:ext cx="63937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Giấc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ngủ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ngon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ngủ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say </a:t>
            </a:r>
            <a:endParaRPr kumimoji="0" lang="en-US" sz="4000" b="0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nghĩa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từ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358" y="5738270"/>
            <a:ext cx="1521215" cy="646575"/>
          </a:xfrm>
          <a:prstGeom prst="rect">
            <a:avLst/>
          </a:prstGeom>
        </p:spPr>
      </p:pic>
      <p:pic>
        <p:nvPicPr>
          <p:cNvPr id="15" name="Dung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763500" y="3123363"/>
            <a:ext cx="609600" cy="609600"/>
          </a:xfrm>
          <a:prstGeom prst="rect">
            <a:avLst/>
          </a:prstGeom>
        </p:spPr>
      </p:pic>
      <p:pic>
        <p:nvPicPr>
          <p:cNvPr id="16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835561" y="4398125"/>
            <a:ext cx="609600" cy="609600"/>
          </a:xfrm>
          <a:prstGeom prst="rect">
            <a:avLst/>
          </a:prstGeom>
        </p:spPr>
      </p:pic>
      <p:pic>
        <p:nvPicPr>
          <p:cNvPr id="17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763500" y="5272232"/>
            <a:ext cx="609600" cy="609600"/>
          </a:xfrm>
          <a:prstGeom prst="rect">
            <a:avLst/>
          </a:prstGeom>
        </p:spPr>
      </p:pic>
      <p:pic>
        <p:nvPicPr>
          <p:cNvPr id="18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843358" y="6146339"/>
            <a:ext cx="609600" cy="609600"/>
          </a:xfrm>
          <a:prstGeom prst="rect">
            <a:avLst/>
          </a:prstGeom>
        </p:spPr>
      </p:pic>
      <p:pic>
        <p:nvPicPr>
          <p:cNvPr id="19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957" y="1024253"/>
            <a:ext cx="786438" cy="87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times up"/>
          <p:cNvGrpSpPr/>
          <p:nvPr/>
        </p:nvGrpSpPr>
        <p:grpSpPr>
          <a:xfrm>
            <a:off x="10639839" y="605061"/>
            <a:ext cx="757084" cy="375064"/>
            <a:chOff x="2989747" y="438150"/>
            <a:chExt cx="1572029" cy="683752"/>
          </a:xfrm>
        </p:grpSpPr>
        <p:sp>
          <p:nvSpPr>
            <p:cNvPr id="21" name="Rounded Rectangle 20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3" name="Picture 3" descr="C:\Users\ADMIN\Desktop\Picture2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277" y="1192190"/>
            <a:ext cx="638980" cy="6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0985042" y="1180561"/>
            <a:ext cx="90244" cy="76328"/>
            <a:chOff x="2455863" y="2411803"/>
            <a:chExt cx="566738" cy="566738"/>
          </a:xfrm>
        </p:grpSpPr>
        <p:sp>
          <p:nvSpPr>
            <p:cNvPr id="2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0986388" y="1732860"/>
            <a:ext cx="90244" cy="76328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1283423" y="1473580"/>
            <a:ext cx="90244" cy="76328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0713689" y="1498518"/>
            <a:ext cx="90244" cy="76328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0996279" y="1470702"/>
            <a:ext cx="67794" cy="57440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Explosion 2 48"/>
          <p:cNvSpPr/>
          <p:nvPr/>
        </p:nvSpPr>
        <p:spPr>
          <a:xfrm>
            <a:off x="9653735" y="2188369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HẾT GIỜ</a:t>
            </a:r>
          </a:p>
        </p:txBody>
      </p:sp>
      <p:pic>
        <p:nvPicPr>
          <p:cNvPr id="50" name="het gio-ok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735899" y="1199499"/>
            <a:ext cx="609600" cy="609600"/>
          </a:xfrm>
          <a:prstGeom prst="rect">
            <a:avLst/>
          </a:prstGeom>
        </p:spPr>
      </p:pic>
      <p:pic>
        <p:nvPicPr>
          <p:cNvPr id="51" name="Tieng vo tay (mp3cut.net)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4173200" y="31342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0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52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00156 0.625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3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26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5595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247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247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247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0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33333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40909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34848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7" dur="2126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42424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/>
      <p:bldP spid="49" grpId="0" animBg="1"/>
      <p:bldP spid="4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572" y="-613841"/>
            <a:ext cx="183163" cy="19935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328" y="5409293"/>
            <a:ext cx="1448707" cy="14487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107" y="998106"/>
            <a:ext cx="868494" cy="8794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492" y="5145767"/>
            <a:ext cx="1831582" cy="18315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208" y="5145767"/>
            <a:ext cx="1831582" cy="1831582"/>
          </a:xfrm>
          <a:prstGeom prst="rect">
            <a:avLst/>
          </a:prstGeom>
        </p:spPr>
      </p:pic>
      <p:pic>
        <p:nvPicPr>
          <p:cNvPr id="10" name="Picture 2" descr="Kết quả hình ảnh cho stock.xchn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68" b="92614" l="2875" r="958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38" y="-1"/>
            <a:ext cx="8438670" cy="452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4419600" y="5566258"/>
            <a:ext cx="3448051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Mùa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đông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00098" y="4357007"/>
            <a:ext cx="3448051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Mùa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00100" y="5547208"/>
            <a:ext cx="3448050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Mùa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hè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419599" y="4376882"/>
            <a:ext cx="3448051" cy="952500"/>
          </a:xfrm>
          <a:prstGeom prst="roundRec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Mùa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xuân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04950" y="1834426"/>
            <a:ext cx="6081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gió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...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358" y="5738270"/>
            <a:ext cx="1521215" cy="646575"/>
          </a:xfrm>
          <a:prstGeom prst="rect">
            <a:avLst/>
          </a:prstGeom>
        </p:spPr>
      </p:pic>
      <p:pic>
        <p:nvPicPr>
          <p:cNvPr id="17" name="Dung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763500" y="3123363"/>
            <a:ext cx="609600" cy="609600"/>
          </a:xfrm>
          <a:prstGeom prst="rect">
            <a:avLst/>
          </a:prstGeom>
        </p:spPr>
      </p:pic>
      <p:pic>
        <p:nvPicPr>
          <p:cNvPr id="18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835561" y="4398125"/>
            <a:ext cx="609600" cy="609600"/>
          </a:xfrm>
          <a:prstGeom prst="rect">
            <a:avLst/>
          </a:prstGeom>
        </p:spPr>
      </p:pic>
      <p:pic>
        <p:nvPicPr>
          <p:cNvPr id="19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763500" y="5272232"/>
            <a:ext cx="609600" cy="609600"/>
          </a:xfrm>
          <a:prstGeom prst="rect">
            <a:avLst/>
          </a:prstGeom>
        </p:spPr>
      </p:pic>
      <p:pic>
        <p:nvPicPr>
          <p:cNvPr id="20" name="Sai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843358" y="6146339"/>
            <a:ext cx="609600" cy="609600"/>
          </a:xfrm>
          <a:prstGeom prst="rect">
            <a:avLst/>
          </a:prstGeom>
        </p:spPr>
      </p:pic>
      <p:pic>
        <p:nvPicPr>
          <p:cNvPr id="21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957" y="1024253"/>
            <a:ext cx="786438" cy="87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times up"/>
          <p:cNvGrpSpPr/>
          <p:nvPr/>
        </p:nvGrpSpPr>
        <p:grpSpPr>
          <a:xfrm>
            <a:off x="10639839" y="605061"/>
            <a:ext cx="757084" cy="375064"/>
            <a:chOff x="2989747" y="438150"/>
            <a:chExt cx="1572029" cy="683752"/>
          </a:xfrm>
        </p:grpSpPr>
        <p:sp>
          <p:nvSpPr>
            <p:cNvPr id="23" name="Rounded Rectangle 22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5" name="Picture 3" descr="C:\Users\ADMIN\Desktop\Picture2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277" y="1192190"/>
            <a:ext cx="638980" cy="6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0985042" y="1180561"/>
            <a:ext cx="90244" cy="76328"/>
            <a:chOff x="2455863" y="2411803"/>
            <a:chExt cx="566738" cy="566738"/>
          </a:xfrm>
        </p:grpSpPr>
        <p:sp>
          <p:nvSpPr>
            <p:cNvPr id="2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0986388" y="1732860"/>
            <a:ext cx="90244" cy="76328"/>
            <a:chOff x="2455863" y="2411803"/>
            <a:chExt cx="566738" cy="566738"/>
          </a:xfrm>
        </p:grpSpPr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1283423" y="1473580"/>
            <a:ext cx="90244" cy="76328"/>
            <a:chOff x="2455863" y="2411803"/>
            <a:chExt cx="566738" cy="566738"/>
          </a:xfrm>
        </p:grpSpPr>
        <p:sp>
          <p:nvSpPr>
            <p:cNvPr id="3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0713689" y="1498518"/>
            <a:ext cx="90244" cy="76328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0" name="Oval 107"/>
          <p:cNvSpPr>
            <a:spLocks noChangeArrowheads="1"/>
          </p:cNvSpPr>
          <p:nvPr/>
        </p:nvSpPr>
        <p:spPr bwMode="auto">
          <a:xfrm>
            <a:off x="10996279" y="1470702"/>
            <a:ext cx="67794" cy="57440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Explosion 2 50"/>
          <p:cNvSpPr/>
          <p:nvPr/>
        </p:nvSpPr>
        <p:spPr>
          <a:xfrm>
            <a:off x="9653735" y="2188369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HẾT GIỜ</a:t>
            </a:r>
          </a:p>
        </p:txBody>
      </p:sp>
      <p:pic>
        <p:nvPicPr>
          <p:cNvPr id="52" name="het gio-ok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735899" y="1199499"/>
            <a:ext cx="609600" cy="609600"/>
          </a:xfrm>
          <a:prstGeom prst="rect">
            <a:avLst/>
          </a:prstGeom>
        </p:spPr>
      </p:pic>
      <p:pic>
        <p:nvPicPr>
          <p:cNvPr id="53" name="Tieng vo tay (mp3cut.net)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4173200" y="31342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52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00156 0.625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3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26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5595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247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247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247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0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39394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36364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33333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1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7" dur="212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42424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/>
      <p:bldP spid="51" grpId="0" animBg="1"/>
      <p:bldP spid="5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xmlns="" id="{E1DEAD7B-21D9-4DA2-AF36-F2E8B0BCB66C}"/>
              </a:ext>
            </a:extLst>
          </p:cNvPr>
          <p:cNvSpPr/>
          <p:nvPr/>
        </p:nvSpPr>
        <p:spPr>
          <a:xfrm>
            <a:off x="1481070" y="1640858"/>
            <a:ext cx="9672034" cy="2377350"/>
          </a:xfrm>
          <a:prstGeom prst="cloudCallout">
            <a:avLst>
              <a:gd name="adj1" fmla="val -25539"/>
              <a:gd name="adj2" fmla="val 982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46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BAD4325-1763-4A8D-A59D-8B5687BE6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801" y="901520"/>
            <a:ext cx="11151700" cy="5808373"/>
          </a:xfrm>
          <a:prstGeom prst="rect">
            <a:avLst/>
          </a:prstGeom>
        </p:spPr>
      </p:pic>
      <p:sp>
        <p:nvSpPr>
          <p:cNvPr id="12" name="Text Box 3"/>
          <p:cNvSpPr txBox="1"/>
          <p:nvPr/>
        </p:nvSpPr>
        <p:spPr>
          <a:xfrm>
            <a:off x="2918418" y="95229"/>
            <a:ext cx="564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vẽ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5253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2" name="Text Box 3"/>
          <p:cNvSpPr txBox="1"/>
          <p:nvPr/>
        </p:nvSpPr>
        <p:spPr>
          <a:xfrm>
            <a:off x="2918418" y="-72198"/>
            <a:ext cx="564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Trò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5" name="Text Box 3"/>
          <p:cNvSpPr txBox="1"/>
          <p:nvPr/>
        </p:nvSpPr>
        <p:spPr>
          <a:xfrm>
            <a:off x="218941" y="249773"/>
            <a:ext cx="1180992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luôn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dành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những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điều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nhiên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Lúc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rảnh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rỗi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ngồi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như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đôi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tuổi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Có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lần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trò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“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ăn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cỗ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”.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đưa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nhựa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Mời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nói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Xin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Mời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nữa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không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ạ?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Cảm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ơn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đủ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rồi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 Box 3"/>
          <p:cNvSpPr txBox="1"/>
          <p:nvPr/>
        </p:nvSpPr>
        <p:spPr>
          <a:xfrm>
            <a:off x="188888" y="3230949"/>
            <a:ext cx="118099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aseline="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baseline="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cùng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lên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cười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Lát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sau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đổi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hỏi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gì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ạ?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aseline="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baseline="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xin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miến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ạ.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Đây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mời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5B9BD5">
                  <a:lumMod val="75000"/>
                </a:srgbClr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0" u="none" strike="noStrike" kern="1200" cap="none" spc="0" normalizeH="0" noProof="0" dirty="0" smtClean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7" name="Text Box 3"/>
          <p:cNvSpPr txBox="1"/>
          <p:nvPr/>
        </p:nvSpPr>
        <p:spPr>
          <a:xfrm>
            <a:off x="176009" y="4662625"/>
            <a:ext cx="118099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cầm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lấy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nhựa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bảo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Ấy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phải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Tôi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đưa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bác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cơ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mà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Năm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nay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công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tác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Đến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bữa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ăn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nhìn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bàn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tay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lễ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phép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đón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bát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cơm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mẹ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nhớ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đến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lúc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hai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với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nhau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Mẹ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nghĩ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Hường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không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biết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rằng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ngay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trong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trò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chơi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ấy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bố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đã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dạy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con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một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nết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ngoan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			</a:t>
            </a:r>
            <a:r>
              <a:rPr lang="en-US" sz="2400" dirty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5B9BD5">
                    <a:lumMod val="75000"/>
                  </a:srgbClr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						(</a:t>
            </a:r>
            <a:r>
              <a:rPr kumimoji="0" lang="en-US" sz="2400" i="1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Theo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Phong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Thu.)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xmlns="" id="{AB44F01F-64FB-403D-8BC3-EE4DB1671F6A}"/>
              </a:ext>
            </a:extLst>
          </p:cNvPr>
          <p:cNvSpPr/>
          <p:nvPr/>
        </p:nvSpPr>
        <p:spPr>
          <a:xfrm>
            <a:off x="7160654" y="6261747"/>
            <a:ext cx="3232597" cy="699286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xmlns="" id="{AB44F01F-64FB-403D-8BC3-EE4DB1671F6A}"/>
              </a:ext>
            </a:extLst>
          </p:cNvPr>
          <p:cNvSpPr/>
          <p:nvPr/>
        </p:nvSpPr>
        <p:spPr>
          <a:xfrm>
            <a:off x="6904098" y="6226369"/>
            <a:ext cx="3745708" cy="699286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467429" y="1789530"/>
            <a:ext cx="42196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8676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9" grpId="0" animBg="1"/>
      <p:bldP spid="9" grpId="1" animBg="1"/>
      <p:bldP spid="9" grpId="2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518</Words>
  <Application>Microsoft Office PowerPoint</Application>
  <PresentationFormat>Custom</PresentationFormat>
  <Paragraphs>173</Paragraphs>
  <Slides>26</Slides>
  <Notes>6</Notes>
  <HiddenSlides>0</HiddenSlides>
  <MMClips>19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1_Office Theme</vt:lpstr>
      <vt:lpstr>2_Office Theme</vt:lpstr>
      <vt:lpstr>2_Office 主题​​</vt:lpstr>
      <vt:lpstr>4_Office Theme</vt:lpstr>
      <vt:lpstr>8_Office Theme</vt:lpstr>
      <vt:lpstr>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đọc câu dài: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34</cp:revision>
  <dcterms:created xsi:type="dcterms:W3CDTF">2021-05-27T08:02:03Z</dcterms:created>
  <dcterms:modified xsi:type="dcterms:W3CDTF">2021-12-15T08:40:20Z</dcterms:modified>
</cp:coreProperties>
</file>