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  <p:sldMasterId id="2147483750" r:id="rId4"/>
  </p:sldMasterIdLst>
  <p:notesMasterIdLst>
    <p:notesMasterId r:id="rId29"/>
  </p:notesMasterIdLst>
  <p:sldIdLst>
    <p:sldId id="2007577124" r:id="rId5"/>
    <p:sldId id="2007577198" r:id="rId6"/>
    <p:sldId id="2007577199" r:id="rId7"/>
    <p:sldId id="2007577200" r:id="rId8"/>
    <p:sldId id="2007577201" r:id="rId9"/>
    <p:sldId id="2007577202" r:id="rId10"/>
    <p:sldId id="2007577119" r:id="rId11"/>
    <p:sldId id="2007577171" r:id="rId12"/>
    <p:sldId id="2007577173" r:id="rId13"/>
    <p:sldId id="2007577187" r:id="rId14"/>
    <p:sldId id="2007577188" r:id="rId15"/>
    <p:sldId id="2007577189" r:id="rId16"/>
    <p:sldId id="2007577190" r:id="rId17"/>
    <p:sldId id="2007577191" r:id="rId18"/>
    <p:sldId id="2007577164" r:id="rId19"/>
    <p:sldId id="2007577192" r:id="rId20"/>
    <p:sldId id="2007577166" r:id="rId21"/>
    <p:sldId id="2007577193" r:id="rId22"/>
    <p:sldId id="2007577183" r:id="rId23"/>
    <p:sldId id="2007577194" r:id="rId24"/>
    <p:sldId id="2007577195" r:id="rId25"/>
    <p:sldId id="2007577167" r:id="rId26"/>
    <p:sldId id="2007577196" r:id="rId27"/>
    <p:sldId id="28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93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AF9EF-69D9-4B7C-B250-E809EFC6FFD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68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AF9EF-69D9-4B7C-B250-E809EFC6FFD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68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13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microsoft.com/office/2007/relationships/hdphoto" Target="../media/hdphoto22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9.wdp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0" Type="http://schemas.microsoft.com/office/2007/relationships/hdphoto" Target="../media/hdphoto21.wdp"/><Relationship Id="rId4" Type="http://schemas.microsoft.com/office/2007/relationships/hdphoto" Target="../media/hdphoto18.wdp"/><Relationship Id="rId9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8.png"/><Relationship Id="rId18" Type="http://schemas.microsoft.com/office/2007/relationships/hdphoto" Target="../media/hdphoto8.wdp"/><Relationship Id="rId26" Type="http://schemas.openxmlformats.org/officeDocument/2006/relationships/slide" Target="slide5.xml"/><Relationship Id="rId3" Type="http://schemas.openxmlformats.org/officeDocument/2006/relationships/image" Target="../media/image3.png"/><Relationship Id="rId21" Type="http://schemas.openxmlformats.org/officeDocument/2006/relationships/image" Target="../media/image12.png"/><Relationship Id="rId34" Type="http://schemas.microsoft.com/office/2007/relationships/hdphoto" Target="../media/hdphoto13.wdp"/><Relationship Id="rId7" Type="http://schemas.openxmlformats.org/officeDocument/2006/relationships/image" Target="../media/image5.png"/><Relationship Id="rId12" Type="http://schemas.microsoft.com/office/2007/relationships/hdphoto" Target="../media/hdphoto5.wdp"/><Relationship Id="rId17" Type="http://schemas.openxmlformats.org/officeDocument/2006/relationships/image" Target="../media/image10.png"/><Relationship Id="rId25" Type="http://schemas.openxmlformats.org/officeDocument/2006/relationships/slide" Target="slide3.xml"/><Relationship Id="rId33" Type="http://schemas.openxmlformats.org/officeDocument/2006/relationships/image" Target="../media/image17.png"/><Relationship Id="rId38" Type="http://schemas.openxmlformats.org/officeDocument/2006/relationships/slide" Target="slide7.xml"/><Relationship Id="rId2" Type="http://schemas.openxmlformats.org/officeDocument/2006/relationships/notesSlide" Target="../notesSlides/notesSlide2.xml"/><Relationship Id="rId16" Type="http://schemas.microsoft.com/office/2007/relationships/hdphoto" Target="../media/hdphoto7.wdp"/><Relationship Id="rId20" Type="http://schemas.microsoft.com/office/2007/relationships/hdphoto" Target="../media/hdphoto9.wdp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24" Type="http://schemas.openxmlformats.org/officeDocument/2006/relationships/slide" Target="slide6.xml"/><Relationship Id="rId32" Type="http://schemas.microsoft.com/office/2007/relationships/hdphoto" Target="../media/hdphoto12.wdp"/><Relationship Id="rId37" Type="http://schemas.microsoft.com/office/2007/relationships/hdphoto" Target="../media/hdphoto14.wdp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23" Type="http://schemas.openxmlformats.org/officeDocument/2006/relationships/slide" Target="slide4.xml"/><Relationship Id="rId28" Type="http://schemas.openxmlformats.org/officeDocument/2006/relationships/image" Target="../media/image14.gif"/><Relationship Id="rId36" Type="http://schemas.openxmlformats.org/officeDocument/2006/relationships/image" Target="../media/image19.png"/><Relationship Id="rId10" Type="http://schemas.microsoft.com/office/2007/relationships/hdphoto" Target="../media/hdphoto4.wdp"/><Relationship Id="rId19" Type="http://schemas.openxmlformats.org/officeDocument/2006/relationships/image" Target="../media/image11.png"/><Relationship Id="rId31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13.png"/><Relationship Id="rId30" Type="http://schemas.microsoft.com/office/2007/relationships/hdphoto" Target="../media/hdphoto11.wdp"/><Relationship Id="rId35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1.wdp"/><Relationship Id="rId11" Type="http://schemas.openxmlformats.org/officeDocument/2006/relationships/image" Target="../media/image42.jpeg"/><Relationship Id="rId5" Type="http://schemas.openxmlformats.org/officeDocument/2006/relationships/image" Target="../media/image40.png"/><Relationship Id="rId10" Type="http://schemas.microsoft.com/office/2007/relationships/hdphoto" Target="../media/hdphoto23.wdp"/><Relationship Id="rId4" Type="http://schemas.microsoft.com/office/2007/relationships/hdphoto" Target="../media/hdphoto18.wdp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microsoft.com/office/2007/relationships/hdphoto" Target="../media/hdphoto24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20.png"/><Relationship Id="rId4" Type="http://schemas.openxmlformats.org/officeDocument/2006/relationships/audio" Target="../media/audio3.wav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20.png"/><Relationship Id="rId4" Type="http://schemas.openxmlformats.org/officeDocument/2006/relationships/audio" Target="../media/audio3.wav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3.wav"/><Relationship Id="rId9" Type="http://schemas.microsoft.com/office/2007/relationships/hdphoto" Target="../media/hdphoto1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20.png"/><Relationship Id="rId4" Type="http://schemas.openxmlformats.org/officeDocument/2006/relationships/audio" Target="../media/audio3.wav"/><Relationship Id="rId9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994547" y="220385"/>
            <a:ext cx="824095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2774" y="1056348"/>
            <a:ext cx="3834051" cy="347054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Bờ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quanh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hồ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Suốt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đón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Hạ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cánh</a:t>
            </a:r>
            <a:r>
              <a:rPr lang="en-US" sz="2400" dirty="0">
                <a:latin typeface="UTM Avo" panose="02040603050506020204" pitchFamily="18" charset="0"/>
              </a:rPr>
              <a:t> reo </a:t>
            </a:r>
            <a:r>
              <a:rPr lang="en-US" sz="2400" dirty="0" err="1">
                <a:latin typeface="UTM Avo" panose="02040603050506020204" pitchFamily="18" charset="0"/>
              </a:rPr>
              <a:t>mừng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Tre </a:t>
            </a:r>
            <a:r>
              <a:rPr lang="en-US" sz="2400" dirty="0" err="1">
                <a:latin typeface="UTM Avo" panose="02040603050506020204" pitchFamily="18" charset="0"/>
              </a:rPr>
              <a:t>chợt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Nở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trắng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074203" y="1036358"/>
            <a:ext cx="4597854" cy="457854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bồ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nhìn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mênh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tượng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đá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mềm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vụt</a:t>
            </a:r>
            <a:r>
              <a:rPr lang="en-US" sz="2400" dirty="0">
                <a:latin typeface="UTM Avo" panose="02040603050506020204" pitchFamily="18" charset="0"/>
              </a:rPr>
              <a:t> bay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1072660"/>
            <a:ext cx="3480013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Ghé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toán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Ca </a:t>
            </a:r>
            <a:r>
              <a:rPr lang="en-US" sz="2400" dirty="0" err="1">
                <a:latin typeface="UTM Avo" panose="02040603050506020204" pitchFamily="18" charset="0"/>
              </a:rPr>
              <a:t>hát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gù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smtClean="0">
                <a:latin typeface="UTM Avo" panose="02040603050506020204" pitchFamily="18" charset="0"/>
              </a:rPr>
              <a:t>ồ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rất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!”.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3868989"/>
            <a:ext cx="4453035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ếch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Ì </a:t>
            </a:r>
            <a:r>
              <a:rPr lang="en-US" sz="2400" dirty="0" err="1">
                <a:latin typeface="UTM Avo" panose="02040603050506020204" pitchFamily="18" charset="0"/>
              </a:rPr>
              <a:t>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vang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tắt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</a:t>
            </a:r>
            <a:r>
              <a:rPr lang="en-US" sz="1600" i="1" dirty="0" smtClean="0">
                <a:latin typeface="UTM Avo" panose="02040603050506020204" pitchFamily="18" charset="0"/>
              </a:rPr>
              <a:t>(</a:t>
            </a:r>
            <a:r>
              <a:rPr lang="en-US" sz="1600" i="1" dirty="0" err="1" smtClean="0">
                <a:latin typeface="UTM Avo" panose="02040603050506020204" pitchFamily="18" charset="0"/>
              </a:rPr>
              <a:t>Võ</a:t>
            </a:r>
            <a:r>
              <a:rPr lang="en-US" sz="1600" i="1" dirty="0" smtClean="0">
                <a:latin typeface="UTM Avo" panose="02040603050506020204" pitchFamily="18" charset="0"/>
              </a:rPr>
              <a:t> </a:t>
            </a:r>
            <a:r>
              <a:rPr lang="en-US" sz="1600" i="1" dirty="0" err="1" smtClean="0">
                <a:latin typeface="UTM Avo" panose="02040603050506020204" pitchFamily="18" charset="0"/>
              </a:rPr>
              <a:t>Quảng</a:t>
            </a:r>
            <a:r>
              <a:rPr lang="en-US" sz="1600" i="1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504876" y="2147806"/>
            <a:ext cx="1917025" cy="6220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cò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bạch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195602"/>
            <a:ext cx="12192000" cy="58993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1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Cò</a:t>
            </a:r>
            <a:r>
              <a:rPr lang="en-US" sz="21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1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bạch</a:t>
            </a:r>
            <a:r>
              <a:rPr lang="en-US" sz="21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(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còn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gọi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là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cò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trắng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):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là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loài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chim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chân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cao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cổ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dài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mỏ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nhọn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lông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màu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trắng</a:t>
            </a:r>
            <a:r>
              <a:rPr lang="en-US" sz="2100" dirty="0" smtClean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  <a:endParaRPr lang="vi-VN" sz="2100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348" y="1238865"/>
            <a:ext cx="4823737" cy="49567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86" y="1238865"/>
            <a:ext cx="3478828" cy="495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6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994547" y="220385"/>
            <a:ext cx="824095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2774" y="1056348"/>
            <a:ext cx="3834051" cy="347054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Bờ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quanh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hồ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Suốt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đón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Hạ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cánh</a:t>
            </a:r>
            <a:r>
              <a:rPr lang="en-US" sz="2400" dirty="0">
                <a:latin typeface="UTM Avo" panose="02040603050506020204" pitchFamily="18" charset="0"/>
              </a:rPr>
              <a:t> reo </a:t>
            </a:r>
            <a:r>
              <a:rPr lang="en-US" sz="2400" dirty="0" err="1">
                <a:latin typeface="UTM Avo" panose="02040603050506020204" pitchFamily="18" charset="0"/>
              </a:rPr>
              <a:t>mừng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Tre </a:t>
            </a:r>
            <a:r>
              <a:rPr lang="en-US" sz="2400" dirty="0" err="1">
                <a:latin typeface="UTM Avo" panose="02040603050506020204" pitchFamily="18" charset="0"/>
              </a:rPr>
              <a:t>chợt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Nở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trắng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074203" y="1036358"/>
            <a:ext cx="4597854" cy="457854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bồ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nhìn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mênh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tượng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đá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mềm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vụt</a:t>
            </a:r>
            <a:r>
              <a:rPr lang="en-US" sz="2400" dirty="0">
                <a:latin typeface="UTM Avo" panose="02040603050506020204" pitchFamily="18" charset="0"/>
              </a:rPr>
              <a:t> bay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1072660"/>
            <a:ext cx="3480013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Ghé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toán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Ca </a:t>
            </a:r>
            <a:r>
              <a:rPr lang="en-US" sz="2400" dirty="0" err="1">
                <a:latin typeface="UTM Avo" panose="02040603050506020204" pitchFamily="18" charset="0"/>
              </a:rPr>
              <a:t>hát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gù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smtClean="0">
                <a:latin typeface="UTM Avo" panose="02040603050506020204" pitchFamily="18" charset="0"/>
              </a:rPr>
              <a:t>ồ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rất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!”.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3868989"/>
            <a:ext cx="4453035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ếch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Ì </a:t>
            </a:r>
            <a:r>
              <a:rPr lang="en-US" sz="2400" dirty="0" err="1">
                <a:latin typeface="UTM Avo" panose="02040603050506020204" pitchFamily="18" charset="0"/>
              </a:rPr>
              <a:t>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vang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tắt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</a:t>
            </a:r>
            <a:r>
              <a:rPr lang="en-US" sz="1600" i="1" dirty="0" smtClean="0">
                <a:latin typeface="UTM Avo" panose="02040603050506020204" pitchFamily="18" charset="0"/>
              </a:rPr>
              <a:t>(</a:t>
            </a:r>
            <a:r>
              <a:rPr lang="en-US" sz="1600" i="1" dirty="0" err="1" smtClean="0">
                <a:latin typeface="UTM Avo" panose="02040603050506020204" pitchFamily="18" charset="0"/>
              </a:rPr>
              <a:t>Võ</a:t>
            </a:r>
            <a:r>
              <a:rPr lang="en-US" sz="1600" i="1" dirty="0" smtClean="0">
                <a:latin typeface="UTM Avo" panose="02040603050506020204" pitchFamily="18" charset="0"/>
              </a:rPr>
              <a:t> </a:t>
            </a:r>
            <a:r>
              <a:rPr lang="en-US" sz="1600" i="1" dirty="0" err="1" smtClean="0">
                <a:latin typeface="UTM Avo" panose="02040603050506020204" pitchFamily="18" charset="0"/>
              </a:rPr>
              <a:t>Quảng</a:t>
            </a:r>
            <a:r>
              <a:rPr lang="en-US" sz="1600" i="1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289242" y="1572869"/>
            <a:ext cx="1917025" cy="6220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bồ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nông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8206" y="6123140"/>
            <a:ext cx="11371007" cy="58993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Bồ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nông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loài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chim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mỏ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to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dài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cổ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túi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to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đựng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mồi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  <a:endParaRPr lang="vi-VN" sz="2800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73" y="288080"/>
            <a:ext cx="11901407" cy="58350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3"/>
          <a:stretch/>
        </p:blipFill>
        <p:spPr>
          <a:xfrm>
            <a:off x="162774" y="288079"/>
            <a:ext cx="11901406" cy="583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7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994547" y="220385"/>
            <a:ext cx="824095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2774" y="1056348"/>
            <a:ext cx="3834051" cy="347054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Bờ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quanh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hồ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Suốt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đón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Hạ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cánh</a:t>
            </a:r>
            <a:r>
              <a:rPr lang="en-US" sz="2400" dirty="0">
                <a:latin typeface="UTM Avo" panose="02040603050506020204" pitchFamily="18" charset="0"/>
              </a:rPr>
              <a:t> reo </a:t>
            </a:r>
            <a:r>
              <a:rPr lang="en-US" sz="2400" dirty="0" err="1">
                <a:latin typeface="UTM Avo" panose="02040603050506020204" pitchFamily="18" charset="0"/>
              </a:rPr>
              <a:t>mừng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Tre </a:t>
            </a:r>
            <a:r>
              <a:rPr lang="en-US" sz="2400" dirty="0" err="1">
                <a:latin typeface="UTM Avo" panose="02040603050506020204" pitchFamily="18" charset="0"/>
              </a:rPr>
              <a:t>chợt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Nở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trắng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074203" y="1036358"/>
            <a:ext cx="4597854" cy="457854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bồ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nhìn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mênh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tượng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đá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mềm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vụt</a:t>
            </a:r>
            <a:r>
              <a:rPr lang="en-US" sz="2400" dirty="0">
                <a:latin typeface="UTM Avo" panose="02040603050506020204" pitchFamily="18" charset="0"/>
              </a:rPr>
              <a:t> bay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1072660"/>
            <a:ext cx="3480013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Ghé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toán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Ca </a:t>
            </a:r>
            <a:r>
              <a:rPr lang="en-US" sz="2400" dirty="0" err="1">
                <a:latin typeface="UTM Avo" panose="02040603050506020204" pitchFamily="18" charset="0"/>
              </a:rPr>
              <a:t>hát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gù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smtClean="0">
                <a:latin typeface="UTM Avo" panose="02040603050506020204" pitchFamily="18" charset="0"/>
              </a:rPr>
              <a:t>ồ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rất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!”.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3868989"/>
            <a:ext cx="4453035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ếch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Ì </a:t>
            </a:r>
            <a:r>
              <a:rPr lang="en-US" sz="2400" dirty="0" err="1">
                <a:latin typeface="UTM Avo" panose="02040603050506020204" pitchFamily="18" charset="0"/>
              </a:rPr>
              <a:t>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vang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tắt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</a:t>
            </a:r>
            <a:r>
              <a:rPr lang="en-US" sz="1600" i="1" dirty="0" smtClean="0">
                <a:latin typeface="UTM Avo" panose="02040603050506020204" pitchFamily="18" charset="0"/>
              </a:rPr>
              <a:t>(</a:t>
            </a:r>
            <a:r>
              <a:rPr lang="en-US" sz="1600" i="1" dirty="0" err="1" smtClean="0">
                <a:latin typeface="UTM Avo" panose="02040603050506020204" pitchFamily="18" charset="0"/>
              </a:rPr>
              <a:t>Võ</a:t>
            </a:r>
            <a:r>
              <a:rPr lang="en-US" sz="1600" i="1" dirty="0" smtClean="0">
                <a:latin typeface="UTM Avo" panose="02040603050506020204" pitchFamily="18" charset="0"/>
              </a:rPr>
              <a:t> </a:t>
            </a:r>
            <a:r>
              <a:rPr lang="en-US" sz="1600" i="1" dirty="0" err="1" smtClean="0">
                <a:latin typeface="UTM Avo" panose="02040603050506020204" pitchFamily="18" charset="0"/>
              </a:rPr>
              <a:t>Quảng</a:t>
            </a:r>
            <a:r>
              <a:rPr lang="en-US" sz="1600" i="1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385121" y="3237141"/>
            <a:ext cx="1917025" cy="6220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bói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8206" y="6123140"/>
            <a:ext cx="11371007" cy="58993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Bói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cá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là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loài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chim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mỏ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dài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, hay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nhào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xuống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nước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để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bắt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cá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  <a:endParaRPr lang="vi-VN" sz="2800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54" y="220385"/>
            <a:ext cx="11702886" cy="5902755"/>
          </a:xfrm>
          <a:prstGeom prst="rect">
            <a:avLst/>
          </a:prstGeom>
        </p:spPr>
      </p:pic>
      <p:pic>
        <p:nvPicPr>
          <p:cNvPr id="15" name="Khoảnh khắc săn mồi của loài bói cá bông _ Kingfisher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8260" y="166303"/>
            <a:ext cx="11718937" cy="582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0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0516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4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994547" y="220385"/>
            <a:ext cx="824095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2774" y="1056348"/>
            <a:ext cx="3834051" cy="347054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Bờ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quanh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hồ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Suốt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đón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Hạ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cánh</a:t>
            </a:r>
            <a:r>
              <a:rPr lang="en-US" sz="2400" dirty="0">
                <a:latin typeface="UTM Avo" panose="02040603050506020204" pitchFamily="18" charset="0"/>
              </a:rPr>
              <a:t> reo </a:t>
            </a:r>
            <a:r>
              <a:rPr lang="en-US" sz="2400" dirty="0" err="1">
                <a:latin typeface="UTM Avo" panose="02040603050506020204" pitchFamily="18" charset="0"/>
              </a:rPr>
              <a:t>mừng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Tre </a:t>
            </a:r>
            <a:r>
              <a:rPr lang="en-US" sz="2400" dirty="0" err="1">
                <a:latin typeface="UTM Avo" panose="02040603050506020204" pitchFamily="18" charset="0"/>
              </a:rPr>
              <a:t>chợt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Nở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trắng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074203" y="1036358"/>
            <a:ext cx="4597854" cy="457854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bồ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nhìn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mênh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tượng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đá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mềm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vụt</a:t>
            </a:r>
            <a:r>
              <a:rPr lang="en-US" sz="2400" dirty="0">
                <a:latin typeface="UTM Avo" panose="02040603050506020204" pitchFamily="18" charset="0"/>
              </a:rPr>
              <a:t> bay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1072660"/>
            <a:ext cx="3480013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Ghé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toán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Ca </a:t>
            </a:r>
            <a:r>
              <a:rPr lang="en-US" sz="2400" dirty="0" err="1">
                <a:latin typeface="UTM Avo" panose="02040603050506020204" pitchFamily="18" charset="0"/>
              </a:rPr>
              <a:t>hát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gù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smtClean="0">
                <a:latin typeface="UTM Avo" panose="02040603050506020204" pitchFamily="18" charset="0"/>
              </a:rPr>
              <a:t>ồ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rất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!”.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3868989"/>
            <a:ext cx="4453035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ếch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Ì </a:t>
            </a:r>
            <a:r>
              <a:rPr lang="en-US" sz="2400" dirty="0" err="1">
                <a:latin typeface="UTM Avo" panose="02040603050506020204" pitchFamily="18" charset="0"/>
              </a:rPr>
              <a:t>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vang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tắt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</a:t>
            </a:r>
            <a:r>
              <a:rPr lang="en-US" sz="1600" i="1" dirty="0" smtClean="0">
                <a:latin typeface="UTM Avo" panose="02040603050506020204" pitchFamily="18" charset="0"/>
              </a:rPr>
              <a:t>(</a:t>
            </a:r>
            <a:r>
              <a:rPr lang="en-US" sz="1600" i="1" dirty="0" err="1" smtClean="0">
                <a:latin typeface="UTM Avo" panose="02040603050506020204" pitchFamily="18" charset="0"/>
              </a:rPr>
              <a:t>Võ</a:t>
            </a:r>
            <a:r>
              <a:rPr lang="en-US" sz="1600" i="1" dirty="0" smtClean="0">
                <a:latin typeface="UTM Avo" panose="02040603050506020204" pitchFamily="18" charset="0"/>
              </a:rPr>
              <a:t> </a:t>
            </a:r>
            <a:r>
              <a:rPr lang="en-US" sz="1600" i="1" dirty="0" err="1" smtClean="0">
                <a:latin typeface="UTM Avo" panose="02040603050506020204" pitchFamily="18" charset="0"/>
              </a:rPr>
              <a:t>Quảng</a:t>
            </a:r>
            <a:r>
              <a:rPr lang="en-US" sz="1600" i="1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9760748" y="1616621"/>
            <a:ext cx="1917025" cy="6220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chim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cu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8206" y="6123140"/>
            <a:ext cx="11371007" cy="58993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Chim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cu: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Chim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thuộc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họ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bồ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câu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đầu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nhỏ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ngực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nở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đuôi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vót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  <a:endParaRPr lang="vi-VN" sz="2800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74" y="257334"/>
            <a:ext cx="11886658" cy="586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8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994547" y="220385"/>
            <a:ext cx="824095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9750" y="1056348"/>
            <a:ext cx="3834051" cy="347054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Bờ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quanh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hồ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Suốt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đón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Hạ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cánh</a:t>
            </a:r>
            <a:r>
              <a:rPr lang="en-US" sz="2400" dirty="0">
                <a:latin typeface="UTM Avo" panose="02040603050506020204" pitchFamily="18" charset="0"/>
              </a:rPr>
              <a:t> reo </a:t>
            </a:r>
            <a:r>
              <a:rPr lang="en-US" sz="2400" dirty="0" err="1">
                <a:latin typeface="UTM Avo" panose="02040603050506020204" pitchFamily="18" charset="0"/>
              </a:rPr>
              <a:t>mừng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Tre </a:t>
            </a:r>
            <a:r>
              <a:rPr lang="en-US" sz="2400" dirty="0" err="1">
                <a:latin typeface="UTM Avo" panose="02040603050506020204" pitchFamily="18" charset="0"/>
              </a:rPr>
              <a:t>chợt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Nở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trắng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92187" y="1095350"/>
            <a:ext cx="4597854" cy="457854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bồ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nhìn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mênh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tượng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đá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mềm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vụt</a:t>
            </a:r>
            <a:r>
              <a:rPr lang="en-US" sz="2400" dirty="0">
                <a:latin typeface="UTM Avo" panose="02040603050506020204" pitchFamily="18" charset="0"/>
              </a:rPr>
              <a:t> bay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1072660"/>
            <a:ext cx="3480013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Ghé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toán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Ca </a:t>
            </a:r>
            <a:r>
              <a:rPr lang="en-US" sz="2400" dirty="0" err="1">
                <a:latin typeface="UTM Avo" panose="02040603050506020204" pitchFamily="18" charset="0"/>
              </a:rPr>
              <a:t>hát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gù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smtClean="0">
                <a:latin typeface="UTM Avo" panose="02040603050506020204" pitchFamily="18" charset="0"/>
              </a:rPr>
              <a:t>ồ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rất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!”.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3868989"/>
            <a:ext cx="4453035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ếch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Ì </a:t>
            </a:r>
            <a:r>
              <a:rPr lang="en-US" sz="2400" dirty="0" err="1">
                <a:latin typeface="UTM Avo" panose="02040603050506020204" pitchFamily="18" charset="0"/>
              </a:rPr>
              <a:t>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vang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tắt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</a:t>
            </a:r>
            <a:r>
              <a:rPr lang="en-US" sz="1600" i="1" dirty="0" smtClean="0">
                <a:latin typeface="UTM Avo" panose="02040603050506020204" pitchFamily="18" charset="0"/>
              </a:rPr>
              <a:t>(</a:t>
            </a:r>
            <a:r>
              <a:rPr lang="en-US" sz="1600" i="1" dirty="0" err="1" smtClean="0">
                <a:latin typeface="UTM Avo" panose="02040603050506020204" pitchFamily="18" charset="0"/>
              </a:rPr>
              <a:t>Võ</a:t>
            </a:r>
            <a:r>
              <a:rPr lang="en-US" sz="1600" i="1" dirty="0" smtClean="0">
                <a:latin typeface="UTM Avo" panose="02040603050506020204" pitchFamily="18" charset="0"/>
              </a:rPr>
              <a:t> </a:t>
            </a:r>
            <a:r>
              <a:rPr lang="en-US" sz="1600" i="1" dirty="0" err="1" smtClean="0">
                <a:latin typeface="UTM Avo" panose="02040603050506020204" pitchFamily="18" charset="0"/>
              </a:rPr>
              <a:t>Quảng</a:t>
            </a:r>
            <a:r>
              <a:rPr lang="en-US" sz="1600" i="1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15" name="Wave 14"/>
          <p:cNvSpPr/>
          <p:nvPr/>
        </p:nvSpPr>
        <p:spPr>
          <a:xfrm>
            <a:off x="2979166" y="5855195"/>
            <a:ext cx="5029200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từng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khổ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thơ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-43704" y="1245793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Oval 15"/>
          <p:cNvSpPr/>
          <p:nvPr/>
        </p:nvSpPr>
        <p:spPr>
          <a:xfrm>
            <a:off x="3764483" y="1275289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8037862" y="1275289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Oval 17"/>
          <p:cNvSpPr/>
          <p:nvPr/>
        </p:nvSpPr>
        <p:spPr>
          <a:xfrm>
            <a:off x="8067961" y="4033237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Wave 18"/>
          <p:cNvSpPr/>
          <p:nvPr/>
        </p:nvSpPr>
        <p:spPr>
          <a:xfrm>
            <a:off x="2426695" y="5858290"/>
            <a:ext cx="5877240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khổ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thơ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74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4" grpId="0" animBg="1"/>
      <p:bldP spid="16" grpId="0" animBg="1"/>
      <p:bldP spid="17" grpId="0" animBg="1"/>
      <p:bldP spid="18" grpId="0" animBg="1"/>
      <p:bldP spid="19" grpId="0" animBg="1"/>
      <p:bldP spid="1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6010481" y="851481"/>
            <a:ext cx="3684494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5990828" y="1420412"/>
            <a:ext cx="3550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LUYỆN ĐỌC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04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994547" y="220385"/>
            <a:ext cx="824095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9750" y="1056348"/>
            <a:ext cx="3834051" cy="347054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Bờ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quanh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hồ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Suốt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đón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Hạ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cánh</a:t>
            </a:r>
            <a:r>
              <a:rPr lang="en-US" sz="2400" dirty="0">
                <a:latin typeface="UTM Avo" panose="02040603050506020204" pitchFamily="18" charset="0"/>
              </a:rPr>
              <a:t> reo </a:t>
            </a:r>
            <a:r>
              <a:rPr lang="en-US" sz="2400" dirty="0" err="1">
                <a:latin typeface="UTM Avo" panose="02040603050506020204" pitchFamily="18" charset="0"/>
              </a:rPr>
              <a:t>mừng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Tre </a:t>
            </a:r>
            <a:r>
              <a:rPr lang="en-US" sz="2400" dirty="0" err="1">
                <a:latin typeface="UTM Avo" panose="02040603050506020204" pitchFamily="18" charset="0"/>
              </a:rPr>
              <a:t>chợt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Nở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trắng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92187" y="1095350"/>
            <a:ext cx="4597854" cy="457854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bồ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nhìn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mênh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tượng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đá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mềm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vụt</a:t>
            </a:r>
            <a:r>
              <a:rPr lang="en-US" sz="2400" dirty="0">
                <a:latin typeface="UTM Avo" panose="02040603050506020204" pitchFamily="18" charset="0"/>
              </a:rPr>
              <a:t> bay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1072660"/>
            <a:ext cx="3480013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Ghé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toán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Ca </a:t>
            </a:r>
            <a:r>
              <a:rPr lang="en-US" sz="2400" dirty="0" err="1">
                <a:latin typeface="UTM Avo" panose="02040603050506020204" pitchFamily="18" charset="0"/>
              </a:rPr>
              <a:t>hát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gù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smtClean="0">
                <a:latin typeface="UTM Avo" panose="02040603050506020204" pitchFamily="18" charset="0"/>
              </a:rPr>
              <a:t>ồ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rất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!”.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3868989"/>
            <a:ext cx="4453035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ếch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Ì </a:t>
            </a:r>
            <a:r>
              <a:rPr lang="en-US" sz="2400" dirty="0" err="1">
                <a:latin typeface="UTM Avo" panose="02040603050506020204" pitchFamily="18" charset="0"/>
              </a:rPr>
              <a:t>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vang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tắt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</a:t>
            </a:r>
            <a:r>
              <a:rPr lang="en-US" sz="1600" i="1" dirty="0" smtClean="0">
                <a:latin typeface="UTM Avo" panose="02040603050506020204" pitchFamily="18" charset="0"/>
              </a:rPr>
              <a:t>(</a:t>
            </a:r>
            <a:r>
              <a:rPr lang="en-US" sz="1600" i="1" dirty="0" err="1" smtClean="0">
                <a:latin typeface="UTM Avo" panose="02040603050506020204" pitchFamily="18" charset="0"/>
              </a:rPr>
              <a:t>Võ</a:t>
            </a:r>
            <a:r>
              <a:rPr lang="en-US" sz="1600" i="1" dirty="0" smtClean="0">
                <a:latin typeface="UTM Avo" panose="02040603050506020204" pitchFamily="18" charset="0"/>
              </a:rPr>
              <a:t> </a:t>
            </a:r>
            <a:r>
              <a:rPr lang="en-US" sz="1600" i="1" dirty="0" err="1" smtClean="0">
                <a:latin typeface="UTM Avo" panose="02040603050506020204" pitchFamily="18" charset="0"/>
              </a:rPr>
              <a:t>Quảng</a:t>
            </a:r>
            <a:r>
              <a:rPr lang="en-US" sz="1600" i="1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15" name="Wave 14"/>
          <p:cNvSpPr/>
          <p:nvPr/>
        </p:nvSpPr>
        <p:spPr>
          <a:xfrm>
            <a:off x="3097150" y="5943683"/>
            <a:ext cx="5029200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Hai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</a:t>
            </a:r>
            <a:r>
              <a:rPr lang="en-US" sz="3200" dirty="0" err="1" smtClean="0">
                <a:solidFill>
                  <a:srgbClr val="FF0000"/>
                </a:solidFill>
              </a:rPr>
              <a:t>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-43704" y="1245793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Oval 15"/>
          <p:cNvSpPr/>
          <p:nvPr/>
        </p:nvSpPr>
        <p:spPr>
          <a:xfrm>
            <a:off x="3764483" y="1275289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8037862" y="1275289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Oval 17"/>
          <p:cNvSpPr/>
          <p:nvPr/>
        </p:nvSpPr>
        <p:spPr>
          <a:xfrm>
            <a:off x="8067961" y="4033237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3" name="Wave 12"/>
          <p:cNvSpPr/>
          <p:nvPr/>
        </p:nvSpPr>
        <p:spPr>
          <a:xfrm>
            <a:off x="4670593" y="5909995"/>
            <a:ext cx="2888860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cả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27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58043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994547" y="220385"/>
            <a:ext cx="824095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9750" y="1056348"/>
            <a:ext cx="3834051" cy="347054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Bờ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quanh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hồ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Suốt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đón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Hạ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cánh</a:t>
            </a:r>
            <a:r>
              <a:rPr lang="en-US" sz="2400" dirty="0">
                <a:latin typeface="UTM Avo" panose="02040603050506020204" pitchFamily="18" charset="0"/>
              </a:rPr>
              <a:t> reo </a:t>
            </a:r>
            <a:r>
              <a:rPr lang="en-US" sz="2400" dirty="0" err="1">
                <a:latin typeface="UTM Avo" panose="02040603050506020204" pitchFamily="18" charset="0"/>
              </a:rPr>
              <a:t>mừng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Tre </a:t>
            </a:r>
            <a:r>
              <a:rPr lang="en-US" sz="2400" dirty="0" err="1">
                <a:latin typeface="UTM Avo" panose="02040603050506020204" pitchFamily="18" charset="0"/>
              </a:rPr>
              <a:t>chợt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Nở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trắng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92187" y="1095350"/>
            <a:ext cx="4597854" cy="457854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bồ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nhìn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mênh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tượng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đá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mềm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vụt</a:t>
            </a:r>
            <a:r>
              <a:rPr lang="en-US" sz="2400" dirty="0">
                <a:latin typeface="UTM Avo" panose="02040603050506020204" pitchFamily="18" charset="0"/>
              </a:rPr>
              <a:t> bay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1072660"/>
            <a:ext cx="3480013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Ghé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toán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Ca </a:t>
            </a:r>
            <a:r>
              <a:rPr lang="en-US" sz="2400" dirty="0" err="1">
                <a:latin typeface="UTM Avo" panose="02040603050506020204" pitchFamily="18" charset="0"/>
              </a:rPr>
              <a:t>hát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gù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smtClean="0">
                <a:latin typeface="UTM Avo" panose="02040603050506020204" pitchFamily="18" charset="0"/>
              </a:rPr>
              <a:t>ồ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rất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!”.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3868989"/>
            <a:ext cx="4453035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ếch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Ì </a:t>
            </a:r>
            <a:r>
              <a:rPr lang="en-US" sz="2400" dirty="0" err="1">
                <a:latin typeface="UTM Avo" panose="02040603050506020204" pitchFamily="18" charset="0"/>
              </a:rPr>
              <a:t>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vang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tắt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</a:t>
            </a:r>
            <a:r>
              <a:rPr lang="en-US" sz="1600" i="1" dirty="0" smtClean="0">
                <a:latin typeface="UTM Avo" panose="02040603050506020204" pitchFamily="18" charset="0"/>
              </a:rPr>
              <a:t>(</a:t>
            </a:r>
            <a:r>
              <a:rPr lang="en-US" sz="1600" i="1" dirty="0" err="1" smtClean="0">
                <a:latin typeface="UTM Avo" panose="02040603050506020204" pitchFamily="18" charset="0"/>
              </a:rPr>
              <a:t>Võ</a:t>
            </a:r>
            <a:r>
              <a:rPr lang="en-US" sz="1600" i="1" dirty="0" smtClean="0">
                <a:latin typeface="UTM Avo" panose="02040603050506020204" pitchFamily="18" charset="0"/>
              </a:rPr>
              <a:t> </a:t>
            </a:r>
            <a:r>
              <a:rPr lang="en-US" sz="1600" i="1" dirty="0" err="1" smtClean="0">
                <a:latin typeface="UTM Avo" panose="02040603050506020204" pitchFamily="18" charset="0"/>
              </a:rPr>
              <a:t>Quảng</a:t>
            </a:r>
            <a:r>
              <a:rPr lang="en-US" sz="1600" i="1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04335" y="6152636"/>
            <a:ext cx="8799883" cy="58993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1. </a:t>
            </a:r>
            <a:r>
              <a:rPr lang="en-US" sz="28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những</a:t>
            </a:r>
            <a:r>
              <a:rPr lang="en-US" sz="2800" b="1" dirty="0" smtClean="0">
                <a:solidFill>
                  <a:schemeClr val="tx1"/>
                </a:solidFill>
                <a:latin typeface="UTM Avo" panose="02040603050506020204" pitchFamily="18" charset="0"/>
              </a:rPr>
              <a:t> con </a:t>
            </a:r>
            <a:r>
              <a:rPr lang="en-US" sz="28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nào</a:t>
            </a:r>
            <a:r>
              <a:rPr lang="en-US" sz="2800" b="1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đến</a:t>
            </a:r>
            <a:r>
              <a:rPr lang="en-US" sz="2800" b="1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thăm</a:t>
            </a:r>
            <a:r>
              <a:rPr lang="en-US" sz="2800" b="1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bờ</a:t>
            </a:r>
            <a:r>
              <a:rPr lang="en-US" sz="2800" b="1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tre</a:t>
            </a:r>
            <a:r>
              <a:rPr lang="en-US" sz="2800" b="1" dirty="0" smtClean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2800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843549" y="2666132"/>
            <a:ext cx="12536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576717" y="2180195"/>
            <a:ext cx="12536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635709" y="3809997"/>
            <a:ext cx="9715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942238" y="2140864"/>
            <a:ext cx="1133801" cy="98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0930380" y="4382619"/>
            <a:ext cx="566900" cy="98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95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90150" y="228099"/>
            <a:ext cx="8174687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>
                <a:latin typeface="UTM Avo" panose="02040603050506020204" pitchFamily="18" charset="0"/>
              </a:rPr>
              <a:t>Kết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hợp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từ</a:t>
            </a:r>
            <a:r>
              <a:rPr lang="en-US" sz="3200" b="1" dirty="0">
                <a:latin typeface="UTM Avo" panose="02040603050506020204" pitchFamily="18" charset="0"/>
              </a:rPr>
              <a:t> ở </a:t>
            </a:r>
            <a:r>
              <a:rPr lang="en-US" sz="3200" b="1" dirty="0" err="1">
                <a:latin typeface="UTM Avo" panose="02040603050506020204" pitchFamily="18" charset="0"/>
              </a:rPr>
              <a:t>cột</a:t>
            </a:r>
            <a:r>
              <a:rPr lang="en-US" sz="3200" b="1" dirty="0">
                <a:latin typeface="UTM Avo" panose="02040603050506020204" pitchFamily="18" charset="0"/>
              </a:rPr>
              <a:t> A </a:t>
            </a:r>
            <a:r>
              <a:rPr lang="en-US" sz="3200" b="1" dirty="0" err="1">
                <a:latin typeface="UTM Avo" panose="02040603050506020204" pitchFamily="18" charset="0"/>
              </a:rPr>
              <a:t>với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từ</a:t>
            </a:r>
            <a:r>
              <a:rPr lang="en-US" sz="3200" b="1" dirty="0">
                <a:latin typeface="UTM Avo" panose="02040603050506020204" pitchFamily="18" charset="0"/>
              </a:rPr>
              <a:t> ở </a:t>
            </a:r>
            <a:r>
              <a:rPr lang="en-US" sz="3200" b="1" dirty="0" err="1">
                <a:latin typeface="UTM Avo" panose="02040603050506020204" pitchFamily="18" charset="0"/>
              </a:rPr>
              <a:t>cột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smtClean="0">
                <a:latin typeface="UTM Avo" panose="02040603050506020204" pitchFamily="18" charset="0"/>
              </a:rPr>
              <a:t>B.</a:t>
            </a:r>
            <a:endParaRPr lang="vi-VN" sz="3200" b="1" dirty="0">
              <a:latin typeface="UTM Avo" panose="02040603050506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8445" y="1342102"/>
            <a:ext cx="3982065" cy="6636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A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92539" y="1342102"/>
            <a:ext cx="5029200" cy="6636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8444" y="2153259"/>
            <a:ext cx="3982065" cy="6636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      </a:t>
            </a:r>
            <a:r>
              <a:rPr lang="en-US" sz="3600" dirty="0" err="1" smtClean="0">
                <a:solidFill>
                  <a:schemeClr val="tx1"/>
                </a:solidFill>
              </a:rPr>
              <a:t>đàn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cò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bạch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92538" y="2153259"/>
            <a:ext cx="5029201" cy="6636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</a:rPr>
              <a:t>gật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gù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ca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hát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8444" y="2861180"/>
            <a:ext cx="3982065" cy="6636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      </a:t>
            </a:r>
            <a:r>
              <a:rPr lang="en-US" sz="3600" dirty="0" err="1" smtClean="0">
                <a:solidFill>
                  <a:schemeClr val="tx1"/>
                </a:solidFill>
              </a:rPr>
              <a:t>chú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bói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cá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92538" y="2861180"/>
            <a:ext cx="5029201" cy="6636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</a:rPr>
              <a:t>hạ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cánh</a:t>
            </a:r>
            <a:r>
              <a:rPr lang="en-US" sz="3600" dirty="0" smtClean="0">
                <a:solidFill>
                  <a:schemeClr val="tx1"/>
                </a:solidFill>
              </a:rPr>
              <a:t> reo </a:t>
            </a:r>
            <a:r>
              <a:rPr lang="en-US" sz="3600" dirty="0" err="1" smtClean="0">
                <a:solidFill>
                  <a:schemeClr val="tx1"/>
                </a:solidFill>
              </a:rPr>
              <a:t>mừng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8445" y="3583849"/>
            <a:ext cx="3982065" cy="6636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      </a:t>
            </a:r>
            <a:r>
              <a:rPr lang="en-US" sz="3600" dirty="0" err="1" smtClean="0">
                <a:solidFill>
                  <a:schemeClr val="tx1"/>
                </a:solidFill>
              </a:rPr>
              <a:t>bầy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chim</a:t>
            </a:r>
            <a:r>
              <a:rPr lang="en-US" sz="3600" dirty="0" smtClean="0">
                <a:solidFill>
                  <a:schemeClr val="tx1"/>
                </a:solidFill>
              </a:rPr>
              <a:t> cu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592538" y="3583849"/>
            <a:ext cx="5029201" cy="6636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</a:rPr>
              <a:t>đứng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im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như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tượng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đá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78445" y="4306522"/>
            <a:ext cx="3982065" cy="6636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      </a:t>
            </a:r>
            <a:r>
              <a:rPr lang="en-US" sz="3600" dirty="0" err="1" smtClean="0">
                <a:solidFill>
                  <a:schemeClr val="tx1"/>
                </a:solidFill>
              </a:rPr>
              <a:t>chú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ếch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592539" y="4306522"/>
            <a:ext cx="5029200" cy="6636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</a:rPr>
              <a:t>đỗ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xuống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rồi</a:t>
            </a:r>
            <a:r>
              <a:rPr lang="en-US" sz="3600" dirty="0" smtClean="0">
                <a:solidFill>
                  <a:schemeClr val="tx1"/>
                </a:solidFill>
              </a:rPr>
              <a:t> bay </a:t>
            </a:r>
            <a:r>
              <a:rPr lang="en-US" sz="3600" dirty="0" err="1" smtClean="0">
                <a:solidFill>
                  <a:schemeClr val="tx1"/>
                </a:solidFill>
              </a:rPr>
              <a:t>lên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8446" y="5029191"/>
            <a:ext cx="3982065" cy="6636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      </a:t>
            </a:r>
            <a:r>
              <a:rPr lang="en-US" sz="3600" dirty="0" err="1" smtClean="0">
                <a:solidFill>
                  <a:schemeClr val="tx1"/>
                </a:solidFill>
              </a:rPr>
              <a:t>bác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bồ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nông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592540" y="5029191"/>
            <a:ext cx="5029199" cy="6636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   ì </a:t>
            </a:r>
            <a:r>
              <a:rPr lang="en-US" sz="3600" dirty="0" err="1" smtClean="0">
                <a:solidFill>
                  <a:schemeClr val="tx1"/>
                </a:solidFill>
              </a:rPr>
              <a:t>ộp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vang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lừng</a:t>
            </a: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stCxn id="14" idx="3"/>
            <a:endCxn id="21" idx="1"/>
          </p:cNvCxnSpPr>
          <p:nvPr/>
        </p:nvCxnSpPr>
        <p:spPr>
          <a:xfrm>
            <a:off x="4660509" y="2485098"/>
            <a:ext cx="1932029" cy="70792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endCxn id="25" idx="1"/>
          </p:cNvCxnSpPr>
          <p:nvPr/>
        </p:nvCxnSpPr>
        <p:spPr>
          <a:xfrm>
            <a:off x="4660509" y="3237257"/>
            <a:ext cx="1932030" cy="14011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17" idx="1"/>
          </p:cNvCxnSpPr>
          <p:nvPr/>
        </p:nvCxnSpPr>
        <p:spPr>
          <a:xfrm flipV="1">
            <a:off x="4660509" y="2485098"/>
            <a:ext cx="1932029" cy="143058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endCxn id="27" idx="1"/>
          </p:cNvCxnSpPr>
          <p:nvPr/>
        </p:nvCxnSpPr>
        <p:spPr>
          <a:xfrm>
            <a:off x="4665836" y="4623601"/>
            <a:ext cx="1926704" cy="73742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3" idx="1"/>
          </p:cNvCxnSpPr>
          <p:nvPr/>
        </p:nvCxnSpPr>
        <p:spPr>
          <a:xfrm flipV="1">
            <a:off x="4660509" y="3915688"/>
            <a:ext cx="1932029" cy="146008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8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59" l="0" r="100000">
                        <a14:foregroundMark x1="4248" y1="52218" x2="4085" y2="59727"/>
                        <a14:backgroundMark x1="47876" y1="74744" x2="61928" y2="80546"/>
                        <a14:backgroundMark x1="3595" y1="7850" x2="13725" y2="4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090"/>
          <a:stretch>
            <a:fillRect/>
          </a:stretch>
        </p:blipFill>
        <p:spPr>
          <a:xfrm>
            <a:off x="-42226" y="217546"/>
            <a:ext cx="12462825" cy="1729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8" b="91667" l="0" r="75500">
                        <a14:foregroundMark x1="59400" y1="67500" x2="63100" y2="76204"/>
                        <a14:foregroundMark x1="43500" y1="18148" x2="48300" y2="23241"/>
                        <a14:foregroundMark x1="52200" y1="21389" x2="56800" y2="26019"/>
                        <a14:foregroundMark x1="16400" y1="73333" x2="10300" y2="87315"/>
                        <a14:foregroundMark x1="17500" y1="80370" x2="12500" y2="86481"/>
                        <a14:foregroundMark x1="16400" y1="78796" x2="16800" y2="82593"/>
                        <a14:foregroundMark x1="16800" y1="82593" x2="20100" y2="83796"/>
                        <a14:foregroundMark x1="14700" y1="71111" x2="11400" y2="78148"/>
                        <a14:foregroundMark x1="11400" y1="77593" x2="10300" y2="82222"/>
                        <a14:foregroundMark x1="10100" y1="82037" x2="10300" y2="86019"/>
                        <a14:foregroundMark x1="39771" y1="19504" x2="49140" y2="27482"/>
                        <a14:backgroundMark x1="65900" y1="28704" x2="62900" y2="4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7" r="24691" b="9091"/>
          <a:stretch>
            <a:fillRect/>
          </a:stretch>
        </p:blipFill>
        <p:spPr>
          <a:xfrm>
            <a:off x="1788705" y="4144519"/>
            <a:ext cx="1479221" cy="21334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74" b="87512" l="30543" r="96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69" t="3030" r="5313" b="14116"/>
          <a:stretch>
            <a:fillRect/>
          </a:stretch>
        </p:blipFill>
        <p:spPr>
          <a:xfrm>
            <a:off x="6608855" y="1539291"/>
            <a:ext cx="800092" cy="11554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33" b="90000" l="10000" r="99000">
                        <a14:foregroundMark x1="31000" y1="86667" x2="34333" y2="85667"/>
                        <a14:foregroundMark x1="42333" y1="84333" x2="49333" y2="87000"/>
                        <a14:foregroundMark x1="56333" y1="76667" x2="57333" y2="80667"/>
                        <a14:foregroundMark x1="40333" y1="82333" x2="40333" y2="83000"/>
                        <a14:foregroundMark x1="40000" y1="80333" x2="40000" y2="82000"/>
                        <a14:foregroundMark x1="40333" y1="78667" x2="40333" y2="79667"/>
                        <a14:foregroundMark x1="41000" y1="78333" x2="41333" y2="81000"/>
                        <a14:foregroundMark x1="33667" y1="82667" x2="33667" y2="84000"/>
                        <a14:foregroundMark x1="34000" y1="81000" x2="34000" y2="82333"/>
                        <a14:foregroundMark x1="33333" y1="80667" x2="33333" y2="82333"/>
                        <a14:foregroundMark x1="33333" y1="80000" x2="33333" y2="80333"/>
                        <a14:backgroundMark x1="37000" y1="71000" x2="37000" y2="72333"/>
                        <a14:backgroundMark x1="37000" y1="84000" x2="37667" y2="73333"/>
                        <a14:backgroundMark x1="37667" y1="85333" x2="37667" y2="86667"/>
                        <a14:backgroundMark x1="27333" y1="85333" x2="25000" y2="86333"/>
                        <a14:backgroundMark x1="49000" y1="86333" x2="49000" y2="88000"/>
                        <a14:backgroundMark x1="50000" y1="54667" x2="50667" y2="54667"/>
                        <a14:backgroundMark x1="37000" y1="68333" x2="37000" y2="6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95" r="35138" b="6172"/>
          <a:stretch>
            <a:fillRect/>
          </a:stretch>
        </p:blipFill>
        <p:spPr>
          <a:xfrm>
            <a:off x="5173162" y="1186439"/>
            <a:ext cx="762001" cy="15223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2136080" y="2676931"/>
            <a:ext cx="1295400" cy="7693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8667" l="10000" r="99333">
                        <a14:foregroundMark x1="65667" y1="76333" x2="64667" y2="85667"/>
                        <a14:foregroundMark x1="70000" y1="75333" x2="77000" y2="8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431" t="3451" r="2588" b="3720"/>
          <a:stretch>
            <a:fillRect/>
          </a:stretch>
        </p:blipFill>
        <p:spPr>
          <a:xfrm>
            <a:off x="4213955" y="3991137"/>
            <a:ext cx="1463168" cy="23028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91" b="98201" l="3769" r="94769">
                        <a14:foregroundMark x1="23154" y1="39496" x2="39846" y2="43669"/>
                        <a14:foregroundMark x1="43231" y1="43669" x2="45231" y2="46835"/>
                        <a14:backgroundMark x1="67615" y1="63453" x2="70692" y2="67266"/>
                        <a14:backgroundMark x1="71692" y1="76115" x2="74077" y2="77050"/>
                        <a14:backgroundMark x1="13034" y1="75840" x2="14831" y2="87185"/>
                        <a14:backgroundMark x1="17079" y1="71218" x2="18876" y2="85714"/>
                        <a14:backgroundMark x1="42247" y1="87815" x2="41348" y2="87605"/>
                        <a14:backgroundMark x1="43820" y1="81092" x2="93034" y2="77311"/>
                        <a14:backgroundMark x1="62697" y1="83403" x2="90112" y2="81513"/>
                        <a14:backgroundMark x1="40449" y1="74160" x2="39101" y2="86765"/>
                        <a14:backgroundMark x1="18427" y1="84454" x2="43146" y2="85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683" y="1992626"/>
            <a:ext cx="1849722" cy="19777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149" b="92526" l="4625" r="45750">
                        <a14:foregroundMark x1="19750" y1="79768" x2="19750" y2="85954"/>
                        <a14:foregroundMark x1="34500" y1="79124" x2="34000" y2="88144"/>
                        <a14:foregroundMark x1="37250" y1="84665" x2="40250" y2="85309"/>
                        <a14:foregroundMark x1="17625" y1="79768" x2="18875" y2="82861"/>
                        <a14:foregroundMark x1="22750" y1="80670" x2="22500" y2="84021"/>
                        <a14:foregroundMark x1="36375" y1="80928" x2="36375" y2="85567"/>
                        <a14:backgroundMark x1="25875" y1="82474" x2="28250" y2="905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690" b="8440"/>
          <a:stretch>
            <a:fillRect/>
          </a:stretch>
        </p:blipFill>
        <p:spPr>
          <a:xfrm>
            <a:off x="9756695" y="1842840"/>
            <a:ext cx="911305" cy="17476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589" b="100000" l="53125" r="98875">
                        <a14:foregroundMark x1="78375" y1="31936" x2="81250" y2="51098"/>
                        <a14:foregroundMark x1="81250" y1="51098" x2="81250" y2="51098"/>
                        <a14:foregroundMark x1="72625" y1="54291" x2="74625" y2="65469"/>
                        <a14:foregroundMark x1="76625" y1="83832" x2="76625" y2="88423"/>
                        <a14:foregroundMark x1="86750" y1="82435" x2="87875" y2="89820"/>
                        <a14:foregroundMark x1="82750" y1="88423" x2="87625" y2="87824"/>
                        <a14:foregroundMark x1="85875" y1="82036" x2="86750" y2="87425"/>
                        <a14:foregroundMark x1="86750" y1="87425" x2="86750" y2="87425"/>
                        <a14:foregroundMark x1="88125" y1="83234" x2="88500" y2="87026"/>
                        <a14:foregroundMark x1="77250" y1="82834" x2="77500" y2="88423"/>
                        <a14:foregroundMark x1="76125" y1="82036" x2="76125" y2="86427"/>
                        <a14:foregroundMark x1="74625" y1="82435" x2="75750" y2="88423"/>
                        <a14:foregroundMark x1="85625" y1="82435" x2="85625" y2="86028"/>
                        <a14:foregroundMark x1="84750" y1="81836" x2="85625" y2="84830"/>
                        <a14:backgroundMark x1="63750" y1="88822" x2="64375" y2="93812"/>
                        <a14:backgroundMark x1="80744" y1="76364" x2="80906" y2="80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83" b="5267"/>
          <a:stretch>
            <a:fillRect/>
          </a:stretch>
        </p:blipFill>
        <p:spPr>
          <a:xfrm flipH="1">
            <a:off x="1620130" y="1661775"/>
            <a:ext cx="962806" cy="15209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758" b="89899" l="9959" r="92224">
                        <a14:foregroundMark x1="49250" y1="27146" x2="49250" y2="41919"/>
                        <a14:foregroundMark x1="40928" y1="31818" x2="60164" y2="25505"/>
                        <a14:foregroundMark x1="36971" y1="28535" x2="37381" y2="368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14" r="19096" b="10002"/>
          <a:stretch>
            <a:fillRect/>
          </a:stretch>
        </p:blipFill>
        <p:spPr>
          <a:xfrm flipH="1">
            <a:off x="3141527" y="1773641"/>
            <a:ext cx="1072428" cy="1441948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1788705" y="60083"/>
            <a:ext cx="1794484" cy="51457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6827548" y="45487"/>
            <a:ext cx="1445601" cy="63098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8740988" y="60083"/>
            <a:ext cx="1126918" cy="61639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3141527" y="5580680"/>
            <a:ext cx="1256076" cy="74598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5677124" y="2372345"/>
            <a:ext cx="1025713" cy="60917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9113167" y="3393800"/>
            <a:ext cx="958424" cy="569207"/>
          </a:xfrm>
          <a:prstGeom prst="rect">
            <a:avLst/>
          </a:prstGeom>
        </p:spPr>
      </p:pic>
      <p:sp>
        <p:nvSpPr>
          <p:cNvPr id="28" name="Oval 27">
            <a:hlinkClick r:id="rId23" action="ppaction://hlinksldjump"/>
          </p:cNvPr>
          <p:cNvSpPr/>
          <p:nvPr/>
        </p:nvSpPr>
        <p:spPr>
          <a:xfrm>
            <a:off x="2610092" y="3308374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Oval 28">
            <a:hlinkClick r:id="rId24" action="ppaction://hlinksldjump"/>
          </p:cNvPr>
          <p:cNvSpPr/>
          <p:nvPr/>
        </p:nvSpPr>
        <p:spPr>
          <a:xfrm>
            <a:off x="9455818" y="3826971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Oval 30">
            <a:hlinkClick r:id="rId25" action="ppaction://hlinksldjump"/>
          </p:cNvPr>
          <p:cNvSpPr/>
          <p:nvPr/>
        </p:nvSpPr>
        <p:spPr>
          <a:xfrm>
            <a:off x="3620273" y="6326662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Oval 31">
            <a:hlinkClick r:id="rId26" action="ppaction://hlinksldjump"/>
          </p:cNvPr>
          <p:cNvSpPr/>
          <p:nvPr/>
        </p:nvSpPr>
        <p:spPr>
          <a:xfrm>
            <a:off x="5889955" y="2968373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2832959" y="3817372"/>
            <a:ext cx="1551096" cy="230380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9056522" y="2142008"/>
            <a:ext cx="1071714" cy="159179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5696524" y="1186439"/>
            <a:ext cx="986911" cy="146583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2136080" y="1295681"/>
            <a:ext cx="1256114" cy="186567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862" y="1289457"/>
            <a:ext cx="835863" cy="10225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006" y="1206147"/>
            <a:ext cx="1354581" cy="7864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9744" b="89776" l="3994" r="95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7" y="2716679"/>
            <a:ext cx="1675192" cy="20069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438" b="89825" l="2077" r="97923">
                        <a14:foregroundMark x1="82846" y1="73085" x2="93000" y2="78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492" y="4496100"/>
            <a:ext cx="1856798" cy="19056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>
            <a:fillRect/>
          </a:stretch>
        </p:blipFill>
        <p:spPr>
          <a:xfrm>
            <a:off x="152400" y="5333999"/>
            <a:ext cx="1295400" cy="1447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90000" l="67778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97" t="35257" b="33262"/>
          <a:stretch>
            <a:fillRect/>
          </a:stretch>
        </p:blipFill>
        <p:spPr>
          <a:xfrm>
            <a:off x="5729053" y="5456687"/>
            <a:ext cx="1251028" cy="12954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409" b="995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254" y="60083"/>
            <a:ext cx="1412244" cy="81130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62" y="1442039"/>
            <a:ext cx="1354581" cy="78648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40" y="1835279"/>
            <a:ext cx="1354581" cy="78648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532" y="1232332"/>
            <a:ext cx="1354581" cy="786480"/>
          </a:xfrm>
          <a:prstGeom prst="rect">
            <a:avLst/>
          </a:prstGeom>
        </p:spPr>
      </p:pic>
      <p:sp>
        <p:nvSpPr>
          <p:cNvPr id="2" name="Rectangle: Rounded Corners 1">
            <a:hlinkClick r:id="rId38" action="ppaction://hlinksldjump"/>
            <a:extLst>
              <a:ext uri="{FF2B5EF4-FFF2-40B4-BE49-F238E27FC236}">
                <a16:creationId xmlns="" xmlns:a16="http://schemas.microsoft.com/office/drawing/2014/main" id="{21E63FAB-C773-40DE-8B4C-ECAB559BBD06}"/>
              </a:ext>
            </a:extLst>
          </p:cNvPr>
          <p:cNvSpPr/>
          <p:nvPr/>
        </p:nvSpPr>
        <p:spPr>
          <a:xfrm>
            <a:off x="9359041" y="6121178"/>
            <a:ext cx="2212070" cy="5692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mới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570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655660" y="1284948"/>
            <a:ext cx="6816198" cy="447396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Bờ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tre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quanh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hồ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Suốt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ngày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đón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khách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Một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đàn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cò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bạch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Hạ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cánh</a:t>
            </a:r>
            <a:r>
              <a:rPr lang="en-US" sz="3200" dirty="0">
                <a:latin typeface="UTM Avo" panose="02040603050506020204" pitchFamily="18" charset="0"/>
              </a:rPr>
              <a:t> reo </a:t>
            </a:r>
            <a:r>
              <a:rPr lang="en-US" sz="3200" dirty="0" err="1">
                <a:latin typeface="UTM Avo" panose="02040603050506020204" pitchFamily="18" charset="0"/>
              </a:rPr>
              <a:t>mừng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Tre </a:t>
            </a:r>
            <a:r>
              <a:rPr lang="en-US" sz="3200" dirty="0" err="1">
                <a:latin typeface="UTM Avo" panose="02040603050506020204" pitchFamily="18" charset="0"/>
              </a:rPr>
              <a:t>chợt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tưng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bừng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Nở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đầy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hoa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trắng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547401"/>
            <a:ext cx="12070081" cy="7118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790337" y="4907887"/>
            <a:ext cx="37165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21919" y="534492"/>
            <a:ext cx="12070081" cy="7118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vần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6681019" y="2138516"/>
            <a:ext cx="1504336" cy="6341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156959" y="2887748"/>
            <a:ext cx="1349970" cy="6341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289691" y="3654665"/>
            <a:ext cx="1349970" cy="63418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418270" y="4374401"/>
            <a:ext cx="1349970" cy="63418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0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5" grpId="0" animBg="1"/>
      <p:bldP spid="3" grpId="0" animBg="1"/>
      <p:bldP spid="18" grpId="0" animBg="1"/>
      <p:bldP spid="25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994547" y="220385"/>
            <a:ext cx="824095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9750" y="1056348"/>
            <a:ext cx="3834051" cy="347054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Bờ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quanh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hồ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Suốt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đón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Hạ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cánh</a:t>
            </a:r>
            <a:r>
              <a:rPr lang="en-US" sz="2400" dirty="0">
                <a:latin typeface="UTM Avo" panose="02040603050506020204" pitchFamily="18" charset="0"/>
              </a:rPr>
              <a:t> reo </a:t>
            </a:r>
            <a:r>
              <a:rPr lang="en-US" sz="2400" dirty="0" err="1">
                <a:latin typeface="UTM Avo" panose="02040603050506020204" pitchFamily="18" charset="0"/>
              </a:rPr>
              <a:t>mừng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Tre </a:t>
            </a:r>
            <a:r>
              <a:rPr lang="en-US" sz="2400" dirty="0" err="1">
                <a:latin typeface="UTM Avo" panose="02040603050506020204" pitchFamily="18" charset="0"/>
              </a:rPr>
              <a:t>chợt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Nở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trắng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92187" y="1095350"/>
            <a:ext cx="4597854" cy="457854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bồ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nhìn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mênh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tượng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đá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mềm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vụt</a:t>
            </a:r>
            <a:r>
              <a:rPr lang="en-US" sz="2400" dirty="0">
                <a:latin typeface="UTM Avo" panose="02040603050506020204" pitchFamily="18" charset="0"/>
              </a:rPr>
              <a:t> bay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1072660"/>
            <a:ext cx="3480013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Ghé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toán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Ca </a:t>
            </a:r>
            <a:r>
              <a:rPr lang="en-US" sz="2400" dirty="0" err="1">
                <a:latin typeface="UTM Avo" panose="02040603050506020204" pitchFamily="18" charset="0"/>
              </a:rPr>
              <a:t>hát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gù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smtClean="0">
                <a:latin typeface="UTM Avo" panose="02040603050506020204" pitchFamily="18" charset="0"/>
              </a:rPr>
              <a:t>ồ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rất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!”.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3868989"/>
            <a:ext cx="4453035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ếch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Ì </a:t>
            </a:r>
            <a:r>
              <a:rPr lang="en-US" sz="2400" dirty="0" err="1">
                <a:latin typeface="UTM Avo" panose="02040603050506020204" pitchFamily="18" charset="0"/>
              </a:rPr>
              <a:t>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vang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tắt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</a:t>
            </a:r>
            <a:r>
              <a:rPr lang="en-US" sz="1600" i="1" dirty="0" smtClean="0">
                <a:latin typeface="UTM Avo" panose="02040603050506020204" pitchFamily="18" charset="0"/>
              </a:rPr>
              <a:t>(</a:t>
            </a:r>
            <a:r>
              <a:rPr lang="en-US" sz="1600" i="1" dirty="0" err="1" smtClean="0">
                <a:latin typeface="UTM Avo" panose="02040603050506020204" pitchFamily="18" charset="0"/>
              </a:rPr>
              <a:t>Võ</a:t>
            </a:r>
            <a:r>
              <a:rPr lang="en-US" sz="1600" i="1" dirty="0" smtClean="0">
                <a:latin typeface="UTM Avo" panose="02040603050506020204" pitchFamily="18" charset="0"/>
              </a:rPr>
              <a:t> </a:t>
            </a:r>
            <a:r>
              <a:rPr lang="en-US" sz="1600" i="1" dirty="0" err="1" smtClean="0">
                <a:latin typeface="UTM Avo" panose="02040603050506020204" pitchFamily="18" charset="0"/>
              </a:rPr>
              <a:t>Quảng</a:t>
            </a:r>
            <a:r>
              <a:rPr lang="en-US" sz="1600" i="1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13" name="Wave 12"/>
          <p:cNvSpPr/>
          <p:nvPr/>
        </p:nvSpPr>
        <p:spPr>
          <a:xfrm>
            <a:off x="4324919" y="5909995"/>
            <a:ext cx="2888860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cả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50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1001152" y="11988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082012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994547" y="220385"/>
            <a:ext cx="824095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9750" y="1056348"/>
            <a:ext cx="3834051" cy="347054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Bờ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quanh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hồ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Suốt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đón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Hạ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cánh</a:t>
            </a:r>
            <a:r>
              <a:rPr lang="en-US" sz="2400" dirty="0">
                <a:latin typeface="UTM Avo" panose="02040603050506020204" pitchFamily="18" charset="0"/>
              </a:rPr>
              <a:t> reo </a:t>
            </a:r>
            <a:r>
              <a:rPr lang="en-US" sz="2400" dirty="0" err="1">
                <a:latin typeface="UTM Avo" panose="02040603050506020204" pitchFamily="18" charset="0"/>
              </a:rPr>
              <a:t>mừng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Tre </a:t>
            </a:r>
            <a:r>
              <a:rPr lang="en-US" sz="2400" dirty="0" err="1">
                <a:latin typeface="UTM Avo" panose="02040603050506020204" pitchFamily="18" charset="0"/>
              </a:rPr>
              <a:t>chợt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Nở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trắng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92187" y="1095350"/>
            <a:ext cx="4597854" cy="457854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bồ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nhìn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mênh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tượng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đá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mềm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vụt</a:t>
            </a:r>
            <a:r>
              <a:rPr lang="en-US" sz="2400" dirty="0">
                <a:latin typeface="UTM Avo" panose="02040603050506020204" pitchFamily="18" charset="0"/>
              </a:rPr>
              <a:t> bay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1072660"/>
            <a:ext cx="3480013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Ghé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toán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Ca </a:t>
            </a:r>
            <a:r>
              <a:rPr lang="en-US" sz="2400" dirty="0" err="1">
                <a:latin typeface="UTM Avo" panose="02040603050506020204" pitchFamily="18" charset="0"/>
              </a:rPr>
              <a:t>hát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gù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smtClean="0">
                <a:latin typeface="UTM Avo" panose="02040603050506020204" pitchFamily="18" charset="0"/>
              </a:rPr>
              <a:t>ồ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rất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!”.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3868989"/>
            <a:ext cx="4453035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ếch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Ì </a:t>
            </a:r>
            <a:r>
              <a:rPr lang="en-US" sz="2400" dirty="0" err="1">
                <a:latin typeface="UTM Avo" panose="02040603050506020204" pitchFamily="18" charset="0"/>
              </a:rPr>
              <a:t>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vang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tắt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</a:t>
            </a:r>
            <a:r>
              <a:rPr lang="en-US" sz="1600" i="1" dirty="0" smtClean="0">
                <a:latin typeface="UTM Avo" panose="02040603050506020204" pitchFamily="18" charset="0"/>
              </a:rPr>
              <a:t>(</a:t>
            </a:r>
            <a:r>
              <a:rPr lang="en-US" sz="1600" i="1" dirty="0" err="1" smtClean="0">
                <a:latin typeface="UTM Avo" panose="02040603050506020204" pitchFamily="18" charset="0"/>
              </a:rPr>
              <a:t>Võ</a:t>
            </a:r>
            <a:r>
              <a:rPr lang="en-US" sz="1600" i="1" dirty="0" smtClean="0">
                <a:latin typeface="UTM Avo" panose="02040603050506020204" pitchFamily="18" charset="0"/>
              </a:rPr>
              <a:t> </a:t>
            </a:r>
            <a:r>
              <a:rPr lang="en-US" sz="1600" i="1" dirty="0" err="1" smtClean="0">
                <a:latin typeface="UTM Avo" panose="02040603050506020204" pitchFamily="18" charset="0"/>
              </a:rPr>
              <a:t>Quảng</a:t>
            </a:r>
            <a:r>
              <a:rPr lang="en-US" sz="1600" i="1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1342096" y="6116649"/>
            <a:ext cx="8613060" cy="7118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2164804"/>
            <a:ext cx="3303098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Ca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hát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gật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gù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96667" y="2698812"/>
            <a:ext cx="2049425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reo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mừng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4410243"/>
            <a:ext cx="3303098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Ì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ộp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vang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lừng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7513" y="6084193"/>
            <a:ext cx="12015019" cy="7118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59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4" grpId="0" animBg="1"/>
      <p:bldP spid="14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="" xmlns:a16="http://schemas.microsoft.com/office/drawing/2014/main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="" xmlns:a16="http://schemas.microsoft.com/office/drawing/2014/main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="" xmlns:a16="http://schemas.microsoft.com/office/drawing/2014/main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="" xmlns:a16="http://schemas.microsoft.com/office/drawing/2014/main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1179871" y="0"/>
            <a:ext cx="10146890" cy="40140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85800" y="4101063"/>
            <a:ext cx="5316041" cy="1080537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800" y="5434213"/>
            <a:ext cx="5402387" cy="1195187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04141" y="4015912"/>
            <a:ext cx="5106859" cy="1165688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dừa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28144" y="5399090"/>
            <a:ext cx="5082855" cy="123031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240" y="4068326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395" y="5438033"/>
            <a:ext cx="630120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112" y="5733362"/>
            <a:ext cx="672128" cy="537702"/>
          </a:xfrm>
          <a:prstGeom prst="rect">
            <a:avLst/>
          </a:prstGeom>
          <a:solidFill>
            <a:srgbClr val="00B050"/>
          </a:solidFill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871" y="4170425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9" action="ppaction://hlinksldjump"/>
          </p:cNvPr>
          <p:cNvSpPr/>
          <p:nvPr/>
        </p:nvSpPr>
        <p:spPr>
          <a:xfrm>
            <a:off x="11147515" y="6042883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49677" y="2007003"/>
            <a:ext cx="6843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 các 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gì?</a:t>
            </a:r>
          </a:p>
        </p:txBody>
      </p:sp>
    </p:spTree>
    <p:extLst>
      <p:ext uri="{BB962C8B-B14F-4D97-AF65-F5344CB8AC3E}">
        <p14:creationId xmlns:p14="http://schemas.microsoft.com/office/powerpoint/2010/main" val="330039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838200" y="-282750"/>
            <a:ext cx="10744199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71600" y="4027708"/>
            <a:ext cx="4608467" cy="908435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59826" y="4027708"/>
            <a:ext cx="5406887" cy="908436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 tên cho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71601" y="5093497"/>
            <a:ext cx="4608466" cy="1231103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 thức ăn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33321" y="5129495"/>
            <a:ext cx="5393635" cy="1118905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ban cho màu sắc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67" y="4259613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6653" y="5569678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211" y="4345433"/>
            <a:ext cx="672128" cy="537702"/>
          </a:xfrm>
          <a:prstGeom prst="rect">
            <a:avLst/>
          </a:prstGeom>
          <a:solidFill>
            <a:srgbClr val="00B050"/>
          </a:solidFill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294" y="5761365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9" action="ppaction://hlinksldjump"/>
          </p:cNvPr>
          <p:cNvSpPr/>
          <p:nvPr/>
        </p:nvSpPr>
        <p:spPr>
          <a:xfrm>
            <a:off x="11148649" y="6056694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90800" y="1767445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1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307805" y="4159801"/>
            <a:ext cx="4788195" cy="963042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 tên này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66663" y="5260025"/>
            <a:ext cx="4559300" cy="992257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 suy nghĩ tên thì cây chạy mất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07805" y="5260025"/>
            <a:ext cx="4788195" cy="963042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Vì cây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 nấu canh cá, làm chả mực…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13939" y="4136983"/>
            <a:ext cx="4612023" cy="98586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khảnh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053" y="4235598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166" y="4381170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646" y="5643207"/>
            <a:ext cx="672128" cy="537702"/>
          </a:xfrm>
          <a:prstGeom prst="rect">
            <a:avLst/>
          </a:prstGeom>
          <a:solidFill>
            <a:srgbClr val="00B050"/>
          </a:solidFill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951" y="5436947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7" action="ppaction://hlinksldjump"/>
          </p:cNvPr>
          <p:cNvSpPr/>
          <p:nvPr/>
        </p:nvSpPr>
        <p:spPr>
          <a:xfrm>
            <a:off x="11148649" y="5867400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449079" y="1783976"/>
            <a:ext cx="1847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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23841" y="1525037"/>
            <a:ext cx="1847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45E1CE14-943B-4A64-964A-04ADEBCEF0D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838200" y="-282750"/>
            <a:ext cx="10744199" cy="420936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9688700-0B68-486B-9D51-A586453E32C9}"/>
              </a:ext>
            </a:extLst>
          </p:cNvPr>
          <p:cNvSpPr txBox="1"/>
          <p:nvPr/>
        </p:nvSpPr>
        <p:spPr>
          <a:xfrm>
            <a:off x="3047999" y="1630087"/>
            <a:ext cx="6324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”?</a:t>
            </a:r>
          </a:p>
        </p:txBody>
      </p:sp>
    </p:spTree>
    <p:extLst>
      <p:ext uri="{BB962C8B-B14F-4D97-AF65-F5344CB8AC3E}">
        <p14:creationId xmlns:p14="http://schemas.microsoft.com/office/powerpoint/2010/main" val="349791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1981200" y="-169237"/>
            <a:ext cx="8991599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71600" y="4101063"/>
            <a:ext cx="4690873" cy="1004337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 to,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khỏe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99309" y="5435371"/>
            <a:ext cx="4663162" cy="1346429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gầy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yếu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ớt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64774" y="4109522"/>
            <a:ext cx="4208025" cy="995878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Thấp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nhắn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64774" y="5435370"/>
            <a:ext cx="4208025" cy="134643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gầy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khỏe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423" y="4514022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670" y="6242258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6214282"/>
            <a:ext cx="672128" cy="537702"/>
          </a:xfrm>
          <a:prstGeom prst="rect">
            <a:avLst/>
          </a:prstGeom>
          <a:solidFill>
            <a:srgbClr val="00B050"/>
          </a:solidFill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876" y="4069047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9" action="ppaction://hlinksldjump"/>
          </p:cNvPr>
          <p:cNvSpPr/>
          <p:nvPr/>
        </p:nvSpPr>
        <p:spPr>
          <a:xfrm>
            <a:off x="11148649" y="5981730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33136" y="1931058"/>
            <a:ext cx="6253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khảnh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35805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639195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Bờ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tre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đón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khách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1225" y="239259"/>
            <a:ext cx="11813457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2800" dirty="0" err="1">
                <a:latin typeface="UTM Avo" panose="02040603050506020204" pitchFamily="18" charset="0"/>
              </a:rPr>
              <a:t>Quan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sát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tranh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nhận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xét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về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cảnh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vật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được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vẽ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trong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tranh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vi-VN" sz="2800" dirty="0">
              <a:latin typeface="UTM Avo" panose="02040603050506020204" pitchFamily="18" charset="0"/>
            </a:endParaRPr>
          </a:p>
        </p:txBody>
      </p:sp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36" y="1268361"/>
            <a:ext cx="10913806" cy="523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994547" y="220385"/>
            <a:ext cx="824095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2774" y="1056348"/>
            <a:ext cx="3834051" cy="347054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Bờ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quanh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hồ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Suốt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đón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Hạ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cánh</a:t>
            </a:r>
            <a:r>
              <a:rPr lang="en-US" sz="2400" dirty="0">
                <a:latin typeface="UTM Avo" panose="02040603050506020204" pitchFamily="18" charset="0"/>
              </a:rPr>
              <a:t> reo </a:t>
            </a:r>
            <a:r>
              <a:rPr lang="en-US" sz="2400" dirty="0" err="1">
                <a:latin typeface="UTM Avo" panose="02040603050506020204" pitchFamily="18" charset="0"/>
              </a:rPr>
              <a:t>mừng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Tre </a:t>
            </a:r>
            <a:r>
              <a:rPr lang="en-US" sz="2400" dirty="0" err="1">
                <a:latin typeface="UTM Avo" panose="02040603050506020204" pitchFamily="18" charset="0"/>
              </a:rPr>
              <a:t>chợt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Nở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đầy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trắng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074203" y="1036358"/>
            <a:ext cx="4597854" cy="457854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lặng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bồ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nhìn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mênh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tượng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đá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xuống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mềm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vụt</a:t>
            </a:r>
            <a:r>
              <a:rPr lang="en-US" sz="2400" dirty="0">
                <a:latin typeface="UTM Avo" panose="02040603050506020204" pitchFamily="18" charset="0"/>
              </a:rPr>
              <a:t> bay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Đậu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cũ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1072660"/>
            <a:ext cx="3480013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Ghé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toán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Ca </a:t>
            </a:r>
            <a:r>
              <a:rPr lang="en-US" sz="2400" dirty="0" err="1">
                <a:latin typeface="UTM Avo" panose="02040603050506020204" pitchFamily="18" charset="0"/>
              </a:rPr>
              <a:t>hát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gù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smtClean="0">
                <a:latin typeface="UTM Avo" panose="02040603050506020204" pitchFamily="18" charset="0"/>
              </a:rPr>
              <a:t>ồ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tre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rất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!”.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436679" y="3868989"/>
            <a:ext cx="4453035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còn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ếch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Ì </a:t>
            </a:r>
            <a:r>
              <a:rPr lang="en-US" sz="2400" dirty="0" err="1">
                <a:latin typeface="UTM Avo" panose="02040603050506020204" pitchFamily="18" charset="0"/>
              </a:rPr>
              <a:t>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vang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bừng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tắt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</a:t>
            </a:r>
            <a:r>
              <a:rPr lang="en-US" sz="1600" i="1" dirty="0" smtClean="0">
                <a:latin typeface="UTM Avo" panose="02040603050506020204" pitchFamily="18" charset="0"/>
              </a:rPr>
              <a:t>(</a:t>
            </a:r>
            <a:r>
              <a:rPr lang="en-US" sz="1600" i="1" dirty="0" err="1" smtClean="0">
                <a:latin typeface="UTM Avo" panose="02040603050506020204" pitchFamily="18" charset="0"/>
              </a:rPr>
              <a:t>Võ</a:t>
            </a:r>
            <a:r>
              <a:rPr lang="en-US" sz="1600" i="1" dirty="0" smtClean="0">
                <a:latin typeface="UTM Avo" panose="02040603050506020204" pitchFamily="18" charset="0"/>
              </a:rPr>
              <a:t> </a:t>
            </a:r>
            <a:r>
              <a:rPr lang="en-US" sz="1600" i="1" dirty="0" err="1" smtClean="0">
                <a:latin typeface="UTM Avo" panose="02040603050506020204" pitchFamily="18" charset="0"/>
              </a:rPr>
              <a:t>Quảng</a:t>
            </a:r>
            <a:r>
              <a:rPr lang="en-US" sz="1600" i="1" dirty="0" smtClean="0">
                <a:latin typeface="UTM Avo" panose="02040603050506020204" pitchFamily="18" charset="0"/>
              </a:rPr>
              <a:t>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83110" y="1592827"/>
            <a:ext cx="13863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651819" y="3251890"/>
            <a:ext cx="13863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218039" y="4324287"/>
            <a:ext cx="13863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568821" y="4973216"/>
            <a:ext cx="5309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Wave 14"/>
          <p:cNvSpPr/>
          <p:nvPr/>
        </p:nvSpPr>
        <p:spPr>
          <a:xfrm>
            <a:off x="2979166" y="5855195"/>
            <a:ext cx="5029200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từng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dòng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thơ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36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1577</Words>
  <Application>Microsoft Office PowerPoint</Application>
  <PresentationFormat>Custom</PresentationFormat>
  <Paragraphs>334</Paragraphs>
  <Slides>24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1_Office Theme</vt:lpstr>
      <vt:lpstr>5_Office Theme</vt:lpstr>
      <vt:lpstr>1_Office 主题</vt:lpstr>
      <vt:lpstr>4_Office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99</cp:revision>
  <dcterms:created xsi:type="dcterms:W3CDTF">2021-08-01T04:01:45Z</dcterms:created>
  <dcterms:modified xsi:type="dcterms:W3CDTF">2022-02-23T16:13:24Z</dcterms:modified>
</cp:coreProperties>
</file>