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3"/>
  </p:notesMasterIdLst>
  <p:sldIdLst>
    <p:sldId id="404" r:id="rId2"/>
    <p:sldId id="443" r:id="rId3"/>
    <p:sldId id="422" r:id="rId4"/>
    <p:sldId id="468" r:id="rId5"/>
    <p:sldId id="491" r:id="rId6"/>
    <p:sldId id="455" r:id="rId7"/>
    <p:sldId id="447" r:id="rId8"/>
    <p:sldId id="492" r:id="rId9"/>
    <p:sldId id="493" r:id="rId10"/>
    <p:sldId id="494" r:id="rId11"/>
    <p:sldId id="495" r:id="rId12"/>
    <p:sldId id="411" r:id="rId13"/>
    <p:sldId id="473" r:id="rId14"/>
    <p:sldId id="496" r:id="rId15"/>
    <p:sldId id="497" r:id="rId16"/>
    <p:sldId id="498" r:id="rId17"/>
    <p:sldId id="499" r:id="rId18"/>
    <p:sldId id="500" r:id="rId19"/>
    <p:sldId id="417" r:id="rId20"/>
    <p:sldId id="501" r:id="rId21"/>
    <p:sldId id="50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60" autoAdjust="0"/>
    <p:restoredTop sz="94671" autoAdjust="0"/>
  </p:normalViewPr>
  <p:slideViewPr>
    <p:cSldViewPr snapToGrid="0">
      <p:cViewPr varScale="1">
        <p:scale>
          <a:sx n="68" d="100"/>
          <a:sy n="68" d="100"/>
        </p:scale>
        <p:origin x="-126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2C2B-C9BE-4B16-88F0-D9D193BDB695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687B8-4F29-4BAA-A1F7-6216E0E58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6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42585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32008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780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56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81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2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256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4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5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76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3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0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8C29A-69C7-4DE9-AC0F-DCD794D5DED7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80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2895071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109284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3855" y="365378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5781986" y="109284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5781986" y="365378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4083890" y="5855863"/>
            <a:ext cx="3396190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1" name="Wave 10"/>
          <p:cNvSpPr/>
          <p:nvPr/>
        </p:nvSpPr>
        <p:spPr>
          <a:xfrm>
            <a:off x="4083890" y="5855863"/>
            <a:ext cx="3396190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toàn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63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364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336513"/>
            <a:ext cx="12065391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thơ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nhìn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thấy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vầng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dương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28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28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231125" y="131025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231125" y="1799756"/>
            <a:ext cx="6137712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đỏ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245187" y="2274005"/>
            <a:ext cx="6137712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nhỏ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231114" y="2774513"/>
            <a:ext cx="6137712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hoa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748" y="3573187"/>
            <a:ext cx="4457078" cy="2757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59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336513"/>
            <a:ext cx="12065391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Nắng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ban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mai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được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090448" y="1288546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234706" y="3684820"/>
            <a:ext cx="11666562" cy="11314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hoà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dải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đòng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553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12949"/>
            <a:ext cx="120653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vi-VN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Đàn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chiền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chiện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và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lũ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châu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chấu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cánh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đồng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29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090448" y="745689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5BAEC7C-5D2A-451C-A786-CF79250C08D7}"/>
              </a:ext>
            </a:extLst>
          </p:cNvPr>
          <p:cNvGrpSpPr/>
          <p:nvPr/>
        </p:nvGrpSpPr>
        <p:grpSpPr>
          <a:xfrm>
            <a:off x="2323513" y="2998653"/>
            <a:ext cx="7650471" cy="3325190"/>
            <a:chOff x="1279794" y="834612"/>
            <a:chExt cx="3953005" cy="215668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D974918A-FBE2-486F-9884-DCCBC8CEB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56852"/>
            <a:stretch/>
          </p:blipFill>
          <p:spPr>
            <a:xfrm>
              <a:off x="1279794" y="834612"/>
              <a:ext cx="1850834" cy="213414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785BA022-F043-4CCB-B5CE-6FF7B263B0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BFFFF"/>
                </a:clrFrom>
                <a:clrTo>
                  <a:srgbClr val="FB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7158" t="912" r="-306" b="-912"/>
            <a:stretch/>
          </p:blipFill>
          <p:spPr>
            <a:xfrm>
              <a:off x="3381965" y="857153"/>
              <a:ext cx="1850834" cy="2134148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6466690" y="745689"/>
            <a:ext cx="1962197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bay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086812" y="1235191"/>
            <a:ext cx="1962197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934216" y="1710626"/>
            <a:ext cx="2849754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inh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nghịch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3084703" y="2205539"/>
            <a:ext cx="1191871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974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252105"/>
            <a:ext cx="12065391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4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Theo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bé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ngân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hát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giữa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cánh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đồng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4927541"/>
            <a:ext cx="11686374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giữa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vui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vẻ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yêu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thích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vẻ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đẹp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thiên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nhiên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tuyệt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vời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tự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hào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vẻ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đẹp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đó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quê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mình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endParaRPr lang="en-US" sz="32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26609" y="1887840"/>
            <a:ext cx="6739039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>
                <a:latin typeface="UTM Avo" panose="02040603050506020204" pitchFamily="18" charset="0"/>
              </a:rPr>
              <a:t>	</a:t>
            </a:r>
            <a:endParaRPr lang="vi-VN" sz="3200" dirty="0">
              <a:latin typeface="UTM Avo" panose="02040603050506020204" pitchFamily="18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21CE863-61E4-4761-A6B4-61B1FD0F7B40}"/>
              </a:ext>
            </a:extLst>
          </p:cNvPr>
          <p:cNvGrpSpPr/>
          <p:nvPr/>
        </p:nvGrpSpPr>
        <p:grpSpPr>
          <a:xfrm>
            <a:off x="6511861" y="1182823"/>
            <a:ext cx="5514114" cy="3674378"/>
            <a:chOff x="321547" y="1891264"/>
            <a:chExt cx="6151749" cy="3004203"/>
          </a:xfrm>
        </p:grpSpPr>
        <p:pic>
          <p:nvPicPr>
            <p:cNvPr id="16" name="Picture 2" descr="kỹ thuật vẽ tranh phong cảnh _quê hương với những cánh đồng lúa chín _ sơn  dầu | Tổng hợp những bức tranh đẹp nhất">
              <a:extLst>
                <a:ext uri="{FF2B5EF4-FFF2-40B4-BE49-F238E27FC236}">
                  <a16:creationId xmlns:a16="http://schemas.microsoft.com/office/drawing/2014/main" xmlns="" id="{2C67A2EB-F454-450C-A604-05BC5913D0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24" r="9157"/>
            <a:stretch/>
          </p:blipFill>
          <p:spPr bwMode="auto">
            <a:xfrm>
              <a:off x="321547" y="1891264"/>
              <a:ext cx="6151749" cy="3004203"/>
            </a:xfrm>
            <a:prstGeom prst="roundRect">
              <a:avLst>
                <a:gd name="adj" fmla="val 22398"/>
              </a:avLst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B1077F9B-CD70-4C26-A55B-3F1A9ABEAA1B}"/>
                </a:ext>
              </a:extLst>
            </p:cNvPr>
            <p:cNvSpPr/>
            <p:nvPr/>
          </p:nvSpPr>
          <p:spPr>
            <a:xfrm>
              <a:off x="3537020" y="1979525"/>
              <a:ext cx="452176" cy="45217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7457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28742" y="6086484"/>
            <a:ext cx="9215437" cy="7000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Học</a:t>
            </a:r>
            <a:r>
              <a:rPr lang="en-US" sz="3600" dirty="0" smtClean="0"/>
              <a:t> </a:t>
            </a:r>
            <a:r>
              <a:rPr lang="en-US" sz="3600" dirty="0" err="1" smtClean="0"/>
              <a:t>thuộc</a:t>
            </a:r>
            <a:r>
              <a:rPr lang="en-US" sz="3600" dirty="0" smtClean="0"/>
              <a:t> </a:t>
            </a:r>
            <a:r>
              <a:rPr lang="en-US" sz="3600" dirty="0" err="1" smtClean="0"/>
              <a:t>lòng</a:t>
            </a:r>
            <a:r>
              <a:rPr lang="en-US" sz="3600" dirty="0" smtClean="0"/>
              <a:t> 2 </a:t>
            </a:r>
            <a:r>
              <a:rPr lang="en-US" sz="3600" dirty="0" err="1" smtClean="0"/>
              <a:t>khổ</a:t>
            </a:r>
            <a:r>
              <a:rPr lang="en-US" sz="3600" dirty="0" smtClean="0"/>
              <a:t> </a:t>
            </a:r>
            <a:r>
              <a:rPr lang="en-US" sz="3600" dirty="0" err="1" smtClean="0"/>
              <a:t>thơ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thích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1143000" y="958826"/>
            <a:ext cx="4706567" cy="65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28787" y="1385156"/>
            <a:ext cx="4164810" cy="65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757363" y="1853420"/>
            <a:ext cx="4164810" cy="65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385894" y="2503562"/>
            <a:ext cx="4164810" cy="65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684758" y="3448293"/>
            <a:ext cx="4164810" cy="655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528182" y="4110024"/>
            <a:ext cx="4164810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328742" y="4559307"/>
            <a:ext cx="4164810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471622" y="5030041"/>
            <a:ext cx="4164810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200904" y="1011142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000880" y="1499460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786560" y="2019356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915152" y="2533084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329504" y="3564275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482956" y="4024296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829424" y="4517259"/>
            <a:ext cx="4786376" cy="512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7440092" y="5011834"/>
            <a:ext cx="4786376" cy="10746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2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4" grpId="0" animBg="1"/>
      <p:bldP spid="15" grpId="0" animBg="1"/>
      <p:bldP spid="16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11" name="Wave 10"/>
          <p:cNvSpPr/>
          <p:nvPr/>
        </p:nvSpPr>
        <p:spPr>
          <a:xfrm>
            <a:off x="4083890" y="5855863"/>
            <a:ext cx="3396190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lại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bài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0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072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451088" y="1699858"/>
            <a:ext cx="7187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30: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t1+2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67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383942"/>
            <a:ext cx="7072300" cy="7491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0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2040607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426475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205425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427840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10" y="-58491"/>
            <a:ext cx="488830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ngữ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vi-VN" sz="29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717784" y="657466"/>
            <a:ext cx="695485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a.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mặt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trời</a:t>
            </a:r>
            <a:endParaRPr lang="vi-VN" sz="29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14750" y="2588685"/>
            <a:ext cx="1657350" cy="5100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760647" y="671754"/>
            <a:ext cx="695485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>
                <a:solidFill>
                  <a:srgbClr val="0070C0"/>
                </a:solidFill>
                <a:latin typeface="UTM Avo" panose="02040603050506020204" pitchFamily="18" charset="0"/>
              </a:rPr>
              <a:t>b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ánh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nắng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29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60647" y="4812832"/>
            <a:ext cx="2068527" cy="5100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749410" y="671393"/>
            <a:ext cx="695485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c.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đồng</a:t>
            </a:r>
            <a:r>
              <a:rPr lang="en-US" sz="29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lúa</a:t>
            </a:r>
            <a:endParaRPr lang="vi-VN" sz="29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266397" y="5856709"/>
            <a:ext cx="1105704" cy="5100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0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2" grpId="0" animBg="1"/>
      <p:bldP spid="12" grpId="0"/>
      <p:bldP spid="12" grpId="1"/>
      <p:bldP spid="13" grpId="0" animBg="1"/>
      <p:bldP spid="14" grpId="0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126609" y="-58491"/>
            <a:ext cx="7976381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ngữ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8" y="757482"/>
            <a:ext cx="10339750" cy="86970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a.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mặt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trời</a:t>
            </a:r>
            <a:r>
              <a:rPr lang="en-US" sz="36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rực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đỏ</a:t>
            </a:r>
            <a:r>
              <a:rPr lang="en-US" sz="36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</a:t>
            </a:r>
            <a:endParaRPr lang="vi-VN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7" y="1474931"/>
            <a:ext cx="11169745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b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ánh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óng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7" y="2232158"/>
            <a:ext cx="11029067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a.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màu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sắc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239152" y="3120805"/>
            <a:ext cx="488830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Tìm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thêm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từ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ngữ</a:t>
            </a:r>
            <a:r>
              <a:rPr lang="en-US" sz="32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vi-VN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8" y="3936778"/>
            <a:ext cx="315115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mặt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endParaRPr lang="vi-VN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3214685" y="3943923"/>
            <a:ext cx="2602308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tròn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xoe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7" y="4710501"/>
            <a:ext cx="315115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ánh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</a:t>
            </a:r>
            <a:endParaRPr lang="vi-VN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3650791" y="4717646"/>
            <a:ext cx="3340851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hói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chang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647117" y="5518239"/>
            <a:ext cx="315115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Tả</a:t>
            </a:r>
            <a:r>
              <a:rPr lang="en-US" sz="32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: </a:t>
            </a:r>
            <a:endParaRPr lang="vi-VN" sz="32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33E36AB-714E-4BC3-850C-E6AC6384CFB5}"/>
              </a:ext>
            </a:extLst>
          </p:cNvPr>
          <p:cNvSpPr txBox="1"/>
          <p:nvPr/>
        </p:nvSpPr>
        <p:spPr>
          <a:xfrm>
            <a:off x="3411636" y="5525384"/>
            <a:ext cx="260230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hín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vàng</a:t>
            </a:r>
            <a:endParaRPr lang="vi-VN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6" grpId="0"/>
      <p:bldP spid="27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6236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BF6BCDF-9F5D-43EF-8D2F-74DA0EBB0C5C}"/>
              </a:ext>
            </a:extLst>
          </p:cNvPr>
          <p:cNvSpPr txBox="1"/>
          <p:nvPr/>
        </p:nvSpPr>
        <p:spPr>
          <a:xfrm>
            <a:off x="1777286" y="187807"/>
            <a:ext cx="9362940" cy="59540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ts val="3492"/>
              </a:lnSpc>
            </a:pP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Nói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về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cảnh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vật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bức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tranh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dưới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30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đây</a:t>
            </a:r>
            <a:r>
              <a:rPr lang="en-US" sz="30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30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80" y="44940"/>
            <a:ext cx="982206" cy="88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21CE863-61E4-4761-A6B4-61B1FD0F7B40}"/>
              </a:ext>
            </a:extLst>
          </p:cNvPr>
          <p:cNvGrpSpPr/>
          <p:nvPr/>
        </p:nvGrpSpPr>
        <p:grpSpPr>
          <a:xfrm>
            <a:off x="687233" y="929599"/>
            <a:ext cx="11213613" cy="5648622"/>
            <a:chOff x="321547" y="1891264"/>
            <a:chExt cx="6151749" cy="3004203"/>
          </a:xfrm>
        </p:grpSpPr>
        <p:pic>
          <p:nvPicPr>
            <p:cNvPr id="9" name="Picture 2" descr="kỹ thuật vẽ tranh phong cảnh _quê hương với những cánh đồng lúa chín _ sơn  dầu | Tổng hợp những bức tranh đẹp nhất">
              <a:extLst>
                <a:ext uri="{FF2B5EF4-FFF2-40B4-BE49-F238E27FC236}">
                  <a16:creationId xmlns:a16="http://schemas.microsoft.com/office/drawing/2014/main" xmlns="" id="{2C67A2EB-F454-450C-A604-05BC5913D02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24" r="9157"/>
            <a:stretch/>
          </p:blipFill>
          <p:spPr bwMode="auto">
            <a:xfrm>
              <a:off x="321547" y="1891264"/>
              <a:ext cx="6151749" cy="3004203"/>
            </a:xfrm>
            <a:prstGeom prst="roundRect">
              <a:avLst>
                <a:gd name="adj" fmla="val 22398"/>
              </a:avLst>
            </a:prstGeom>
            <a:noFill/>
            <a:effectLst>
              <a:softEdge rad="63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B1077F9B-CD70-4C26-A55B-3F1A9ABEAA1B}"/>
                </a:ext>
              </a:extLst>
            </p:cNvPr>
            <p:cNvSpPr/>
            <p:nvPr/>
          </p:nvSpPr>
          <p:spPr>
            <a:xfrm>
              <a:off x="3537020" y="1979525"/>
              <a:ext cx="452176" cy="45217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</p:spTree>
    <p:extLst>
      <p:ext uri="{BB962C8B-B14F-4D97-AF65-F5344CB8AC3E}">
        <p14:creationId xmlns:p14="http://schemas.microsoft.com/office/powerpoint/2010/main" val="35037227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91"/>
            <a:ext cx="118642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32874" y="2308906"/>
            <a:ext cx="4227431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</a:t>
            </a:r>
            <a:r>
              <a:rPr lang="en-US" sz="4000" b="1" dirty="0" err="1" smtClean="0">
                <a:latin typeface="UTM Avo" panose="02040603050506020204" pitchFamily="18" charset="0"/>
              </a:rPr>
              <a:t>iền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</a:t>
            </a:r>
            <a:r>
              <a:rPr lang="en-US" sz="4000" b="1" dirty="0" err="1" smtClean="0">
                <a:latin typeface="UTM Avo" panose="02040603050506020204" pitchFamily="18" charset="0"/>
              </a:rPr>
              <a:t>iện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77448" y="3261774"/>
            <a:ext cx="4801473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ích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</a:t>
            </a:r>
            <a:r>
              <a:rPr lang="en-US" sz="4000" b="1" dirty="0" err="1" smtClean="0">
                <a:latin typeface="UTM Avo" panose="02040603050506020204" pitchFamily="18" charset="0"/>
              </a:rPr>
              <a:t>i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ích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rích</a:t>
            </a:r>
            <a:endParaRPr lang="en-US" sz="4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43995" y="2304514"/>
            <a:ext cx="4305014" cy="9499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atin typeface="UTM Avo" panose="02040603050506020204" pitchFamily="18" charset="0"/>
              </a:rPr>
              <a:t>ấp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</a:t>
            </a:r>
            <a:r>
              <a:rPr lang="en-US" sz="4000" b="1" dirty="0" err="1" smtClean="0">
                <a:latin typeface="UTM Avo" panose="02040603050506020204" pitchFamily="18" charset="0"/>
              </a:rPr>
              <a:t>ánh</a:t>
            </a:r>
            <a:endParaRPr lang="en-US" sz="4000" b="1" dirty="0"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43995" y="3269611"/>
            <a:ext cx="4305014" cy="106988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4000" b="1" dirty="0" err="1" smtClean="0">
                <a:latin typeface="UTM Avo" panose="02040603050506020204" pitchFamily="18" charset="0"/>
              </a:rPr>
              <a:t>ập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</a:t>
            </a:r>
            <a:r>
              <a:rPr lang="en-US" sz="4000" b="1" dirty="0" err="1" smtClean="0">
                <a:latin typeface="UTM Avo" panose="02040603050506020204" pitchFamily="18" charset="0"/>
              </a:rPr>
              <a:t>ờn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799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79D234F-530A-44B0-8C0B-D7E30AC1FB5D}"/>
              </a:ext>
            </a:extLst>
          </p:cNvPr>
          <p:cNvSpPr txBox="1"/>
          <p:nvPr/>
        </p:nvSpPr>
        <p:spPr>
          <a:xfrm>
            <a:off x="3025390" y="66953"/>
            <a:ext cx="6141220" cy="72909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Giải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nghĩa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từ</a:t>
            </a:r>
            <a:endParaRPr lang="en-US" sz="29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376468" y="1508323"/>
            <a:ext cx="4523078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Vầng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dương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mặt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trời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F1432A-BE85-4E86-9EFF-105953948C84}"/>
              </a:ext>
            </a:extLst>
          </p:cNvPr>
          <p:cNvSpPr txBox="1"/>
          <p:nvPr/>
        </p:nvSpPr>
        <p:spPr>
          <a:xfrm>
            <a:off x="267286" y="3058719"/>
            <a:ext cx="11924714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ri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tích</a:t>
            </a:r>
            <a:r>
              <a:rPr lang="en-US" sz="29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rích</a:t>
            </a:r>
            <a:r>
              <a:rPr lang="vi-VN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tiếng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kêu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nhỏ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liên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tiếp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của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chim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chiền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chiện</a:t>
            </a:r>
            <a:r>
              <a:rPr lang="en-US" sz="2900" dirty="0" smtClean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  <a:endParaRPr lang="en-US" sz="2900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009" y="851750"/>
            <a:ext cx="2494347" cy="220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301" y="3866119"/>
            <a:ext cx="3879607" cy="2872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206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8399AD-AE89-4EED-A460-06ADC397BD6D}"/>
              </a:ext>
            </a:extLst>
          </p:cNvPr>
          <p:cNvSpPr txBox="1"/>
          <p:nvPr/>
        </p:nvSpPr>
        <p:spPr>
          <a:xfrm>
            <a:off x="2717784" y="169462"/>
            <a:ext cx="7072300" cy="78936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CÁNH ĐỒNG QUÊ EM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940431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theo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mẹ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Vầng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rực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kim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Lấp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hoa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140256" y="3478914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ban </a:t>
            </a:r>
            <a:r>
              <a:rPr lang="en-US" sz="3200" dirty="0" err="1" smtClean="0">
                <a:latin typeface="UTM Avo" panose="02040603050506020204" pitchFamily="18" charset="0"/>
              </a:rPr>
              <a:t>mai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hoà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smtClean="0">
                <a:latin typeface="UTM Avo" panose="02040603050506020204" pitchFamily="18" charset="0"/>
              </a:rPr>
              <a:t>Tung </a:t>
            </a:r>
            <a:r>
              <a:rPr lang="en-US" sz="3200" dirty="0" err="1" smtClean="0">
                <a:latin typeface="UTM Avo" panose="02040603050506020204" pitchFamily="18" charset="0"/>
              </a:rPr>
              <a:t>lụa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Trải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lên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muôn</a:t>
            </a:r>
            <a:r>
              <a:rPr lang="en-US" sz="3200" dirty="0" smtClean="0">
                <a:latin typeface="UTM Avo" panose="02040603050506020204" pitchFamily="18" charset="0"/>
              </a:rPr>
              <a:t> con </a:t>
            </a:r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Dập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dờn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8" y="954078"/>
            <a:ext cx="6137712" cy="211632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Đàn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chiền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chiện</a:t>
            </a:r>
            <a:r>
              <a:rPr lang="en-US" sz="3200" dirty="0" smtClean="0">
                <a:latin typeface="UTM Avo" panose="02040603050506020204" pitchFamily="18" charset="0"/>
              </a:rPr>
              <a:t> bay </a:t>
            </a:r>
            <a:r>
              <a:rPr lang="en-US" sz="3200" dirty="0" err="1" smtClean="0">
                <a:latin typeface="UTM Avo" panose="02040603050506020204" pitchFamily="18" charset="0"/>
              </a:rPr>
              <a:t>quanh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Hót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tích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Lũ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chấu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nghịch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 algn="just"/>
            <a:r>
              <a:rPr lang="en-US" sz="3200" dirty="0" err="1" smtClean="0">
                <a:latin typeface="UTM Avo" panose="02040603050506020204" pitchFamily="18" charset="0"/>
              </a:rPr>
              <a:t>Đu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uống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rơi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3DB0D57-E4C1-4E80-8664-1A0205E2CF88}"/>
              </a:ext>
            </a:extLst>
          </p:cNvPr>
          <p:cNvSpPr txBox="1"/>
          <p:nvPr/>
        </p:nvSpPr>
        <p:spPr>
          <a:xfrm>
            <a:off x="5849567" y="3492561"/>
            <a:ext cx="6419765" cy="260877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Sóng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cuộn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đồng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như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Bé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hát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khẽ</a:t>
            </a:r>
            <a:endParaRPr lang="en-US" sz="3200" dirty="0" smtClean="0">
              <a:latin typeface="UTM Avo" panose="02040603050506020204" pitchFamily="18" charset="0"/>
            </a:endParaRPr>
          </a:p>
          <a:p>
            <a:pPr indent="272143"/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lúa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mênh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mông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</a:p>
          <a:p>
            <a:pPr indent="272143"/>
            <a:r>
              <a:rPr lang="en-US" sz="3200" dirty="0">
                <a:latin typeface="UTM Avo" panose="02040603050506020204" pitchFamily="18" charset="0"/>
              </a:rPr>
              <a:t>	</a:t>
            </a:r>
            <a:r>
              <a:rPr lang="en-US" sz="3200" dirty="0" smtClean="0">
                <a:latin typeface="UTM Avo" panose="02040603050506020204" pitchFamily="18" charset="0"/>
              </a:rPr>
              <a:t>		(</a:t>
            </a:r>
            <a:r>
              <a:rPr lang="en-US" sz="3200" dirty="0" err="1" smtClean="0">
                <a:latin typeface="UTM Avo" panose="02040603050506020204" pitchFamily="18" charset="0"/>
              </a:rPr>
              <a:t>Bùi</a:t>
            </a:r>
            <a:r>
              <a:rPr lang="en-US" sz="3200" dirty="0" smtClean="0">
                <a:latin typeface="UTM Avo" panose="02040603050506020204" pitchFamily="18" charset="0"/>
              </a:rPr>
              <a:t> Minh </a:t>
            </a:r>
            <a:r>
              <a:rPr lang="en-US" sz="3200" dirty="0" err="1" smtClean="0">
                <a:latin typeface="UTM Avo" panose="02040603050506020204" pitchFamily="18" charset="0"/>
              </a:rPr>
              <a:t>Huế</a:t>
            </a:r>
            <a:r>
              <a:rPr lang="en-US" sz="3200" dirty="0" smtClean="0">
                <a:latin typeface="UTM Avo" panose="02040603050506020204" pitchFamily="18" charset="0"/>
              </a:rPr>
              <a:t>)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1092841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3855" y="365378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5781986" y="1092841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Oval 9"/>
          <p:cNvSpPr/>
          <p:nvPr/>
        </p:nvSpPr>
        <p:spPr>
          <a:xfrm>
            <a:off x="5781986" y="3653788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4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4083890" y="5855863"/>
            <a:ext cx="3396190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nối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tiếp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khổ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thơ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Wave 11"/>
          <p:cNvSpPr/>
          <p:nvPr/>
        </p:nvSpPr>
        <p:spPr>
          <a:xfrm>
            <a:off x="4195139" y="5855864"/>
            <a:ext cx="3173693" cy="701261"/>
          </a:xfrm>
          <a:prstGeom prst="wav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trong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01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1" grpId="1" animBg="1"/>
      <p:bldP spid="12" grpId="0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526" y="2339538"/>
            <a:ext cx="6956474" cy="4040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417688" y="570278"/>
            <a:ext cx="3704147" cy="2299447"/>
            <a:chOff x="5990828" y="851481"/>
            <a:chExt cx="3704147" cy="2299447"/>
          </a:xfrm>
        </p:grpSpPr>
        <p:sp>
          <p:nvSpPr>
            <p:cNvPr id="18" name="Cloud Callout 51">
              <a:extLst>
                <a:ext uri="{FF2B5EF4-FFF2-40B4-BE49-F238E27FC236}">
                  <a16:creationId xmlns:a16="http://schemas.microsoft.com/office/drawing/2014/main" xmlns="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85953"/>
                <a:gd name="adj2" fmla="val 56102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Oval Callout 6"/>
          <p:cNvSpPr/>
          <p:nvPr/>
        </p:nvSpPr>
        <p:spPr>
          <a:xfrm>
            <a:off x="2192699" y="3572121"/>
            <a:ext cx="2055743" cy="887337"/>
          </a:xfrm>
          <a:prstGeom prst="wedgeEllipseCallout">
            <a:avLst>
              <a:gd name="adj1" fmla="val 62593"/>
              <a:gd name="adj2" fmla="val 2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1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5068128" y="1295704"/>
            <a:ext cx="2055743" cy="887337"/>
          </a:xfrm>
          <a:prstGeom prst="wedgeEllipseCallout">
            <a:avLst>
              <a:gd name="adj1" fmla="val 19481"/>
              <a:gd name="adj2" fmla="val 931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2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Oval Callout 21"/>
          <p:cNvSpPr/>
          <p:nvPr/>
        </p:nvSpPr>
        <p:spPr>
          <a:xfrm>
            <a:off x="7712855" y="1262460"/>
            <a:ext cx="2055743" cy="887337"/>
          </a:xfrm>
          <a:prstGeom prst="wedgeEllipseCallout">
            <a:avLst>
              <a:gd name="adj1" fmla="val 2373"/>
              <a:gd name="adj2" fmla="val 9317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3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Oval Callout 22"/>
          <p:cNvSpPr/>
          <p:nvPr/>
        </p:nvSpPr>
        <p:spPr>
          <a:xfrm>
            <a:off x="10136257" y="2149797"/>
            <a:ext cx="2055743" cy="887337"/>
          </a:xfrm>
          <a:prstGeom prst="wedgeEllipseCallout">
            <a:avLst>
              <a:gd name="adj1" fmla="val -20209"/>
              <a:gd name="adj2" fmla="val 9000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Tớ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khổ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FF0000"/>
                </a:solidFill>
              </a:rPr>
              <a:t>4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42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 animBg="1"/>
      <p:bldP spid="2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1053</Words>
  <Application>Microsoft Office PowerPoint</Application>
  <PresentationFormat>Custom</PresentationFormat>
  <Paragraphs>206</Paragraphs>
  <Slides>21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151</cp:revision>
  <dcterms:created xsi:type="dcterms:W3CDTF">2021-07-20T01:55:21Z</dcterms:created>
  <dcterms:modified xsi:type="dcterms:W3CDTF">2022-04-17T16:27:01Z</dcterms:modified>
</cp:coreProperties>
</file>