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24"/>
  </p:notesMasterIdLst>
  <p:sldIdLst>
    <p:sldId id="2007577124" r:id="rId5"/>
    <p:sldId id="2007577119" r:id="rId6"/>
    <p:sldId id="2007577190" r:id="rId7"/>
    <p:sldId id="2007577191" r:id="rId8"/>
    <p:sldId id="2007577194" r:id="rId9"/>
    <p:sldId id="2007577201" r:id="rId10"/>
    <p:sldId id="2007577141" r:id="rId11"/>
    <p:sldId id="2007577202" r:id="rId12"/>
    <p:sldId id="2007577143" r:id="rId13"/>
    <p:sldId id="2007577198" r:id="rId14"/>
    <p:sldId id="2007577203" r:id="rId15"/>
    <p:sldId id="2007577204" r:id="rId16"/>
    <p:sldId id="2007577199" r:id="rId17"/>
    <p:sldId id="2007577205" r:id="rId18"/>
    <p:sldId id="2007577206" r:id="rId19"/>
    <p:sldId id="2007577207" r:id="rId20"/>
    <p:sldId id="2007577144" r:id="rId21"/>
    <p:sldId id="2007577208" r:id="rId22"/>
    <p:sldId id="28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5.jpeg"/><Relationship Id="rId5" Type="http://schemas.openxmlformats.org/officeDocument/2006/relationships/image" Target="../media/image13.png"/><Relationship Id="rId10" Type="http://schemas.microsoft.com/office/2007/relationships/hdphoto" Target="../media/hdphoto9.wdp"/><Relationship Id="rId4" Type="http://schemas.microsoft.com/office/2007/relationships/hdphoto" Target="../media/hdphoto3.wdp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10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9880" y="430992"/>
            <a:ext cx="10953396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Nói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tiếp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tả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cảnh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mùa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xuân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công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viên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vi-VN" sz="32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1337639" y="1195304"/>
            <a:ext cx="10660910" cy="88522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UTM Avo" panose="02040603050506020204" pitchFamily="18" charset="0"/>
              </a:rPr>
              <a:t>    </a:t>
            </a:r>
            <a:r>
              <a:rPr lang="en-US" sz="3200" dirty="0" smtClean="0">
                <a:latin typeface="UTM Avo" panose="02040603050506020204" pitchFamily="18" charset="0"/>
              </a:rPr>
              <a:t>a.</a:t>
            </a:r>
            <a:r>
              <a:rPr lang="vi-VN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Cỏ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endParaRPr lang="vi-VN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3068841" y="1195304"/>
            <a:ext cx="802787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bừng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giấc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ngủ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đông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1232763" y="1879037"/>
            <a:ext cx="3586676" cy="88522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UTM Avo" panose="02040603050506020204" pitchFamily="18" charset="0"/>
              </a:rPr>
              <a:t>     </a:t>
            </a:r>
            <a:r>
              <a:rPr lang="en-US" sz="3200" dirty="0" smtClean="0">
                <a:latin typeface="UTM Avo" panose="02040603050506020204" pitchFamily="18" charset="0"/>
              </a:rPr>
              <a:t>b. </a:t>
            </a:r>
            <a:r>
              <a:rPr lang="en-US" sz="3200" dirty="0" err="1">
                <a:latin typeface="UTM Avo" panose="02040603050506020204" pitchFamily="18" charset="0"/>
              </a:rPr>
              <a:t>Đàn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én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endParaRPr lang="vi-VN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3941730" y="1883221"/>
            <a:ext cx="802787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phương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Nam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trở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A05FE84-F3FF-423B-ADA4-6F77209D652D}"/>
              </a:ext>
            </a:extLst>
          </p:cNvPr>
          <p:cNvSpPr/>
          <p:nvPr/>
        </p:nvSpPr>
        <p:spPr>
          <a:xfrm>
            <a:off x="1232761" y="2549521"/>
            <a:ext cx="3586676" cy="88522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UTM Avo" panose="02040603050506020204" pitchFamily="18" charset="0"/>
              </a:rPr>
              <a:t>     </a:t>
            </a:r>
            <a:r>
              <a:rPr lang="en-US" sz="3200" dirty="0" smtClean="0">
                <a:latin typeface="UTM Avo" panose="02040603050506020204" pitchFamily="18" charset="0"/>
              </a:rPr>
              <a:t>c. </a:t>
            </a:r>
            <a:r>
              <a:rPr lang="en-US" sz="3200" dirty="0" err="1">
                <a:latin typeface="UTM Avo" panose="02040603050506020204" pitchFamily="18" charset="0"/>
              </a:rPr>
              <a:t>Trẻ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endParaRPr lang="vi-VN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3781680" y="2551981"/>
            <a:ext cx="8027876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đùa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dưới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ánh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mặt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trời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ấm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áp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45806" y="3567476"/>
            <a:ext cx="11946193" cy="23503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        </a:t>
            </a:r>
            <a:r>
              <a:rPr lang="en-US" sz="3200" dirty="0" err="1" smtClean="0">
                <a:latin typeface="UTM Avo" panose="02040603050506020204" pitchFamily="18" charset="0"/>
              </a:rPr>
              <a:t>Mùa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xuân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đã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đến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công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viên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bừng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tỉnh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giấc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ngủ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đông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Từng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én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phương</a:t>
            </a:r>
            <a:r>
              <a:rPr lang="en-US" sz="3200" dirty="0" smtClean="0">
                <a:latin typeface="UTM Avo" panose="02040603050506020204" pitchFamily="18" charset="0"/>
              </a:rPr>
              <a:t> Nam </a:t>
            </a:r>
            <a:r>
              <a:rPr lang="en-US" sz="3200" dirty="0" err="1" smtClean="0">
                <a:latin typeface="UTM Avo" panose="02040603050506020204" pitchFamily="18" charset="0"/>
              </a:rPr>
              <a:t>trở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Trẻ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đùa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ấm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áp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 smtClean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07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  <p:bldP spid="19" grpId="0"/>
      <p:bldP spid="22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3235" y="730699"/>
            <a:ext cx="11946193" cy="587203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hôm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sửa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soạn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ngủ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nghe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tiếng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khóc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thút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thít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Lần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theo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tiếng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khóc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tìm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non </a:t>
            </a: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khóc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hỏi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ốm</a:t>
            </a:r>
            <a:r>
              <a:rPr lang="en-US" sz="2800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non </a:t>
            </a:r>
            <a:r>
              <a:rPr lang="en-US" sz="2800" dirty="0" err="1" smtClean="0">
                <a:latin typeface="UTM Avo" panose="02040603050506020204" pitchFamily="18" charset="0"/>
              </a:rPr>
              <a:t>khóc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nấc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lên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-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ơi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đứng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thẳng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nữa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đây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đùa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giẫm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lặng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phút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rồi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bỗng</a:t>
            </a:r>
            <a:r>
              <a:rPr lang="en-US" sz="2800" dirty="0" smtClean="0">
                <a:latin typeface="UTM Avo" panose="02040603050506020204" pitchFamily="18" charset="0"/>
              </a:rPr>
              <a:t> reo </a:t>
            </a:r>
            <a:r>
              <a:rPr lang="en-US" sz="2800" dirty="0" err="1" smtClean="0">
                <a:latin typeface="UTM Avo" panose="02040603050506020204" pitchFamily="18" charset="0"/>
              </a:rPr>
              <a:t>lên</a:t>
            </a:r>
            <a:r>
              <a:rPr lang="en-US" sz="28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- </a:t>
            </a:r>
            <a:r>
              <a:rPr lang="en-US" sz="2800" dirty="0" err="1" smtClean="0">
                <a:latin typeface="UTM Avo" panose="02040603050506020204" pitchFamily="18" charset="0"/>
              </a:rPr>
              <a:t>Đừng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khóc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nữa</a:t>
            </a:r>
            <a:r>
              <a:rPr lang="en-US" sz="2800" dirty="0" smtClean="0">
                <a:latin typeface="UTM Avo" panose="02040603050506020204" pitchFamily="18" charset="0"/>
              </a:rPr>
              <a:t>!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sẽ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giúp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389" y="81770"/>
            <a:ext cx="5918185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Vì</a:t>
            </a:r>
            <a:r>
              <a:rPr lang="en-US" sz="28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sao</a:t>
            </a:r>
            <a:r>
              <a:rPr lang="en-US" sz="28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cỏ</a:t>
            </a:r>
            <a:r>
              <a:rPr lang="en-US" sz="28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non </a:t>
            </a:r>
            <a:r>
              <a:rPr lang="en-US" sz="28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khóc</a:t>
            </a:r>
            <a:r>
              <a:rPr lang="en-US" sz="28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?</a:t>
            </a:r>
            <a:endParaRPr lang="vi-VN" sz="28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37523" y="4527758"/>
            <a:ext cx="29939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96813" y="5176687"/>
            <a:ext cx="14969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5" y="790727"/>
            <a:ext cx="6828507" cy="3943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9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8492" y="1158380"/>
            <a:ext cx="11828206" cy="457854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rồi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gọi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thêm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nhiều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Suốt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đêm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cả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đàn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tìm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thành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dòng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chữ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dẫm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chân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!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đặt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cạnh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bãi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Xong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tươi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cười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- </a:t>
            </a:r>
            <a:r>
              <a:rPr lang="en-US" sz="2800" dirty="0" err="1" smtClean="0">
                <a:latin typeface="UTM Avo" panose="02040603050506020204" pitchFamily="18" charset="0"/>
              </a:rPr>
              <a:t>Từ</a:t>
            </a:r>
            <a:r>
              <a:rPr lang="en-US" sz="2800" dirty="0" smtClean="0">
                <a:latin typeface="UTM Avo" panose="02040603050506020204" pitchFamily="18" charset="0"/>
              </a:rPr>
              <a:t> nay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yên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tâm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rồi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còn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ai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giẫm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nữa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đâu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     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non </a:t>
            </a:r>
            <a:r>
              <a:rPr lang="en-US" sz="2800" dirty="0" err="1" smtClean="0">
                <a:latin typeface="UTM Avo" panose="02040603050506020204" pitchFamily="18" charset="0"/>
              </a:rPr>
              <a:t>nhoẻn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miệng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cười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én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nâu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endParaRPr lang="en-US" sz="2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</a:t>
            </a:r>
            <a:endParaRPr lang="en-US" sz="2400" i="1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389" y="347234"/>
            <a:ext cx="8587643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Thương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cỏ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non,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chim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én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654710" y="1769807"/>
            <a:ext cx="7152968" cy="147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61389" y="2403987"/>
            <a:ext cx="11463579" cy="147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1892" y="3038169"/>
            <a:ext cx="63458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23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50082" y="473260"/>
            <a:ext cx="11819998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Thay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lời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chim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én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nói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lời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nhắn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nhủ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các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bạn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nhỏ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vi-VN" sz="32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8178062" y="-854764"/>
            <a:ext cx="802787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bừng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giấc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ngủ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5122" name="Picture 2" descr="Chim Én Hình ảnh | Định dạng hình ảnh PNG 400202120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72" b="89877" l="2674" r="90000">
                        <a14:foregroundMark x1="65930" y1="71272" x2="81163" y2="6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0067">
            <a:off x="357258" y="2803376"/>
            <a:ext cx="4771099" cy="30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05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4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50082" y="473260"/>
            <a:ext cx="11819998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Thay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lời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chim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én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nói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lời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nhắn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nhủ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các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bạn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nhỏ</a:t>
            </a:r>
            <a:r>
              <a:rPr lang="en-US" sz="3200" b="1" dirty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vi-VN" sz="32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CDD889-B037-48BC-924C-9A4CE9368C89}"/>
              </a:ext>
            </a:extLst>
          </p:cNvPr>
          <p:cNvSpPr txBox="1"/>
          <p:nvPr/>
        </p:nvSpPr>
        <p:spPr>
          <a:xfrm>
            <a:off x="8178062" y="-854764"/>
            <a:ext cx="802787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bừng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giấc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ngủ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5122" name="Picture 2" descr="Chim Én Hình ảnh | Định dạng hình ảnh PNG 400202120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72" b="89877" l="2674" r="90000">
                        <a14:foregroundMark x1="65930" y1="71272" x2="81163" y2="6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0067">
            <a:off x="357258" y="2803376"/>
            <a:ext cx="4771099" cy="304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4936875" y="2130239"/>
            <a:ext cx="6083723" cy="1664305"/>
          </a:xfrm>
          <a:prstGeom prst="wedgeEllipseCallout">
            <a:avLst>
              <a:gd name="adj1" fmla="val -47501"/>
              <a:gd name="adj2" fmla="val 68314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ơi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đừng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giẫm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nhé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5136200" y="2099543"/>
            <a:ext cx="6083723" cy="1664305"/>
          </a:xfrm>
          <a:prstGeom prst="wedgeEllipseCallout">
            <a:avLst>
              <a:gd name="adj1" fmla="val -47501"/>
              <a:gd name="adj2" fmla="val 68314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cậu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ơi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không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giẫm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cậu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nhé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1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 animBg="1"/>
      <p:bldP spid="5" grpId="1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017252" y="-48045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3742" y="332480"/>
            <a:ext cx="11946193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Nam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4226035"/>
            <a:ext cx="12192000" cy="22009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(</a:t>
            </a:r>
            <a:r>
              <a:rPr lang="en-US" sz="1700" i="1" dirty="0">
                <a:latin typeface="UTM Avo" panose="02040603050506020204" pitchFamily="18" charset="0"/>
              </a:rPr>
              <a:t>Theo 365 </a:t>
            </a:r>
            <a:r>
              <a:rPr lang="en-US" sz="1700" i="1" dirty="0" err="1">
                <a:latin typeface="UTM Avo" panose="02040603050506020204" pitchFamily="18" charset="0"/>
              </a:rPr>
              <a:t>truyện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kể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hằng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đêm</a:t>
            </a:r>
            <a:r>
              <a:rPr lang="en-US" sz="17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22" name="Wave 21"/>
          <p:cNvSpPr/>
          <p:nvPr/>
        </p:nvSpPr>
        <p:spPr>
          <a:xfrm>
            <a:off x="4167061" y="6124660"/>
            <a:ext cx="2971159" cy="60468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</a:t>
            </a:r>
            <a:r>
              <a:rPr lang="en-US" sz="3200" dirty="0" err="1" smtClean="0">
                <a:solidFill>
                  <a:srgbClr val="FF0000"/>
                </a:solidFill>
              </a:rPr>
              <a:t>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4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66312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017252" y="-48045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3742" y="332480"/>
            <a:ext cx="11946193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Nam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4226035"/>
            <a:ext cx="12192000" cy="22009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(</a:t>
            </a:r>
            <a:r>
              <a:rPr lang="en-US" sz="1700" i="1" dirty="0">
                <a:latin typeface="UTM Avo" panose="02040603050506020204" pitchFamily="18" charset="0"/>
              </a:rPr>
              <a:t>Theo 365 </a:t>
            </a:r>
            <a:r>
              <a:rPr lang="en-US" sz="1700" i="1" dirty="0" err="1">
                <a:latin typeface="UTM Avo" panose="02040603050506020204" pitchFamily="18" charset="0"/>
              </a:rPr>
              <a:t>truyện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kể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hằng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đêm</a:t>
            </a:r>
            <a:r>
              <a:rPr lang="en-US" sz="17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43872" y="6150927"/>
            <a:ext cx="10191134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Tìm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ngữ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cho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biết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tâm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trạng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cảm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xúc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của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UTM Avo" panose="02040603050506020204" pitchFamily="18" charset="0"/>
              </a:rPr>
              <a:t>cỏ</a:t>
            </a:r>
            <a:r>
              <a:rPr lang="en-US" sz="2400" b="1" dirty="0">
                <a:solidFill>
                  <a:srgbClr val="00B0F0"/>
                </a:solidFill>
                <a:latin typeface="UTM Avo" panose="02040603050506020204" pitchFamily="18" charset="0"/>
              </a:rPr>
              <a:t> non.</a:t>
            </a:r>
            <a:endParaRPr lang="vi-VN" sz="24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725562" y="2934931"/>
            <a:ext cx="10766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22323" y="5884608"/>
            <a:ext cx="20205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993627" y="1710815"/>
            <a:ext cx="14748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544095" y="6158925"/>
            <a:ext cx="6688393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Đặt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một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câu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với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ngữ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vừa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tìm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được</a:t>
            </a:r>
            <a:r>
              <a:rPr lang="en-US" sz="2400" b="1" dirty="0" smtClean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9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allAtOnce"/>
      <p:bldP spid="14" grpId="0" build="p"/>
      <p:bldP spid="14" grpI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xmlns="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149647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14: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Cỏ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non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rồi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19470" y="150768"/>
            <a:ext cx="11670969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err="1">
                <a:latin typeface="UTM Avo" panose="02040603050506020204" pitchFamily="18" charset="0"/>
              </a:rPr>
              <a:t>Các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tấm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biển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báo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dưới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nhắc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nhở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chúng</a:t>
            </a:r>
            <a:r>
              <a:rPr lang="en-US" sz="3200" dirty="0">
                <a:latin typeface="UTM Avo" panose="02040603050506020204" pitchFamily="18" charset="0"/>
              </a:rPr>
              <a:t> ta </a:t>
            </a:r>
            <a:r>
              <a:rPr lang="en-US" sz="3200" dirty="0" err="1">
                <a:latin typeface="UTM Avo" panose="02040603050506020204" pitchFamily="18" charset="0"/>
              </a:rPr>
              <a:t>điều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gì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  <a:endParaRPr lang="vi-VN" sz="3200" dirty="0">
              <a:latin typeface="UTM Avo" panose="020406030505060202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19470" y="943897"/>
            <a:ext cx="11567730" cy="5530645"/>
            <a:chOff x="522791" y="2074898"/>
            <a:chExt cx="5785880" cy="2457773"/>
          </a:xfrm>
        </p:grpSpPr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99" b="100000" l="0" r="100000">
                          <a14:foregroundMark x1="9640" y1="13466" x2="8157" y2="90274"/>
                          <a14:foregroundMark x1="636" y1="5237" x2="8157" y2="98753"/>
                          <a14:foregroundMark x1="636" y1="8728" x2="2648" y2="499"/>
                          <a14:foregroundMark x1="1801" y1="1247" x2="96716" y2="1247"/>
                          <a14:foregroundMark x1="95657" y1="5985" x2="94809" y2="98005"/>
                          <a14:foregroundMark x1="82203" y1="35661" x2="82945" y2="99252"/>
                          <a14:foregroundMark x1="80191" y1="89277" x2="99364" y2="88279"/>
                          <a14:foregroundMark x1="95445" y1="76808" x2="86123" y2="82294"/>
                          <a14:foregroundMark x1="86123" y1="82294" x2="77754" y2="83292"/>
                          <a14:foregroundMark x1="77754" y1="83292" x2="69597" y2="81297"/>
                          <a14:foregroundMark x1="69492" y1="81297" x2="65042" y2="77556"/>
                          <a14:foregroundMark x1="64513" y1="76808" x2="63030" y2="76060"/>
                          <a14:foregroundMark x1="64936" y1="77556" x2="64936" y2="77556"/>
                          <a14:foregroundMark x1="62182" y1="78055" x2="65784" y2="82294"/>
                          <a14:foregroundMark x1="65784" y1="82294" x2="73517" y2="85287"/>
                          <a14:foregroundMark x1="73517" y1="85287" x2="80508" y2="85287"/>
                          <a14:foregroundMark x1="8263" y1="96509" x2="15254" y2="96010"/>
                          <a14:foregroundMark x1="15254" y1="96010" x2="20021" y2="94514"/>
                          <a14:foregroundMark x1="20021" y1="94514" x2="28178" y2="93267"/>
                          <a14:foregroundMark x1="28178" y1="93267" x2="38242" y2="90773"/>
                          <a14:foregroundMark x1="38242" y1="90773" x2="46822" y2="86783"/>
                          <a14:foregroundMark x1="46822" y1="86783" x2="50742" y2="83292"/>
                          <a14:foregroundMark x1="66102" y1="28429" x2="74788" y2="389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791" y="2074898"/>
              <a:ext cx="5785880" cy="2457773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1452236" y="3157538"/>
              <a:ext cx="609927" cy="2217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>
                  <a:solidFill>
                    <a:schemeClr val="accent2"/>
                  </a:solidFill>
                </a:rPr>
                <a:t>KHÔNG DẪM CHÂN LÊN CỎ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471286" y="3561582"/>
              <a:ext cx="609927" cy="2058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>
                  <a:solidFill>
                    <a:schemeClr val="accent2"/>
                  </a:solidFill>
                </a:rPr>
                <a:t>KHÔNG VỨT RÁC BỪA BÃI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93556" y="3173438"/>
              <a:ext cx="518963" cy="2058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000" dirty="0">
                  <a:solidFill>
                    <a:schemeClr val="accent2"/>
                  </a:solidFill>
                </a:rPr>
                <a:t>KHÔNG HÁI HOA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965002" y="3249278"/>
            <a:ext cx="1644849" cy="766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GIẪM</a:t>
            </a:r>
            <a:r>
              <a:rPr lang="en-US" dirty="0" smtClean="0"/>
              <a:t> </a:t>
            </a:r>
            <a:r>
              <a:rPr lang="en-US" dirty="0" err="1" smtClean="0"/>
              <a:t>CHÂN</a:t>
            </a:r>
            <a:r>
              <a:rPr lang="en-US" dirty="0" smtClean="0"/>
              <a:t> </a:t>
            </a:r>
            <a:r>
              <a:rPr lang="en-US" dirty="0" err="1" smtClean="0"/>
              <a:t>LÊN</a:t>
            </a:r>
            <a:r>
              <a:rPr lang="en-US" dirty="0" smtClean="0"/>
              <a:t> </a:t>
            </a:r>
            <a:r>
              <a:rPr lang="en-US" dirty="0" err="1" smtClean="0"/>
              <a:t>CỎ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968483" y="4137454"/>
            <a:ext cx="1599477" cy="766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VỨT</a:t>
            </a:r>
            <a:r>
              <a:rPr lang="en-US" dirty="0" smtClean="0"/>
              <a:t> </a:t>
            </a:r>
            <a:r>
              <a:rPr lang="en-US" dirty="0" err="1" smtClean="0"/>
              <a:t>RÁC</a:t>
            </a:r>
            <a:r>
              <a:rPr lang="en-US" dirty="0" smtClean="0"/>
              <a:t> </a:t>
            </a:r>
            <a:r>
              <a:rPr lang="en-US" dirty="0" err="1" smtClean="0"/>
              <a:t>BỪA</a:t>
            </a:r>
            <a:r>
              <a:rPr lang="en-US" dirty="0" smtClean="0"/>
              <a:t> </a:t>
            </a:r>
            <a:r>
              <a:rPr lang="en-US" dirty="0" err="1" smtClean="0"/>
              <a:t>BÃI</a:t>
            </a:r>
            <a:endParaRPr lang="en-US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7777347" y="3264026"/>
            <a:ext cx="1599477" cy="7374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KHÔNG</a:t>
            </a:r>
            <a:r>
              <a:rPr lang="en-US" sz="1600" dirty="0" smtClean="0"/>
              <a:t> </a:t>
            </a:r>
            <a:r>
              <a:rPr lang="en-US" sz="1600" dirty="0" err="1" smtClean="0"/>
              <a:t>HÁI</a:t>
            </a:r>
            <a:r>
              <a:rPr lang="en-US" sz="1600" dirty="0" smtClean="0"/>
              <a:t> </a:t>
            </a:r>
            <a:r>
              <a:rPr lang="en-US" sz="1600" dirty="0" err="1" smtClean="0"/>
              <a:t>HOA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40203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017252" y="-48045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3742" y="332480"/>
            <a:ext cx="11946193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Nam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4226035"/>
            <a:ext cx="12192000" cy="22009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(</a:t>
            </a:r>
            <a:r>
              <a:rPr lang="en-US" sz="1700" i="1" dirty="0">
                <a:latin typeface="UTM Avo" panose="02040603050506020204" pitchFamily="18" charset="0"/>
              </a:rPr>
              <a:t>Theo 365 </a:t>
            </a:r>
            <a:r>
              <a:rPr lang="en-US" sz="1700" i="1" dirty="0" err="1">
                <a:latin typeface="UTM Avo" panose="02040603050506020204" pitchFamily="18" charset="0"/>
              </a:rPr>
              <a:t>truyện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kể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hằng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đêm</a:t>
            </a:r>
            <a:r>
              <a:rPr lang="en-US" sz="1700" i="1" dirty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982065" y="1710815"/>
            <a:ext cx="9586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760543" y="4630997"/>
            <a:ext cx="6784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89551" y="5899358"/>
            <a:ext cx="20533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02594" y="5043954"/>
            <a:ext cx="6784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8426244" y="1293755"/>
            <a:ext cx="1406013" cy="5032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hút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thít</a:t>
            </a:r>
            <a:endParaRPr lang="en-US" sz="17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364623" y="6319153"/>
            <a:ext cx="7433186" cy="45035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Thút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thít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khóc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Wave 21"/>
          <p:cNvSpPr/>
          <p:nvPr/>
        </p:nvSpPr>
        <p:spPr>
          <a:xfrm>
            <a:off x="3791619" y="6333900"/>
            <a:ext cx="368924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26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 animBg="1"/>
      <p:bldP spid="21" grpId="1" animBg="1"/>
      <p:bldP spid="22" grpId="0" animBg="1"/>
      <p:bldP spid="2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39379E3-F72F-364A-B033-9BD22226F102}"/>
              </a:ext>
            </a:extLst>
          </p:cNvPr>
          <p:cNvSpPr txBox="1"/>
          <p:nvPr/>
        </p:nvSpPr>
        <p:spPr>
          <a:xfrm>
            <a:off x="4468834" y="303932"/>
            <a:ext cx="3134457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nghỉ</a:t>
            </a:r>
            <a:endParaRPr lang="en-US" sz="3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B2AE07-AE20-3040-9F7E-25ABBA398403}"/>
              </a:ext>
            </a:extLst>
          </p:cNvPr>
          <p:cNvSpPr/>
          <p:nvPr/>
        </p:nvSpPr>
        <p:spPr>
          <a:xfrm>
            <a:off x="147484" y="1327655"/>
            <a:ext cx="11857703" cy="1900886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dirty="0">
                <a:latin typeface="UTM Avo" panose="02040603050506020204" pitchFamily="18" charset="0"/>
              </a:rPr>
              <a:t>     </a:t>
            </a:r>
            <a:r>
              <a:rPr lang="en-US" sz="3800" dirty="0" err="1">
                <a:latin typeface="UTM Avo" panose="02040603050506020204" pitchFamily="18" charset="0"/>
              </a:rPr>
              <a:t>Một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hôm</a:t>
            </a:r>
            <a:r>
              <a:rPr lang="en-US" sz="3800" dirty="0">
                <a:latin typeface="UTM Avo" panose="02040603050506020204" pitchFamily="18" charset="0"/>
              </a:rPr>
              <a:t>, </a:t>
            </a:r>
            <a:r>
              <a:rPr lang="en-US" sz="3800" dirty="0" err="1">
                <a:latin typeface="UTM Avo" panose="02040603050506020204" pitchFamily="18" charset="0"/>
              </a:rPr>
              <a:t>chị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én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nâu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đang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sửa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soạn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đi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ngủ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thì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nghe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thấy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tiếng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khóc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thút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thít</a:t>
            </a:r>
            <a:r>
              <a:rPr lang="en-US" sz="3800" dirty="0">
                <a:latin typeface="UTM Avo" panose="02040603050506020204" pitchFamily="18" charset="0"/>
              </a:rPr>
              <a:t>.</a:t>
            </a:r>
            <a:endParaRPr lang="vi-VN" sz="3800" dirty="0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183860" y="1710814"/>
            <a:ext cx="98944" cy="459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5925804" y="1704669"/>
            <a:ext cx="98944" cy="459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1190978" y="1675173"/>
            <a:ext cx="98944" cy="459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7341649" y="2530580"/>
            <a:ext cx="98944" cy="459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69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017252" y="-48045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3742" y="332480"/>
            <a:ext cx="11946193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Nam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4226035"/>
            <a:ext cx="12192000" cy="22009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(</a:t>
            </a:r>
            <a:r>
              <a:rPr lang="en-US" sz="1700" i="1" dirty="0">
                <a:latin typeface="UTM Avo" panose="02040603050506020204" pitchFamily="18" charset="0"/>
              </a:rPr>
              <a:t>Theo 365 </a:t>
            </a:r>
            <a:r>
              <a:rPr lang="en-US" sz="1700" i="1" dirty="0" err="1">
                <a:latin typeface="UTM Avo" panose="02040603050506020204" pitchFamily="18" charset="0"/>
              </a:rPr>
              <a:t>truyện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kể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hằng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đêm</a:t>
            </a:r>
            <a:r>
              <a:rPr lang="en-US" sz="17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22" name="Wave 21"/>
          <p:cNvSpPr/>
          <p:nvPr/>
        </p:nvSpPr>
        <p:spPr>
          <a:xfrm>
            <a:off x="3791619" y="6179574"/>
            <a:ext cx="4614962" cy="60468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9714" y="50695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09714" y="136235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280218" y="428988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Wave 14"/>
          <p:cNvSpPr/>
          <p:nvPr/>
        </p:nvSpPr>
        <p:spPr>
          <a:xfrm>
            <a:off x="3162350" y="6191945"/>
            <a:ext cx="5819414" cy="558604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54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2017252" y="-48045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73742" y="332480"/>
            <a:ext cx="11946193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Nam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4226035"/>
            <a:ext cx="12192000" cy="22009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smtClean="0">
                <a:latin typeface="UTM Avo" panose="02040603050506020204" pitchFamily="18" charset="0"/>
              </a:rPr>
              <a:t>                                                                                                                        (</a:t>
            </a:r>
            <a:r>
              <a:rPr lang="en-US" sz="1700" i="1" dirty="0">
                <a:latin typeface="UTM Avo" panose="02040603050506020204" pitchFamily="18" charset="0"/>
              </a:rPr>
              <a:t>Theo 365 </a:t>
            </a:r>
            <a:r>
              <a:rPr lang="en-US" sz="1700" i="1" dirty="0" err="1">
                <a:latin typeface="UTM Avo" panose="02040603050506020204" pitchFamily="18" charset="0"/>
              </a:rPr>
              <a:t>truyện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kể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hằng</a:t>
            </a:r>
            <a:r>
              <a:rPr lang="en-US" sz="1700" i="1" dirty="0">
                <a:latin typeface="UTM Avo" panose="02040603050506020204" pitchFamily="18" charset="0"/>
              </a:rPr>
              <a:t> </a:t>
            </a:r>
            <a:r>
              <a:rPr lang="en-US" sz="1700" i="1" dirty="0" err="1">
                <a:latin typeface="UTM Avo" panose="02040603050506020204" pitchFamily="18" charset="0"/>
              </a:rPr>
              <a:t>đêm</a:t>
            </a:r>
            <a:r>
              <a:rPr lang="en-US" sz="1700" i="1" dirty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22" name="Wave 21"/>
          <p:cNvSpPr/>
          <p:nvPr/>
        </p:nvSpPr>
        <p:spPr>
          <a:xfrm>
            <a:off x="3739357" y="6124660"/>
            <a:ext cx="4614962" cy="60468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9714" y="506953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09714" y="1362359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280218" y="4289886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3365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1658</Words>
  <Application>Microsoft Office PowerPoint</Application>
  <PresentationFormat>Custom</PresentationFormat>
  <Paragraphs>122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102</cp:revision>
  <dcterms:created xsi:type="dcterms:W3CDTF">2021-08-01T04:01:45Z</dcterms:created>
  <dcterms:modified xsi:type="dcterms:W3CDTF">2022-03-02T11:45:15Z</dcterms:modified>
</cp:coreProperties>
</file>