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  <p:sldMasterId id="2147483712" r:id="rId3"/>
    <p:sldMasterId id="2147483741" r:id="rId4"/>
  </p:sldMasterIdLst>
  <p:notesMasterIdLst>
    <p:notesMasterId r:id="rId22"/>
  </p:notesMasterIdLst>
  <p:sldIdLst>
    <p:sldId id="317" r:id="rId5"/>
    <p:sldId id="318" r:id="rId6"/>
    <p:sldId id="257" r:id="rId7"/>
    <p:sldId id="262" r:id="rId8"/>
    <p:sldId id="347" r:id="rId9"/>
    <p:sldId id="264" r:id="rId10"/>
    <p:sldId id="350" r:id="rId11"/>
    <p:sldId id="352" r:id="rId12"/>
    <p:sldId id="348" r:id="rId13"/>
    <p:sldId id="351" r:id="rId14"/>
    <p:sldId id="353" r:id="rId15"/>
    <p:sldId id="354" r:id="rId16"/>
    <p:sldId id="355" r:id="rId17"/>
    <p:sldId id="356" r:id="rId18"/>
    <p:sldId id="349" r:id="rId19"/>
    <p:sldId id="357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=""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7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F4FF6-0C19-4085-A24B-D7CC56FA1061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FED00-B1CD-41CE-8CCC-0E16A0702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3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FED00-B1CD-41CE-8CCC-0E16A0702E6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36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07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08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87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12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81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295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421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50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543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24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25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243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80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63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52287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4059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17510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66828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1997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2913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22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164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39016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6544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380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40519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3714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879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252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446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134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78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878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112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730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159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810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12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2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65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4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87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8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3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2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5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6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8.wdp"/><Relationship Id="rId11" Type="http://schemas.openxmlformats.org/officeDocument/2006/relationships/image" Target="../media/image28.jpeg"/><Relationship Id="rId5" Type="http://schemas.openxmlformats.org/officeDocument/2006/relationships/image" Target="../media/image26.png"/><Relationship Id="rId10" Type="http://schemas.microsoft.com/office/2007/relationships/hdphoto" Target="../media/hdphoto11.wdp"/><Relationship Id="rId4" Type="http://schemas.microsoft.com/office/2007/relationships/hdphoto" Target="../media/hdphoto5.wdp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7.gif"/><Relationship Id="rId18" Type="http://schemas.openxmlformats.org/officeDocument/2006/relationships/image" Target="../media/image40.png"/><Relationship Id="rId26" Type="http://schemas.openxmlformats.org/officeDocument/2006/relationships/image" Target="../media/image45.png"/><Relationship Id="rId3" Type="http://schemas.openxmlformats.org/officeDocument/2006/relationships/image" Target="../media/image31.gif"/><Relationship Id="rId21" Type="http://schemas.openxmlformats.org/officeDocument/2006/relationships/image" Target="../media/image42.gif"/><Relationship Id="rId34" Type="http://schemas.microsoft.com/office/2007/relationships/hdphoto" Target="../media/hdphoto24.wdp"/><Relationship Id="rId7" Type="http://schemas.microsoft.com/office/2007/relationships/hdphoto" Target="../media/hdphoto13.wdp"/><Relationship Id="rId12" Type="http://schemas.openxmlformats.org/officeDocument/2006/relationships/image" Target="../media/image36.gif"/><Relationship Id="rId17" Type="http://schemas.microsoft.com/office/2007/relationships/hdphoto" Target="../media/hdphoto17.wdp"/><Relationship Id="rId25" Type="http://schemas.microsoft.com/office/2007/relationships/hdphoto" Target="../media/hdphoto20.wdp"/><Relationship Id="rId3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9.png"/><Relationship Id="rId20" Type="http://schemas.microsoft.com/office/2007/relationships/hdphoto" Target="../media/hdphoto18.wdp"/><Relationship Id="rId29" Type="http://schemas.microsoft.com/office/2007/relationships/hdphoto" Target="../media/hdphoto22.wdp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3.png"/><Relationship Id="rId11" Type="http://schemas.microsoft.com/office/2007/relationships/hdphoto" Target="../media/hdphoto15.wdp"/><Relationship Id="rId24" Type="http://schemas.openxmlformats.org/officeDocument/2006/relationships/image" Target="../media/image44.png"/><Relationship Id="rId32" Type="http://schemas.openxmlformats.org/officeDocument/2006/relationships/image" Target="../media/image48.gif"/><Relationship Id="rId5" Type="http://schemas.microsoft.com/office/2007/relationships/hdphoto" Target="../media/hdphoto12.wdp"/><Relationship Id="rId15" Type="http://schemas.microsoft.com/office/2007/relationships/hdphoto" Target="../media/hdphoto16.wdp"/><Relationship Id="rId23" Type="http://schemas.microsoft.com/office/2007/relationships/hdphoto" Target="../media/hdphoto19.wdp"/><Relationship Id="rId28" Type="http://schemas.openxmlformats.org/officeDocument/2006/relationships/image" Target="../media/image46.png"/><Relationship Id="rId10" Type="http://schemas.openxmlformats.org/officeDocument/2006/relationships/image" Target="../media/image35.png"/><Relationship Id="rId19" Type="http://schemas.openxmlformats.org/officeDocument/2006/relationships/image" Target="../media/image41.png"/><Relationship Id="rId31" Type="http://schemas.microsoft.com/office/2007/relationships/hdphoto" Target="../media/hdphoto23.wdp"/><Relationship Id="rId4" Type="http://schemas.openxmlformats.org/officeDocument/2006/relationships/image" Target="../media/image32.png"/><Relationship Id="rId9" Type="http://schemas.microsoft.com/office/2007/relationships/hdphoto" Target="../media/hdphoto14.wdp"/><Relationship Id="rId14" Type="http://schemas.openxmlformats.org/officeDocument/2006/relationships/image" Target="../media/image38.png"/><Relationship Id="rId22" Type="http://schemas.openxmlformats.org/officeDocument/2006/relationships/image" Target="../media/image43.png"/><Relationship Id="rId27" Type="http://schemas.microsoft.com/office/2007/relationships/hdphoto" Target="../media/hdphoto21.wdp"/><Relationship Id="rId30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4.jp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9.png"/><Relationship Id="rId1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6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8.png"/><Relationship Id="rId5" Type="http://schemas.openxmlformats.org/officeDocument/2006/relationships/audio" Target="NULL" TargetMode="External"/><Relationship Id="rId1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9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2.png"/><Relationship Id="rId5" Type="http://schemas.openxmlformats.org/officeDocument/2006/relationships/audio" Target="NULL" TargetMode="External"/><Relationship Id="rId1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5.xml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4.jp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9.png"/><Relationship Id="rId1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6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8.png"/><Relationship Id="rId5" Type="http://schemas.openxmlformats.org/officeDocument/2006/relationships/audio" Target="NULL" TargetMode="External"/><Relationship Id="rId15" Type="http://schemas.microsoft.com/office/2007/relationships/hdphoto" Target="../media/hdphoto4.wdp"/><Relationship Id="rId10" Type="http://schemas.openxmlformats.org/officeDocument/2006/relationships/image" Target="../media/image13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microsoft.com/office/2007/relationships/hdphoto" Target="../media/hdphoto9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6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505200"/>
            <a:ext cx="12420600" cy="33274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/>
        </p:blipFill>
        <p:spPr bwMode="auto">
          <a:xfrm>
            <a:off x="-76200" y="97129"/>
            <a:ext cx="127254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3965536" y="3472269"/>
            <a:ext cx="4489528" cy="359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46218" y="27856"/>
            <a:ext cx="9698182" cy="838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 (Xe bus yêu thương)</a:t>
            </a:r>
          </a:p>
        </p:txBody>
      </p:sp>
    </p:spTree>
    <p:extLst>
      <p:ext uri="{BB962C8B-B14F-4D97-AF65-F5344CB8AC3E}">
        <p14:creationId xmlns:p14="http://schemas.microsoft.com/office/powerpoint/2010/main" val="247617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107036" y="1339473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</a:t>
            </a: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quả thị,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quả na,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mẹ,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cha</a:t>
            </a:r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A99B854-BE98-483D-BD88-FA2B845B5908}"/>
              </a:ext>
            </a:extLst>
          </p:cNvPr>
          <p:cNvSpPr txBox="1"/>
          <p:nvPr/>
        </p:nvSpPr>
        <p:spPr>
          <a:xfrm>
            <a:off x="8385810" y="1359047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thằng chuột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riêng chú mèo,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ta thích chí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Vểnh râu “meo meo</a:t>
            </a:r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4167042" y="1359047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</a:t>
            </a: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 cối nhỏ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thật tròn,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Biếu bà đấy nhé,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Giã trầu thêm ngon.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3291592" y="403175"/>
            <a:ext cx="5989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2, 3, 4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700694" y="403175"/>
            <a:ext cx="8595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E55563A-2CD3-4146-BD63-61F5FE7DB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9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256" y="3472378"/>
            <a:ext cx="10521487" cy="1491019"/>
          </a:xfrm>
          <a:prstGeom prst="rect">
            <a:avLst/>
          </a:prstGeom>
        </p:spPr>
      </p:pic>
      <p:sp>
        <p:nvSpPr>
          <p:cNvPr id="37" name="Oval 36"/>
          <p:cNvSpPr/>
          <p:nvPr/>
        </p:nvSpPr>
        <p:spPr>
          <a:xfrm>
            <a:off x="2496578" y="3655959"/>
            <a:ext cx="1174875" cy="13074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210935" y="3472377"/>
            <a:ext cx="1174875" cy="15048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8693474" y="3557242"/>
            <a:ext cx="1174875" cy="15048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57747" y="1773382"/>
            <a:ext cx="9421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357747" y="2205849"/>
            <a:ext cx="9698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1124979" y="3571093"/>
            <a:ext cx="1174875" cy="13074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/>
          <p:cNvCxnSpPr/>
          <p:nvPr/>
        </p:nvCxnSpPr>
        <p:spPr>
          <a:xfrm>
            <a:off x="5953748" y="1790213"/>
            <a:ext cx="9698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9597494" y="1790213"/>
            <a:ext cx="17592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466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2" grpId="1"/>
      <p:bldP spid="33" grpId="0"/>
      <p:bldP spid="37" grpId="0" animBg="1"/>
      <p:bldP spid="38" grpId="0" animBg="1"/>
      <p:bldP spid="39" grpId="0" animBg="1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107036" y="1339473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</a:t>
            </a: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quả thị,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quả na,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mẹ,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cha</a:t>
            </a:r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A99B854-BE98-483D-BD88-FA2B845B5908}"/>
              </a:ext>
            </a:extLst>
          </p:cNvPr>
          <p:cNvSpPr txBox="1"/>
          <p:nvPr/>
        </p:nvSpPr>
        <p:spPr>
          <a:xfrm>
            <a:off x="8385810" y="1359047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thằng chuột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riêng chú mèo,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ta thích chí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Vểnh râu “meo meo</a:t>
            </a:r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4167042" y="1359047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</a:t>
            </a: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 cối nhỏ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thật tròn,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Biếu bà đấy nhé,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Giã trầu thêm ngon.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714549" y="569418"/>
            <a:ext cx="8595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549240" y="2618508"/>
            <a:ext cx="4710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35385" y="3047998"/>
            <a:ext cx="6095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089045" y="2632363"/>
            <a:ext cx="3602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0330470" y="2205849"/>
            <a:ext cx="12657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0881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107036" y="1339473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</a:t>
            </a: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quả thị,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quả na,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mẹ,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cha</a:t>
            </a:r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A99B854-BE98-483D-BD88-FA2B845B5908}"/>
              </a:ext>
            </a:extLst>
          </p:cNvPr>
          <p:cNvSpPr txBox="1"/>
          <p:nvPr/>
        </p:nvSpPr>
        <p:spPr>
          <a:xfrm>
            <a:off x="8385810" y="1359047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thằng chuột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riêng chú mèo,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ta thích chí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Vểnh râu “meo meo</a:t>
            </a:r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4167042" y="1359047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</a:t>
            </a: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 cối nhỏ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thật tròn,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Biếu bà đấy nhé,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Giã trầu thêm ngon.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714549" y="569418"/>
            <a:ext cx="11311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317553" y="3686691"/>
            <a:ext cx="117774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5215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1283228" y="1702575"/>
            <a:ext cx="9370917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47947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3097530" y="80010"/>
            <a:ext cx="5989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882890" y="847206"/>
            <a:ext cx="380619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 thềm gió mát,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đồ chơi.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nằm vẫy đuôi,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 xoe đôi mắt.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quả thị,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quả na,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mẹ,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cha.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chiếc cối nhỏ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thật tròn,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Biếu bà đấy nhé,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Giã trầu thêm ngon.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A99B854-BE98-483D-BD88-FA2B845B5908}"/>
              </a:ext>
            </a:extLst>
          </p:cNvPr>
          <p:cNvSpPr txBox="1"/>
          <p:nvPr/>
        </p:nvSpPr>
        <p:spPr>
          <a:xfrm>
            <a:off x="5244675" y="904852"/>
            <a:ext cx="38061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thằng chuột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riêng chú mèo,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ta thích chí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Vểnh râu “meo meo”!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 hiên đã nắng,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xong rồi.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 sờ vào đấy,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còn đang phơi.</a:t>
            </a:r>
            <a:endParaRPr lang="en-US" sz="2800" b="0" i="0" dirty="0">
              <a:solidFill>
                <a:srgbClr val="00264D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r"/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400" dirty="0" err="1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Ngọc</a:t>
            </a:r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850" y="904852"/>
            <a:ext cx="3063586" cy="415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5407698" y="5670815"/>
            <a:ext cx="4121640" cy="91440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Đọc</a:t>
            </a:r>
            <a:r>
              <a:rPr lang="en-US" sz="3600" dirty="0" smtClean="0"/>
              <a:t> </a:t>
            </a:r>
            <a:r>
              <a:rPr lang="en-US" sz="3600" dirty="0" err="1" smtClean="0"/>
              <a:t>lại</a:t>
            </a:r>
            <a:r>
              <a:rPr lang="en-US" sz="3600" dirty="0" smtClean="0"/>
              <a:t> </a:t>
            </a:r>
            <a:r>
              <a:rPr lang="en-US" sz="3600" dirty="0" err="1" smtClean="0"/>
              <a:t>cả</a:t>
            </a:r>
            <a:r>
              <a:rPr lang="en-US" sz="3600" dirty="0" smtClean="0"/>
              <a:t> </a:t>
            </a:r>
            <a:r>
              <a:rPr lang="en-US" sz="3600" dirty="0" err="1" smtClean="0"/>
              <a:t>bài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255507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907150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A99B854-BE98-483D-BD88-FA2B845B5908}"/>
              </a:ext>
            </a:extLst>
          </p:cNvPr>
          <p:cNvSpPr txBox="1"/>
          <p:nvPr/>
        </p:nvSpPr>
        <p:spPr>
          <a:xfrm>
            <a:off x="4115443" y="1512597"/>
            <a:ext cx="54164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thằng chuột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2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riêng chú mèo,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2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ta thích chí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2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Vểnh râu “meo meo</a:t>
            </a:r>
            <a:r>
              <a:rPr lang="vi-VN" sz="3200" b="0" i="0" dirty="0" smtClean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”!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714549" y="569418"/>
            <a:ext cx="11311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571755" y="2981703"/>
            <a:ext cx="14940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714549" y="3894509"/>
            <a:ext cx="11311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1490397" y="4684216"/>
            <a:ext cx="1377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 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2785391" y="4698071"/>
            <a:ext cx="196671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ừng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 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4663003" y="4684215"/>
            <a:ext cx="171008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ớn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hở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 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6192969" y="4698071"/>
            <a:ext cx="2216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hấn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 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8201876" y="4698071"/>
            <a:ext cx="2216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,...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9809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0" grpId="0"/>
      <p:bldP spid="15" grpId="0"/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55" b="25080"/>
          <a:stretch/>
        </p:blipFill>
        <p:spPr bwMode="auto">
          <a:xfrm>
            <a:off x="0" y="2"/>
            <a:ext cx="12649200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941207" y="152402"/>
            <a:ext cx="9155240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4800" b="1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7731" y="1685925"/>
            <a:ext cx="3688987" cy="6762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diều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02171" y="1643062"/>
            <a:ext cx="3889829" cy="71913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ồng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92352" y="1671412"/>
            <a:ext cx="3884848" cy="69078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lê-gô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1"/>
            <a:ext cx="12191999" cy="228599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2362199" y="2362200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606315" y="2462643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8302171" y="1685925"/>
            <a:ext cx="580572" cy="6762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9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4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27"/>
                            </p:stCondLst>
                            <p:childTnLst>
                              <p:par>
                                <p:cTn id="4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27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55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0" y="3352800"/>
            <a:ext cx="2003681" cy="229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278785" y="152402"/>
            <a:ext cx="9127958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Điền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Rồng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rắn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</a:t>
            </a:r>
            <a:endParaRPr lang="en-US" sz="36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5309" y="1994052"/>
            <a:ext cx="2894894" cy="113014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2800" b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kumimoji="0" lang="en-US" sz="2800" b="1" i="0" u="none" strike="noStrike" kern="1200" cap="none" spc="0" normalizeH="0" baseline="0" noProof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úc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28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64675" y="1994051"/>
            <a:ext cx="3003217" cy="113014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66708" y="1994052"/>
            <a:ext cx="3369415" cy="114299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3733800"/>
            <a:ext cx="5486400" cy="302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1161143" y="2172154"/>
            <a:ext cx="580572" cy="6762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1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68333 0.0032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5 1.48148E-6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27"/>
                            </p:stCondLst>
                            <p:childTnLst>
                              <p:par>
                                <p:cTn id="4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37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5 L -1.69167 0.01297 " pathEditMode="relative" rAng="0" ptsTypes="AA">
                                      <p:cBhvr>
                                        <p:cTn id="55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10145"/>
          <a:stretch/>
        </p:blipFill>
        <p:spPr bwMode="auto">
          <a:xfrm>
            <a:off x="64765" y="85725"/>
            <a:ext cx="1219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057400" y="38101"/>
            <a:ext cx="9140103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Ngă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lang="en-US" sz="3600" b="1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49830" y="1660972"/>
            <a:ext cx="2514682" cy="10060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nác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766629" y="1551436"/>
            <a:ext cx="3196771" cy="111556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Cấm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21943" y="1660972"/>
            <a:ext cx="2395417" cy="100602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=""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4724400"/>
            <a:ext cx="12268199" cy="2133600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/>
        </p:blipFill>
        <p:spPr bwMode="auto">
          <a:xfrm flipH="1">
            <a:off x="2590800" y="2667000"/>
            <a:ext cx="1687656" cy="158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val 19"/>
          <p:cNvSpPr/>
          <p:nvPr/>
        </p:nvSpPr>
        <p:spPr>
          <a:xfrm>
            <a:off x="5355771" y="1790700"/>
            <a:ext cx="580572" cy="6762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8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0.25 1.85185E-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27"/>
                            </p:stCondLst>
                            <p:childTnLst>
                              <p:par>
                                <p:cTn id="4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37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55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81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328261" y="1729243"/>
            <a:ext cx="6538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 24: 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Nặn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(t 1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313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25" y="890153"/>
            <a:ext cx="11873345" cy="578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3097530" y="80010"/>
            <a:ext cx="5989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1041176" y="85884"/>
            <a:ext cx="6163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359"/>
            <a:ext cx="990600" cy="59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3097530" y="80010"/>
            <a:ext cx="5989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882890" y="847206"/>
            <a:ext cx="380619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 thềm gió mát,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đồ chơi.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nằm vẫy đuôi,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 xoe đôi mắt.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quả thị,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quả na,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mẹ,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cha.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chiếc cối nhỏ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thật tròn,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Biếu bà đấy nhé,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Giã trầu thêm ngon.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A99B854-BE98-483D-BD88-FA2B845B5908}"/>
              </a:ext>
            </a:extLst>
          </p:cNvPr>
          <p:cNvSpPr txBox="1"/>
          <p:nvPr/>
        </p:nvSpPr>
        <p:spPr>
          <a:xfrm>
            <a:off x="5244675" y="904852"/>
            <a:ext cx="38061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thằng chuột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riêng chú mèo,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ta thích chí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Vểnh râu “meo meo”!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 hiên đã nắng,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xong rồi.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 sờ vào đấy,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còn đang phơi.</a:t>
            </a:r>
            <a:endParaRPr lang="en-US" sz="2800" b="0" i="0" dirty="0">
              <a:solidFill>
                <a:srgbClr val="00264D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r"/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400" dirty="0" err="1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Ngọc</a:t>
            </a:r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850" y="904852"/>
            <a:ext cx="3063586" cy="415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2590802" y="2119745"/>
            <a:ext cx="4433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731821" y="3394363"/>
            <a:ext cx="2216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778873" y="3840308"/>
            <a:ext cx="4215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421551" y="2621106"/>
            <a:ext cx="7021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2535382" y="5107953"/>
            <a:ext cx="717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lang="en-US" sz="2800" b="0" i="0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867861" y="6379485"/>
            <a:ext cx="1486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Giã trầu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625981" y="5362093"/>
            <a:ext cx="6916420" cy="1403647"/>
            <a:chOff x="172324" y="1157225"/>
            <a:chExt cx="2109019" cy="1406784"/>
          </a:xfrm>
        </p:grpSpPr>
        <p:sp>
          <p:nvSpPr>
            <p:cNvPr id="22" name="Hexagon 21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88889" y="1370052"/>
              <a:ext cx="1954115" cy="722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Cối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trầu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sz="28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Đồ</a:t>
              </a:r>
              <a:r>
                <a:rPr lang="en-US" altLang="vi-VN" sz="2800" dirty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để</a:t>
              </a:r>
              <a:r>
                <a:rPr lang="en-US" altLang="vi-VN" sz="2800" dirty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giã</a:t>
              </a:r>
              <a:r>
                <a:rPr lang="en-US" altLang="vi-VN" sz="2800" dirty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trầu</a:t>
              </a:r>
              <a:r>
                <a:rPr lang="en-US" altLang="vi-VN" sz="2800" dirty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lang="en-US" altLang="vi-VN" sz="28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thường</a:t>
              </a:r>
              <a:r>
                <a:rPr lang="en-US" altLang="vi-VN" sz="2800" dirty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làm</a:t>
              </a:r>
              <a:r>
                <a:rPr lang="en-US" altLang="vi-VN" sz="2800" dirty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bằng</a:t>
              </a:r>
              <a:r>
                <a:rPr lang="en-US" altLang="vi-VN" sz="2800" dirty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đồng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254" y="919961"/>
            <a:ext cx="3099571" cy="414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6439198" y="1756756"/>
            <a:ext cx="1527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hích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198573" y="5403908"/>
            <a:ext cx="7769631" cy="1720457"/>
            <a:chOff x="172324" y="1157225"/>
            <a:chExt cx="2109019" cy="1724302"/>
          </a:xfrm>
        </p:grpSpPr>
        <p:sp>
          <p:nvSpPr>
            <p:cNvPr id="28" name="Hexagon 27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88889" y="1370052"/>
              <a:ext cx="1954115" cy="1511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Thích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chí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Tỏ</a:t>
              </a: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ra</a:t>
              </a: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bằng</a:t>
              </a: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lòng</a:t>
              </a: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vui</a:t>
              </a: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thích</a:t>
              </a: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vì</a:t>
              </a: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đúng</a:t>
              </a: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ý </a:t>
              </a: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muốn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30" name="Picture 8" descr="25 Gifs ideas | excited gif, cool gifs, happy gif">
            <a:extLst>
              <a:ext uri="{FF2B5EF4-FFF2-40B4-BE49-F238E27FC236}">
                <a16:creationId xmlns:a16="http://schemas.microsoft.com/office/drawing/2014/main" xmlns="" id="{785DF34E-70E4-6649-A77D-4ADE93266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858" y="949443"/>
            <a:ext cx="3099570" cy="414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2131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9" grpId="0"/>
      <p:bldP spid="19" grpId="1"/>
      <p:bldP spid="20" grpId="0"/>
      <p:bldP spid="20" grpId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780AE4C-83C9-4CDD-B844-D1E98F1422BE}"/>
              </a:ext>
            </a:extLst>
          </p:cNvPr>
          <p:cNvSpPr txBox="1"/>
          <p:nvPr/>
        </p:nvSpPr>
        <p:spPr>
          <a:xfrm>
            <a:off x="3097530" y="80010"/>
            <a:ext cx="5989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Nặn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A1C389F-9E9A-4B0B-AA3A-BE94F5B7DEF0}"/>
              </a:ext>
            </a:extLst>
          </p:cNvPr>
          <p:cNvSpPr txBox="1"/>
          <p:nvPr/>
        </p:nvSpPr>
        <p:spPr>
          <a:xfrm>
            <a:off x="882890" y="847206"/>
            <a:ext cx="380619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 thềm gió mát,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đồ chơi.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nằm vẫy đuôi,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 xoe đôi mắt.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quả thị,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quả na,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mẹ,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này phần cha.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chiếc cối nhỏ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thật tròn,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Biếu bà đấy nhé,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Giã trầu thêm ngon.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A99B854-BE98-483D-BD88-FA2B845B5908}"/>
              </a:ext>
            </a:extLst>
          </p:cNvPr>
          <p:cNvSpPr txBox="1"/>
          <p:nvPr/>
        </p:nvSpPr>
        <p:spPr>
          <a:xfrm>
            <a:off x="5244675" y="904852"/>
            <a:ext cx="38061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thằng chuột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riêng chú mèo,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 ta thích chí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Vểnh râu “meo meo”!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 hiên đã nắng,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nặn xong rồi.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 sờ vào đấy,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rgbClr val="00264D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còn đang phơi.</a:t>
            </a:r>
            <a:endParaRPr lang="en-US" sz="2800" b="0" i="0" dirty="0">
              <a:solidFill>
                <a:srgbClr val="00264D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r"/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400" dirty="0" err="1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Ngọc</a:t>
            </a:r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solidFill>
                  <a:srgbClr val="00264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850" y="904852"/>
            <a:ext cx="3063586" cy="415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44675" y="5753943"/>
            <a:ext cx="5714270" cy="91440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2 </a:t>
            </a:r>
            <a:r>
              <a:rPr lang="en-US" sz="2800" dirty="0" err="1" smtClean="0"/>
              <a:t>học</a:t>
            </a:r>
            <a:r>
              <a:rPr lang="en-US" sz="2800" dirty="0" smtClean="0"/>
              <a:t> </a:t>
            </a:r>
            <a:r>
              <a:rPr lang="en-US" sz="2800" dirty="0" err="1" smtClean="0"/>
              <a:t>sinh</a:t>
            </a:r>
            <a:r>
              <a:rPr lang="en-US" sz="2800" dirty="0" smtClean="0"/>
              <a:t> </a:t>
            </a:r>
            <a:r>
              <a:rPr lang="en-US" sz="2800" dirty="0" err="1" smtClean="0"/>
              <a:t>đọc</a:t>
            </a:r>
            <a:r>
              <a:rPr lang="en-US" sz="2800" dirty="0" smtClean="0"/>
              <a:t> </a:t>
            </a:r>
            <a:r>
              <a:rPr lang="en-US" sz="2800" dirty="0" err="1" smtClean="0"/>
              <a:t>nối</a:t>
            </a:r>
            <a:r>
              <a:rPr lang="en-US" sz="2800" dirty="0" smtClean="0"/>
              <a:t> </a:t>
            </a:r>
            <a:r>
              <a:rPr lang="en-US" sz="2800" dirty="0" err="1" smtClean="0"/>
              <a:t>tiếp</a:t>
            </a:r>
            <a:r>
              <a:rPr lang="en-US" sz="2800" dirty="0" smtClean="0"/>
              <a:t> </a:t>
            </a:r>
            <a:r>
              <a:rPr lang="en-US" sz="2800" dirty="0" err="1" smtClean="0"/>
              <a:t>từng</a:t>
            </a:r>
            <a:r>
              <a:rPr lang="en-US" sz="2800" dirty="0" smtClean="0"/>
              <a:t> </a:t>
            </a:r>
            <a:r>
              <a:rPr lang="en-US" sz="2800" dirty="0" err="1" smtClean="0"/>
              <a:t>đoạn</a:t>
            </a:r>
            <a:endParaRPr lang="en-US" sz="2800" dirty="0"/>
          </a:p>
        </p:txBody>
      </p:sp>
      <p:sp>
        <p:nvSpPr>
          <p:cNvPr id="24" name="Rectangle 23"/>
          <p:cNvSpPr/>
          <p:nvPr/>
        </p:nvSpPr>
        <p:spPr>
          <a:xfrm>
            <a:off x="5195500" y="5753943"/>
            <a:ext cx="5714270" cy="91440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H</a:t>
            </a:r>
            <a:r>
              <a:rPr lang="en-US" sz="2800" dirty="0" err="1" smtClean="0"/>
              <a:t>ọc</a:t>
            </a:r>
            <a:r>
              <a:rPr lang="en-US" sz="2800" dirty="0" smtClean="0"/>
              <a:t> </a:t>
            </a:r>
            <a:r>
              <a:rPr lang="en-US" sz="2800" dirty="0" err="1" smtClean="0"/>
              <a:t>sinh</a:t>
            </a:r>
            <a:r>
              <a:rPr lang="en-US" sz="2800" dirty="0" smtClean="0"/>
              <a:t> </a:t>
            </a:r>
            <a:r>
              <a:rPr lang="en-US" sz="2800" dirty="0" err="1" smtClean="0"/>
              <a:t>đọc</a:t>
            </a:r>
            <a:r>
              <a:rPr lang="en-US" sz="2800" dirty="0" smtClean="0"/>
              <a:t> </a:t>
            </a:r>
            <a:r>
              <a:rPr lang="en-US" sz="2800" dirty="0" err="1" smtClean="0"/>
              <a:t>nối</a:t>
            </a:r>
            <a:r>
              <a:rPr lang="en-US" sz="2800" dirty="0" smtClean="0"/>
              <a:t> </a:t>
            </a:r>
            <a:r>
              <a:rPr lang="en-US" sz="2800" dirty="0" err="1" smtClean="0"/>
              <a:t>tiếp</a:t>
            </a:r>
            <a:r>
              <a:rPr lang="en-US" sz="2800" dirty="0" smtClean="0"/>
              <a:t> </a:t>
            </a:r>
            <a:r>
              <a:rPr lang="en-US" sz="2800" dirty="0" err="1" smtClean="0"/>
              <a:t>theo</a:t>
            </a:r>
            <a:r>
              <a:rPr lang="en-US" sz="2800" dirty="0" smtClean="0"/>
              <a:t> </a:t>
            </a:r>
            <a:r>
              <a:rPr lang="en-US" sz="2800" dirty="0" err="1" smtClean="0"/>
              <a:t>nhóm</a:t>
            </a:r>
            <a:r>
              <a:rPr lang="en-US" sz="2800" dirty="0" smtClean="0"/>
              <a:t> </a:t>
            </a:r>
            <a:r>
              <a:rPr lang="en-US" sz="2800" dirty="0" err="1" smtClean="0"/>
              <a:t>cặp</a:t>
            </a:r>
            <a:endParaRPr lang="en-US" sz="2800" dirty="0"/>
          </a:p>
        </p:txBody>
      </p:sp>
      <p:sp>
        <p:nvSpPr>
          <p:cNvPr id="25" name="Rectangle 24"/>
          <p:cNvSpPr/>
          <p:nvPr/>
        </p:nvSpPr>
        <p:spPr>
          <a:xfrm>
            <a:off x="5708073" y="5753943"/>
            <a:ext cx="4121640" cy="91440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Đọc</a:t>
            </a:r>
            <a:r>
              <a:rPr lang="en-US" sz="3600" dirty="0" smtClean="0"/>
              <a:t> </a:t>
            </a:r>
            <a:r>
              <a:rPr lang="en-US" sz="3600" dirty="0" err="1" smtClean="0"/>
              <a:t>cả</a:t>
            </a:r>
            <a:r>
              <a:rPr lang="en-US" sz="3600" dirty="0" smtClean="0"/>
              <a:t> </a:t>
            </a:r>
            <a:r>
              <a:rPr lang="en-US" sz="3600" dirty="0" err="1" smtClean="0"/>
              <a:t>bài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97832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4" grpId="0" animBg="1"/>
      <p:bldP spid="24" grpId="1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0536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391</Words>
  <Application>Microsoft Office PowerPoint</Application>
  <PresentationFormat>Custom</PresentationFormat>
  <Paragraphs>77</Paragraphs>
  <Slides>17</Slides>
  <Notes>1</Notes>
  <HiddenSlides>0</HiddenSlides>
  <MMClips>15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3_Office Theme</vt:lpstr>
      <vt:lpstr>4_Office Theme</vt:lpstr>
      <vt:lpstr>7_Office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34</cp:revision>
  <dcterms:created xsi:type="dcterms:W3CDTF">2021-05-27T02:02:39Z</dcterms:created>
  <dcterms:modified xsi:type="dcterms:W3CDTF">2022-11-28T05:26:41Z</dcterms:modified>
</cp:coreProperties>
</file>