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26" r:id="rId2"/>
    <p:sldMasterId id="2147483738" r:id="rId3"/>
  </p:sldMasterIdLst>
  <p:notesMasterIdLst>
    <p:notesMasterId r:id="rId31"/>
  </p:notesMasterIdLst>
  <p:sldIdLst>
    <p:sldId id="2007577124" r:id="rId4"/>
    <p:sldId id="2007577119" r:id="rId5"/>
    <p:sldId id="2007577226" r:id="rId6"/>
    <p:sldId id="2007577228" r:id="rId7"/>
    <p:sldId id="2007577229" r:id="rId8"/>
    <p:sldId id="2007577230" r:id="rId9"/>
    <p:sldId id="2007577231" r:id="rId10"/>
    <p:sldId id="2007577232" r:id="rId11"/>
    <p:sldId id="2007577233" r:id="rId12"/>
    <p:sldId id="2007577234" r:id="rId13"/>
    <p:sldId id="2007577238" r:id="rId14"/>
    <p:sldId id="2007577239" r:id="rId15"/>
    <p:sldId id="2007577242" r:id="rId16"/>
    <p:sldId id="2007577254" r:id="rId17"/>
    <p:sldId id="2007577141" r:id="rId18"/>
    <p:sldId id="2007577255" r:id="rId19"/>
    <p:sldId id="2007577143" r:id="rId20"/>
    <p:sldId id="2007577256" r:id="rId21"/>
    <p:sldId id="2007577247" r:id="rId22"/>
    <p:sldId id="2007577257" r:id="rId23"/>
    <p:sldId id="2007577248" r:id="rId24"/>
    <p:sldId id="2007577258" r:id="rId25"/>
    <p:sldId id="2007577198" r:id="rId26"/>
    <p:sldId id="2007577251" r:id="rId27"/>
    <p:sldId id="2007577252" r:id="rId28"/>
    <p:sldId id="2007577217" r:id="rId29"/>
    <p:sldId id="2007577253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8514" autoAdjust="0"/>
  </p:normalViewPr>
  <p:slideViewPr>
    <p:cSldViewPr snapToGrid="0">
      <p:cViewPr varScale="1">
        <p:scale>
          <a:sx n="65" d="100"/>
          <a:sy n="65" d="100"/>
        </p:scale>
        <p:origin x="-942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B46E84-D603-4940-B439-4C60EC343CBE}" type="datetimeFigureOut">
              <a:rPr lang="en-US" smtClean="0"/>
              <a:pPr/>
              <a:t>3/23/2022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1AF9EF-69D9-4B7C-B250-E809EFC6FF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9859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21B2AA4F-B828-4D7C-AFD3-893933DAFC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F164E-D685-493E-AF07-0CE742DE1FD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3/23/2022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="" xmlns:a16="http://schemas.microsoft.com/office/drawing/2014/main" id="{323913F4-02C2-45F6-9807-91E52005425C}"/>
              </a:ext>
            </a:extLst>
          </p:cNvPr>
          <p:cNvSpPr txBox="1">
            <a:spLocks/>
          </p:cNvSpPr>
          <p:nvPr userDrawn="1"/>
        </p:nvSpPr>
        <p:spPr>
          <a:xfrm>
            <a:off x="9251950" y="647940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i="1" kern="120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Design by: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578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3/23/2022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4135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3/23/2022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2621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11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" y="4610950"/>
            <a:ext cx="12192015" cy="224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069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000">
        <p:blinds dir="vert"/>
      </p:transition>
    </mc:Choice>
    <mc:Fallback xmlns="">
      <p:transition spd="slow" advTm="1000">
        <p:blinds dir="vert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1_Section header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7">
            <a:extLst>
              <a:ext uri="{FF2B5EF4-FFF2-40B4-BE49-F238E27FC236}">
                <a16:creationId xmlns="" xmlns:a16="http://schemas.microsoft.com/office/drawing/2014/main" id="{A2D75A9B-0539-4922-A971-098E2F07112B}"/>
              </a:ext>
            </a:extLst>
          </p:cNvPr>
          <p:cNvSpPr/>
          <p:nvPr userDrawn="1"/>
        </p:nvSpPr>
        <p:spPr>
          <a:xfrm>
            <a:off x="280793" y="1122218"/>
            <a:ext cx="11720707" cy="556433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accent2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6" name="Group 5"/>
          <p:cNvGrpSpPr/>
          <p:nvPr userDrawn="1"/>
        </p:nvGrpSpPr>
        <p:grpSpPr>
          <a:xfrm>
            <a:off x="502731" y="341095"/>
            <a:ext cx="2574745" cy="1931059"/>
            <a:chOff x="237072" y="234585"/>
            <a:chExt cx="1448294" cy="1448294"/>
          </a:xfrm>
          <a:solidFill>
            <a:schemeClr val="bg1"/>
          </a:solidFill>
        </p:grpSpPr>
        <p:sp>
          <p:nvSpPr>
            <p:cNvPr id="7" name="Oval 6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grp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8" name="Oval 7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grp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9" name="Oval 8"/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grpFill/>
            <a:ln w="9525">
              <a:solidFill>
                <a:schemeClr val="accent2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32530215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57655D7-831E-4361-B238-F2CAB20126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6F8D30F-F0A2-4A3B-B58D-661FFB5B9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721126F-EAB8-450A-8D64-688E67324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ABE0255-8A45-49EF-924E-CB064091B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reeform 17">
            <a:extLst>
              <a:ext uri="{FF2B5EF4-FFF2-40B4-BE49-F238E27FC236}">
                <a16:creationId xmlns="" xmlns:a16="http://schemas.microsoft.com/office/drawing/2014/main" id="{211953F5-6B26-4EF9-80F1-8C59D26D86B6}"/>
              </a:ext>
            </a:extLst>
          </p:cNvPr>
          <p:cNvSpPr/>
          <p:nvPr userDrawn="1"/>
        </p:nvSpPr>
        <p:spPr>
          <a:xfrm>
            <a:off x="280793" y="1122218"/>
            <a:ext cx="11640697" cy="547996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FFAB4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="" xmlns:a16="http://schemas.microsoft.com/office/drawing/2014/main" id="{5292217B-AAAB-4C97-A9F3-72484E8C0407}"/>
              </a:ext>
            </a:extLst>
          </p:cNvPr>
          <p:cNvGrpSpPr/>
          <p:nvPr userDrawn="1"/>
        </p:nvGrpSpPr>
        <p:grpSpPr>
          <a:xfrm>
            <a:off x="377049" y="255821"/>
            <a:ext cx="2619178" cy="2075610"/>
            <a:chOff x="237072" y="234585"/>
            <a:chExt cx="1448294" cy="1448294"/>
          </a:xfrm>
        </p:grpSpPr>
        <p:sp>
          <p:nvSpPr>
            <p:cNvPr id="14" name="Oval 13">
              <a:extLst>
                <a:ext uri="{FF2B5EF4-FFF2-40B4-BE49-F238E27FC236}">
                  <a16:creationId xmlns="" xmlns:a16="http://schemas.microsoft.com/office/drawing/2014/main" id="{2376D84D-018E-4D01-942E-AE923E1C4CE8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FFAB4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="" xmlns:a16="http://schemas.microsoft.com/office/drawing/2014/main" id="{F916C782-6A15-4A1C-B436-6AA78F9067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="" xmlns:a16="http://schemas.microsoft.com/office/drawing/2014/main" id="{7E3CAB66-C4EE-4FB9-95A3-DAF258DCF997}"/>
                </a:ext>
              </a:extLst>
            </p:cNvPr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899033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omparison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67506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bg>
      <p:bgPr>
        <a:solidFill>
          <a:srgbClr val="E6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="" xmlns:a16="http://schemas.microsoft.com/office/drawing/2014/main" id="{9F4ACC47-C9C6-4F81-BB25-DACCF7DD0A1C}"/>
              </a:ext>
            </a:extLst>
          </p:cNvPr>
          <p:cNvSpPr/>
          <p:nvPr userDrawn="1"/>
        </p:nvSpPr>
        <p:spPr>
          <a:xfrm>
            <a:off x="280793" y="1122217"/>
            <a:ext cx="11691467" cy="5523131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A889C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373B789B-7F2E-4429-A489-1553207A25DE}"/>
              </a:ext>
            </a:extLst>
          </p:cNvPr>
          <p:cNvGrpSpPr/>
          <p:nvPr userDrawn="1"/>
        </p:nvGrpSpPr>
        <p:grpSpPr>
          <a:xfrm>
            <a:off x="377049" y="255821"/>
            <a:ext cx="2630602" cy="2047390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="" xmlns:a16="http://schemas.microsoft.com/office/drawing/2014/main" id="{E4EE6655-F091-4A19-B7C1-4C7F8015D865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A889CC">
                <a:lumMod val="40000"/>
                <a:lumOff val="6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="" xmlns:a16="http://schemas.microsoft.com/office/drawing/2014/main" id="{181BBDEA-EA5F-44EB-9888-7D77B1301735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="" xmlns:a16="http://schemas.microsoft.com/office/drawing/2014/main" id="{7E7A3F90-C945-4A54-87CF-B865A1B2E4B3}"/>
                </a:ext>
              </a:extLst>
            </p:cNvPr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746058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57655D7-831E-4361-B238-F2CAB20126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6F8D30F-F0A2-4A3B-B58D-661FFB5B9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721126F-EAB8-450A-8D64-688E67324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ABE0255-8A45-49EF-924E-CB064091B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reeform 17">
            <a:extLst>
              <a:ext uri="{FF2B5EF4-FFF2-40B4-BE49-F238E27FC236}">
                <a16:creationId xmlns="" xmlns:a16="http://schemas.microsoft.com/office/drawing/2014/main" id="{211953F5-6B26-4EF9-80F1-8C59D26D86B6}"/>
              </a:ext>
            </a:extLst>
          </p:cNvPr>
          <p:cNvSpPr/>
          <p:nvPr userDrawn="1"/>
        </p:nvSpPr>
        <p:spPr>
          <a:xfrm>
            <a:off x="280793" y="1122218"/>
            <a:ext cx="11640697" cy="547996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FFAB4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="" xmlns:a16="http://schemas.microsoft.com/office/drawing/2014/main" id="{5292217B-AAAB-4C97-A9F3-72484E8C0407}"/>
              </a:ext>
            </a:extLst>
          </p:cNvPr>
          <p:cNvGrpSpPr/>
          <p:nvPr userDrawn="1"/>
        </p:nvGrpSpPr>
        <p:grpSpPr>
          <a:xfrm>
            <a:off x="377049" y="255821"/>
            <a:ext cx="2619178" cy="2075610"/>
            <a:chOff x="237072" y="234585"/>
            <a:chExt cx="1448294" cy="1448294"/>
          </a:xfrm>
        </p:grpSpPr>
        <p:sp>
          <p:nvSpPr>
            <p:cNvPr id="14" name="Oval 13">
              <a:extLst>
                <a:ext uri="{FF2B5EF4-FFF2-40B4-BE49-F238E27FC236}">
                  <a16:creationId xmlns="" xmlns:a16="http://schemas.microsoft.com/office/drawing/2014/main" id="{2376D84D-018E-4D01-942E-AE923E1C4CE8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FFAB4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="" xmlns:a16="http://schemas.microsoft.com/office/drawing/2014/main" id="{F916C782-6A15-4A1C-B436-6AA78F9067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="" xmlns:a16="http://schemas.microsoft.com/office/drawing/2014/main" id="{7E3CAB66-C4EE-4FB9-95A3-DAF258DCF997}"/>
                </a:ext>
              </a:extLst>
            </p:cNvPr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899033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21577326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68697357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3/23/2022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0856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47926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85595825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82511030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99153553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685770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78922932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28898157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77613062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9683728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834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3/23/2022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0326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599862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761701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86877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2022/3/23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569899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90575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037782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291283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601245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55317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58065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3/23/2022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03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3/23/2022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886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3/23/2022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7368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3/23/2022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="" xmlns:a16="http://schemas.microsoft.com/office/drawing/2014/main" id="{051EEF3F-2AE0-4A25-ADBC-F35E3FBB293F}"/>
              </a:ext>
            </a:extLst>
          </p:cNvPr>
          <p:cNvSpPr txBox="1">
            <a:spLocks/>
          </p:cNvSpPr>
          <p:nvPr userDrawn="1"/>
        </p:nvSpPr>
        <p:spPr>
          <a:xfrm>
            <a:off x="9251950" y="647940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i="1" kern="120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Design by: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7570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3/23/2022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2542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3/23/2022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879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2CE36C-F021-405D-8C3C-1E95F4F3AA7F}" type="datetimeFigureOut">
              <a:rPr lang="en-US" smtClean="0"/>
              <a:pPr/>
              <a:t>3/23/2022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i="1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Design by: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7255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752" r:id="rId12"/>
    <p:sldLayoutId id="2147483753" r:id="rId13"/>
    <p:sldLayoutId id="2147483756" r:id="rId14"/>
    <p:sldLayoutId id="2147483758" r:id="rId15"/>
    <p:sldLayoutId id="2147483759" r:id="rId16"/>
    <p:sldLayoutId id="2147483760" r:id="rId17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100+ Hình nền Slide đẹp 2020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1725415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ransition/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9pPr>
    </p:titleStyle>
    <p:bodyStyle>
      <a:lvl1pPr marL="457200" indent="-4572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4FA68B-851B-4497-92DD-AD9676CFD6C7}" type="datetimeFigureOut">
              <a:rPr lang="zh-CN" altLang="en-US" smtClean="0"/>
              <a:pPr/>
              <a:t>2022/3/23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EC1FF50B-8C1B-4089-AD8E-3B044B7851D4}"/>
              </a:ext>
            </a:extLst>
          </p:cNvPr>
          <p:cNvSpPr txBox="1"/>
          <p:nvPr userDrawn="1"/>
        </p:nvSpPr>
        <p:spPr>
          <a:xfrm>
            <a:off x="9061938" y="6492875"/>
            <a:ext cx="31300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 err="1"/>
              <a:t>Hương</a:t>
            </a:r>
            <a:r>
              <a:rPr lang="en-US" sz="1200" i="1" dirty="0"/>
              <a:t> </a:t>
            </a:r>
            <a:r>
              <a:rPr lang="en-US" sz="1200" i="1" dirty="0" err="1"/>
              <a:t>Thảo</a:t>
            </a:r>
            <a:r>
              <a:rPr lang="en-US" sz="1200" i="1" dirty="0"/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426059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.xml"/><Relationship Id="rId4" Type="http://schemas.microsoft.com/office/2007/relationships/hdphoto" Target="../media/hdphoto3.wdp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6.xml"/><Relationship Id="rId1" Type="http://schemas.openxmlformats.org/officeDocument/2006/relationships/tags" Target="../tags/tag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7.xml"/><Relationship Id="rId1" Type="http://schemas.openxmlformats.org/officeDocument/2006/relationships/tags" Target="../tags/tag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2.xml"/><Relationship Id="rId4" Type="http://schemas.microsoft.com/office/2007/relationships/hdphoto" Target="../media/hdphoto5.wdp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13" Type="http://schemas.openxmlformats.org/officeDocument/2006/relationships/image" Target="../media/image39.png"/><Relationship Id="rId18" Type="http://schemas.openxmlformats.org/officeDocument/2006/relationships/image" Target="../media/image42.png"/><Relationship Id="rId26" Type="http://schemas.microsoft.com/office/2007/relationships/hdphoto" Target="../media/hdphoto15.wdp"/><Relationship Id="rId3" Type="http://schemas.openxmlformats.org/officeDocument/2006/relationships/image" Target="../media/image33.png"/><Relationship Id="rId21" Type="http://schemas.openxmlformats.org/officeDocument/2006/relationships/image" Target="../media/image44.png"/><Relationship Id="rId7" Type="http://schemas.openxmlformats.org/officeDocument/2006/relationships/image" Target="../media/image35.png"/><Relationship Id="rId12" Type="http://schemas.openxmlformats.org/officeDocument/2006/relationships/image" Target="../media/image38.gif"/><Relationship Id="rId17" Type="http://schemas.openxmlformats.org/officeDocument/2006/relationships/image" Target="../media/image41.png"/><Relationship Id="rId25" Type="http://schemas.openxmlformats.org/officeDocument/2006/relationships/image" Target="../media/image46.png"/><Relationship Id="rId33" Type="http://schemas.microsoft.com/office/2007/relationships/hdphoto" Target="../media/hdphoto18.wdp"/><Relationship Id="rId2" Type="http://schemas.openxmlformats.org/officeDocument/2006/relationships/image" Target="../media/image32.gif"/><Relationship Id="rId16" Type="http://schemas.microsoft.com/office/2007/relationships/hdphoto" Target="../media/hdphoto11.wdp"/><Relationship Id="rId20" Type="http://schemas.openxmlformats.org/officeDocument/2006/relationships/image" Target="../media/image43.gif"/><Relationship Id="rId29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microsoft.com/office/2007/relationships/hdphoto" Target="../media/hdphoto7.wdp"/><Relationship Id="rId11" Type="http://schemas.openxmlformats.org/officeDocument/2006/relationships/image" Target="../media/image37.gif"/><Relationship Id="rId24" Type="http://schemas.microsoft.com/office/2007/relationships/hdphoto" Target="../media/hdphoto14.wdp"/><Relationship Id="rId32" Type="http://schemas.openxmlformats.org/officeDocument/2006/relationships/image" Target="../media/image50.png"/><Relationship Id="rId5" Type="http://schemas.openxmlformats.org/officeDocument/2006/relationships/image" Target="../media/image34.png"/><Relationship Id="rId15" Type="http://schemas.openxmlformats.org/officeDocument/2006/relationships/image" Target="../media/image40.png"/><Relationship Id="rId23" Type="http://schemas.openxmlformats.org/officeDocument/2006/relationships/image" Target="../media/image45.png"/><Relationship Id="rId28" Type="http://schemas.microsoft.com/office/2007/relationships/hdphoto" Target="../media/hdphoto16.wdp"/><Relationship Id="rId10" Type="http://schemas.microsoft.com/office/2007/relationships/hdphoto" Target="../media/hdphoto9.wdp"/><Relationship Id="rId19" Type="http://schemas.microsoft.com/office/2007/relationships/hdphoto" Target="../media/hdphoto12.wdp"/><Relationship Id="rId31" Type="http://schemas.openxmlformats.org/officeDocument/2006/relationships/image" Target="../media/image49.gif"/><Relationship Id="rId4" Type="http://schemas.microsoft.com/office/2007/relationships/hdphoto" Target="../media/hdphoto6.wdp"/><Relationship Id="rId9" Type="http://schemas.openxmlformats.org/officeDocument/2006/relationships/image" Target="../media/image36.png"/><Relationship Id="rId14" Type="http://schemas.microsoft.com/office/2007/relationships/hdphoto" Target="../media/hdphoto10.wdp"/><Relationship Id="rId22" Type="http://schemas.microsoft.com/office/2007/relationships/hdphoto" Target="../media/hdphoto13.wdp"/><Relationship Id="rId27" Type="http://schemas.openxmlformats.org/officeDocument/2006/relationships/image" Target="../media/image47.png"/><Relationship Id="rId30" Type="http://schemas.microsoft.com/office/2007/relationships/hdphoto" Target="../media/hdphoto17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1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microsoft.com/office/2007/relationships/media" Target="../media/media3.mp3"/><Relationship Id="rId7" Type="http://schemas.openxmlformats.org/officeDocument/2006/relationships/audio" Target="../media/audio1.wav"/><Relationship Id="rId12" Type="http://schemas.openxmlformats.org/officeDocument/2006/relationships/image" Target="../media/image18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notesSlide" Target="../notesSlides/notesSlide4.xml"/><Relationship Id="rId11" Type="http://schemas.openxmlformats.org/officeDocument/2006/relationships/image" Target="../media/image17.png"/><Relationship Id="rId5" Type="http://schemas.openxmlformats.org/officeDocument/2006/relationships/slideLayout" Target="../slideLayouts/slideLayout1.xml"/><Relationship Id="rId10" Type="http://schemas.microsoft.com/office/2007/relationships/hdphoto" Target="../media/hdphoto2.wdp"/><Relationship Id="rId4" Type="http://schemas.openxmlformats.org/officeDocument/2006/relationships/audio" Target="../media/media3.mp3"/><Relationship Id="rId9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microsoft.com/office/2007/relationships/media" Target="../media/media3.mp3"/><Relationship Id="rId7" Type="http://schemas.openxmlformats.org/officeDocument/2006/relationships/image" Target="../media/image17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9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18.png"/><Relationship Id="rId4" Type="http://schemas.openxmlformats.org/officeDocument/2006/relationships/audio" Target="../media/media3.mp3"/><Relationship Id="rId9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microsoft.com/office/2007/relationships/media" Target="../media/media3.mp3"/><Relationship Id="rId7" Type="http://schemas.openxmlformats.org/officeDocument/2006/relationships/image" Target="../media/image17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0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18.png"/><Relationship Id="rId4" Type="http://schemas.openxmlformats.org/officeDocument/2006/relationships/audio" Target="../media/media3.mp3"/><Relationship Id="rId9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microsoft.com/office/2007/relationships/media" Target="../media/media3.mp3"/><Relationship Id="rId7" Type="http://schemas.openxmlformats.org/officeDocument/2006/relationships/image" Target="../media/image21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audio1.wav"/><Relationship Id="rId11" Type="http://schemas.openxmlformats.org/officeDocument/2006/relationships/image" Target="../media/image18.png"/><Relationship Id="rId5" Type="http://schemas.openxmlformats.org/officeDocument/2006/relationships/slideLayout" Target="../slideLayouts/slideLayout2.xml"/><Relationship Id="rId10" Type="http://schemas.microsoft.com/office/2007/relationships/hdphoto" Target="../media/hdphoto2.wdp"/><Relationship Id="rId4" Type="http://schemas.openxmlformats.org/officeDocument/2006/relationships/audio" Target="../media/media3.mp3"/><Relationship Id="rId9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microsoft.com/office/2007/relationships/media" Target="../media/media3.mp3"/><Relationship Id="rId7" Type="http://schemas.openxmlformats.org/officeDocument/2006/relationships/image" Target="../media/image21.png"/><Relationship Id="rId12" Type="http://schemas.openxmlformats.org/officeDocument/2006/relationships/image" Target="../media/image22.GIF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audio2.wav"/><Relationship Id="rId11" Type="http://schemas.openxmlformats.org/officeDocument/2006/relationships/image" Target="../media/image18.png"/><Relationship Id="rId5" Type="http://schemas.openxmlformats.org/officeDocument/2006/relationships/slideLayout" Target="../slideLayouts/slideLayout2.xml"/><Relationship Id="rId10" Type="http://schemas.microsoft.com/office/2007/relationships/hdphoto" Target="../media/hdphoto2.wdp"/><Relationship Id="rId4" Type="http://schemas.openxmlformats.org/officeDocument/2006/relationships/audio" Target="../media/media3.mp3"/><Relationship Id="rId9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048101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20000"/>
            <a:lumOff val="8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87B1EB76-4C67-470B-B559-9F9E687BCB4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273" b="99790" l="5485" r="100000">
                        <a14:foregroundMark x1="25316" y1="23480" x2="43882" y2="32914"/>
                        <a14:foregroundMark x1="23629" y1="23061" x2="24684" y2="22013"/>
                        <a14:foregroundMark x1="68776" y1="19287" x2="80802" y2="21803"/>
                        <a14:foregroundMark x1="85021" y1="29769" x2="92616" y2="39832"/>
                        <a14:foregroundMark x1="87553" y1="26834" x2="95359" y2="38994"/>
                        <a14:foregroundMark x1="77848" y1="28302" x2="78059" y2="38994"/>
                        <a14:foregroundMark x1="48523" y1="46541" x2="58861" y2="42977"/>
                        <a14:foregroundMark x1="73418" y1="58491" x2="90084" y2="61845"/>
                        <a14:foregroundMark x1="30169" y1="91614" x2="33122" y2="82180"/>
                        <a14:foregroundMark x1="22574" y1="81551" x2="50000" y2="68763"/>
                        <a14:foregroundMark x1="12658" y1="67296" x2="28059" y2="61216"/>
                        <a14:foregroundMark x1="51266" y1="29140" x2="43038" y2="46331"/>
                        <a14:foregroundMark x1="61603" y1="45073" x2="64346" y2="42558"/>
                        <a14:foregroundMark x1="58861" y1="54717" x2="61603" y2="67715"/>
                        <a14:foregroundMark x1="78270" y1="69392" x2="92827" y2="62264"/>
                        <a14:foregroundMark x1="76160" y1="62474" x2="72152" y2="76101"/>
                        <a14:foregroundMark x1="64346" y1="24948" x2="84388" y2="25157"/>
                        <a14:foregroundMark x1="72574" y1="57862" x2="71941" y2="74004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6077" t="10583"/>
          <a:stretch/>
        </p:blipFill>
        <p:spPr>
          <a:xfrm>
            <a:off x="4416089" y="778603"/>
            <a:ext cx="5282725" cy="506109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FC6451E-2FDB-4729-9E66-BC161BBF9E91}"/>
              </a:ext>
            </a:extLst>
          </p:cNvPr>
          <p:cNvSpPr txBox="1"/>
          <p:nvPr/>
        </p:nvSpPr>
        <p:spPr>
          <a:xfrm>
            <a:off x="1379187" y="1621637"/>
            <a:ext cx="2136081" cy="33750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333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GIAO TIẾP VÀ KẾT NỐI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99362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20000"/>
            <a:lumOff val="8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F4EB41C0-CDDF-4868-9515-ECE5EE458DC2}"/>
              </a:ext>
            </a:extLst>
          </p:cNvPr>
          <p:cNvSpPr txBox="1"/>
          <p:nvPr/>
        </p:nvSpPr>
        <p:spPr>
          <a:xfrm>
            <a:off x="855406" y="187233"/>
            <a:ext cx="107368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latin typeface="+mj-lt"/>
              </a:rPr>
              <a:t>Bức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tranh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vẽ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cảnh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mọi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người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đang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làm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gì</a:t>
            </a:r>
            <a:r>
              <a:rPr lang="en-US" sz="4000" dirty="0">
                <a:latin typeface="+mj-lt"/>
              </a:rPr>
              <a:t>?</a:t>
            </a:r>
            <a:endParaRPr lang="en-US" sz="4000" b="1" dirty="0">
              <a:latin typeface="+mj-lt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C3E2B5AC-546C-4FFC-B3C3-5E2FAECEE4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63677" y="895119"/>
            <a:ext cx="10720021" cy="57910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36577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F9DFA81A-90E5-4FCB-9E96-A1EE0D577C34}"/>
              </a:ext>
            </a:extLst>
          </p:cNvPr>
          <p:cNvSpPr txBox="1"/>
          <p:nvPr/>
        </p:nvSpPr>
        <p:spPr>
          <a:xfrm>
            <a:off x="2404942" y="-191724"/>
            <a:ext cx="7154436" cy="730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>
                <a:solidFill>
                  <a:srgbClr val="C00000"/>
                </a:solidFill>
                <a:latin typeface="+mj-lt"/>
              </a:rPr>
              <a:t>THƯ VIỆN BIẾT ĐI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89FC8999-1800-4051-92DC-AA454B63433B}"/>
              </a:ext>
            </a:extLst>
          </p:cNvPr>
          <p:cNvSpPr txBox="1"/>
          <p:nvPr/>
        </p:nvSpPr>
        <p:spPr>
          <a:xfrm>
            <a:off x="162231" y="319697"/>
            <a:ext cx="11857703" cy="1953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latin typeface="+mj-lt"/>
              </a:rPr>
              <a:t>     </a:t>
            </a:r>
            <a:r>
              <a:rPr lang="en-US" sz="2400" dirty="0" smtClean="0">
                <a:latin typeface="+mj-lt"/>
              </a:rPr>
              <a:t>      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viện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lưu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báo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mọi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mượn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nghĩ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rằng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viện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nằm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im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chỗ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Nhưng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viện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”.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89FC8999-1800-4051-92DC-AA454B63433B}"/>
              </a:ext>
            </a:extLst>
          </p:cNvPr>
          <p:cNvSpPr txBox="1"/>
          <p:nvPr/>
        </p:nvSpPr>
        <p:spPr>
          <a:xfrm>
            <a:off x="162230" y="2107401"/>
            <a:ext cx="1185770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viện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Lô-gô-xơ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Đức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viện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nổi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nằm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tàu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khổng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lồ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chở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500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khách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từng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qua 45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89FC8999-1800-4051-92DC-AA454B63433B}"/>
              </a:ext>
            </a:extLst>
          </p:cNvPr>
          <p:cNvSpPr txBox="1"/>
          <p:nvPr/>
        </p:nvSpPr>
        <p:spPr>
          <a:xfrm>
            <a:off x="95365" y="3858514"/>
            <a:ext cx="1185770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  Ở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Lan,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trăm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viện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chiếc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xe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buýt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cũ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chạy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khắp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phố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Ở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châu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Phi,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thủ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viện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lưng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lạc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Nhờ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cuốn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băng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qua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mạc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(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Hải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Nam)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2404942" y="2684208"/>
            <a:ext cx="13264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1328310" y="4424520"/>
            <a:ext cx="131165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89FC8999-1800-4051-92DC-AA454B63433B}"/>
              </a:ext>
            </a:extLst>
          </p:cNvPr>
          <p:cNvSpPr txBox="1"/>
          <p:nvPr/>
        </p:nvSpPr>
        <p:spPr>
          <a:xfrm>
            <a:off x="6115614" y="3863464"/>
            <a:ext cx="133967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di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639961" y="5987052"/>
            <a:ext cx="8290986" cy="580632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Di </a:t>
            </a:r>
            <a:r>
              <a:rPr lang="en-US" sz="31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vi-VN" sz="3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89FC8999-1800-4051-92DC-AA454B63433B}"/>
              </a:ext>
            </a:extLst>
          </p:cNvPr>
          <p:cNvSpPr txBox="1"/>
          <p:nvPr/>
        </p:nvSpPr>
        <p:spPr>
          <a:xfrm>
            <a:off x="7632269" y="4498892"/>
            <a:ext cx="1552320" cy="661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hủ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thư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639961" y="5987052"/>
            <a:ext cx="8290986" cy="580632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1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Thủ</a:t>
            </a:r>
            <a:r>
              <a:rPr lang="en-US" sz="3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3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quản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viện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vi-VN" sz="3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89FC8999-1800-4051-92DC-AA454B63433B}"/>
              </a:ext>
            </a:extLst>
          </p:cNvPr>
          <p:cNvSpPr txBox="1"/>
          <p:nvPr/>
        </p:nvSpPr>
        <p:spPr>
          <a:xfrm>
            <a:off x="9204835" y="5130404"/>
            <a:ext cx="15523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mạc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99076" y="5967660"/>
            <a:ext cx="11739714" cy="580632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Sa </a:t>
            </a:r>
            <a:r>
              <a:rPr lang="en-US" sz="31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mạc</a:t>
            </a:r>
            <a:r>
              <a:rPr lang="en-US" sz="3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Vùng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hậu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khô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nóng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ít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cối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vi-VN" sz="3100" dirty="0"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10850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4" grpId="1"/>
      <p:bldP spid="15" grpId="0" animBg="1"/>
      <p:bldP spid="15" grpId="1" animBg="1"/>
      <p:bldP spid="16" grpId="0"/>
      <p:bldP spid="16" grpId="1"/>
      <p:bldP spid="17" grpId="0" animBg="1"/>
      <p:bldP spid="17" grpId="1" animBg="1"/>
      <p:bldP spid="18" grpId="0"/>
      <p:bldP spid="1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alphaModFix amt="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2E235BC4-7045-4FC5-AB59-F80D38E69717}"/>
              </a:ext>
            </a:extLst>
          </p:cNvPr>
          <p:cNvSpPr txBox="1"/>
          <p:nvPr/>
        </p:nvSpPr>
        <p:spPr>
          <a:xfrm>
            <a:off x="3658809" y="439456"/>
            <a:ext cx="45265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4000" b="1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Một số câu văn dài</a:t>
            </a:r>
            <a:endParaRPr lang="en-US" sz="4000" b="1" dirty="0">
              <a:solidFill>
                <a:schemeClr val="accent6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6667FBB8-E308-4818-9F63-400EF4DF6E5C}"/>
              </a:ext>
            </a:extLst>
          </p:cNvPr>
          <p:cNvSpPr/>
          <p:nvPr/>
        </p:nvSpPr>
        <p:spPr>
          <a:xfrm>
            <a:off x="44246" y="1772879"/>
            <a:ext cx="11931444" cy="16655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3600" b="1" dirty="0">
                <a:latin typeface="+mj-lt"/>
              </a:rPr>
              <a:t>     </a:t>
            </a:r>
            <a:r>
              <a:rPr lang="en-US" sz="3600" b="1" dirty="0" smtClean="0">
                <a:latin typeface="+mj-lt"/>
              </a:rPr>
              <a:t> </a:t>
            </a:r>
            <a:r>
              <a:rPr lang="en-US" sz="3600" b="1" dirty="0" err="1" smtClean="0">
                <a:latin typeface="+mj-lt"/>
              </a:rPr>
              <a:t>Nó</a:t>
            </a:r>
            <a:r>
              <a:rPr lang="en-US" sz="3600" b="1" dirty="0" smtClean="0">
                <a:latin typeface="+mj-lt"/>
              </a:rPr>
              <a:t> </a:t>
            </a:r>
            <a:r>
              <a:rPr lang="en-US" sz="3600" b="1" dirty="0" err="1">
                <a:latin typeface="+mj-lt"/>
              </a:rPr>
              <a:t>nằm</a:t>
            </a:r>
            <a:r>
              <a:rPr lang="en-US" sz="3600" b="1" dirty="0">
                <a:latin typeface="+mj-lt"/>
              </a:rPr>
              <a:t> </a:t>
            </a:r>
            <a:r>
              <a:rPr lang="en-US" sz="3600" b="1" dirty="0" err="1">
                <a:latin typeface="+mj-lt"/>
              </a:rPr>
              <a:t>trên</a:t>
            </a:r>
            <a:r>
              <a:rPr lang="en-US" sz="3600" b="1" dirty="0">
                <a:latin typeface="+mj-lt"/>
              </a:rPr>
              <a:t> </a:t>
            </a:r>
            <a:r>
              <a:rPr lang="en-US" sz="3600" b="1" dirty="0" err="1">
                <a:latin typeface="+mj-lt"/>
              </a:rPr>
              <a:t>một</a:t>
            </a:r>
            <a:r>
              <a:rPr lang="en-US" sz="3600" b="1" dirty="0">
                <a:latin typeface="+mj-lt"/>
              </a:rPr>
              <a:t> con </a:t>
            </a:r>
            <a:r>
              <a:rPr lang="en-US" sz="3600" b="1" dirty="0" err="1">
                <a:latin typeface="+mj-lt"/>
              </a:rPr>
              <a:t>tàu</a:t>
            </a:r>
            <a:r>
              <a:rPr lang="en-US" sz="3600" b="1" dirty="0">
                <a:latin typeface="+mj-lt"/>
              </a:rPr>
              <a:t> </a:t>
            </a:r>
            <a:r>
              <a:rPr lang="en-US" sz="3600" b="1" dirty="0" err="1">
                <a:latin typeface="+mj-lt"/>
              </a:rPr>
              <a:t>biển</a:t>
            </a:r>
            <a:r>
              <a:rPr lang="en-US" sz="3600" b="1" dirty="0">
                <a:latin typeface="+mj-lt"/>
              </a:rPr>
              <a:t> </a:t>
            </a:r>
            <a:r>
              <a:rPr lang="en-US" sz="3600" b="1" dirty="0" err="1">
                <a:latin typeface="+mj-lt"/>
              </a:rPr>
              <a:t>khổng</a:t>
            </a:r>
            <a:r>
              <a:rPr lang="en-US" sz="3600" b="1" dirty="0">
                <a:latin typeface="+mj-lt"/>
              </a:rPr>
              <a:t> </a:t>
            </a:r>
            <a:r>
              <a:rPr lang="en-US" sz="3600" b="1" dirty="0" err="1">
                <a:latin typeface="+mj-lt"/>
              </a:rPr>
              <a:t>lồ</a:t>
            </a:r>
            <a:r>
              <a:rPr lang="en-US" sz="3600" b="1" dirty="0">
                <a:latin typeface="+mj-lt"/>
              </a:rPr>
              <a:t>, </a:t>
            </a:r>
            <a:r>
              <a:rPr lang="en-US" sz="3600" b="1" dirty="0" err="1">
                <a:latin typeface="+mj-lt"/>
              </a:rPr>
              <a:t>có</a:t>
            </a:r>
            <a:r>
              <a:rPr lang="en-US" sz="3600" b="1" dirty="0">
                <a:latin typeface="+mj-lt"/>
              </a:rPr>
              <a:t> </a:t>
            </a:r>
            <a:r>
              <a:rPr lang="en-US" sz="3600" b="1" dirty="0" err="1">
                <a:latin typeface="+mj-lt"/>
              </a:rPr>
              <a:t>thể</a:t>
            </a:r>
            <a:r>
              <a:rPr lang="en-US" sz="3600" b="1" dirty="0">
                <a:latin typeface="+mj-lt"/>
              </a:rPr>
              <a:t> </a:t>
            </a:r>
            <a:r>
              <a:rPr lang="en-US" sz="3600" b="1" dirty="0" err="1">
                <a:latin typeface="+mj-lt"/>
              </a:rPr>
              <a:t>chở</a:t>
            </a:r>
            <a:r>
              <a:rPr lang="en-US" sz="3600" b="1" dirty="0">
                <a:latin typeface="+mj-lt"/>
              </a:rPr>
              <a:t> </a:t>
            </a:r>
            <a:r>
              <a:rPr lang="en-US" sz="3600" b="1" dirty="0" err="1">
                <a:latin typeface="+mj-lt"/>
              </a:rPr>
              <a:t>được</a:t>
            </a:r>
            <a:r>
              <a:rPr lang="en-US" sz="3600" b="1" dirty="0">
                <a:latin typeface="+mj-lt"/>
              </a:rPr>
              <a:t> 500 </a:t>
            </a:r>
            <a:r>
              <a:rPr lang="en-US" sz="3600" b="1" dirty="0" err="1">
                <a:latin typeface="+mj-lt"/>
              </a:rPr>
              <a:t>hành</a:t>
            </a:r>
            <a:r>
              <a:rPr lang="en-US" sz="3600" b="1" dirty="0">
                <a:latin typeface="+mj-lt"/>
              </a:rPr>
              <a:t> </a:t>
            </a:r>
            <a:r>
              <a:rPr lang="en-US" sz="3600" b="1" dirty="0" err="1">
                <a:latin typeface="+mj-lt"/>
              </a:rPr>
              <a:t>khách</a:t>
            </a:r>
            <a:r>
              <a:rPr lang="en-US" sz="3600" b="1" dirty="0">
                <a:latin typeface="+mj-lt"/>
              </a:rPr>
              <a:t> </a:t>
            </a:r>
            <a:r>
              <a:rPr lang="en-US" sz="3600" b="1" dirty="0" err="1">
                <a:latin typeface="+mj-lt"/>
              </a:rPr>
              <a:t>và</a:t>
            </a:r>
            <a:r>
              <a:rPr lang="en-US" sz="3600" b="1" dirty="0">
                <a:latin typeface="+mj-lt"/>
              </a:rPr>
              <a:t> </a:t>
            </a:r>
            <a:r>
              <a:rPr lang="en-US" sz="3600" b="1" dirty="0" err="1">
                <a:latin typeface="+mj-lt"/>
              </a:rPr>
              <a:t>đã</a:t>
            </a:r>
            <a:r>
              <a:rPr lang="en-US" sz="3600" b="1" dirty="0">
                <a:latin typeface="+mj-lt"/>
              </a:rPr>
              <a:t> </a:t>
            </a:r>
            <a:r>
              <a:rPr lang="en-US" sz="3600" b="1" dirty="0" err="1">
                <a:latin typeface="+mj-lt"/>
              </a:rPr>
              <a:t>từng</a:t>
            </a:r>
            <a:r>
              <a:rPr lang="en-US" sz="3600" b="1" dirty="0">
                <a:latin typeface="+mj-lt"/>
              </a:rPr>
              <a:t> </a:t>
            </a:r>
            <a:r>
              <a:rPr lang="en-US" sz="3600" b="1" dirty="0" err="1">
                <a:latin typeface="+mj-lt"/>
              </a:rPr>
              <a:t>đi</a:t>
            </a:r>
            <a:r>
              <a:rPr lang="en-US" sz="3600" b="1" dirty="0">
                <a:latin typeface="+mj-lt"/>
              </a:rPr>
              <a:t> qua 45 </a:t>
            </a:r>
            <a:r>
              <a:rPr lang="en-US" sz="3600" b="1" dirty="0" err="1">
                <a:latin typeface="+mj-lt"/>
              </a:rPr>
              <a:t>nước</a:t>
            </a:r>
            <a:r>
              <a:rPr lang="en-US" sz="3600" b="1" dirty="0">
                <a:latin typeface="+mj-lt"/>
              </a:rPr>
              <a:t> </a:t>
            </a:r>
            <a:r>
              <a:rPr lang="en-US" sz="3600" b="1" dirty="0" err="1">
                <a:latin typeface="+mj-lt"/>
              </a:rPr>
              <a:t>trên</a:t>
            </a:r>
            <a:r>
              <a:rPr lang="en-US" sz="3600" b="1" dirty="0">
                <a:latin typeface="+mj-lt"/>
              </a:rPr>
              <a:t> </a:t>
            </a:r>
            <a:r>
              <a:rPr lang="en-US" sz="3600" b="1" dirty="0" err="1">
                <a:latin typeface="+mj-lt"/>
              </a:rPr>
              <a:t>thế</a:t>
            </a:r>
            <a:r>
              <a:rPr lang="en-US" sz="3600" b="1" dirty="0">
                <a:latin typeface="+mj-lt"/>
              </a:rPr>
              <a:t> </a:t>
            </a:r>
            <a:r>
              <a:rPr lang="en-US" sz="3600" b="1" dirty="0" err="1">
                <a:latin typeface="+mj-lt"/>
              </a:rPr>
              <a:t>giới</a:t>
            </a:r>
            <a:r>
              <a:rPr lang="en-US" sz="3600" b="1" dirty="0">
                <a:latin typeface="+mj-lt"/>
              </a:rPr>
              <a:t>.</a:t>
            </a:r>
            <a:r>
              <a:rPr lang="vi-VN" sz="3600" b="1" dirty="0">
                <a:latin typeface="+mj-lt"/>
              </a:rPr>
              <a:t> 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="" xmlns:a16="http://schemas.microsoft.com/office/drawing/2014/main" id="{6FCAD331-D78F-492A-8C70-C0838D01E4E9}"/>
              </a:ext>
            </a:extLst>
          </p:cNvPr>
          <p:cNvCxnSpPr>
            <a:cxnSpLocks/>
          </p:cNvCxnSpPr>
          <p:nvPr/>
        </p:nvCxnSpPr>
        <p:spPr>
          <a:xfrm flipH="1">
            <a:off x="8525825" y="2138517"/>
            <a:ext cx="92147" cy="42287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6FCAD331-D78F-492A-8C70-C0838D01E4E9}"/>
              </a:ext>
            </a:extLst>
          </p:cNvPr>
          <p:cNvCxnSpPr>
            <a:cxnSpLocks/>
          </p:cNvCxnSpPr>
          <p:nvPr/>
        </p:nvCxnSpPr>
        <p:spPr>
          <a:xfrm flipH="1">
            <a:off x="3142663" y="2905434"/>
            <a:ext cx="92147" cy="42287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="" xmlns:a16="http://schemas.microsoft.com/office/drawing/2014/main" id="{6FCAD331-D78F-492A-8C70-C0838D01E4E9}"/>
              </a:ext>
            </a:extLst>
          </p:cNvPr>
          <p:cNvCxnSpPr>
            <a:cxnSpLocks/>
          </p:cNvCxnSpPr>
          <p:nvPr/>
        </p:nvCxnSpPr>
        <p:spPr>
          <a:xfrm flipH="1">
            <a:off x="8275072" y="2920182"/>
            <a:ext cx="92147" cy="42287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/>
          <p:cNvGrpSpPr/>
          <p:nvPr/>
        </p:nvGrpSpPr>
        <p:grpSpPr>
          <a:xfrm>
            <a:off x="10885566" y="2905434"/>
            <a:ext cx="184294" cy="427840"/>
            <a:chOff x="10885566" y="2905434"/>
            <a:chExt cx="184294" cy="427840"/>
          </a:xfrm>
        </p:grpSpPr>
        <p:cxnSp>
          <p:nvCxnSpPr>
            <p:cNvPr id="16" name="Straight Connector 15">
              <a:extLst>
                <a:ext uri="{FF2B5EF4-FFF2-40B4-BE49-F238E27FC236}">
                  <a16:creationId xmlns="" xmlns:a16="http://schemas.microsoft.com/office/drawing/2014/main" id="{6FCAD331-D78F-492A-8C70-C0838D01E4E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885566" y="2905434"/>
              <a:ext cx="92147" cy="42287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="" xmlns:a16="http://schemas.microsoft.com/office/drawing/2014/main" id="{6FCAD331-D78F-492A-8C70-C0838D01E4E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977713" y="2910396"/>
              <a:ext cx="92147" cy="42287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1"/>
    </p:custDataLst>
    <p:extLst>
      <p:ext uri="{BB962C8B-B14F-4D97-AF65-F5344CB8AC3E}">
        <p14:creationId xmlns:p14="http://schemas.microsoft.com/office/powerpoint/2010/main" val="3086342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F9DFA81A-90E5-4FCB-9E96-A1EE0D577C34}"/>
              </a:ext>
            </a:extLst>
          </p:cNvPr>
          <p:cNvSpPr txBox="1"/>
          <p:nvPr/>
        </p:nvSpPr>
        <p:spPr>
          <a:xfrm>
            <a:off x="2404942" y="-191724"/>
            <a:ext cx="7154436" cy="730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>
                <a:solidFill>
                  <a:srgbClr val="C00000"/>
                </a:solidFill>
                <a:latin typeface="+mj-lt"/>
              </a:rPr>
              <a:t>THƯ VIỆN BIẾT ĐI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89FC8999-1800-4051-92DC-AA454B63433B}"/>
              </a:ext>
            </a:extLst>
          </p:cNvPr>
          <p:cNvSpPr txBox="1"/>
          <p:nvPr/>
        </p:nvSpPr>
        <p:spPr>
          <a:xfrm>
            <a:off x="162231" y="319697"/>
            <a:ext cx="11857703" cy="1953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latin typeface="+mj-lt"/>
              </a:rPr>
              <a:t>     </a:t>
            </a:r>
            <a:r>
              <a:rPr lang="en-US" sz="2400" dirty="0" smtClean="0">
                <a:latin typeface="+mj-lt"/>
              </a:rPr>
              <a:t>      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viện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lưu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báo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mọi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mượn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nghĩ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rằng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viện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nằm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im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chỗ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Nhưng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viện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”.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89FC8999-1800-4051-92DC-AA454B63433B}"/>
              </a:ext>
            </a:extLst>
          </p:cNvPr>
          <p:cNvSpPr txBox="1"/>
          <p:nvPr/>
        </p:nvSpPr>
        <p:spPr>
          <a:xfrm>
            <a:off x="162230" y="2107401"/>
            <a:ext cx="1185770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viện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Lô-gô-xơ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Đức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viện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nổi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nằm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tàu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khổng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lồ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chở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500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khách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từng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qua 45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89FC8999-1800-4051-92DC-AA454B63433B}"/>
              </a:ext>
            </a:extLst>
          </p:cNvPr>
          <p:cNvSpPr txBox="1"/>
          <p:nvPr/>
        </p:nvSpPr>
        <p:spPr>
          <a:xfrm>
            <a:off x="95365" y="3858514"/>
            <a:ext cx="1185770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  Ở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Lan,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trăm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viện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chiếc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xe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buýt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cũ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chạy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khắp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phố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Ở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châu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Phi,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thủ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viện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lưng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lạc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Nhờ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cuốn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băng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qua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mạc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(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Hải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Nam)</a:t>
            </a:r>
          </a:p>
        </p:txBody>
      </p:sp>
      <p:sp>
        <p:nvSpPr>
          <p:cNvPr id="20" name="Oval 19"/>
          <p:cNvSpPr/>
          <p:nvPr/>
        </p:nvSpPr>
        <p:spPr>
          <a:xfrm>
            <a:off x="516180" y="543504"/>
            <a:ext cx="471948" cy="397558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21" name="Oval 20"/>
          <p:cNvSpPr/>
          <p:nvPr/>
        </p:nvSpPr>
        <p:spPr>
          <a:xfrm>
            <a:off x="516175" y="2313315"/>
            <a:ext cx="471948" cy="397558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2" name="Oval 21"/>
          <p:cNvSpPr/>
          <p:nvPr/>
        </p:nvSpPr>
        <p:spPr>
          <a:xfrm>
            <a:off x="457188" y="4060700"/>
            <a:ext cx="471948" cy="397558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3" name="Wave 22"/>
          <p:cNvSpPr/>
          <p:nvPr/>
        </p:nvSpPr>
        <p:spPr>
          <a:xfrm>
            <a:off x="4167058" y="6076335"/>
            <a:ext cx="3848046" cy="687893"/>
          </a:xfrm>
          <a:prstGeom prst="wav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rgbClr val="FF0000"/>
                </a:solidFill>
              </a:rPr>
              <a:t>Đọc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nối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tiếp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đoạn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24" name="Wave 23"/>
          <p:cNvSpPr/>
          <p:nvPr/>
        </p:nvSpPr>
        <p:spPr>
          <a:xfrm>
            <a:off x="3608311" y="6111348"/>
            <a:ext cx="4747697" cy="579140"/>
          </a:xfrm>
          <a:prstGeom prst="wav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rgbClr val="FF0000"/>
                </a:solidFill>
              </a:rPr>
              <a:t>Đọc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đoạn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trong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nhóm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1498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3" grpId="0" animBg="1"/>
      <p:bldP spid="23" grpId="1" animBg="1"/>
      <p:bldP spid="24" grpId="0" animBg="1"/>
      <p:bldP spid="24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6">
            <a:extLst>
              <a:ext uri="{FF2B5EF4-FFF2-40B4-BE49-F238E27FC236}">
                <a16:creationId xmlns=""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5" name="Rectangle: Top Corners Rounded 17">
              <a:extLst>
                <a:ext uri="{FF2B5EF4-FFF2-40B4-BE49-F238E27FC236}">
                  <a16:creationId xmlns=""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Rectangle: Top Corners Rounded 18">
              <a:extLst>
                <a:ext uri="{FF2B5EF4-FFF2-40B4-BE49-F238E27FC236}">
                  <a16:creationId xmlns=""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49932"/>
            <a:ext cx="2331214" cy="233121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61730"/>
            <a:ext cx="1524000" cy="1644399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873138" y="1131700"/>
            <a:ext cx="3704147" cy="2299447"/>
            <a:chOff x="5990828" y="851481"/>
            <a:chExt cx="3704147" cy="2299447"/>
          </a:xfrm>
        </p:grpSpPr>
        <p:sp>
          <p:nvSpPr>
            <p:cNvPr id="41" name="Cloud Callout 51">
              <a:extLst>
                <a:ext uri="{FF2B5EF4-FFF2-40B4-BE49-F238E27FC236}">
                  <a16:creationId xmlns="" xmlns:a16="http://schemas.microsoft.com/office/drawing/2014/main" id="{C5271F82-8A3C-4998-B4CC-8A81F2BA9CD7}"/>
                </a:ext>
              </a:extLst>
            </p:cNvPr>
            <p:cNvSpPr/>
            <p:nvPr/>
          </p:nvSpPr>
          <p:spPr>
            <a:xfrm>
              <a:off x="6010481" y="851481"/>
              <a:ext cx="3684494" cy="2299447"/>
            </a:xfrm>
            <a:prstGeom prst="cloudCallout">
              <a:avLst>
                <a:gd name="adj1" fmla="val 90917"/>
                <a:gd name="adj2" fmla="val 98927"/>
              </a:avLst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TextBox 41">
              <a:extLst>
                <a:ext uri="{FF2B5EF4-FFF2-40B4-BE49-F238E27FC236}">
                  <a16:creationId xmlns="" xmlns:a16="http://schemas.microsoft.com/office/drawing/2014/main" id="{1AFDEF80-9E56-4571-BA2D-400CF94D8EBC}"/>
                </a:ext>
              </a:extLst>
            </p:cNvPr>
            <p:cNvSpPr txBox="1"/>
            <p:nvPr/>
          </p:nvSpPr>
          <p:spPr>
            <a:xfrm>
              <a:off x="5990828" y="1420412"/>
              <a:ext cx="355002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 smtClean="0">
                  <a:latin typeface="Times New Roman" pitchFamily="18" charset="0"/>
                  <a:cs typeface="Times New Roman" pitchFamily="18" charset="0"/>
                </a:rPr>
                <a:t>LUYỆN ĐỌC NHÓM </a:t>
              </a:r>
              <a:endParaRPr lang="en-US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9019" y="1912839"/>
            <a:ext cx="5510981" cy="4195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1147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F9DFA81A-90E5-4FCB-9E96-A1EE0D577C34}"/>
              </a:ext>
            </a:extLst>
          </p:cNvPr>
          <p:cNvSpPr txBox="1"/>
          <p:nvPr/>
        </p:nvSpPr>
        <p:spPr>
          <a:xfrm>
            <a:off x="2404942" y="-191724"/>
            <a:ext cx="7154436" cy="730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>
                <a:solidFill>
                  <a:srgbClr val="C00000"/>
                </a:solidFill>
                <a:latin typeface="+mj-lt"/>
              </a:rPr>
              <a:t>THƯ VIỆN BIẾT ĐI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89FC8999-1800-4051-92DC-AA454B63433B}"/>
              </a:ext>
            </a:extLst>
          </p:cNvPr>
          <p:cNvSpPr txBox="1"/>
          <p:nvPr/>
        </p:nvSpPr>
        <p:spPr>
          <a:xfrm>
            <a:off x="162231" y="319697"/>
            <a:ext cx="11857703" cy="1953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latin typeface="+mj-lt"/>
              </a:rPr>
              <a:t>     </a:t>
            </a:r>
            <a:r>
              <a:rPr lang="en-US" sz="2400" dirty="0" smtClean="0">
                <a:latin typeface="+mj-lt"/>
              </a:rPr>
              <a:t>      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viện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lưu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báo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mọi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mượn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nghĩ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rằng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viện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nằm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im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chỗ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Nhưng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viện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”.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89FC8999-1800-4051-92DC-AA454B63433B}"/>
              </a:ext>
            </a:extLst>
          </p:cNvPr>
          <p:cNvSpPr txBox="1"/>
          <p:nvPr/>
        </p:nvSpPr>
        <p:spPr>
          <a:xfrm>
            <a:off x="162230" y="2107401"/>
            <a:ext cx="1185770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viện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Lô-gô-xơ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Đức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viện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nổi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nằm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tàu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khổng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lồ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chở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500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khách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từng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qua 45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89FC8999-1800-4051-92DC-AA454B63433B}"/>
              </a:ext>
            </a:extLst>
          </p:cNvPr>
          <p:cNvSpPr txBox="1"/>
          <p:nvPr/>
        </p:nvSpPr>
        <p:spPr>
          <a:xfrm>
            <a:off x="95365" y="3858514"/>
            <a:ext cx="1185770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  Ở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Lan,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trăm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viện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chiếc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xe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buýt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cũ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chạy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khắp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phố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Ở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châu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Phi,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thủ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viện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lưng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lạc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Nhờ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cuốn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băng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qua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mạc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(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Hải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Nam)</a:t>
            </a:r>
          </a:p>
        </p:txBody>
      </p:sp>
      <p:sp>
        <p:nvSpPr>
          <p:cNvPr id="20" name="Oval 19"/>
          <p:cNvSpPr/>
          <p:nvPr/>
        </p:nvSpPr>
        <p:spPr>
          <a:xfrm>
            <a:off x="516180" y="543504"/>
            <a:ext cx="471948" cy="397558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21" name="Oval 20"/>
          <p:cNvSpPr/>
          <p:nvPr/>
        </p:nvSpPr>
        <p:spPr>
          <a:xfrm>
            <a:off x="516175" y="2313315"/>
            <a:ext cx="471948" cy="397558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2" name="Oval 21"/>
          <p:cNvSpPr/>
          <p:nvPr/>
        </p:nvSpPr>
        <p:spPr>
          <a:xfrm>
            <a:off x="457188" y="4060700"/>
            <a:ext cx="471948" cy="397558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3" name="Wave 22"/>
          <p:cNvSpPr/>
          <p:nvPr/>
        </p:nvSpPr>
        <p:spPr>
          <a:xfrm>
            <a:off x="4167058" y="6076335"/>
            <a:ext cx="3848046" cy="687893"/>
          </a:xfrm>
          <a:prstGeom prst="wav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rgbClr val="FF0000"/>
                </a:solidFill>
              </a:rPr>
              <a:t>Hai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nhóm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đọc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bài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1" name="Wave 10"/>
          <p:cNvSpPr/>
          <p:nvPr/>
        </p:nvSpPr>
        <p:spPr>
          <a:xfrm>
            <a:off x="4935024" y="6076334"/>
            <a:ext cx="2645646" cy="687893"/>
          </a:xfrm>
          <a:prstGeom prst="wav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rgbClr val="FF0000"/>
                </a:solidFill>
              </a:rPr>
              <a:t>Đọc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cả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bài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08572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3" grpId="1" animBg="1"/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84" y="0"/>
            <a:ext cx="1208261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229386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89FC8999-1800-4051-92DC-AA454B63433B}"/>
              </a:ext>
            </a:extLst>
          </p:cNvPr>
          <p:cNvSpPr txBox="1"/>
          <p:nvPr/>
        </p:nvSpPr>
        <p:spPr>
          <a:xfrm>
            <a:off x="162230" y="1396340"/>
            <a:ext cx="11857703" cy="3675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latin typeface="+mj-lt"/>
              </a:rPr>
              <a:t>     </a:t>
            </a:r>
            <a:r>
              <a:rPr lang="en-US" sz="2400" dirty="0" smtClean="0">
                <a:latin typeface="+mj-lt"/>
              </a:rPr>
              <a:t>   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viện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lưu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báo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mọi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mượn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nghĩ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rằng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viện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nằm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im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chỗ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Nhưng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viện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”.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47518" y="522235"/>
            <a:ext cx="10802885" cy="8852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</a:rPr>
              <a:t>1. </a:t>
            </a:r>
            <a:r>
              <a:rPr lang="en-US" sz="3200" b="1" dirty="0" err="1" smtClean="0">
                <a:latin typeface="UTM Avo" panose="02040603050506020204" pitchFamily="18" charset="0"/>
              </a:rPr>
              <a:t>Mọi</a:t>
            </a:r>
            <a:r>
              <a:rPr lang="en-US" sz="3200" b="1" dirty="0" smtClean="0"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</a:rPr>
              <a:t>người</a:t>
            </a:r>
            <a:r>
              <a:rPr lang="en-US" sz="3200" b="1" dirty="0" smtClean="0"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</a:rPr>
              <a:t>đến</a:t>
            </a:r>
            <a:r>
              <a:rPr lang="en-US" sz="3200" b="1" dirty="0" smtClean="0"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</a:rPr>
              <a:t>thư</a:t>
            </a:r>
            <a:r>
              <a:rPr lang="en-US" sz="3200" b="1" dirty="0" smtClean="0"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</a:rPr>
              <a:t>viện</a:t>
            </a:r>
            <a:r>
              <a:rPr lang="en-US" sz="3200" b="1" dirty="0" smtClean="0"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</a:rPr>
              <a:t>để</a:t>
            </a:r>
            <a:r>
              <a:rPr lang="en-US" sz="3200" b="1" dirty="0" smtClean="0"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</a:rPr>
              <a:t>làm</a:t>
            </a:r>
            <a:r>
              <a:rPr lang="en-US" sz="3200" b="1" dirty="0" smtClean="0"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</a:rPr>
              <a:t>gì</a:t>
            </a:r>
            <a:r>
              <a:rPr lang="en-US" sz="3200" b="1" dirty="0" smtClean="0">
                <a:latin typeface="UTM Avo" panose="02040603050506020204" pitchFamily="18" charset="0"/>
              </a:rPr>
              <a:t>?</a:t>
            </a:r>
            <a:endParaRPr lang="en-US" sz="3200" b="1" dirty="0">
              <a:latin typeface="UTM Avo" panose="02040603050506020204" pitchFamily="18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280220" y="3101130"/>
            <a:ext cx="166656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3215149" y="3101130"/>
            <a:ext cx="364285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542202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E6CDFF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16C88818-C0C0-400F-98A9-FC392E078C62}"/>
              </a:ext>
            </a:extLst>
          </p:cNvPr>
          <p:cNvSpPr txBox="1"/>
          <p:nvPr/>
        </p:nvSpPr>
        <p:spPr>
          <a:xfrm>
            <a:off x="353988" y="2705359"/>
            <a:ext cx="10545071" cy="1042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vi-VN" sz="3600" b="1" dirty="0">
                <a:solidFill>
                  <a:srgbClr val="FF0000"/>
                </a:solidFill>
                <a:latin typeface="+mj-lt"/>
              </a:rPr>
              <a:t>2. </a:t>
            </a:r>
            <a:r>
              <a:rPr lang="en-US" sz="3600" b="1" dirty="0" err="1">
                <a:solidFill>
                  <a:srgbClr val="0070C0"/>
                </a:solidFill>
                <a:latin typeface="+mj-lt"/>
              </a:rPr>
              <a:t>Những</a:t>
            </a:r>
            <a:r>
              <a:rPr lang="en-US" sz="3600" b="1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+mj-lt"/>
              </a:rPr>
              <a:t>thư</a:t>
            </a:r>
            <a:r>
              <a:rPr lang="en-US" sz="3600" b="1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+mj-lt"/>
              </a:rPr>
              <a:t>viện</a:t>
            </a:r>
            <a:r>
              <a:rPr lang="en-US" sz="3600" b="1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+mj-lt"/>
              </a:rPr>
              <a:t>sau</a:t>
            </a:r>
            <a:r>
              <a:rPr lang="en-US" sz="3600" b="1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+mj-lt"/>
              </a:rPr>
              <a:t>được</a:t>
            </a:r>
            <a:r>
              <a:rPr lang="en-US" sz="3600" b="1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+mj-lt"/>
              </a:rPr>
              <a:t>đặt</a:t>
            </a:r>
            <a:r>
              <a:rPr lang="en-US" sz="3600" b="1" dirty="0">
                <a:solidFill>
                  <a:srgbClr val="0070C0"/>
                </a:solidFill>
                <a:latin typeface="+mj-lt"/>
              </a:rPr>
              <a:t> ở </a:t>
            </a:r>
            <a:r>
              <a:rPr lang="en-US" sz="3600" b="1" dirty="0" err="1">
                <a:solidFill>
                  <a:srgbClr val="0070C0"/>
                </a:solidFill>
                <a:latin typeface="+mj-lt"/>
              </a:rPr>
              <a:t>đâu</a:t>
            </a:r>
            <a:r>
              <a:rPr lang="vi-VN" sz="3600" b="1" dirty="0">
                <a:solidFill>
                  <a:srgbClr val="0070C0"/>
                </a:solidFill>
                <a:latin typeface="+mj-lt"/>
              </a:rPr>
              <a:t>?</a:t>
            </a:r>
            <a:endParaRPr lang="en-US" sz="3600" b="1" dirty="0">
              <a:solidFill>
                <a:srgbClr val="0070C0"/>
              </a:solidFill>
              <a:latin typeface="+mj-lt"/>
            </a:endParaRPr>
          </a:p>
        </p:txBody>
      </p:sp>
      <p:graphicFrame>
        <p:nvGraphicFramePr>
          <p:cNvPr id="11" name="Table 10">
            <a:extLst>
              <a:ext uri="{FF2B5EF4-FFF2-40B4-BE49-F238E27FC236}">
                <a16:creationId xmlns="" xmlns:a16="http://schemas.microsoft.com/office/drawing/2014/main" id="{7876295D-94B1-4093-ACC0-FF4D990157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596105"/>
              </p:ext>
            </p:extLst>
          </p:nvPr>
        </p:nvGraphicFramePr>
        <p:xfrm>
          <a:off x="324463" y="3914373"/>
          <a:ext cx="5112929" cy="2427396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5112929">
                  <a:extLst>
                    <a:ext uri="{9D8B030D-6E8A-4147-A177-3AD203B41FA5}">
                      <a16:colId xmlns="" xmlns:a16="http://schemas.microsoft.com/office/drawing/2014/main" val="824984181"/>
                    </a:ext>
                  </a:extLst>
                </a:gridCol>
              </a:tblGrid>
              <a:tr h="548058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000000"/>
                          </a:solidFill>
                          <a:latin typeface="+mj-lt"/>
                        </a:rPr>
                        <a:t>A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="" xmlns:a16="http://schemas.microsoft.com/office/drawing/2014/main" val="1295312965"/>
                  </a:ext>
                </a:extLst>
              </a:tr>
              <a:tr h="779364">
                <a:tc>
                  <a:txBody>
                    <a:bodyPr/>
                    <a:lstStyle/>
                    <a:p>
                      <a:pPr algn="l"/>
                      <a:r>
                        <a:rPr lang="en-US" sz="2800" dirty="0" err="1">
                          <a:solidFill>
                            <a:srgbClr val="000000"/>
                          </a:solidFill>
                          <a:latin typeface="+mj-lt"/>
                        </a:rPr>
                        <a:t>Thư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latin typeface="+mj-lt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latin typeface="+mj-lt"/>
                        </a:rPr>
                        <a:t>viện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latin typeface="+mj-lt"/>
                        </a:rPr>
                        <a:t> Lô-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latin typeface="+mj-lt"/>
                        </a:rPr>
                        <a:t>gô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latin typeface="+mj-lt"/>
                        </a:rPr>
                        <a:t>-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latin typeface="+mj-lt"/>
                        </a:rPr>
                        <a:t>xơ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latin typeface="+mj-lt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latin typeface="+mj-lt"/>
                        </a:rPr>
                        <a:t>của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latin typeface="+mj-lt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latin typeface="+mj-lt"/>
                        </a:rPr>
                        <a:t>Đức</a:t>
                      </a:r>
                      <a:endParaRPr lang="en-US" sz="2800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="" xmlns:a16="http://schemas.microsoft.com/office/drawing/2014/main" val="1824778928"/>
                  </a:ext>
                </a:extLst>
              </a:tr>
              <a:tr h="549696">
                <a:tc>
                  <a:txBody>
                    <a:bodyPr/>
                    <a:lstStyle/>
                    <a:p>
                      <a:pPr algn="l"/>
                      <a:r>
                        <a:rPr lang="en-US" sz="2800" baseline="0" dirty="0" err="1">
                          <a:solidFill>
                            <a:srgbClr val="000000"/>
                          </a:solidFill>
                          <a:latin typeface="+mj-lt"/>
                        </a:rPr>
                        <a:t>Nhiều</a:t>
                      </a:r>
                      <a:r>
                        <a:rPr lang="en-US" sz="2800" baseline="0" dirty="0">
                          <a:solidFill>
                            <a:srgbClr val="000000"/>
                          </a:solidFill>
                          <a:latin typeface="+mj-lt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rgbClr val="000000"/>
                          </a:solidFill>
                          <a:latin typeface="+mj-lt"/>
                        </a:rPr>
                        <a:t>thư</a:t>
                      </a:r>
                      <a:r>
                        <a:rPr lang="en-US" sz="2800" baseline="0" dirty="0">
                          <a:solidFill>
                            <a:srgbClr val="000000"/>
                          </a:solidFill>
                          <a:latin typeface="+mj-lt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rgbClr val="000000"/>
                          </a:solidFill>
                          <a:latin typeface="+mj-lt"/>
                        </a:rPr>
                        <a:t>viện</a:t>
                      </a:r>
                      <a:r>
                        <a:rPr lang="en-US" sz="2800" baseline="0" dirty="0">
                          <a:solidFill>
                            <a:srgbClr val="000000"/>
                          </a:solidFill>
                          <a:latin typeface="+mj-lt"/>
                        </a:rPr>
                        <a:t> ở </a:t>
                      </a:r>
                      <a:r>
                        <a:rPr lang="en-US" sz="2800" baseline="0" dirty="0" err="1">
                          <a:solidFill>
                            <a:srgbClr val="000000"/>
                          </a:solidFill>
                          <a:latin typeface="+mj-lt"/>
                        </a:rPr>
                        <a:t>Phần</a:t>
                      </a:r>
                      <a:r>
                        <a:rPr lang="en-US" sz="2800" baseline="0" dirty="0">
                          <a:solidFill>
                            <a:srgbClr val="000000"/>
                          </a:solidFill>
                          <a:latin typeface="+mj-lt"/>
                        </a:rPr>
                        <a:t> Lan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="" xmlns:a16="http://schemas.microsoft.com/office/drawing/2014/main" val="3620456872"/>
                  </a:ext>
                </a:extLst>
              </a:tr>
              <a:tr h="549696">
                <a:tc>
                  <a:txBody>
                    <a:bodyPr/>
                    <a:lstStyle/>
                    <a:p>
                      <a:pPr algn="l"/>
                      <a:r>
                        <a:rPr lang="en-US" sz="2800" baseline="0" dirty="0" err="1">
                          <a:solidFill>
                            <a:srgbClr val="000000"/>
                          </a:solidFill>
                          <a:latin typeface="+mj-lt"/>
                        </a:rPr>
                        <a:t>Một</a:t>
                      </a:r>
                      <a:r>
                        <a:rPr lang="en-US" sz="2800" baseline="0" dirty="0">
                          <a:solidFill>
                            <a:srgbClr val="000000"/>
                          </a:solidFill>
                          <a:latin typeface="+mj-lt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rgbClr val="000000"/>
                          </a:solidFill>
                          <a:latin typeface="+mj-lt"/>
                        </a:rPr>
                        <a:t>thư</a:t>
                      </a:r>
                      <a:r>
                        <a:rPr lang="en-US" sz="2800" baseline="0" dirty="0">
                          <a:solidFill>
                            <a:srgbClr val="000000"/>
                          </a:solidFill>
                          <a:latin typeface="+mj-lt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rgbClr val="000000"/>
                          </a:solidFill>
                          <a:latin typeface="+mj-lt"/>
                        </a:rPr>
                        <a:t>viện</a:t>
                      </a:r>
                      <a:r>
                        <a:rPr lang="en-US" sz="2800" baseline="0" dirty="0">
                          <a:solidFill>
                            <a:srgbClr val="000000"/>
                          </a:solidFill>
                          <a:latin typeface="+mj-lt"/>
                        </a:rPr>
                        <a:t> ở </a:t>
                      </a:r>
                      <a:r>
                        <a:rPr lang="en-US" sz="2800" baseline="0" dirty="0" err="1">
                          <a:solidFill>
                            <a:srgbClr val="000000"/>
                          </a:solidFill>
                          <a:latin typeface="+mj-lt"/>
                        </a:rPr>
                        <a:t>châu</a:t>
                      </a:r>
                      <a:r>
                        <a:rPr lang="en-US" sz="2800" baseline="0" dirty="0">
                          <a:solidFill>
                            <a:srgbClr val="000000"/>
                          </a:solidFill>
                          <a:latin typeface="+mj-lt"/>
                        </a:rPr>
                        <a:t> Phi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="" xmlns:a16="http://schemas.microsoft.com/office/drawing/2014/main" val="2402026801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="" xmlns:a16="http://schemas.microsoft.com/office/drawing/2014/main" id="{5083807E-CF95-4C63-B932-3031515BAD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1099302"/>
              </p:ext>
            </p:extLst>
          </p:nvPr>
        </p:nvGraphicFramePr>
        <p:xfrm>
          <a:off x="6691477" y="3908330"/>
          <a:ext cx="5239966" cy="2397378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5239966">
                  <a:extLst>
                    <a:ext uri="{9D8B030D-6E8A-4147-A177-3AD203B41FA5}">
                      <a16:colId xmlns="" xmlns:a16="http://schemas.microsoft.com/office/drawing/2014/main" val="824984181"/>
                    </a:ext>
                  </a:extLst>
                </a:gridCol>
              </a:tblGrid>
              <a:tr h="540452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000000"/>
                          </a:solidFill>
                          <a:latin typeface="+mj-lt"/>
                        </a:rPr>
                        <a:t>B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="" xmlns:a16="http://schemas.microsoft.com/office/drawing/2014/main" val="1295312965"/>
                  </a:ext>
                </a:extLst>
              </a:tr>
              <a:tr h="616246">
                <a:tc>
                  <a:txBody>
                    <a:bodyPr/>
                    <a:lstStyle/>
                    <a:p>
                      <a:pPr algn="l"/>
                      <a:r>
                        <a:rPr lang="en-US" sz="2800" dirty="0" err="1">
                          <a:solidFill>
                            <a:srgbClr val="000000"/>
                          </a:solidFill>
                          <a:latin typeface="+mj-lt"/>
                        </a:rPr>
                        <a:t>đặt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latin typeface="+mj-lt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latin typeface="+mj-lt"/>
                        </a:rPr>
                        <a:t>trên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latin typeface="+mj-lt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latin typeface="+mj-lt"/>
                        </a:rPr>
                        <a:t>những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latin typeface="+mj-lt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latin typeface="+mj-lt"/>
                        </a:rPr>
                        <a:t>chiếc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latin typeface="+mj-lt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latin typeface="+mj-lt"/>
                        </a:rPr>
                        <a:t>xe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latin typeface="+mj-lt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latin typeface="+mj-lt"/>
                        </a:rPr>
                        <a:t>buýt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latin typeface="+mj-lt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latin typeface="+mj-lt"/>
                        </a:rPr>
                        <a:t>cũ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latin typeface="+mj-lt"/>
                        </a:rPr>
                        <a:t>.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="" xmlns:a16="http://schemas.microsoft.com/office/drawing/2014/main" val="1824778928"/>
                  </a:ext>
                </a:extLst>
              </a:tr>
              <a:tr h="616246">
                <a:tc>
                  <a:txBody>
                    <a:bodyPr/>
                    <a:lstStyle/>
                    <a:p>
                      <a:pPr algn="l"/>
                      <a:r>
                        <a:rPr lang="en-US" sz="2800" baseline="0" dirty="0" err="1">
                          <a:solidFill>
                            <a:srgbClr val="000000"/>
                          </a:solidFill>
                          <a:latin typeface="+mj-lt"/>
                        </a:rPr>
                        <a:t>đặt</a:t>
                      </a:r>
                      <a:r>
                        <a:rPr lang="en-US" sz="2800" baseline="0" dirty="0">
                          <a:solidFill>
                            <a:srgbClr val="000000"/>
                          </a:solidFill>
                          <a:latin typeface="+mj-lt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rgbClr val="000000"/>
                          </a:solidFill>
                          <a:latin typeface="+mj-lt"/>
                        </a:rPr>
                        <a:t>trên</a:t>
                      </a:r>
                      <a:r>
                        <a:rPr lang="en-US" sz="2800" baseline="0" dirty="0">
                          <a:solidFill>
                            <a:srgbClr val="000000"/>
                          </a:solidFill>
                          <a:latin typeface="+mj-lt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rgbClr val="000000"/>
                          </a:solidFill>
                          <a:latin typeface="+mj-lt"/>
                        </a:rPr>
                        <a:t>lưng</a:t>
                      </a:r>
                      <a:r>
                        <a:rPr lang="en-US" sz="2800" baseline="0" dirty="0">
                          <a:solidFill>
                            <a:srgbClr val="000000"/>
                          </a:solidFill>
                          <a:latin typeface="+mj-lt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rgbClr val="000000"/>
                          </a:solidFill>
                          <a:latin typeface="+mj-lt"/>
                        </a:rPr>
                        <a:t>lạc</a:t>
                      </a:r>
                      <a:r>
                        <a:rPr lang="en-US" sz="2800" baseline="0" dirty="0">
                          <a:solidFill>
                            <a:srgbClr val="000000"/>
                          </a:solidFill>
                          <a:latin typeface="+mj-lt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rgbClr val="000000"/>
                          </a:solidFill>
                          <a:latin typeface="+mj-lt"/>
                        </a:rPr>
                        <a:t>đà</a:t>
                      </a:r>
                      <a:r>
                        <a:rPr lang="en-US" sz="2800" baseline="0" dirty="0">
                          <a:solidFill>
                            <a:srgbClr val="000000"/>
                          </a:solidFill>
                          <a:latin typeface="+mj-lt"/>
                        </a:rPr>
                        <a:t>.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="" xmlns:a16="http://schemas.microsoft.com/office/drawing/2014/main" val="3620456872"/>
                  </a:ext>
                </a:extLst>
              </a:tr>
              <a:tr h="616246">
                <a:tc>
                  <a:txBody>
                    <a:bodyPr/>
                    <a:lstStyle/>
                    <a:p>
                      <a:pPr algn="l"/>
                      <a:r>
                        <a:rPr lang="en-US" sz="2800" baseline="0" dirty="0" err="1">
                          <a:solidFill>
                            <a:srgbClr val="000000"/>
                          </a:solidFill>
                          <a:latin typeface="+mj-lt"/>
                        </a:rPr>
                        <a:t>đặt</a:t>
                      </a:r>
                      <a:r>
                        <a:rPr lang="en-US" sz="2800" baseline="0" dirty="0">
                          <a:solidFill>
                            <a:srgbClr val="000000"/>
                          </a:solidFill>
                          <a:latin typeface="+mj-lt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rgbClr val="000000"/>
                          </a:solidFill>
                          <a:latin typeface="+mj-lt"/>
                        </a:rPr>
                        <a:t>trên</a:t>
                      </a:r>
                      <a:r>
                        <a:rPr lang="en-US" sz="2800" baseline="0" dirty="0">
                          <a:solidFill>
                            <a:srgbClr val="000000"/>
                          </a:solidFill>
                          <a:latin typeface="+mj-lt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rgbClr val="000000"/>
                          </a:solidFill>
                          <a:latin typeface="+mj-lt"/>
                        </a:rPr>
                        <a:t>một</a:t>
                      </a:r>
                      <a:r>
                        <a:rPr lang="en-US" sz="2800" baseline="0" dirty="0">
                          <a:solidFill>
                            <a:srgbClr val="000000"/>
                          </a:solidFill>
                          <a:latin typeface="+mj-lt"/>
                        </a:rPr>
                        <a:t> con </a:t>
                      </a:r>
                      <a:r>
                        <a:rPr lang="en-US" sz="2800" baseline="0" dirty="0" err="1">
                          <a:solidFill>
                            <a:srgbClr val="000000"/>
                          </a:solidFill>
                          <a:latin typeface="+mj-lt"/>
                        </a:rPr>
                        <a:t>tàu</a:t>
                      </a:r>
                      <a:r>
                        <a:rPr lang="en-US" sz="2800" baseline="0" dirty="0">
                          <a:solidFill>
                            <a:srgbClr val="000000"/>
                          </a:solidFill>
                          <a:latin typeface="+mj-lt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rgbClr val="000000"/>
                          </a:solidFill>
                          <a:latin typeface="+mj-lt"/>
                        </a:rPr>
                        <a:t>biển</a:t>
                      </a:r>
                      <a:r>
                        <a:rPr lang="en-US" sz="2800" baseline="0" dirty="0">
                          <a:solidFill>
                            <a:srgbClr val="000000"/>
                          </a:solidFill>
                          <a:latin typeface="+mj-lt"/>
                        </a:rPr>
                        <a:t>.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="" xmlns:a16="http://schemas.microsoft.com/office/drawing/2014/main" val="2402026801"/>
                  </a:ext>
                </a:extLst>
              </a:tr>
            </a:tbl>
          </a:graphicData>
        </a:graphic>
      </p:graphicFrame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2E588D91-37E1-49B8-B97D-70ABD22DD8B3}"/>
              </a:ext>
            </a:extLst>
          </p:cNvPr>
          <p:cNvCxnSpPr>
            <a:cxnSpLocks/>
          </p:cNvCxnSpPr>
          <p:nvPr/>
        </p:nvCxnSpPr>
        <p:spPr>
          <a:xfrm>
            <a:off x="5435433" y="4685261"/>
            <a:ext cx="1274743" cy="123434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="" xmlns:a16="http://schemas.microsoft.com/office/drawing/2014/main" id="{5A09EF27-D62C-4952-A79C-67B1E41A78A0}"/>
              </a:ext>
            </a:extLst>
          </p:cNvPr>
          <p:cNvCxnSpPr>
            <a:cxnSpLocks/>
          </p:cNvCxnSpPr>
          <p:nvPr/>
        </p:nvCxnSpPr>
        <p:spPr>
          <a:xfrm flipV="1">
            <a:off x="5416734" y="4727718"/>
            <a:ext cx="1293442" cy="79593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="" xmlns:a16="http://schemas.microsoft.com/office/drawing/2014/main" id="{3A0B4E01-421F-46A5-B6F5-C9E0C02C5DB2}"/>
              </a:ext>
            </a:extLst>
          </p:cNvPr>
          <p:cNvCxnSpPr>
            <a:cxnSpLocks/>
          </p:cNvCxnSpPr>
          <p:nvPr/>
        </p:nvCxnSpPr>
        <p:spPr>
          <a:xfrm flipV="1">
            <a:off x="5416734" y="5376171"/>
            <a:ext cx="1293442" cy="69189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89FC8999-1800-4051-92DC-AA454B63433B}"/>
              </a:ext>
            </a:extLst>
          </p:cNvPr>
          <p:cNvSpPr txBox="1"/>
          <p:nvPr/>
        </p:nvSpPr>
        <p:spPr>
          <a:xfrm>
            <a:off x="162230" y="135068"/>
            <a:ext cx="11857703" cy="12262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viện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Lô-gô-xơ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Đức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viện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nổi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nằm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tàu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khổng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lồ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chở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500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khách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từng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qua 45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89FC8999-1800-4051-92DC-AA454B63433B}"/>
              </a:ext>
            </a:extLst>
          </p:cNvPr>
          <p:cNvSpPr txBox="1"/>
          <p:nvPr/>
        </p:nvSpPr>
        <p:spPr>
          <a:xfrm>
            <a:off x="169105" y="1325757"/>
            <a:ext cx="11857703" cy="16879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   Ở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Lan,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trăm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viện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chiếc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xe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buýt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cũ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chạy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khắp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phố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Ở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châu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Phi,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thủ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viện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lưng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Nhờ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cuốn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băng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qua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		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67033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-100122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Tư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23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3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815909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Tiếng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2016915" y="1699858"/>
            <a:ext cx="70931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Bài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18: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Thư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viện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biết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đi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(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t1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+ 2)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 1 ô ly" pitchFamily="34" charset="0"/>
              <a:ea typeface="方正卡通简体" panose="03000509000000000000" pitchFamily="65" charset="-122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279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89FC8999-1800-4051-92DC-AA454B63433B}"/>
              </a:ext>
            </a:extLst>
          </p:cNvPr>
          <p:cNvSpPr txBox="1"/>
          <p:nvPr/>
        </p:nvSpPr>
        <p:spPr>
          <a:xfrm>
            <a:off x="334296" y="1251995"/>
            <a:ext cx="11857703" cy="1307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viện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nằm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tàu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khổng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lồ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chở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500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khách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từng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qua 45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89FC8999-1800-4051-92DC-AA454B63433B}"/>
              </a:ext>
            </a:extLst>
          </p:cNvPr>
          <p:cNvSpPr txBox="1"/>
          <p:nvPr/>
        </p:nvSpPr>
        <p:spPr>
          <a:xfrm>
            <a:off x="95365" y="2501698"/>
            <a:ext cx="1185770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viện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nằm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chiếc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xe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buýt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cũ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chạy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khắp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phố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     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viện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viện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lưng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lạc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băng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qua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mạc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	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B5D55338-2E38-446A-9940-5A00DA1F8DD0}"/>
              </a:ext>
            </a:extLst>
          </p:cNvPr>
          <p:cNvSpPr txBox="1"/>
          <p:nvPr/>
        </p:nvSpPr>
        <p:spPr>
          <a:xfrm>
            <a:off x="0" y="380229"/>
            <a:ext cx="11942080" cy="8345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3600" b="1" dirty="0">
                <a:solidFill>
                  <a:srgbClr val="FF0000"/>
                </a:solidFill>
                <a:latin typeface="+mj-lt"/>
              </a:rPr>
              <a:t>3.</a:t>
            </a:r>
            <a:r>
              <a:rPr lang="vi-VN" sz="3600" b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3600" b="1" dirty="0" err="1">
                <a:latin typeface="+mj-lt"/>
              </a:rPr>
              <a:t>Vì</a:t>
            </a:r>
            <a:r>
              <a:rPr lang="en-US" sz="3600" b="1" dirty="0">
                <a:latin typeface="+mj-lt"/>
              </a:rPr>
              <a:t> </a:t>
            </a:r>
            <a:r>
              <a:rPr lang="en-US" sz="3600" b="1" dirty="0" err="1">
                <a:latin typeface="+mj-lt"/>
              </a:rPr>
              <a:t>sao</a:t>
            </a:r>
            <a:r>
              <a:rPr lang="en-US" sz="3600" b="1" dirty="0">
                <a:latin typeface="+mj-lt"/>
              </a:rPr>
              <a:t> </a:t>
            </a:r>
            <a:r>
              <a:rPr lang="en-US" sz="3600" b="1" dirty="0" err="1">
                <a:latin typeface="+mj-lt"/>
              </a:rPr>
              <a:t>các</a:t>
            </a:r>
            <a:r>
              <a:rPr lang="en-US" sz="3600" b="1" dirty="0">
                <a:latin typeface="+mj-lt"/>
              </a:rPr>
              <a:t> </a:t>
            </a:r>
            <a:r>
              <a:rPr lang="en-US" sz="3600" b="1" dirty="0" err="1">
                <a:latin typeface="+mj-lt"/>
              </a:rPr>
              <a:t>thư</a:t>
            </a:r>
            <a:r>
              <a:rPr lang="en-US" sz="3600" b="1" dirty="0">
                <a:latin typeface="+mj-lt"/>
              </a:rPr>
              <a:t> </a:t>
            </a:r>
            <a:r>
              <a:rPr lang="en-US" sz="3600" b="1" dirty="0" err="1">
                <a:latin typeface="+mj-lt"/>
              </a:rPr>
              <a:t>viện</a:t>
            </a:r>
            <a:r>
              <a:rPr lang="en-US" sz="3600" b="1" dirty="0">
                <a:latin typeface="+mj-lt"/>
              </a:rPr>
              <a:t> </a:t>
            </a:r>
            <a:r>
              <a:rPr lang="en-US" sz="3600" b="1" dirty="0" err="1">
                <a:latin typeface="+mj-lt"/>
              </a:rPr>
              <a:t>kể</a:t>
            </a:r>
            <a:r>
              <a:rPr lang="en-US" sz="3600" b="1" dirty="0">
                <a:latin typeface="+mj-lt"/>
              </a:rPr>
              <a:t> </a:t>
            </a:r>
            <a:r>
              <a:rPr lang="en-US" sz="3600" b="1" dirty="0" err="1">
                <a:latin typeface="+mj-lt"/>
              </a:rPr>
              <a:t>trên</a:t>
            </a:r>
            <a:r>
              <a:rPr lang="en-US" sz="3600" b="1" dirty="0">
                <a:latin typeface="+mj-lt"/>
              </a:rPr>
              <a:t> </a:t>
            </a:r>
            <a:r>
              <a:rPr lang="en-US" sz="3600" b="1" dirty="0" err="1">
                <a:latin typeface="+mj-lt"/>
              </a:rPr>
              <a:t>được</a:t>
            </a:r>
            <a:r>
              <a:rPr lang="en-US" sz="3600" b="1" dirty="0">
                <a:latin typeface="+mj-lt"/>
              </a:rPr>
              <a:t> </a:t>
            </a:r>
            <a:r>
              <a:rPr lang="en-US" sz="3600" b="1" dirty="0" err="1">
                <a:latin typeface="+mj-lt"/>
              </a:rPr>
              <a:t>gọi</a:t>
            </a:r>
            <a:r>
              <a:rPr lang="en-US" sz="3600" b="1" dirty="0">
                <a:latin typeface="+mj-lt"/>
              </a:rPr>
              <a:t> </a:t>
            </a:r>
            <a:r>
              <a:rPr lang="en-US" sz="3600" b="1" dirty="0" err="1">
                <a:latin typeface="+mj-lt"/>
              </a:rPr>
              <a:t>là</a:t>
            </a:r>
            <a:r>
              <a:rPr lang="en-US" sz="3600" b="1" dirty="0">
                <a:latin typeface="+mj-lt"/>
              </a:rPr>
              <a:t> “</a:t>
            </a:r>
            <a:r>
              <a:rPr lang="en-US" sz="3600" b="1" dirty="0" err="1">
                <a:latin typeface="+mj-lt"/>
              </a:rPr>
              <a:t>thư</a:t>
            </a:r>
            <a:r>
              <a:rPr lang="en-US" sz="3600" b="1" dirty="0">
                <a:latin typeface="+mj-lt"/>
              </a:rPr>
              <a:t> </a:t>
            </a:r>
            <a:r>
              <a:rPr lang="en-US" sz="3600" b="1" dirty="0" err="1">
                <a:latin typeface="+mj-lt"/>
              </a:rPr>
              <a:t>viện</a:t>
            </a:r>
            <a:r>
              <a:rPr lang="en-US" sz="3600" b="1" dirty="0">
                <a:latin typeface="+mj-lt"/>
              </a:rPr>
              <a:t> </a:t>
            </a:r>
            <a:r>
              <a:rPr lang="en-US" sz="3600" b="1" dirty="0" err="1">
                <a:latin typeface="+mj-lt"/>
              </a:rPr>
              <a:t>biết</a:t>
            </a:r>
            <a:r>
              <a:rPr lang="en-US" sz="3600" b="1" dirty="0">
                <a:latin typeface="+mj-lt"/>
              </a:rPr>
              <a:t> </a:t>
            </a:r>
            <a:r>
              <a:rPr lang="en-US" sz="3600" b="1" dirty="0" err="1">
                <a:latin typeface="+mj-lt"/>
              </a:rPr>
              <a:t>đi</a:t>
            </a:r>
            <a:r>
              <a:rPr lang="en-US" sz="3600" b="1" dirty="0">
                <a:latin typeface="+mj-lt"/>
              </a:rPr>
              <a:t>”</a:t>
            </a:r>
            <a:r>
              <a:rPr lang="vi-VN" sz="3600" b="1" dirty="0">
                <a:latin typeface="+mj-lt"/>
              </a:rPr>
              <a:t>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9D39EB17-5046-4F41-A5B1-93F7EECFD63C}"/>
              </a:ext>
            </a:extLst>
          </p:cNvPr>
          <p:cNvSpPr txBox="1"/>
          <p:nvPr/>
        </p:nvSpPr>
        <p:spPr>
          <a:xfrm>
            <a:off x="287089" y="4533023"/>
            <a:ext cx="12096634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500" dirty="0" err="1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C</a:t>
            </a:r>
            <a:r>
              <a:rPr lang="en-US" sz="3500" dirty="0" err="1" smtClean="0">
                <a:solidFill>
                  <a:srgbClr val="FF0000"/>
                </a:solidFill>
                <a:latin typeface="+mj-lt"/>
              </a:rPr>
              <a:t>húng</a:t>
            </a:r>
            <a:r>
              <a:rPr lang="en-US" sz="35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3500" dirty="0" err="1">
                <a:solidFill>
                  <a:srgbClr val="FF0000"/>
                </a:solidFill>
                <a:latin typeface="+mj-lt"/>
              </a:rPr>
              <a:t>có</a:t>
            </a:r>
            <a:r>
              <a:rPr lang="en-US" sz="35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3500" dirty="0" err="1">
                <a:solidFill>
                  <a:srgbClr val="FF0000"/>
                </a:solidFill>
                <a:latin typeface="+mj-lt"/>
              </a:rPr>
              <a:t>khả</a:t>
            </a:r>
            <a:r>
              <a:rPr lang="en-US" sz="35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3500" dirty="0" err="1">
                <a:solidFill>
                  <a:srgbClr val="FF0000"/>
                </a:solidFill>
                <a:latin typeface="+mj-lt"/>
              </a:rPr>
              <a:t>năng</a:t>
            </a:r>
            <a:r>
              <a:rPr lang="en-US" sz="3500" dirty="0">
                <a:solidFill>
                  <a:srgbClr val="FF0000"/>
                </a:solidFill>
                <a:latin typeface="+mj-lt"/>
              </a:rPr>
              <a:t> di </a:t>
            </a:r>
            <a:r>
              <a:rPr lang="en-US" sz="3500" dirty="0" err="1">
                <a:solidFill>
                  <a:srgbClr val="FF0000"/>
                </a:solidFill>
                <a:latin typeface="+mj-lt"/>
              </a:rPr>
              <a:t>chuyển</a:t>
            </a:r>
            <a:r>
              <a:rPr lang="en-US" sz="35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3500" dirty="0" err="1">
                <a:solidFill>
                  <a:srgbClr val="FF0000"/>
                </a:solidFill>
                <a:latin typeface="+mj-lt"/>
              </a:rPr>
              <a:t>để</a:t>
            </a:r>
            <a:r>
              <a:rPr lang="en-US" sz="35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3500" dirty="0" err="1">
                <a:solidFill>
                  <a:srgbClr val="FF0000"/>
                </a:solidFill>
                <a:latin typeface="+mj-lt"/>
              </a:rPr>
              <a:t>mang</a:t>
            </a:r>
            <a:r>
              <a:rPr lang="en-US" sz="35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3500" dirty="0" err="1">
                <a:solidFill>
                  <a:srgbClr val="FF0000"/>
                </a:solidFill>
                <a:latin typeface="+mj-lt"/>
              </a:rPr>
              <a:t>sách</a:t>
            </a:r>
            <a:r>
              <a:rPr lang="en-US" sz="35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3500" dirty="0" err="1">
                <a:solidFill>
                  <a:srgbClr val="FF0000"/>
                </a:solidFill>
                <a:latin typeface="+mj-lt"/>
              </a:rPr>
              <a:t>đến</a:t>
            </a:r>
            <a:r>
              <a:rPr lang="en-US" sz="35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3500" dirty="0" err="1">
                <a:solidFill>
                  <a:srgbClr val="FF0000"/>
                </a:solidFill>
                <a:latin typeface="+mj-lt"/>
              </a:rPr>
              <a:t>cho</a:t>
            </a:r>
            <a:r>
              <a:rPr lang="en-US" sz="35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3500" dirty="0" err="1">
                <a:solidFill>
                  <a:srgbClr val="FF0000"/>
                </a:solidFill>
                <a:latin typeface="+mj-lt"/>
              </a:rPr>
              <a:t>người</a:t>
            </a:r>
            <a:r>
              <a:rPr lang="en-US" sz="35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3500" dirty="0" err="1">
                <a:solidFill>
                  <a:srgbClr val="FF0000"/>
                </a:solidFill>
                <a:latin typeface="+mj-lt"/>
              </a:rPr>
              <a:t>đọc</a:t>
            </a:r>
            <a:r>
              <a:rPr lang="en-US" sz="3500" dirty="0">
                <a:solidFill>
                  <a:srgbClr val="FF0000"/>
                </a:solidFill>
                <a:latin typeface="+mj-lt"/>
              </a:rPr>
              <a:t>.</a:t>
            </a:r>
            <a:endParaRPr lang="vi-VN" sz="3500" dirty="0">
              <a:solidFill>
                <a:srgbClr val="FF0000"/>
              </a:solidFill>
              <a:latin typeface="+mj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77622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20000"/>
            <a:lumOff val="8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DB9D681-F163-44D1-A491-C20D563D1A53}"/>
              </a:ext>
            </a:extLst>
          </p:cNvPr>
          <p:cNvSpPr txBox="1"/>
          <p:nvPr/>
        </p:nvSpPr>
        <p:spPr>
          <a:xfrm>
            <a:off x="278977" y="647680"/>
            <a:ext cx="9791279" cy="9169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b="1" dirty="0">
                <a:solidFill>
                  <a:srgbClr val="FF0000"/>
                </a:solidFill>
                <a:latin typeface="+mj-lt"/>
              </a:rPr>
              <a:t>4</a:t>
            </a:r>
            <a:r>
              <a:rPr lang="vi-VN" sz="4000" b="1" dirty="0">
                <a:solidFill>
                  <a:srgbClr val="FF0000"/>
                </a:solidFill>
                <a:latin typeface="+mj-lt"/>
              </a:rPr>
              <a:t>. </a:t>
            </a:r>
            <a:r>
              <a:rPr lang="en-US" sz="4000" b="1" dirty="0">
                <a:latin typeface="+mj-lt"/>
              </a:rPr>
              <a:t>Theo </a:t>
            </a:r>
            <a:r>
              <a:rPr lang="en-US" sz="4000" b="1" dirty="0" err="1">
                <a:latin typeface="+mj-lt"/>
              </a:rPr>
              <a:t>em</a:t>
            </a:r>
            <a:r>
              <a:rPr lang="en-US" sz="4000" b="1" dirty="0">
                <a:latin typeface="+mj-lt"/>
              </a:rPr>
              <a:t> “</a:t>
            </a:r>
            <a:r>
              <a:rPr lang="en-US" sz="4000" b="1" dirty="0" err="1">
                <a:latin typeface="+mj-lt"/>
              </a:rPr>
              <a:t>thư</a:t>
            </a:r>
            <a:r>
              <a:rPr lang="en-US" sz="4000" b="1" dirty="0">
                <a:latin typeface="+mj-lt"/>
              </a:rPr>
              <a:t> </a:t>
            </a:r>
            <a:r>
              <a:rPr lang="en-US" sz="4000" b="1" dirty="0" err="1">
                <a:latin typeface="+mj-lt"/>
              </a:rPr>
              <a:t>viện</a:t>
            </a:r>
            <a:r>
              <a:rPr lang="en-US" sz="4000" b="1" dirty="0">
                <a:latin typeface="+mj-lt"/>
              </a:rPr>
              <a:t> </a:t>
            </a:r>
            <a:r>
              <a:rPr lang="en-US" sz="4000" b="1" dirty="0" err="1">
                <a:latin typeface="+mj-lt"/>
              </a:rPr>
              <a:t>biết</a:t>
            </a:r>
            <a:r>
              <a:rPr lang="en-US" sz="4000" b="1" dirty="0">
                <a:latin typeface="+mj-lt"/>
              </a:rPr>
              <a:t> </a:t>
            </a:r>
            <a:r>
              <a:rPr lang="en-US" sz="4000" b="1" dirty="0" err="1">
                <a:latin typeface="+mj-lt"/>
              </a:rPr>
              <a:t>đi</a:t>
            </a:r>
            <a:r>
              <a:rPr lang="en-US" sz="4000" b="1" dirty="0">
                <a:latin typeface="+mj-lt"/>
              </a:rPr>
              <a:t>” </a:t>
            </a:r>
            <a:r>
              <a:rPr lang="en-US" sz="4000" b="1" dirty="0" err="1">
                <a:latin typeface="+mj-lt"/>
              </a:rPr>
              <a:t>có</a:t>
            </a:r>
            <a:r>
              <a:rPr lang="en-US" sz="4000" b="1" dirty="0">
                <a:latin typeface="+mj-lt"/>
              </a:rPr>
              <a:t> </a:t>
            </a:r>
            <a:r>
              <a:rPr lang="en-US" sz="4000" b="1" dirty="0" err="1">
                <a:latin typeface="+mj-lt"/>
              </a:rPr>
              <a:t>tác</a:t>
            </a:r>
            <a:r>
              <a:rPr lang="en-US" sz="4000" b="1" dirty="0">
                <a:latin typeface="+mj-lt"/>
              </a:rPr>
              <a:t> </a:t>
            </a:r>
            <a:r>
              <a:rPr lang="en-US" sz="4000" b="1" dirty="0" err="1">
                <a:latin typeface="+mj-lt"/>
              </a:rPr>
              <a:t>dụng</a:t>
            </a:r>
            <a:r>
              <a:rPr lang="en-US" sz="4000" b="1" dirty="0">
                <a:latin typeface="+mj-lt"/>
              </a:rPr>
              <a:t> </a:t>
            </a:r>
            <a:r>
              <a:rPr lang="en-US" sz="4000" b="1" dirty="0" err="1">
                <a:latin typeface="+mj-lt"/>
              </a:rPr>
              <a:t>gì</a:t>
            </a:r>
            <a:r>
              <a:rPr lang="vi-VN" sz="4000" b="1" dirty="0">
                <a:latin typeface="+mj-lt"/>
              </a:rPr>
              <a:t>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AED8CA64-C865-419C-A90D-F6B657DDFB4C}"/>
              </a:ext>
            </a:extLst>
          </p:cNvPr>
          <p:cNvSpPr txBox="1"/>
          <p:nvPr/>
        </p:nvSpPr>
        <p:spPr>
          <a:xfrm>
            <a:off x="278977" y="1839042"/>
            <a:ext cx="117852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dirty="0" smtClean="0">
                <a:solidFill>
                  <a:srgbClr val="0070C0"/>
                </a:solidFill>
                <a:latin typeface="+mj-lt"/>
                <a:sym typeface="Wingdings" panose="05000000000000000000" pitchFamily="2" charset="2"/>
              </a:rPr>
              <a:t>      </a:t>
            </a:r>
            <a:r>
              <a:rPr lang="en-US" sz="3600" dirty="0" err="1" smtClean="0">
                <a:solidFill>
                  <a:srgbClr val="0070C0"/>
                </a:solidFill>
                <a:latin typeface="+mj-lt"/>
                <a:sym typeface="Wingdings" panose="05000000000000000000" pitchFamily="2" charset="2"/>
              </a:rPr>
              <a:t>Giúp</a:t>
            </a:r>
            <a:r>
              <a:rPr lang="en-US" sz="3600" dirty="0" smtClean="0">
                <a:solidFill>
                  <a:srgbClr val="0070C0"/>
                </a:solidFill>
                <a:latin typeface="+mj-lt"/>
                <a:sym typeface="Wingdings" panose="05000000000000000000" pitchFamily="2" charset="2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+mj-lt"/>
                <a:sym typeface="Wingdings" panose="05000000000000000000" pitchFamily="2" charset="2"/>
              </a:rPr>
              <a:t>mọi</a:t>
            </a:r>
            <a:r>
              <a:rPr lang="en-US" sz="3600" dirty="0">
                <a:solidFill>
                  <a:srgbClr val="0070C0"/>
                </a:solidFill>
                <a:latin typeface="+mj-lt"/>
                <a:sym typeface="Wingdings" panose="05000000000000000000" pitchFamily="2" charset="2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+mj-lt"/>
                <a:sym typeface="Wingdings" panose="05000000000000000000" pitchFamily="2" charset="2"/>
              </a:rPr>
              <a:t>người</a:t>
            </a:r>
            <a:r>
              <a:rPr lang="en-US" sz="3600" dirty="0">
                <a:solidFill>
                  <a:srgbClr val="0070C0"/>
                </a:solidFill>
                <a:latin typeface="+mj-lt"/>
                <a:sym typeface="Wingdings" panose="05000000000000000000" pitchFamily="2" charset="2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+mj-lt"/>
                <a:sym typeface="Wingdings" panose="05000000000000000000" pitchFamily="2" charset="2"/>
              </a:rPr>
              <a:t>không</a:t>
            </a:r>
            <a:r>
              <a:rPr lang="en-US" sz="3600" dirty="0">
                <a:solidFill>
                  <a:srgbClr val="0070C0"/>
                </a:solidFill>
                <a:latin typeface="+mj-lt"/>
                <a:sym typeface="Wingdings" panose="05000000000000000000" pitchFamily="2" charset="2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+mj-lt"/>
                <a:sym typeface="Wingdings" panose="05000000000000000000" pitchFamily="2" charset="2"/>
              </a:rPr>
              <a:t>cần</a:t>
            </a:r>
            <a:r>
              <a:rPr lang="en-US" sz="3600" dirty="0">
                <a:solidFill>
                  <a:srgbClr val="0070C0"/>
                </a:solidFill>
                <a:latin typeface="+mj-lt"/>
                <a:sym typeface="Wingdings" panose="05000000000000000000" pitchFamily="2" charset="2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+mj-lt"/>
                <a:sym typeface="Wingdings" panose="05000000000000000000" pitchFamily="2" charset="2"/>
              </a:rPr>
              <a:t>phải</a:t>
            </a:r>
            <a:r>
              <a:rPr lang="en-US" sz="3600" dirty="0">
                <a:solidFill>
                  <a:srgbClr val="0070C0"/>
                </a:solidFill>
                <a:latin typeface="+mj-lt"/>
                <a:sym typeface="Wingdings" panose="05000000000000000000" pitchFamily="2" charset="2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+mj-lt"/>
                <a:sym typeface="Wingdings" panose="05000000000000000000" pitchFamily="2" charset="2"/>
              </a:rPr>
              <a:t>đi</a:t>
            </a:r>
            <a:r>
              <a:rPr lang="en-US" sz="3600" dirty="0">
                <a:solidFill>
                  <a:srgbClr val="0070C0"/>
                </a:solidFill>
                <a:latin typeface="+mj-lt"/>
                <a:sym typeface="Wingdings" panose="05000000000000000000" pitchFamily="2" charset="2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+mj-lt"/>
                <a:sym typeface="Wingdings" panose="05000000000000000000" pitchFamily="2" charset="2"/>
              </a:rPr>
              <a:t>xa</a:t>
            </a:r>
            <a:r>
              <a:rPr lang="en-US" sz="3600" dirty="0">
                <a:solidFill>
                  <a:srgbClr val="0070C0"/>
                </a:solidFill>
                <a:latin typeface="+mj-lt"/>
                <a:sym typeface="Wingdings" panose="05000000000000000000" pitchFamily="2" charset="2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+mj-lt"/>
                <a:sym typeface="Wingdings" panose="05000000000000000000" pitchFamily="2" charset="2"/>
              </a:rPr>
              <a:t>mà</a:t>
            </a:r>
            <a:r>
              <a:rPr lang="en-US" sz="3600" dirty="0">
                <a:solidFill>
                  <a:srgbClr val="0070C0"/>
                </a:solidFill>
                <a:latin typeface="+mj-lt"/>
                <a:sym typeface="Wingdings" panose="05000000000000000000" pitchFamily="2" charset="2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+mj-lt"/>
                <a:sym typeface="Wingdings" panose="05000000000000000000" pitchFamily="2" charset="2"/>
              </a:rPr>
              <a:t>vẫn</a:t>
            </a:r>
            <a:r>
              <a:rPr lang="en-US" sz="3600" dirty="0">
                <a:solidFill>
                  <a:srgbClr val="0070C0"/>
                </a:solidFill>
                <a:latin typeface="+mj-lt"/>
                <a:sym typeface="Wingdings" panose="05000000000000000000" pitchFamily="2" charset="2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+mj-lt"/>
                <a:sym typeface="Wingdings" panose="05000000000000000000" pitchFamily="2" charset="2"/>
              </a:rPr>
              <a:t>đọc</a:t>
            </a:r>
            <a:r>
              <a:rPr lang="en-US" sz="3600" dirty="0">
                <a:solidFill>
                  <a:srgbClr val="0070C0"/>
                </a:solidFill>
                <a:latin typeface="+mj-lt"/>
                <a:sym typeface="Wingdings" panose="05000000000000000000" pitchFamily="2" charset="2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+mj-lt"/>
                <a:sym typeface="Wingdings" panose="05000000000000000000" pitchFamily="2" charset="2"/>
              </a:rPr>
              <a:t>được</a:t>
            </a:r>
            <a:r>
              <a:rPr lang="en-US" sz="3600" dirty="0">
                <a:solidFill>
                  <a:srgbClr val="0070C0"/>
                </a:solidFill>
                <a:latin typeface="+mj-lt"/>
                <a:sym typeface="Wingdings" panose="05000000000000000000" pitchFamily="2" charset="2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+mj-lt"/>
                <a:sym typeface="Wingdings" panose="05000000000000000000" pitchFamily="2" charset="2"/>
              </a:rPr>
              <a:t>sách</a:t>
            </a:r>
            <a:r>
              <a:rPr lang="en-US" sz="3600" dirty="0">
                <a:solidFill>
                  <a:srgbClr val="0070C0"/>
                </a:solidFill>
                <a:latin typeface="+mj-lt"/>
                <a:sym typeface="Wingdings" panose="05000000000000000000" pitchFamily="2" charset="2"/>
              </a:rPr>
              <a:t>. </a:t>
            </a:r>
            <a:r>
              <a:rPr lang="en-US" sz="3600" dirty="0" err="1">
                <a:solidFill>
                  <a:srgbClr val="0070C0"/>
                </a:solidFill>
                <a:latin typeface="+mj-lt"/>
              </a:rPr>
              <a:t>Có</a:t>
            </a:r>
            <a:r>
              <a:rPr lang="en-US" sz="3600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+mj-lt"/>
              </a:rPr>
              <a:t>thể</a:t>
            </a:r>
            <a:r>
              <a:rPr lang="en-US" sz="3600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+mj-lt"/>
              </a:rPr>
              <a:t>mang</a:t>
            </a:r>
            <a:r>
              <a:rPr lang="en-US" sz="3600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+mj-lt"/>
              </a:rPr>
              <a:t>sách</a:t>
            </a:r>
            <a:r>
              <a:rPr lang="en-US" sz="3600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+mj-lt"/>
              </a:rPr>
              <a:t>đến</a:t>
            </a:r>
            <a:r>
              <a:rPr lang="en-US" sz="3600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+mj-lt"/>
              </a:rPr>
              <a:t>tận</a:t>
            </a:r>
            <a:r>
              <a:rPr lang="en-US" sz="3600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+mj-lt"/>
              </a:rPr>
              <a:t>nơi</a:t>
            </a:r>
            <a:r>
              <a:rPr lang="en-US" sz="3600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+mj-lt"/>
              </a:rPr>
              <a:t>cho</a:t>
            </a:r>
            <a:r>
              <a:rPr lang="en-US" sz="3600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+mj-lt"/>
              </a:rPr>
              <a:t>người</a:t>
            </a:r>
            <a:r>
              <a:rPr lang="en-US" sz="3600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+mj-lt"/>
              </a:rPr>
              <a:t>đọc</a:t>
            </a:r>
            <a:r>
              <a:rPr lang="en-US" sz="3600" dirty="0">
                <a:solidFill>
                  <a:srgbClr val="0070C0"/>
                </a:solidFill>
                <a:latin typeface="+mj-lt"/>
              </a:rPr>
              <a:t>…</a:t>
            </a:r>
            <a:endParaRPr lang="vi-VN" sz="3600" dirty="0">
              <a:solidFill>
                <a:srgbClr val="0070C0"/>
              </a:solidFill>
              <a:latin typeface="+mj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830514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F9DFA81A-90E5-4FCB-9E96-A1EE0D577C34}"/>
              </a:ext>
            </a:extLst>
          </p:cNvPr>
          <p:cNvSpPr txBox="1"/>
          <p:nvPr/>
        </p:nvSpPr>
        <p:spPr>
          <a:xfrm>
            <a:off x="2404942" y="-191724"/>
            <a:ext cx="7154436" cy="730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>
                <a:solidFill>
                  <a:srgbClr val="C00000"/>
                </a:solidFill>
                <a:latin typeface="+mj-lt"/>
              </a:rPr>
              <a:t>THƯ VIỆN BIẾT ĐI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89FC8999-1800-4051-92DC-AA454B63433B}"/>
              </a:ext>
            </a:extLst>
          </p:cNvPr>
          <p:cNvSpPr txBox="1"/>
          <p:nvPr/>
        </p:nvSpPr>
        <p:spPr>
          <a:xfrm>
            <a:off x="162231" y="319697"/>
            <a:ext cx="11857703" cy="1953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latin typeface="+mj-lt"/>
              </a:rPr>
              <a:t>     </a:t>
            </a:r>
            <a:r>
              <a:rPr lang="en-US" sz="2400" dirty="0" smtClean="0">
                <a:latin typeface="+mj-lt"/>
              </a:rPr>
              <a:t>      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viện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lưu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báo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mọi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mượn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nghĩ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rằng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viện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nằm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im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chỗ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Nhưng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viện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”.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89FC8999-1800-4051-92DC-AA454B63433B}"/>
              </a:ext>
            </a:extLst>
          </p:cNvPr>
          <p:cNvSpPr txBox="1"/>
          <p:nvPr/>
        </p:nvSpPr>
        <p:spPr>
          <a:xfrm>
            <a:off x="162230" y="2107401"/>
            <a:ext cx="1185770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viện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Lô-gô-xơ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Đức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viện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nổi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nằm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tàu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khổng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lồ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chở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500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khách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từng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qua 45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89FC8999-1800-4051-92DC-AA454B63433B}"/>
              </a:ext>
            </a:extLst>
          </p:cNvPr>
          <p:cNvSpPr txBox="1"/>
          <p:nvPr/>
        </p:nvSpPr>
        <p:spPr>
          <a:xfrm>
            <a:off x="95365" y="3858514"/>
            <a:ext cx="1185770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  Ở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Lan,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trăm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viện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chiếc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xe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buýt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cũ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chạy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khắp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phố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Ở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châu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Phi,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thủ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viện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lưng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lạc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Nhờ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cuốn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băng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qua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mạc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(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Hải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Nam)</a:t>
            </a:r>
          </a:p>
        </p:txBody>
      </p:sp>
      <p:sp>
        <p:nvSpPr>
          <p:cNvPr id="23" name="Wave 22"/>
          <p:cNvSpPr/>
          <p:nvPr/>
        </p:nvSpPr>
        <p:spPr>
          <a:xfrm>
            <a:off x="4167058" y="6076335"/>
            <a:ext cx="3848046" cy="687893"/>
          </a:xfrm>
          <a:prstGeom prst="wav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rgbClr val="FF0000"/>
                </a:solidFill>
              </a:rPr>
              <a:t>Luyện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đọc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lại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31693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968" y="0"/>
            <a:ext cx="1153323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199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20000"/>
            <a:lumOff val="8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Table 21">
            <a:extLst>
              <a:ext uri="{FF2B5EF4-FFF2-40B4-BE49-F238E27FC236}">
                <a16:creationId xmlns="" xmlns:a16="http://schemas.microsoft.com/office/drawing/2014/main" id="{1E09A84C-8C81-4F3E-BEE5-8AD6309059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6668061"/>
              </p:ext>
            </p:extLst>
          </p:nvPr>
        </p:nvGraphicFramePr>
        <p:xfrm>
          <a:off x="796413" y="2931004"/>
          <a:ext cx="5135865" cy="3235711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5135865">
                  <a:extLst>
                    <a:ext uri="{9D8B030D-6E8A-4147-A177-3AD203B41FA5}">
                      <a16:colId xmlns="" xmlns:a16="http://schemas.microsoft.com/office/drawing/2014/main" val="824984181"/>
                    </a:ext>
                  </a:extLst>
                </a:gridCol>
              </a:tblGrid>
              <a:tr h="746703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solidFill>
                            <a:srgbClr val="000000"/>
                          </a:solidFill>
                          <a:latin typeface="+mj-lt"/>
                        </a:rPr>
                        <a:t>Từ</a:t>
                      </a:r>
                      <a:r>
                        <a:rPr lang="en-US" sz="2800" dirty="0" smtClean="0">
                          <a:solidFill>
                            <a:srgbClr val="000000"/>
                          </a:solidFill>
                          <a:latin typeface="+mj-lt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rgbClr val="000000"/>
                          </a:solidFill>
                          <a:latin typeface="+mj-lt"/>
                        </a:rPr>
                        <a:t>ngữ</a:t>
                      </a:r>
                      <a:r>
                        <a:rPr lang="en-US" sz="2800" dirty="0" smtClean="0">
                          <a:solidFill>
                            <a:srgbClr val="000000"/>
                          </a:solidFill>
                          <a:latin typeface="+mj-lt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latin typeface="+mj-lt"/>
                        </a:rPr>
                        <a:t>chỉ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latin typeface="+mj-lt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latin typeface="+mj-lt"/>
                        </a:rPr>
                        <a:t>sự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latin typeface="+mj-lt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latin typeface="+mj-lt"/>
                        </a:rPr>
                        <a:t>vật</a:t>
                      </a:r>
                      <a:endParaRPr lang="en-US" sz="2800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="" xmlns:a16="http://schemas.microsoft.com/office/drawing/2014/main" val="1295312965"/>
                  </a:ext>
                </a:extLst>
              </a:tr>
              <a:tr h="2489008">
                <a:tc>
                  <a:txBody>
                    <a:bodyPr/>
                    <a:lstStyle/>
                    <a:p>
                      <a:pPr algn="l"/>
                      <a:endParaRPr lang="en-US" sz="2800" dirty="0">
                        <a:solidFill>
                          <a:srgbClr val="000000"/>
                        </a:solidFill>
                        <a:latin typeface="+mj-lt"/>
                      </a:endParaRPr>
                    </a:p>
                    <a:p>
                      <a:pPr algn="l"/>
                      <a:endParaRPr lang="en-US" sz="2800" dirty="0">
                        <a:solidFill>
                          <a:srgbClr val="000000"/>
                        </a:solidFill>
                        <a:latin typeface="+mj-lt"/>
                      </a:endParaRPr>
                    </a:p>
                    <a:p>
                      <a:pPr algn="l"/>
                      <a:endParaRPr lang="en-US" sz="2800" dirty="0">
                        <a:solidFill>
                          <a:srgbClr val="000000"/>
                        </a:solidFill>
                        <a:latin typeface="+mj-lt"/>
                      </a:endParaRPr>
                    </a:p>
                    <a:p>
                      <a:pPr algn="l"/>
                      <a:endParaRPr lang="en-US" sz="2800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="" xmlns:a16="http://schemas.microsoft.com/office/drawing/2014/main" val="1824778928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B600F577-F819-4602-BCEB-985221633540}"/>
              </a:ext>
            </a:extLst>
          </p:cNvPr>
          <p:cNvSpPr txBox="1"/>
          <p:nvPr/>
        </p:nvSpPr>
        <p:spPr>
          <a:xfrm>
            <a:off x="345210" y="0"/>
            <a:ext cx="109475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3600" b="1" dirty="0">
                <a:solidFill>
                  <a:srgbClr val="FF0000"/>
                </a:solidFill>
                <a:latin typeface="+mj-lt"/>
              </a:rPr>
              <a:t>1. </a:t>
            </a:r>
            <a:r>
              <a:rPr lang="en-US" sz="3600" b="1" dirty="0" err="1">
                <a:latin typeface="+mj-lt"/>
              </a:rPr>
              <a:t>Xếp</a:t>
            </a:r>
            <a:r>
              <a:rPr lang="en-US" sz="3600" b="1" dirty="0">
                <a:latin typeface="+mj-lt"/>
              </a:rPr>
              <a:t> </a:t>
            </a:r>
            <a:r>
              <a:rPr lang="en-US" sz="3600" b="1" dirty="0" err="1">
                <a:latin typeface="+mj-lt"/>
              </a:rPr>
              <a:t>các</a:t>
            </a:r>
            <a:r>
              <a:rPr lang="en-US" sz="3600" b="1" dirty="0">
                <a:latin typeface="+mj-lt"/>
              </a:rPr>
              <a:t> </a:t>
            </a:r>
            <a:r>
              <a:rPr lang="en-US" sz="3600" b="1" dirty="0" err="1">
                <a:latin typeface="+mj-lt"/>
              </a:rPr>
              <a:t>từ</a:t>
            </a:r>
            <a:r>
              <a:rPr lang="en-US" sz="3600" b="1" dirty="0">
                <a:latin typeface="+mj-lt"/>
              </a:rPr>
              <a:t> </a:t>
            </a:r>
            <a:r>
              <a:rPr lang="en-US" sz="3600" b="1" dirty="0" err="1">
                <a:latin typeface="+mj-lt"/>
              </a:rPr>
              <a:t>ngữ</a:t>
            </a:r>
            <a:r>
              <a:rPr lang="en-US" sz="3600" b="1" dirty="0">
                <a:latin typeface="+mj-lt"/>
              </a:rPr>
              <a:t> </a:t>
            </a:r>
            <a:r>
              <a:rPr lang="en-US" sz="3600" b="1" dirty="0" err="1">
                <a:latin typeface="+mj-lt"/>
              </a:rPr>
              <a:t>dưới</a:t>
            </a:r>
            <a:r>
              <a:rPr lang="en-US" sz="3600" b="1" dirty="0">
                <a:latin typeface="+mj-lt"/>
              </a:rPr>
              <a:t> </a:t>
            </a:r>
            <a:r>
              <a:rPr lang="en-US" sz="3600" b="1" dirty="0" err="1">
                <a:latin typeface="+mj-lt"/>
              </a:rPr>
              <a:t>đây</a:t>
            </a:r>
            <a:r>
              <a:rPr lang="en-US" sz="3600" b="1" dirty="0">
                <a:latin typeface="+mj-lt"/>
              </a:rPr>
              <a:t> </a:t>
            </a:r>
            <a:r>
              <a:rPr lang="en-US" sz="3600" b="1" dirty="0" err="1">
                <a:latin typeface="+mj-lt"/>
              </a:rPr>
              <a:t>vào</a:t>
            </a:r>
            <a:r>
              <a:rPr lang="en-US" sz="3600" b="1" dirty="0">
                <a:latin typeface="+mj-lt"/>
              </a:rPr>
              <a:t> </a:t>
            </a:r>
            <a:r>
              <a:rPr lang="en-US" sz="3600" b="1" dirty="0" err="1">
                <a:latin typeface="+mj-lt"/>
              </a:rPr>
              <a:t>nhóm</a:t>
            </a:r>
            <a:r>
              <a:rPr lang="en-US" sz="3600" b="1" dirty="0">
                <a:latin typeface="+mj-lt"/>
              </a:rPr>
              <a:t> </a:t>
            </a:r>
            <a:r>
              <a:rPr lang="en-US" sz="3600" b="1" dirty="0" err="1">
                <a:latin typeface="+mj-lt"/>
              </a:rPr>
              <a:t>thích</a:t>
            </a:r>
            <a:r>
              <a:rPr lang="en-US" sz="3600" b="1" dirty="0">
                <a:latin typeface="+mj-lt"/>
              </a:rPr>
              <a:t> </a:t>
            </a:r>
            <a:r>
              <a:rPr lang="en-US" sz="3600" b="1" dirty="0" err="1">
                <a:latin typeface="+mj-lt"/>
              </a:rPr>
              <a:t>hợp</a:t>
            </a:r>
            <a:r>
              <a:rPr lang="vi-VN" sz="3600" b="1" dirty="0">
                <a:latin typeface="+mj-lt"/>
              </a:rPr>
              <a:t>?</a:t>
            </a:r>
          </a:p>
        </p:txBody>
      </p:sp>
      <p:sp>
        <p:nvSpPr>
          <p:cNvPr id="10" name="Rounded Rectangle 21">
            <a:extLst>
              <a:ext uri="{FF2B5EF4-FFF2-40B4-BE49-F238E27FC236}">
                <a16:creationId xmlns="" xmlns:a16="http://schemas.microsoft.com/office/drawing/2014/main" id="{E67BC42C-7CF6-4FAB-997C-6BA4205F5F8F}"/>
              </a:ext>
            </a:extLst>
          </p:cNvPr>
          <p:cNvSpPr/>
          <p:nvPr/>
        </p:nvSpPr>
        <p:spPr>
          <a:xfrm>
            <a:off x="1958038" y="1108665"/>
            <a:ext cx="1565187" cy="50347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+mj-lt"/>
              </a:rPr>
              <a:t>thư</a:t>
            </a:r>
            <a:r>
              <a:rPr lang="en-US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+mj-lt"/>
              </a:rPr>
              <a:t>viện</a:t>
            </a:r>
            <a:endParaRPr lang="en-US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1" name="Rounded Rectangle 21">
            <a:extLst>
              <a:ext uri="{FF2B5EF4-FFF2-40B4-BE49-F238E27FC236}">
                <a16:creationId xmlns="" xmlns:a16="http://schemas.microsoft.com/office/drawing/2014/main" id="{DC3E7EA2-ABDD-4AD5-8CA2-87697B47C7D9}"/>
              </a:ext>
            </a:extLst>
          </p:cNvPr>
          <p:cNvSpPr/>
          <p:nvPr/>
        </p:nvSpPr>
        <p:spPr>
          <a:xfrm>
            <a:off x="4339539" y="1151859"/>
            <a:ext cx="1361987" cy="50347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+mj-lt"/>
              </a:rPr>
              <a:t>thủ</a:t>
            </a:r>
            <a:r>
              <a:rPr lang="en-US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+mj-lt"/>
              </a:rPr>
              <a:t>thư</a:t>
            </a:r>
            <a:endParaRPr lang="en-US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4" name="Rounded Rectangle 21">
            <a:extLst>
              <a:ext uri="{FF2B5EF4-FFF2-40B4-BE49-F238E27FC236}">
                <a16:creationId xmlns="" xmlns:a16="http://schemas.microsoft.com/office/drawing/2014/main" id="{A91B00E0-DE3D-491D-A162-57E5DA19ED83}"/>
              </a:ext>
            </a:extLst>
          </p:cNvPr>
          <p:cNvSpPr/>
          <p:nvPr/>
        </p:nvSpPr>
        <p:spPr>
          <a:xfrm>
            <a:off x="6573384" y="1117795"/>
            <a:ext cx="945427" cy="50347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+mj-lt"/>
              </a:rPr>
              <a:t>đọc</a:t>
            </a:r>
            <a:endParaRPr lang="en-US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7" name="Rounded Rectangle 21">
            <a:extLst>
              <a:ext uri="{FF2B5EF4-FFF2-40B4-BE49-F238E27FC236}">
                <a16:creationId xmlns="" xmlns:a16="http://schemas.microsoft.com/office/drawing/2014/main" id="{9309DBEC-2EFC-417D-ABF9-020602F314EC}"/>
              </a:ext>
            </a:extLst>
          </p:cNvPr>
          <p:cNvSpPr/>
          <p:nvPr/>
        </p:nvSpPr>
        <p:spPr>
          <a:xfrm>
            <a:off x="8285497" y="1117795"/>
            <a:ext cx="1565187" cy="50347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+mj-lt"/>
              </a:rPr>
              <a:t>tàu</a:t>
            </a:r>
            <a:r>
              <a:rPr lang="en-US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+mj-lt"/>
              </a:rPr>
              <a:t>biển</a:t>
            </a:r>
            <a:endParaRPr lang="en-US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8" name="Rounded Rectangle 21">
            <a:extLst>
              <a:ext uri="{FF2B5EF4-FFF2-40B4-BE49-F238E27FC236}">
                <a16:creationId xmlns="" xmlns:a16="http://schemas.microsoft.com/office/drawing/2014/main" id="{CBE017E2-7EED-49B0-8379-3CFD1C6A6F14}"/>
              </a:ext>
            </a:extLst>
          </p:cNvPr>
          <p:cNvSpPr/>
          <p:nvPr/>
        </p:nvSpPr>
        <p:spPr>
          <a:xfrm>
            <a:off x="1917216" y="1855692"/>
            <a:ext cx="1565187" cy="50347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+mj-lt"/>
              </a:rPr>
              <a:t>nằm</a:t>
            </a:r>
            <a:r>
              <a:rPr lang="en-US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+mj-lt"/>
              </a:rPr>
              <a:t>im</a:t>
            </a:r>
            <a:endParaRPr lang="en-US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9" name="Rounded Rectangle 21">
            <a:extLst>
              <a:ext uri="{FF2B5EF4-FFF2-40B4-BE49-F238E27FC236}">
                <a16:creationId xmlns="" xmlns:a16="http://schemas.microsoft.com/office/drawing/2014/main" id="{BCA681A9-2A6F-4BCC-B54F-D4484710FF89}"/>
              </a:ext>
            </a:extLst>
          </p:cNvPr>
          <p:cNvSpPr/>
          <p:nvPr/>
        </p:nvSpPr>
        <p:spPr>
          <a:xfrm>
            <a:off x="3983144" y="1884613"/>
            <a:ext cx="1865316" cy="50347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+mj-lt"/>
              </a:rPr>
              <a:t>băng</a:t>
            </a:r>
            <a:r>
              <a:rPr lang="en-US" sz="2400" dirty="0">
                <a:solidFill>
                  <a:schemeClr val="tx1"/>
                </a:solidFill>
                <a:latin typeface="+mj-lt"/>
              </a:rPr>
              <a:t> qua</a:t>
            </a:r>
          </a:p>
        </p:txBody>
      </p:sp>
      <p:sp>
        <p:nvSpPr>
          <p:cNvPr id="20" name="Rounded Rectangle 21">
            <a:extLst>
              <a:ext uri="{FF2B5EF4-FFF2-40B4-BE49-F238E27FC236}">
                <a16:creationId xmlns="" xmlns:a16="http://schemas.microsoft.com/office/drawing/2014/main" id="{D15B5ACF-5ECE-430E-8456-701CCEA92010}"/>
              </a:ext>
            </a:extLst>
          </p:cNvPr>
          <p:cNvSpPr/>
          <p:nvPr/>
        </p:nvSpPr>
        <p:spPr>
          <a:xfrm>
            <a:off x="6435316" y="1884613"/>
            <a:ext cx="1404656" cy="50347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+mj-lt"/>
              </a:rPr>
              <a:t>xe</a:t>
            </a:r>
            <a:r>
              <a:rPr lang="en-US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+mj-lt"/>
              </a:rPr>
              <a:t>buýt</a:t>
            </a:r>
            <a:endParaRPr lang="en-US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1" name="Rounded Rectangle 21">
            <a:extLst>
              <a:ext uri="{FF2B5EF4-FFF2-40B4-BE49-F238E27FC236}">
                <a16:creationId xmlns="" xmlns:a16="http://schemas.microsoft.com/office/drawing/2014/main" id="{EAEE28C0-B931-41C9-A3B3-1392D11B3B27}"/>
              </a:ext>
            </a:extLst>
          </p:cNvPr>
          <p:cNvSpPr/>
          <p:nvPr/>
        </p:nvSpPr>
        <p:spPr>
          <a:xfrm>
            <a:off x="8520342" y="1913534"/>
            <a:ext cx="1317792" cy="50347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+mj-lt"/>
              </a:rPr>
              <a:t>lạc</a:t>
            </a:r>
            <a:r>
              <a:rPr lang="en-US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+mj-lt"/>
              </a:rPr>
              <a:t>đà</a:t>
            </a:r>
            <a:endParaRPr lang="en-US" sz="2400" dirty="0">
              <a:solidFill>
                <a:schemeClr val="tx1"/>
              </a:solidFill>
              <a:latin typeface="+mj-lt"/>
            </a:endParaRPr>
          </a:p>
        </p:txBody>
      </p:sp>
      <p:graphicFrame>
        <p:nvGraphicFramePr>
          <p:cNvPr id="23" name="Table 22">
            <a:extLst>
              <a:ext uri="{FF2B5EF4-FFF2-40B4-BE49-F238E27FC236}">
                <a16:creationId xmlns="" xmlns:a16="http://schemas.microsoft.com/office/drawing/2014/main" id="{DC5C2A8B-7197-4FB5-84B9-07448DC23A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1556324"/>
              </p:ext>
            </p:extLst>
          </p:nvPr>
        </p:nvGraphicFramePr>
        <p:xfrm>
          <a:off x="6246954" y="2934940"/>
          <a:ext cx="5581230" cy="3181806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5581230">
                  <a:extLst>
                    <a:ext uri="{9D8B030D-6E8A-4147-A177-3AD203B41FA5}">
                      <a16:colId xmlns="" xmlns:a16="http://schemas.microsoft.com/office/drawing/2014/main" val="824984181"/>
                    </a:ext>
                  </a:extLst>
                </a:gridCol>
              </a:tblGrid>
              <a:tr h="746703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solidFill>
                            <a:srgbClr val="000000"/>
                          </a:solidFill>
                          <a:latin typeface="UTM Avo" panose="02040603050506020204" pitchFamily="18" charset="0"/>
                        </a:rPr>
                        <a:t>Từ</a:t>
                      </a:r>
                      <a:r>
                        <a:rPr lang="en-US" sz="2800" dirty="0" smtClean="0">
                          <a:solidFill>
                            <a:srgbClr val="000000"/>
                          </a:solidFill>
                          <a:latin typeface="UTM Avo" panose="02040603050506020204" pitchFamily="18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rgbClr val="000000"/>
                          </a:solidFill>
                          <a:latin typeface="UTM Avo" panose="02040603050506020204" pitchFamily="18" charset="0"/>
                        </a:rPr>
                        <a:t>ngữ</a:t>
                      </a:r>
                      <a:r>
                        <a:rPr lang="en-US" sz="2800" dirty="0" smtClean="0">
                          <a:solidFill>
                            <a:srgbClr val="000000"/>
                          </a:solidFill>
                          <a:latin typeface="UTM Avo" panose="020406030505060202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latin typeface="UTM Avo" panose="02040603050506020204" pitchFamily="18" charset="0"/>
                        </a:rPr>
                        <a:t>chỉ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latin typeface="UTM Avo" panose="020406030505060202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latin typeface="UTM Avo" panose="02040603050506020204" pitchFamily="18" charset="0"/>
                        </a:rPr>
                        <a:t>hoạt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latin typeface="UTM Avo" panose="020406030505060202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latin typeface="UTM Avo" panose="02040603050506020204" pitchFamily="18" charset="0"/>
                        </a:rPr>
                        <a:t>động</a:t>
                      </a:r>
                      <a:endParaRPr lang="en-US" sz="2800" dirty="0">
                        <a:solidFill>
                          <a:srgbClr val="000000"/>
                        </a:solidFill>
                        <a:latin typeface="UTM Avo" panose="02040603050506020204" pitchFamily="18" charset="0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="" xmlns:a16="http://schemas.microsoft.com/office/drawing/2014/main" val="1295312965"/>
                  </a:ext>
                </a:extLst>
              </a:tr>
              <a:tr h="2435103">
                <a:tc>
                  <a:txBody>
                    <a:bodyPr/>
                    <a:lstStyle/>
                    <a:p>
                      <a:pPr algn="l"/>
                      <a:endParaRPr lang="en-US" sz="2000" dirty="0">
                        <a:solidFill>
                          <a:srgbClr val="000000"/>
                        </a:solidFill>
                        <a:latin typeface="UTM Avo" panose="02040603050506020204" pitchFamily="18" charset="0"/>
                      </a:endParaRPr>
                    </a:p>
                    <a:p>
                      <a:pPr algn="l"/>
                      <a:endParaRPr lang="en-US" sz="2000" dirty="0">
                        <a:solidFill>
                          <a:srgbClr val="000000"/>
                        </a:solidFill>
                        <a:latin typeface="UTM Avo" panose="02040603050506020204" pitchFamily="18" charset="0"/>
                      </a:endParaRPr>
                    </a:p>
                    <a:p>
                      <a:pPr algn="l"/>
                      <a:endParaRPr lang="en-US" sz="2000" dirty="0">
                        <a:solidFill>
                          <a:srgbClr val="000000"/>
                        </a:solidFill>
                        <a:latin typeface="UTM Avo" panose="02040603050506020204" pitchFamily="18" charset="0"/>
                      </a:endParaRPr>
                    </a:p>
                    <a:p>
                      <a:pPr algn="l"/>
                      <a:endParaRPr lang="en-US" sz="2000" dirty="0">
                        <a:solidFill>
                          <a:srgbClr val="000000"/>
                        </a:solidFill>
                        <a:latin typeface="UTM Avo" panose="02040603050506020204" pitchFamily="18" charset="0"/>
                      </a:endParaRPr>
                    </a:p>
                    <a:p>
                      <a:pPr algn="l"/>
                      <a:endParaRPr lang="en-US" sz="2000" dirty="0">
                        <a:solidFill>
                          <a:srgbClr val="000000"/>
                        </a:solidFill>
                        <a:latin typeface="UTM Avo" panose="02040603050506020204" pitchFamily="18" charset="0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="" xmlns:a16="http://schemas.microsoft.com/office/drawing/2014/main" val="1824778928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4235128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2871E-6 3.7037E-7 L -0.06781 0.41551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97" y="207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5735E-6 3.7037E-7 L -0.05675 0.41111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37" y="20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5688E-6 2.96296E-6 L 0.06039 0.41342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20" y="206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3901E-7 2.96296E-6 L -0.58779 0.52315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390" y="261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10855E-6 4.07407E-6 L 0.60588 0.3081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288" y="15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40922E-6 -2.59259E-6 L 0.33008 0.40926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504" y="20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2243E-6 -2.59259E-6 L -0.2335 0.41135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675" y="20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10439E-7 -7.40741E-7 L -0.4933 0.51667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665" y="258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7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10" grpId="0" animBg="1"/>
      <p:bldP spid="10" grpId="1" animBg="1"/>
      <p:bldP spid="11" grpId="0" animBg="1"/>
      <p:bldP spid="11" grpId="1" animBg="1"/>
      <p:bldP spid="14" grpId="0" animBg="1"/>
      <p:bldP spid="14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06314EE3-6E1C-4FAF-B37A-3FF22AC280C7}"/>
              </a:ext>
            </a:extLst>
          </p:cNvPr>
          <p:cNvSpPr txBox="1"/>
          <p:nvPr/>
        </p:nvSpPr>
        <p:spPr>
          <a:xfrm>
            <a:off x="132735" y="66302"/>
            <a:ext cx="119019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+mj-lt"/>
              </a:rPr>
              <a:t>2</a:t>
            </a:r>
            <a:r>
              <a:rPr lang="vi-VN" sz="3600" b="1" dirty="0">
                <a:solidFill>
                  <a:srgbClr val="FF0000"/>
                </a:solidFill>
                <a:latin typeface="+mj-lt"/>
              </a:rPr>
              <a:t>. </a:t>
            </a:r>
            <a:r>
              <a:rPr lang="en-US" sz="3600" dirty="0" err="1">
                <a:latin typeface="+mj-lt"/>
              </a:rPr>
              <a:t>Em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sẽ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nói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gì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với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cô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phụ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trách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thư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viện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khi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muốn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mượn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sách</a:t>
            </a:r>
            <a:r>
              <a:rPr lang="en-US" sz="3600" dirty="0">
                <a:latin typeface="+mj-lt"/>
              </a:rPr>
              <a:t> ở </a:t>
            </a:r>
            <a:r>
              <a:rPr lang="en-US" sz="3600" dirty="0" err="1">
                <a:latin typeface="+mj-lt"/>
              </a:rPr>
              <a:t>thư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viện</a:t>
            </a:r>
            <a:r>
              <a:rPr lang="vi-VN" sz="3600" dirty="0">
                <a:latin typeface="+mj-lt"/>
              </a:rPr>
              <a:t>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B68484CA-BC21-4EE3-9152-4C1A157E29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81665" y="1266631"/>
            <a:ext cx="10810567" cy="53111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77552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276146" y="637479"/>
            <a:ext cx="10953396" cy="8852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Học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sinh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: </a:t>
            </a:r>
            <a:r>
              <a:rPr lang="en-US" sz="3200" dirty="0" err="1" smtClean="0">
                <a:latin typeface="UTM Avo" panose="02040603050506020204" pitchFamily="18" charset="0"/>
              </a:rPr>
              <a:t>Thưa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cô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em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muốn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mượn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sách</a:t>
            </a:r>
            <a:r>
              <a:rPr lang="en-US" sz="3200" dirty="0" smtClean="0">
                <a:latin typeface="UTM Avo" panose="02040603050506020204" pitchFamily="18" charset="0"/>
              </a:rPr>
              <a:t> ạ.</a:t>
            </a:r>
            <a:endParaRPr lang="vi-VN" sz="3200" dirty="0">
              <a:latin typeface="UTM Avo" panose="0204060305050602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87658" y="1463388"/>
            <a:ext cx="11591398" cy="8852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Cô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phụ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trách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thư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viện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: </a:t>
            </a:r>
            <a:r>
              <a:rPr lang="en-US" sz="3200" dirty="0" err="1" smtClean="0">
                <a:latin typeface="UTM Avo" panose="02040603050506020204" pitchFamily="18" charset="0"/>
              </a:rPr>
              <a:t>Em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muốn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mượn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quyển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gì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thế</a:t>
            </a:r>
            <a:r>
              <a:rPr lang="en-US" sz="3200" dirty="0" smtClean="0">
                <a:latin typeface="UTM Avo" panose="02040603050506020204" pitchFamily="18" charset="0"/>
              </a:rPr>
              <a:t>?</a:t>
            </a:r>
            <a:endParaRPr lang="vi-VN" sz="3200" dirty="0">
              <a:latin typeface="UTM Avo" panose="020406030505060202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62232" y="2381725"/>
            <a:ext cx="12029768" cy="83905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Học</a:t>
            </a:r>
            <a:r>
              <a:rPr lang="en-US" sz="3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sinh</a:t>
            </a:r>
            <a:r>
              <a:rPr lang="en-US" sz="3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: </a:t>
            </a:r>
            <a:r>
              <a:rPr lang="en-US" sz="3000" dirty="0" err="1" smtClean="0">
                <a:latin typeface="UTM Avo" panose="02040603050506020204" pitchFamily="18" charset="0"/>
              </a:rPr>
              <a:t>Cô</a:t>
            </a:r>
            <a:r>
              <a:rPr lang="en-US" sz="3000" dirty="0" smtClean="0"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latin typeface="UTM Avo" panose="02040603050506020204" pitchFamily="18" charset="0"/>
              </a:rPr>
              <a:t>cho</a:t>
            </a:r>
            <a:r>
              <a:rPr lang="en-US" sz="3000" dirty="0" smtClean="0"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latin typeface="UTM Avo" panose="02040603050506020204" pitchFamily="18" charset="0"/>
              </a:rPr>
              <a:t>em</a:t>
            </a:r>
            <a:r>
              <a:rPr lang="en-US" sz="3000" dirty="0" smtClean="0"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latin typeface="UTM Avo" panose="02040603050506020204" pitchFamily="18" charset="0"/>
              </a:rPr>
              <a:t>mượn</a:t>
            </a:r>
            <a:r>
              <a:rPr lang="en-US" sz="3000" dirty="0" smtClean="0"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latin typeface="UTM Avo" panose="02040603050506020204" pitchFamily="18" charset="0"/>
              </a:rPr>
              <a:t>quyển</a:t>
            </a:r>
            <a:r>
              <a:rPr lang="en-US" sz="3000" dirty="0" smtClean="0">
                <a:latin typeface="UTM Avo" panose="02040603050506020204" pitchFamily="18" charset="0"/>
              </a:rPr>
              <a:t> “</a:t>
            </a:r>
            <a:r>
              <a:rPr lang="en-US" sz="3000" dirty="0" err="1" smtClean="0">
                <a:latin typeface="UTM Avo" panose="02040603050506020204" pitchFamily="18" charset="0"/>
              </a:rPr>
              <a:t>Góc</a:t>
            </a:r>
            <a:r>
              <a:rPr lang="en-US" sz="3000" dirty="0" smtClean="0"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latin typeface="UTM Avo" panose="02040603050506020204" pitchFamily="18" charset="0"/>
              </a:rPr>
              <a:t>sân</a:t>
            </a:r>
            <a:r>
              <a:rPr lang="en-US" sz="3000" dirty="0" smtClean="0"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latin typeface="UTM Avo" panose="02040603050506020204" pitchFamily="18" charset="0"/>
              </a:rPr>
              <a:t>và</a:t>
            </a:r>
            <a:r>
              <a:rPr lang="en-US" sz="3000" dirty="0" smtClean="0"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latin typeface="UTM Avo" panose="02040603050506020204" pitchFamily="18" charset="0"/>
              </a:rPr>
              <a:t>khoảng</a:t>
            </a:r>
            <a:r>
              <a:rPr lang="en-US" sz="3000" dirty="0" smtClean="0"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latin typeface="UTM Avo" panose="02040603050506020204" pitchFamily="18" charset="0"/>
              </a:rPr>
              <a:t>trời</a:t>
            </a:r>
            <a:r>
              <a:rPr lang="en-US" sz="3000" dirty="0" smtClean="0">
                <a:latin typeface="UTM Avo" panose="02040603050506020204" pitchFamily="18" charset="0"/>
              </a:rPr>
              <a:t> ạ”.</a:t>
            </a:r>
            <a:endParaRPr lang="vi-VN" sz="3000" dirty="0">
              <a:latin typeface="UTM Avo" panose="020406030505060202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72910" y="3266632"/>
            <a:ext cx="11591398" cy="8852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Cô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phụ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trách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thư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viện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: </a:t>
            </a:r>
            <a:r>
              <a:rPr lang="en-US" sz="3200" dirty="0" err="1" smtClean="0">
                <a:latin typeface="UTM Avo" panose="02040603050506020204" pitchFamily="18" charset="0"/>
              </a:rPr>
              <a:t>Sách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của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em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đây</a:t>
            </a:r>
            <a:r>
              <a:rPr lang="en-US" sz="3200" dirty="0" smtClean="0">
                <a:latin typeface="UTM Avo" panose="02040603050506020204" pitchFamily="18" charset="0"/>
              </a:rPr>
              <a:t>.</a:t>
            </a:r>
            <a:endParaRPr lang="vi-VN" sz="3200" dirty="0">
              <a:latin typeface="UTM Avo" panose="020406030505060202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87658" y="4096482"/>
            <a:ext cx="10953396" cy="8852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Học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sinh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: </a:t>
            </a:r>
            <a:r>
              <a:rPr lang="en-US" sz="3200" dirty="0" err="1" smtClean="0">
                <a:latin typeface="UTM Avo" panose="02040603050506020204" pitchFamily="18" charset="0"/>
              </a:rPr>
              <a:t>Em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cảm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ơn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cô</a:t>
            </a:r>
            <a:r>
              <a:rPr lang="en-US" sz="3200" dirty="0" smtClean="0">
                <a:latin typeface="UTM Avo" panose="02040603050506020204" pitchFamily="18" charset="0"/>
              </a:rPr>
              <a:t> ạ!</a:t>
            </a:r>
            <a:endParaRPr lang="vi-VN" sz="32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5726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  <p:bldP spid="10" grpId="0" build="p"/>
      <p:bldP spid="12" grpId="0" build="p"/>
      <p:bldP spid="14" grpId="0" build="p"/>
      <p:bldP spid="15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4949" y="-126077"/>
            <a:ext cx="3143250" cy="23812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59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1447800"/>
            <a:ext cx="4648200" cy="20764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3917" l="3750" r="98667">
                        <a14:foregroundMark x1="44333" y1="17167" x2="45167" y2="20583"/>
                        <a14:foregroundMark x1="50167" y1="19167" x2="49833" y2="22250"/>
                        <a14:foregroundMark x1="39917" y1="30917" x2="40083" y2="34750"/>
                        <a14:foregroundMark x1="42750" y1="36583" x2="45333" y2="36583"/>
                        <a14:foregroundMark x1="49583" y1="40000" x2="48583" y2="42667"/>
                        <a14:foregroundMark x1="43500" y1="24667" x2="47167" y2="23000"/>
                        <a14:foregroundMark x1="61333" y1="19417" x2="62500" y2="23000"/>
                        <a14:foregroundMark x1="69000" y1="17583" x2="66750" y2="21833"/>
                        <a14:foregroundMark x1="72667" y1="21417" x2="71000" y2="25083"/>
                        <a14:foregroundMark x1="65167" y1="24250" x2="68000" y2="26250"/>
                        <a14:foregroundMark x1="72417" y1="27667" x2="74417" y2="27667"/>
                        <a14:foregroundMark x1="84167" y1="40167" x2="82083" y2="44667"/>
                        <a14:foregroundMark x1="82083" y1="47667" x2="85333" y2="48250"/>
                        <a14:foregroundMark x1="75833" y1="46250" x2="77250" y2="48500"/>
                        <a14:foregroundMark x1="65333" y1="60000" x2="68417" y2="61000"/>
                        <a14:foregroundMark x1="20500" y1="32333" x2="21083" y2="35750"/>
                        <a14:foregroundMark x1="10833" y1="34167" x2="16500" y2="34917"/>
                        <a14:foregroundMark x1="16833" y1="38583" x2="18250" y2="42250"/>
                        <a14:foregroundMark x1="18500" y1="46833" x2="21333" y2="45833"/>
                        <a14:foregroundMark x1="29000" y1="55167" x2="30000" y2="52917"/>
                        <a14:foregroundMark x1="25167" y1="62833" x2="27750" y2="66250"/>
                        <a14:foregroundMark x1="35833" y1="76000" x2="38250" y2="76000"/>
                        <a14:foregroundMark x1="38083" y1="83417" x2="36083" y2="87250"/>
                        <a14:foregroundMark x1="21750" y1="88500" x2="26000" y2="88500"/>
                        <a14:foregroundMark x1="11833" y1="83667" x2="12250" y2="86667"/>
                        <a14:foregroundMark x1="43750" y1="89500" x2="46750" y2="90500"/>
                        <a14:foregroundMark x1="70583" y1="79833" x2="70000" y2="83833"/>
                        <a14:foregroundMark x1="73250" y1="86667" x2="70833" y2="88083"/>
                        <a14:foregroundMark x1="78083" y1="76000" x2="81333" y2="77333"/>
                        <a14:foregroundMark x1="72833" y1="68250" x2="75250" y2="71333"/>
                        <a14:foregroundMark x1="81500" y1="88667" x2="83333" y2="9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824" t="15000" r="13235" b="5000"/>
          <a:stretch/>
        </p:blipFill>
        <p:spPr>
          <a:xfrm>
            <a:off x="7886700" y="200891"/>
            <a:ext cx="4038600" cy="36576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692" b="99769" l="10000" r="9576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36" r="4762"/>
          <a:stretch/>
        </p:blipFill>
        <p:spPr>
          <a:xfrm>
            <a:off x="0" y="457200"/>
            <a:ext cx="2625436" cy="236739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8250" y="2772301"/>
            <a:ext cx="1048683" cy="81273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511" y="2209800"/>
            <a:ext cx="1039920" cy="9144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758" y="2180359"/>
            <a:ext cx="1039920" cy="124864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761" y="2115469"/>
            <a:ext cx="1039920" cy="100873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0199" y="2313474"/>
            <a:ext cx="1257300" cy="182533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9272" y="2646730"/>
            <a:ext cx="1137329" cy="91521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199" y="4458566"/>
            <a:ext cx="1753077" cy="12192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4492161"/>
            <a:ext cx="1753077" cy="12192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0" r="328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52" t="35185" r="63490" b="31482"/>
          <a:stretch/>
        </p:blipFill>
        <p:spPr>
          <a:xfrm>
            <a:off x="7769814" y="4881631"/>
            <a:ext cx="1426110" cy="13716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778" b="96000" l="0" r="100000">
                        <a14:foregroundMark x1="42000" y1="55111" x2="48000" y2="66222"/>
                        <a14:foregroundMark x1="47556" y1="51111" x2="51111" y2="64667"/>
                        <a14:foregroundMark x1="55778" y1="48222" x2="55333" y2="64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856" t="33318" r="33663" b="31496"/>
          <a:stretch/>
        </p:blipFill>
        <p:spPr>
          <a:xfrm>
            <a:off x="11049000" y="4728834"/>
            <a:ext cx="1295400" cy="144780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4018" y="3524250"/>
            <a:ext cx="2438400" cy="24384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5550" y="29350"/>
            <a:ext cx="1581150" cy="155471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5692" b="96000" l="9963" r="89851">
                        <a14:foregroundMark x1="35196" y1="28154" x2="39385" y2="29231"/>
                        <a14:foregroundMark x1="55121" y1="30615" x2="58845" y2="32692"/>
                        <a14:foregroundMark x1="69088" y1="20077" x2="69088" y2="23923"/>
                        <a14:foregroundMark x1="35196" y1="13462" x2="35196" y2="173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1511" y="3858491"/>
            <a:ext cx="2357489" cy="241935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0000" l="0" r="90000">
                        <a14:foregroundMark x1="39538" y1="17248" x2="37769" y2="2889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79" t="11468" r="52891" b="10549"/>
          <a:stretch/>
        </p:blipFill>
        <p:spPr>
          <a:xfrm>
            <a:off x="1677769" y="4409208"/>
            <a:ext cx="1398310" cy="1551709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0" b="100000" l="10000" r="98231">
                        <a14:foregroundMark x1="78692" y1="13119" x2="66462" y2="610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845" t="8716" r="5770" b="2294"/>
          <a:stretch/>
        </p:blipFill>
        <p:spPr>
          <a:xfrm>
            <a:off x="3829413" y="4458566"/>
            <a:ext cx="1228718" cy="1645902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7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400" b="99600" l="9664" r="8991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3105" y="2139775"/>
            <a:ext cx="2406492" cy="2442441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>
            <a:off x="6619" y="6015373"/>
            <a:ext cx="12150436" cy="92333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 prstMaterial="dkEdge">
              <a:bevelT w="38100" h="38100" prst="angle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</a:t>
            </a:r>
            <a:r>
              <a:rPr kumimoji="0" lang="en-US" sz="5400" b="1" i="0" u="none" strike="noStrike" kern="1200" cap="none" spc="0" normalizeH="0" baseline="0" noProof="0" dirty="0" err="1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ẹn</a:t>
            </a:r>
            <a:r>
              <a:rPr kumimoji="0" lang="en-US" sz="5400" b="1" i="0" u="none" strike="noStrike" kern="1200" cap="none" spc="0" normalizeH="0" baseline="0" noProof="0" dirty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gặp lại các bạn ở bài sau nhé</a:t>
            </a: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29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4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129" y="-41757"/>
            <a:ext cx="2153327" cy="1572075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5307" y="1190577"/>
            <a:ext cx="1070829" cy="1175834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32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0" b="99517" l="0" r="99180">
                        <a14:foregroundMark x1="30328" y1="42512" x2="22131" y2="93720"/>
                        <a14:foregroundMark x1="23361" y1="42029" x2="15984" y2="62319"/>
                        <a14:foregroundMark x1="27869" y1="31401" x2="34016" y2="31401"/>
                        <a14:foregroundMark x1="54918" y1="40580" x2="61885" y2="41063"/>
                        <a14:foregroundMark x1="86066" y1="57488" x2="86475" y2="695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6655" y="2083458"/>
            <a:ext cx="1628244" cy="1389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51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32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/>
          <p:cNvSpPr/>
          <p:nvPr/>
        </p:nvSpPr>
        <p:spPr>
          <a:xfrm>
            <a:off x="3997308" y="3953840"/>
            <a:ext cx="1716041" cy="1716041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1574080" y="4091425"/>
            <a:ext cx="1578457" cy="15784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9355120" y="2879776"/>
            <a:ext cx="1211606" cy="1211606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3596319" y="491818"/>
            <a:ext cx="5155335" cy="4896929"/>
            <a:chOff x="3084810" y="-335112"/>
            <a:chExt cx="5809496" cy="5760000"/>
          </a:xfrm>
        </p:grpSpPr>
        <p:grpSp>
          <p:nvGrpSpPr>
            <p:cNvPr id="17" name="组合 16"/>
            <p:cNvGrpSpPr/>
            <p:nvPr/>
          </p:nvGrpSpPr>
          <p:grpSpPr>
            <a:xfrm>
              <a:off x="3297693" y="-335112"/>
              <a:ext cx="5596613" cy="5760000"/>
              <a:chOff x="3297693" y="-335112"/>
              <a:chExt cx="5596613" cy="5760000"/>
            </a:xfrm>
          </p:grpSpPr>
          <p:cxnSp>
            <p:nvCxnSpPr>
              <p:cNvPr id="16" name="直接连接符 15"/>
              <p:cNvCxnSpPr/>
              <p:nvPr/>
            </p:nvCxnSpPr>
            <p:spPr>
              <a:xfrm>
                <a:off x="6154058" y="-335112"/>
                <a:ext cx="0" cy="5760000"/>
              </a:xfrm>
              <a:prstGeom prst="line">
                <a:avLst/>
              </a:prstGeom>
              <a:ln w="76200" cap="rnd">
                <a:solidFill>
                  <a:srgbClr val="F7E3A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3" name="图片 12"/>
              <p:cNvPicPr>
                <a:picLocks noChangeAspect="1"/>
              </p:cNvPicPr>
              <p:nvPr/>
            </p:nvPicPr>
            <p:blipFill rotWithShape="1">
              <a:blip r:embed="rId3" cstate="print"/>
              <a:srcRect t="48492"/>
              <a:stretch>
                <a:fillRect/>
              </a:stretch>
            </p:blipFill>
            <p:spPr>
              <a:xfrm>
                <a:off x="3297693" y="2256270"/>
                <a:ext cx="5596613" cy="2885850"/>
              </a:xfrm>
              <a:prstGeom prst="rect">
                <a:avLst/>
              </a:prstGeom>
            </p:spPr>
          </p:pic>
        </p:grp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243" b="95561" l="226" r="99266">
                          <a14:foregroundMark x1="16431" y1="13785" x2="20327" y2="37150"/>
                          <a14:foregroundMark x1="39921" y1="33178" x2="43422" y2="49065"/>
                          <a14:foregroundMark x1="55901" y1="12617" x2="55901" y2="27336"/>
                          <a14:foregroundMark x1="85545" y1="32710" x2="90683" y2="77804"/>
                          <a14:foregroundMark x1="93958" y1="35514" x2="97233" y2="58178"/>
                          <a14:foregroundMark x1="74534" y1="26636" x2="79616" y2="28271"/>
                          <a14:foregroundMark x1="76228" y1="80374" x2="79390" y2="63551"/>
                          <a14:foregroundMark x1="90006" y1="92523" x2="82778" y2="45794"/>
                          <a14:foregroundMark x1="93958" y1="84813" x2="89723" y2="80374"/>
                          <a14:foregroundMark x1="95652" y1="27336" x2="282" y2="15888"/>
                          <a14:foregroundMark x1="14568" y1="7710" x2="21287" y2="10514"/>
                          <a14:foregroundMark x1="46979" y1="10514" x2="48278" y2="17523"/>
                          <a14:foregroundMark x1="45398" y1="13084" x2="53473" y2="3505"/>
                          <a14:foregroundMark x1="53473" y1="3505" x2="62055" y2="14720"/>
                          <a14:foregroundMark x1="62055" y1="14720" x2="44156" y2="29907"/>
                          <a14:foregroundMark x1="44156" y1="29907" x2="45680" y2="7243"/>
                          <a14:foregroundMark x1="99209" y1="50000" x2="565" y2="68692"/>
                          <a14:foregroundMark x1="565" y1="68692" x2="734" y2="27336"/>
                          <a14:foregroundMark x1="734" y1="27336" x2="9034" y2="5140"/>
                          <a14:foregroundMark x1="9034" y1="5140" x2="28176" y2="234"/>
                          <a14:foregroundMark x1="28176" y1="234" x2="99774" y2="1168"/>
                          <a14:foregroundMark x1="99774" y1="1168" x2="99322" y2="48131"/>
                          <a14:foregroundMark x1="99322" y1="48131" x2="90175" y2="56776"/>
                          <a14:foregroundMark x1="90175" y1="56776" x2="86957" y2="50701"/>
                          <a14:foregroundMark x1="30322" y1="26168" x2="29136" y2="37150"/>
                          <a14:foregroundMark x1="2146" y1="13785" x2="3670" y2="47196"/>
                          <a14:foregroundMark x1="3670" y1="47196" x2="10446" y2="71028"/>
                          <a14:foregroundMark x1="10446" y1="71028" x2="12366" y2="73364"/>
                          <a14:foregroundMark x1="10277" y1="52804" x2="10277" y2="45794"/>
                          <a14:foregroundMark x1="31508" y1="27336" x2="39582" y2="13084"/>
                          <a14:foregroundMark x1="39582" y1="13084" x2="43704" y2="13084"/>
                          <a14:foregroundMark x1="51158" y1="26168" x2="42801" y2="28037"/>
                          <a14:foregroundMark x1="42801" y1="28037" x2="27612" y2="62617"/>
                          <a14:foregroundMark x1="27612" y1="62617" x2="33879" y2="85981"/>
                          <a14:foregroundMark x1="33879" y1="85981" x2="42518" y2="86449"/>
                          <a14:foregroundMark x1="42518" y1="86449" x2="67024" y2="84346"/>
                          <a14:foregroundMark x1="67024" y1="84346" x2="79503" y2="84346"/>
                          <a14:foregroundMark x1="79503" y1="84346" x2="97233" y2="81075"/>
                          <a14:foregroundMark x1="97233" y1="81075" x2="95088" y2="43458"/>
                          <a14:foregroundMark x1="95088" y1="43458" x2="85432" y2="37150"/>
                          <a14:foregroundMark x1="64427" y1="26636" x2="58667" y2="53972"/>
                          <a14:foregroundMark x1="58667" y1="53972" x2="58667" y2="54907"/>
                          <a14:foregroundMark x1="94579" y1="84813" x2="91417" y2="95561"/>
                          <a14:foregroundMark x1="51553" y1="37150" x2="53924" y2="45093"/>
                          <a14:foregroundMark x1="56973" y1="42991" x2="59063" y2="49065"/>
                          <a14:foregroundMark x1="48278" y1="59346" x2="51835" y2="45794"/>
                          <a14:foregroundMark x1="47883" y1="32243" x2="46979" y2="56075"/>
                          <a14:foregroundMark x1="50367" y1="47430" x2="48842" y2="54907"/>
                          <a14:foregroundMark x1="18102" y1="77255" x2="19198" y2="71262"/>
                          <a14:foregroundMark x1="12366" y1="81542" x2="12971" y2="82201"/>
                          <a14:foregroundMark x1="16750" y1="77255" x2="14003" y2="67991"/>
                          <a14:foregroundMark x1="14003" y1="67991" x2="11971" y2="80374"/>
                          <a14:foregroundMark x1="9091" y1="22430" x2="10107" y2="46262"/>
                          <a14:foregroundMark x1="1863" y1="13084" x2="791" y2="22430"/>
                          <a14:foregroundMark x1="8413" y1="24065" x2="10898" y2="51168"/>
                          <a14:foregroundMark x1="8809" y1="21262" x2="9317" y2="45794"/>
                          <a14:foregroundMark x1="29305" y1="76168" x2="28684" y2="87850"/>
                          <a14:foregroundMark x1="22078" y1="78037" x2="23433" y2="85280"/>
                          <a14:foregroundMark x1="83286" y1="86449" x2="85601" y2="88785"/>
                          <a14:foregroundMark x1="94918" y1="87850" x2="93902" y2="92056"/>
                          <a14:foregroundMark x1="59458" y1="86916" x2="59797" y2="93224"/>
                          <a14:foregroundMark x1="14899" y1="78987" x2="18402" y2="79487"/>
                          <a14:foregroundMark x1="13156" y1="78738" x2="14106" y2="78874"/>
                          <a14:foregroundMark x1="19819" y1="73832" x2="19029" y2="77570"/>
                          <a14:foregroundMark x1="18690" y1="80140" x2="19819" y2="80140"/>
                          <a14:foregroundMark x1="21005" y1="77103" x2="19706" y2="74299"/>
                          <a14:backgroundMark x1="12503" y1="86288" x2="20440" y2="96028"/>
                          <a14:backgroundMark x1="12253" y1="85981" x2="12421" y2="86187"/>
                          <a14:backgroundMark x1="20440" y1="96028" x2="20553" y2="99766"/>
                          <a14:backgroundMark x1="15156" y1="86673" x2="19029" y2="89252"/>
                          <a14:backgroundMark x1="12931" y1="82477" x2="14455" y2="82009"/>
                          <a14:backgroundMark x1="17843" y1="82944" x2="18240" y2="83065"/>
                          <a14:backgroundMark x1="19255" y1="87383" x2="19819" y2="92056"/>
                          <a14:backgroundMark x1="19368" y1="85981" x2="13890" y2="8387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84810" y="1126386"/>
              <a:ext cx="5809496" cy="1403988"/>
            </a:xfrm>
            <a:prstGeom prst="rect">
              <a:avLst/>
            </a:prstGeom>
          </p:spPr>
        </p:pic>
      </p:grpSp>
      <p:sp>
        <p:nvSpPr>
          <p:cNvPr id="10" name="椭圆 9"/>
          <p:cNvSpPr/>
          <p:nvPr/>
        </p:nvSpPr>
        <p:spPr>
          <a:xfrm>
            <a:off x="9039516" y="3259314"/>
            <a:ext cx="1239357" cy="12393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06" t="-1143" r="26891" b="81649"/>
          <a:stretch>
            <a:fillRect/>
          </a:stretch>
        </p:blipFill>
        <p:spPr>
          <a:xfrm>
            <a:off x="8587644" y="810849"/>
            <a:ext cx="1759996" cy="734428"/>
          </a:xfrm>
          <a:prstGeom prst="rect">
            <a:avLst/>
          </a:prstGeom>
        </p:spPr>
      </p:pic>
      <p:sp>
        <p:nvSpPr>
          <p:cNvPr id="22" name="椭圆 21"/>
          <p:cNvSpPr/>
          <p:nvPr/>
        </p:nvSpPr>
        <p:spPr>
          <a:xfrm>
            <a:off x="1216617" y="598108"/>
            <a:ext cx="887648" cy="887648"/>
          </a:xfrm>
          <a:prstGeom prst="ellipse">
            <a:avLst/>
          </a:prstGeom>
          <a:solidFill>
            <a:srgbClr val="A5C0A4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3" name="椭圆 22"/>
          <p:cNvSpPr/>
          <p:nvPr/>
        </p:nvSpPr>
        <p:spPr>
          <a:xfrm>
            <a:off x="1660440" y="1216686"/>
            <a:ext cx="538143" cy="538143"/>
          </a:xfrm>
          <a:prstGeom prst="ellipse">
            <a:avLst/>
          </a:prstGeom>
          <a:solidFill>
            <a:srgbClr val="F7E3AD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240654" y="3006461"/>
            <a:ext cx="4152249" cy="1084866"/>
          </a:xfrm>
          <a:prstGeom prst="rect">
            <a:avLst/>
          </a:prstGeom>
          <a:noFill/>
        </p:spPr>
        <p:txBody>
          <a:bodyPr wrap="none" lIns="68496" tIns="34267" rIns="68496" bIns="34267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Khởi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động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2050" name="Picture 2" descr="在走动的火车 852x480 | Pics, Animation, Travel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4072" y="2728265"/>
            <a:ext cx="7818554" cy="4404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4570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5" dur="10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50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8" dur="10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50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1" dur="1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4" dur="1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5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7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0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4" grpId="1" bldLvl="0" animBg="1"/>
      <p:bldP spid="5" grpId="0" bldLvl="0" animBg="1"/>
      <p:bldP spid="5" grpId="1" bldLvl="0" animBg="1"/>
      <p:bldP spid="6" grpId="0" bldLvl="0" animBg="1"/>
      <p:bldP spid="6" grpId="1" bldLvl="0" animBg="1"/>
      <p:bldP spid="10" grpId="0" bldLvl="0" animBg="1"/>
      <p:bldP spid="10" grpId="1" bldLvl="0" animBg="1"/>
      <p:bldP spid="22" grpId="0" bldLvl="0" animBg="1"/>
      <p:bldP spid="22" grpId="1" bldLvl="0" animBg="1"/>
      <p:bldP spid="23" grpId="0" bldLvl="0" animBg="1"/>
      <p:bldP spid="23" grpId="1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3001"/>
            <a:ext cx="12192000" cy="5705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1"/>
          <p:cNvSpPr txBox="1"/>
          <p:nvPr/>
        </p:nvSpPr>
        <p:spPr>
          <a:xfrm>
            <a:off x="28575" y="0"/>
            <a:ext cx="12192000" cy="1143000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</a:t>
            </a:r>
            <a:r>
              <a:rPr kumimoji="0" lang="en-US" sz="3200" b="1" i="0" u="none" strike="noStrike" kern="1200" cap="none" spc="0" normalizeH="0" baseline="0" noProof="0" dirty="0" err="1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húng</a:t>
            </a:r>
            <a:r>
              <a:rPr kumimoji="0" lang="en-US" sz="3200" b="1" i="0" u="none" strike="noStrike" kern="1200" cap="none" spc="0" normalizeH="0" baseline="0" noProof="0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ta hãy giúp những chú </a:t>
            </a:r>
            <a:r>
              <a:rPr kumimoji="0" lang="en-US" sz="3200" b="1" i="0" u="none" strike="noStrike" kern="1200" cap="none" spc="0" normalizeH="0" baseline="0" noProof="0" dirty="0" err="1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chim</a:t>
            </a:r>
            <a:r>
              <a:rPr kumimoji="0" lang="en-US" sz="3200" b="1" i="0" u="none" strike="noStrike" kern="1200" cap="none" spc="0" normalizeH="0" baseline="0" noProof="0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trả</a:t>
            </a:r>
            <a:r>
              <a:rPr kumimoji="0" lang="en-US" sz="3200" b="1" i="0" u="none" strike="noStrike" kern="1200" cap="none" spc="0" normalizeH="0" baseline="0" noProof="0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 tốt các câu hỏi để chúng có thế tránh đi mùa đông lạnh giá nhé!</a:t>
            </a:r>
          </a:p>
        </p:txBody>
      </p:sp>
      <p:pic>
        <p:nvPicPr>
          <p:cNvPr id="7" name="Picture 6" descr="C:\Users\ADMIN\Desktop\Tai nguyen thiet ke tro choi\Angry birds epic birds\1505573783630 (2)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5368" y="4648200"/>
            <a:ext cx="2486566" cy="1190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OMFG - OMFG - Hello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7162800" y="-2057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990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643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11" r="800" b="13253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6" name="Group 5"/>
          <p:cNvGrpSpPr/>
          <p:nvPr/>
        </p:nvGrpSpPr>
        <p:grpSpPr>
          <a:xfrm>
            <a:off x="-4343400" y="600981"/>
            <a:ext cx="7942899" cy="3686085"/>
            <a:chOff x="-615991" y="642075"/>
            <a:chExt cx="7942899" cy="3686085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5954" b="89967" l="0" r="100000">
                          <a14:foregroundMark x1="45000" y1="19735" x2="48000" y2="2403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615991" y="642075"/>
              <a:ext cx="4832432" cy="36860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" name="Freeform 4"/>
            <p:cNvSpPr/>
            <p:nvPr/>
          </p:nvSpPr>
          <p:spPr>
            <a:xfrm>
              <a:off x="1785938" y="1638625"/>
              <a:ext cx="5540970" cy="2443025"/>
            </a:xfrm>
            <a:custGeom>
              <a:avLst/>
              <a:gdLst>
                <a:gd name="connsiteX0" fmla="*/ 289560 w 2606040"/>
                <a:gd name="connsiteY0" fmla="*/ 0 h 2148840"/>
                <a:gd name="connsiteX1" fmla="*/ 320040 w 2606040"/>
                <a:gd name="connsiteY1" fmla="*/ 76200 h 2148840"/>
                <a:gd name="connsiteX2" fmla="*/ 335280 w 2606040"/>
                <a:gd name="connsiteY2" fmla="*/ 121920 h 2148840"/>
                <a:gd name="connsiteX3" fmla="*/ 320040 w 2606040"/>
                <a:gd name="connsiteY3" fmla="*/ 457200 h 2148840"/>
                <a:gd name="connsiteX4" fmla="*/ 274320 w 2606040"/>
                <a:gd name="connsiteY4" fmla="*/ 624840 h 2148840"/>
                <a:gd name="connsiteX5" fmla="*/ 228600 w 2606040"/>
                <a:gd name="connsiteY5" fmla="*/ 762000 h 2148840"/>
                <a:gd name="connsiteX6" fmla="*/ 213360 w 2606040"/>
                <a:gd name="connsiteY6" fmla="*/ 807720 h 2148840"/>
                <a:gd name="connsiteX7" fmla="*/ 182880 w 2606040"/>
                <a:gd name="connsiteY7" fmla="*/ 853440 h 2148840"/>
                <a:gd name="connsiteX8" fmla="*/ 167640 w 2606040"/>
                <a:gd name="connsiteY8" fmla="*/ 899160 h 2148840"/>
                <a:gd name="connsiteX9" fmla="*/ 121920 w 2606040"/>
                <a:gd name="connsiteY9" fmla="*/ 960120 h 2148840"/>
                <a:gd name="connsiteX10" fmla="*/ 76200 w 2606040"/>
                <a:gd name="connsiteY10" fmla="*/ 1097280 h 2148840"/>
                <a:gd name="connsiteX11" fmla="*/ 60960 w 2606040"/>
                <a:gd name="connsiteY11" fmla="*/ 1143000 h 2148840"/>
                <a:gd name="connsiteX12" fmla="*/ 30480 w 2606040"/>
                <a:gd name="connsiteY12" fmla="*/ 1188720 h 2148840"/>
                <a:gd name="connsiteX13" fmla="*/ 0 w 2606040"/>
                <a:gd name="connsiteY13" fmla="*/ 1310640 h 2148840"/>
                <a:gd name="connsiteX14" fmla="*/ 15240 w 2606040"/>
                <a:gd name="connsiteY14" fmla="*/ 1630680 h 2148840"/>
                <a:gd name="connsiteX15" fmla="*/ 45720 w 2606040"/>
                <a:gd name="connsiteY15" fmla="*/ 1676400 h 2148840"/>
                <a:gd name="connsiteX16" fmla="*/ 91440 w 2606040"/>
                <a:gd name="connsiteY16" fmla="*/ 1767840 h 2148840"/>
                <a:gd name="connsiteX17" fmla="*/ 182880 w 2606040"/>
                <a:gd name="connsiteY17" fmla="*/ 1828800 h 2148840"/>
                <a:gd name="connsiteX18" fmla="*/ 289560 w 2606040"/>
                <a:gd name="connsiteY18" fmla="*/ 1965960 h 2148840"/>
                <a:gd name="connsiteX19" fmla="*/ 335280 w 2606040"/>
                <a:gd name="connsiteY19" fmla="*/ 1981200 h 2148840"/>
                <a:gd name="connsiteX20" fmla="*/ 381000 w 2606040"/>
                <a:gd name="connsiteY20" fmla="*/ 2011680 h 2148840"/>
                <a:gd name="connsiteX21" fmla="*/ 548640 w 2606040"/>
                <a:gd name="connsiteY21" fmla="*/ 2057400 h 2148840"/>
                <a:gd name="connsiteX22" fmla="*/ 777240 w 2606040"/>
                <a:gd name="connsiteY22" fmla="*/ 2103120 h 2148840"/>
                <a:gd name="connsiteX23" fmla="*/ 960120 w 2606040"/>
                <a:gd name="connsiteY23" fmla="*/ 2133600 h 2148840"/>
                <a:gd name="connsiteX24" fmla="*/ 1051560 w 2606040"/>
                <a:gd name="connsiteY24" fmla="*/ 2148840 h 2148840"/>
                <a:gd name="connsiteX25" fmla="*/ 1478280 w 2606040"/>
                <a:gd name="connsiteY25" fmla="*/ 2133600 h 2148840"/>
                <a:gd name="connsiteX26" fmla="*/ 1584960 w 2606040"/>
                <a:gd name="connsiteY26" fmla="*/ 2118360 h 2148840"/>
                <a:gd name="connsiteX27" fmla="*/ 1630680 w 2606040"/>
                <a:gd name="connsiteY27" fmla="*/ 2103120 h 2148840"/>
                <a:gd name="connsiteX28" fmla="*/ 1981200 w 2606040"/>
                <a:gd name="connsiteY28" fmla="*/ 2087880 h 2148840"/>
                <a:gd name="connsiteX29" fmla="*/ 2072640 w 2606040"/>
                <a:gd name="connsiteY29" fmla="*/ 2057400 h 2148840"/>
                <a:gd name="connsiteX30" fmla="*/ 2118360 w 2606040"/>
                <a:gd name="connsiteY30" fmla="*/ 2042160 h 2148840"/>
                <a:gd name="connsiteX31" fmla="*/ 2209800 w 2606040"/>
                <a:gd name="connsiteY31" fmla="*/ 1981200 h 2148840"/>
                <a:gd name="connsiteX32" fmla="*/ 2240280 w 2606040"/>
                <a:gd name="connsiteY32" fmla="*/ 1935480 h 2148840"/>
                <a:gd name="connsiteX33" fmla="*/ 2286000 w 2606040"/>
                <a:gd name="connsiteY33" fmla="*/ 1920240 h 2148840"/>
                <a:gd name="connsiteX34" fmla="*/ 2346960 w 2606040"/>
                <a:gd name="connsiteY34" fmla="*/ 1859280 h 2148840"/>
                <a:gd name="connsiteX35" fmla="*/ 2377440 w 2606040"/>
                <a:gd name="connsiteY35" fmla="*/ 1813560 h 2148840"/>
                <a:gd name="connsiteX36" fmla="*/ 2392680 w 2606040"/>
                <a:gd name="connsiteY36" fmla="*/ 1767840 h 2148840"/>
                <a:gd name="connsiteX37" fmla="*/ 2453640 w 2606040"/>
                <a:gd name="connsiteY37" fmla="*/ 1676400 h 2148840"/>
                <a:gd name="connsiteX38" fmla="*/ 2484120 w 2606040"/>
                <a:gd name="connsiteY38" fmla="*/ 1630680 h 2148840"/>
                <a:gd name="connsiteX39" fmla="*/ 2514600 w 2606040"/>
                <a:gd name="connsiteY39" fmla="*/ 1584960 h 2148840"/>
                <a:gd name="connsiteX40" fmla="*/ 2529840 w 2606040"/>
                <a:gd name="connsiteY40" fmla="*/ 1539240 h 2148840"/>
                <a:gd name="connsiteX41" fmla="*/ 2560320 w 2606040"/>
                <a:gd name="connsiteY41" fmla="*/ 1417320 h 2148840"/>
                <a:gd name="connsiteX42" fmla="*/ 2575560 w 2606040"/>
                <a:gd name="connsiteY42" fmla="*/ 1371600 h 2148840"/>
                <a:gd name="connsiteX43" fmla="*/ 2590800 w 2606040"/>
                <a:gd name="connsiteY43" fmla="*/ 1264920 h 2148840"/>
                <a:gd name="connsiteX44" fmla="*/ 2606040 w 2606040"/>
                <a:gd name="connsiteY44" fmla="*/ 1219200 h 2148840"/>
                <a:gd name="connsiteX45" fmla="*/ 2590800 w 2606040"/>
                <a:gd name="connsiteY45" fmla="*/ 822960 h 2148840"/>
                <a:gd name="connsiteX46" fmla="*/ 2545080 w 2606040"/>
                <a:gd name="connsiteY46" fmla="*/ 685800 h 2148840"/>
                <a:gd name="connsiteX47" fmla="*/ 2499360 w 2606040"/>
                <a:gd name="connsiteY47" fmla="*/ 655320 h 2148840"/>
                <a:gd name="connsiteX48" fmla="*/ 2484120 w 2606040"/>
                <a:gd name="connsiteY48" fmla="*/ 609600 h 2148840"/>
                <a:gd name="connsiteX49" fmla="*/ 2301240 w 2606040"/>
                <a:gd name="connsiteY49" fmla="*/ 457200 h 2148840"/>
                <a:gd name="connsiteX50" fmla="*/ 2087880 w 2606040"/>
                <a:gd name="connsiteY50" fmla="*/ 411480 h 2148840"/>
                <a:gd name="connsiteX51" fmla="*/ 2026920 w 2606040"/>
                <a:gd name="connsiteY51" fmla="*/ 396240 h 2148840"/>
                <a:gd name="connsiteX52" fmla="*/ 1950720 w 2606040"/>
                <a:gd name="connsiteY52" fmla="*/ 381000 h 2148840"/>
                <a:gd name="connsiteX53" fmla="*/ 1905000 w 2606040"/>
                <a:gd name="connsiteY53" fmla="*/ 365760 h 2148840"/>
                <a:gd name="connsiteX54" fmla="*/ 1706880 w 2606040"/>
                <a:gd name="connsiteY54" fmla="*/ 335280 h 2148840"/>
                <a:gd name="connsiteX55" fmla="*/ 1615440 w 2606040"/>
                <a:gd name="connsiteY55" fmla="*/ 320040 h 2148840"/>
                <a:gd name="connsiteX56" fmla="*/ 1493520 w 2606040"/>
                <a:gd name="connsiteY56" fmla="*/ 304800 h 2148840"/>
                <a:gd name="connsiteX57" fmla="*/ 1249680 w 2606040"/>
                <a:gd name="connsiteY57" fmla="*/ 274320 h 2148840"/>
                <a:gd name="connsiteX58" fmla="*/ 1203960 w 2606040"/>
                <a:gd name="connsiteY58" fmla="*/ 259080 h 2148840"/>
                <a:gd name="connsiteX59" fmla="*/ 1066800 w 2606040"/>
                <a:gd name="connsiteY59" fmla="*/ 228600 h 2148840"/>
                <a:gd name="connsiteX60" fmla="*/ 960120 w 2606040"/>
                <a:gd name="connsiteY60" fmla="*/ 213360 h 2148840"/>
                <a:gd name="connsiteX61" fmla="*/ 838200 w 2606040"/>
                <a:gd name="connsiteY61" fmla="*/ 182880 h 2148840"/>
                <a:gd name="connsiteX62" fmla="*/ 792480 w 2606040"/>
                <a:gd name="connsiteY62" fmla="*/ 152400 h 2148840"/>
                <a:gd name="connsiteX63" fmla="*/ 701040 w 2606040"/>
                <a:gd name="connsiteY63" fmla="*/ 121920 h 2148840"/>
                <a:gd name="connsiteX64" fmla="*/ 655320 w 2606040"/>
                <a:gd name="connsiteY64" fmla="*/ 106680 h 2148840"/>
                <a:gd name="connsiteX65" fmla="*/ 594360 w 2606040"/>
                <a:gd name="connsiteY65" fmla="*/ 76200 h 2148840"/>
                <a:gd name="connsiteX66" fmla="*/ 335280 w 2606040"/>
                <a:gd name="connsiteY66" fmla="*/ 45720 h 2148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606040" h="2148840">
                  <a:moveTo>
                    <a:pt x="289560" y="0"/>
                  </a:moveTo>
                  <a:cubicBezTo>
                    <a:pt x="299720" y="25400"/>
                    <a:pt x="310434" y="50585"/>
                    <a:pt x="320040" y="76200"/>
                  </a:cubicBezTo>
                  <a:cubicBezTo>
                    <a:pt x="325681" y="91242"/>
                    <a:pt x="335280" y="105856"/>
                    <a:pt x="335280" y="121920"/>
                  </a:cubicBezTo>
                  <a:cubicBezTo>
                    <a:pt x="335280" y="233795"/>
                    <a:pt x="328304" y="345630"/>
                    <a:pt x="320040" y="457200"/>
                  </a:cubicBezTo>
                  <a:cubicBezTo>
                    <a:pt x="315937" y="512591"/>
                    <a:pt x="291362" y="573713"/>
                    <a:pt x="274320" y="624840"/>
                  </a:cubicBezTo>
                  <a:lnTo>
                    <a:pt x="228600" y="762000"/>
                  </a:lnTo>
                  <a:cubicBezTo>
                    <a:pt x="223520" y="777240"/>
                    <a:pt x="222271" y="794354"/>
                    <a:pt x="213360" y="807720"/>
                  </a:cubicBezTo>
                  <a:cubicBezTo>
                    <a:pt x="203200" y="822960"/>
                    <a:pt x="191071" y="837057"/>
                    <a:pt x="182880" y="853440"/>
                  </a:cubicBezTo>
                  <a:cubicBezTo>
                    <a:pt x="175696" y="867808"/>
                    <a:pt x="175610" y="885212"/>
                    <a:pt x="167640" y="899160"/>
                  </a:cubicBezTo>
                  <a:cubicBezTo>
                    <a:pt x="155038" y="921213"/>
                    <a:pt x="137160" y="939800"/>
                    <a:pt x="121920" y="960120"/>
                  </a:cubicBezTo>
                  <a:lnTo>
                    <a:pt x="76200" y="1097280"/>
                  </a:lnTo>
                  <a:cubicBezTo>
                    <a:pt x="71120" y="1112520"/>
                    <a:pt x="69871" y="1129634"/>
                    <a:pt x="60960" y="1143000"/>
                  </a:cubicBezTo>
                  <a:cubicBezTo>
                    <a:pt x="50800" y="1158240"/>
                    <a:pt x="38671" y="1172337"/>
                    <a:pt x="30480" y="1188720"/>
                  </a:cubicBezTo>
                  <a:cubicBezTo>
                    <a:pt x="14859" y="1219962"/>
                    <a:pt x="5797" y="1281657"/>
                    <a:pt x="0" y="1310640"/>
                  </a:cubicBezTo>
                  <a:cubicBezTo>
                    <a:pt x="5080" y="1417320"/>
                    <a:pt x="1993" y="1524704"/>
                    <a:pt x="15240" y="1630680"/>
                  </a:cubicBezTo>
                  <a:cubicBezTo>
                    <a:pt x="17512" y="1648855"/>
                    <a:pt x="37529" y="1660017"/>
                    <a:pt x="45720" y="1676400"/>
                  </a:cubicBezTo>
                  <a:cubicBezTo>
                    <a:pt x="66254" y="1717468"/>
                    <a:pt x="52617" y="1733870"/>
                    <a:pt x="91440" y="1767840"/>
                  </a:cubicBezTo>
                  <a:cubicBezTo>
                    <a:pt x="119009" y="1791963"/>
                    <a:pt x="182880" y="1828800"/>
                    <a:pt x="182880" y="1828800"/>
                  </a:cubicBezTo>
                  <a:cubicBezTo>
                    <a:pt x="202173" y="1886680"/>
                    <a:pt x="212461" y="1940260"/>
                    <a:pt x="289560" y="1965960"/>
                  </a:cubicBezTo>
                  <a:cubicBezTo>
                    <a:pt x="304800" y="1971040"/>
                    <a:pt x="320912" y="1974016"/>
                    <a:pt x="335280" y="1981200"/>
                  </a:cubicBezTo>
                  <a:cubicBezTo>
                    <a:pt x="351663" y="1989391"/>
                    <a:pt x="364262" y="2004241"/>
                    <a:pt x="381000" y="2011680"/>
                  </a:cubicBezTo>
                  <a:cubicBezTo>
                    <a:pt x="478526" y="2055025"/>
                    <a:pt x="455841" y="2032091"/>
                    <a:pt x="548640" y="2057400"/>
                  </a:cubicBezTo>
                  <a:cubicBezTo>
                    <a:pt x="734376" y="2108055"/>
                    <a:pt x="535620" y="2076273"/>
                    <a:pt x="777240" y="2103120"/>
                  </a:cubicBezTo>
                  <a:cubicBezTo>
                    <a:pt x="872542" y="2134887"/>
                    <a:pt x="789980" y="2110915"/>
                    <a:pt x="960120" y="2133600"/>
                  </a:cubicBezTo>
                  <a:cubicBezTo>
                    <a:pt x="990749" y="2137684"/>
                    <a:pt x="1021080" y="2143760"/>
                    <a:pt x="1051560" y="2148840"/>
                  </a:cubicBezTo>
                  <a:cubicBezTo>
                    <a:pt x="1193800" y="2143760"/>
                    <a:pt x="1336181" y="2141720"/>
                    <a:pt x="1478280" y="2133600"/>
                  </a:cubicBezTo>
                  <a:cubicBezTo>
                    <a:pt x="1514143" y="2131551"/>
                    <a:pt x="1549737" y="2125405"/>
                    <a:pt x="1584960" y="2118360"/>
                  </a:cubicBezTo>
                  <a:cubicBezTo>
                    <a:pt x="1600712" y="2115210"/>
                    <a:pt x="1614663" y="2104352"/>
                    <a:pt x="1630680" y="2103120"/>
                  </a:cubicBezTo>
                  <a:cubicBezTo>
                    <a:pt x="1747286" y="2094150"/>
                    <a:pt x="1864360" y="2092960"/>
                    <a:pt x="1981200" y="2087880"/>
                  </a:cubicBezTo>
                  <a:lnTo>
                    <a:pt x="2072640" y="2057400"/>
                  </a:lnTo>
                  <a:cubicBezTo>
                    <a:pt x="2087880" y="2052320"/>
                    <a:pt x="2104994" y="2051071"/>
                    <a:pt x="2118360" y="2042160"/>
                  </a:cubicBezTo>
                  <a:lnTo>
                    <a:pt x="2209800" y="1981200"/>
                  </a:lnTo>
                  <a:cubicBezTo>
                    <a:pt x="2219960" y="1965960"/>
                    <a:pt x="2225977" y="1946922"/>
                    <a:pt x="2240280" y="1935480"/>
                  </a:cubicBezTo>
                  <a:cubicBezTo>
                    <a:pt x="2252824" y="1925445"/>
                    <a:pt x="2274641" y="1931599"/>
                    <a:pt x="2286000" y="1920240"/>
                  </a:cubicBezTo>
                  <a:cubicBezTo>
                    <a:pt x="2367280" y="1838960"/>
                    <a:pt x="2225040" y="1899920"/>
                    <a:pt x="2346960" y="1859280"/>
                  </a:cubicBezTo>
                  <a:cubicBezTo>
                    <a:pt x="2357120" y="1844040"/>
                    <a:pt x="2369249" y="1829943"/>
                    <a:pt x="2377440" y="1813560"/>
                  </a:cubicBezTo>
                  <a:cubicBezTo>
                    <a:pt x="2384624" y="1799192"/>
                    <a:pt x="2384878" y="1781883"/>
                    <a:pt x="2392680" y="1767840"/>
                  </a:cubicBezTo>
                  <a:cubicBezTo>
                    <a:pt x="2410470" y="1735818"/>
                    <a:pt x="2433320" y="1706880"/>
                    <a:pt x="2453640" y="1676400"/>
                  </a:cubicBezTo>
                  <a:lnTo>
                    <a:pt x="2484120" y="1630680"/>
                  </a:lnTo>
                  <a:cubicBezTo>
                    <a:pt x="2494280" y="1615440"/>
                    <a:pt x="2508808" y="1602336"/>
                    <a:pt x="2514600" y="1584960"/>
                  </a:cubicBezTo>
                  <a:cubicBezTo>
                    <a:pt x="2519680" y="1569720"/>
                    <a:pt x="2525613" y="1554738"/>
                    <a:pt x="2529840" y="1539240"/>
                  </a:cubicBezTo>
                  <a:cubicBezTo>
                    <a:pt x="2540862" y="1498825"/>
                    <a:pt x="2547073" y="1457061"/>
                    <a:pt x="2560320" y="1417320"/>
                  </a:cubicBezTo>
                  <a:lnTo>
                    <a:pt x="2575560" y="1371600"/>
                  </a:lnTo>
                  <a:cubicBezTo>
                    <a:pt x="2580640" y="1336040"/>
                    <a:pt x="2583755" y="1300143"/>
                    <a:pt x="2590800" y="1264920"/>
                  </a:cubicBezTo>
                  <a:cubicBezTo>
                    <a:pt x="2593950" y="1249168"/>
                    <a:pt x="2606040" y="1235264"/>
                    <a:pt x="2606040" y="1219200"/>
                  </a:cubicBezTo>
                  <a:cubicBezTo>
                    <a:pt x="2606040" y="1087022"/>
                    <a:pt x="2599310" y="954863"/>
                    <a:pt x="2590800" y="822960"/>
                  </a:cubicBezTo>
                  <a:cubicBezTo>
                    <a:pt x="2588249" y="783425"/>
                    <a:pt x="2572107" y="718233"/>
                    <a:pt x="2545080" y="685800"/>
                  </a:cubicBezTo>
                  <a:cubicBezTo>
                    <a:pt x="2533354" y="671729"/>
                    <a:pt x="2514600" y="665480"/>
                    <a:pt x="2499360" y="655320"/>
                  </a:cubicBezTo>
                  <a:cubicBezTo>
                    <a:pt x="2494280" y="640080"/>
                    <a:pt x="2493983" y="622280"/>
                    <a:pt x="2484120" y="609600"/>
                  </a:cubicBezTo>
                  <a:cubicBezTo>
                    <a:pt x="2459412" y="577832"/>
                    <a:pt x="2349821" y="469345"/>
                    <a:pt x="2301240" y="457200"/>
                  </a:cubicBezTo>
                  <a:cubicBezTo>
                    <a:pt x="2029356" y="389229"/>
                    <a:pt x="2309148" y="455734"/>
                    <a:pt x="2087880" y="411480"/>
                  </a:cubicBezTo>
                  <a:cubicBezTo>
                    <a:pt x="2067341" y="407372"/>
                    <a:pt x="2047367" y="400784"/>
                    <a:pt x="2026920" y="396240"/>
                  </a:cubicBezTo>
                  <a:cubicBezTo>
                    <a:pt x="2001634" y="390621"/>
                    <a:pt x="1975850" y="387282"/>
                    <a:pt x="1950720" y="381000"/>
                  </a:cubicBezTo>
                  <a:cubicBezTo>
                    <a:pt x="1935135" y="377104"/>
                    <a:pt x="1920682" y="369245"/>
                    <a:pt x="1905000" y="365760"/>
                  </a:cubicBezTo>
                  <a:cubicBezTo>
                    <a:pt x="1862234" y="356256"/>
                    <a:pt x="1746379" y="341357"/>
                    <a:pt x="1706880" y="335280"/>
                  </a:cubicBezTo>
                  <a:cubicBezTo>
                    <a:pt x="1676339" y="330581"/>
                    <a:pt x="1646030" y="324410"/>
                    <a:pt x="1615440" y="320040"/>
                  </a:cubicBezTo>
                  <a:cubicBezTo>
                    <a:pt x="1574895" y="314248"/>
                    <a:pt x="1534117" y="310213"/>
                    <a:pt x="1493520" y="304800"/>
                  </a:cubicBezTo>
                  <a:cubicBezTo>
                    <a:pt x="1276064" y="275806"/>
                    <a:pt x="1506085" y="302809"/>
                    <a:pt x="1249680" y="274320"/>
                  </a:cubicBezTo>
                  <a:cubicBezTo>
                    <a:pt x="1234440" y="269240"/>
                    <a:pt x="1219406" y="263493"/>
                    <a:pt x="1203960" y="259080"/>
                  </a:cubicBezTo>
                  <a:cubicBezTo>
                    <a:pt x="1165600" y="248120"/>
                    <a:pt x="1104512" y="234885"/>
                    <a:pt x="1066800" y="228600"/>
                  </a:cubicBezTo>
                  <a:cubicBezTo>
                    <a:pt x="1031368" y="222695"/>
                    <a:pt x="995343" y="220405"/>
                    <a:pt x="960120" y="213360"/>
                  </a:cubicBezTo>
                  <a:cubicBezTo>
                    <a:pt x="919043" y="205145"/>
                    <a:pt x="838200" y="182880"/>
                    <a:pt x="838200" y="182880"/>
                  </a:cubicBezTo>
                  <a:cubicBezTo>
                    <a:pt x="822960" y="172720"/>
                    <a:pt x="809218" y="159839"/>
                    <a:pt x="792480" y="152400"/>
                  </a:cubicBezTo>
                  <a:cubicBezTo>
                    <a:pt x="763120" y="139351"/>
                    <a:pt x="731520" y="132080"/>
                    <a:pt x="701040" y="121920"/>
                  </a:cubicBezTo>
                  <a:cubicBezTo>
                    <a:pt x="685800" y="116840"/>
                    <a:pt x="669688" y="113864"/>
                    <a:pt x="655320" y="106680"/>
                  </a:cubicBezTo>
                  <a:cubicBezTo>
                    <a:pt x="635000" y="96520"/>
                    <a:pt x="616400" y="81710"/>
                    <a:pt x="594360" y="76200"/>
                  </a:cubicBezTo>
                  <a:cubicBezTo>
                    <a:pt x="455737" y="41544"/>
                    <a:pt x="444794" y="45720"/>
                    <a:pt x="335280" y="45720"/>
                  </a:cubicBezTo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Chữ A đứng ở vị trí nào trong bảng chữ cái</a:t>
              </a:r>
            </a:p>
          </p:txBody>
        </p:sp>
      </p:grpSp>
      <p:pic>
        <p:nvPicPr>
          <p:cNvPr id="9" name="V.A – Tiếng Chim Kêu (mp3cut.net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11049000" y="-2133600"/>
            <a:ext cx="609600" cy="609600"/>
          </a:xfrm>
          <a:prstGeom prst="rect">
            <a:avLst/>
          </a:prstGeom>
        </p:spPr>
      </p:pic>
      <p:pic>
        <p:nvPicPr>
          <p:cNvPr id="7" name="Tiếng yeah của trẻ con mp3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2690648" y="4131995"/>
            <a:ext cx="609600" cy="609600"/>
          </a:xfrm>
          <a:prstGeom prst="rect">
            <a:avLst/>
          </a:prstGeom>
        </p:spPr>
      </p:pic>
      <p:sp>
        <p:nvSpPr>
          <p:cNvPr id="2" name="Oval Callout 1"/>
          <p:cNvSpPr/>
          <p:nvPr/>
        </p:nvSpPr>
        <p:spPr>
          <a:xfrm>
            <a:off x="6553200" y="5029200"/>
            <a:ext cx="3657600" cy="1371600"/>
          </a:xfrm>
          <a:prstGeom prst="wedgeEllipseCallout">
            <a:avLst>
              <a:gd name="adj1" fmla="val -47609"/>
              <a:gd name="adj2" fmla="val -116666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Đầu tiên</a:t>
            </a:r>
          </a:p>
        </p:txBody>
      </p:sp>
    </p:spTree>
    <p:extLst>
      <p:ext uri="{BB962C8B-B14F-4D97-AF65-F5344CB8AC3E}">
        <p14:creationId xmlns:p14="http://schemas.microsoft.com/office/powerpoint/2010/main" val="797907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550" fill="hold">
                                          <p:stCondLst>
                                            <p:cond delay="5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550" fill="hold">
                                          <p:stCondLst>
                                            <p:cond delay="11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550" fill="hold">
                                          <p:stCondLst>
                                            <p:cond delay="1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550" fill="hold">
                                          <p:stCondLst>
                                            <p:cond delay="2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9023 -0.00092 L 0.54063 0.00926 " pathEditMode="relative" rAng="0" ptsTypes="AA">
                                      <p:cBhvr>
                                        <p:cTn id="12" dur="3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536" y="509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78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441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309 0.01019 L 1.64757 0.0213 " pathEditMode="relative" rAng="0" ptsTypes="AA">
                                      <p:cBhvr>
                                        <p:cTn id="26" dur="3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833" y="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00" b="10664"/>
          <a:stretch>
            <a:fillRect/>
          </a:stretch>
        </p:blipFill>
        <p:spPr bwMode="auto">
          <a:xfrm>
            <a:off x="0" y="1"/>
            <a:ext cx="12192000" cy="686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V.A – Tiếng Chim Kêu (mp3cut.net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1049000" y="-2133600"/>
            <a:ext cx="609600" cy="6096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6248400" y="600981"/>
            <a:ext cx="8077198" cy="3686085"/>
            <a:chOff x="152400" y="642075"/>
            <a:chExt cx="5170262" cy="3686085"/>
          </a:xfrm>
        </p:grpSpPr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954" b="89967" l="0" r="100000">
                          <a14:foregroundMark x1="45000" y1="19735" x2="48000" y2="2403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152400" y="642075"/>
              <a:ext cx="4064041" cy="36860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2" name="Freeform 11"/>
            <p:cNvSpPr/>
            <p:nvPr/>
          </p:nvSpPr>
          <p:spPr>
            <a:xfrm>
              <a:off x="2301239" y="1706880"/>
              <a:ext cx="3021423" cy="2148840"/>
            </a:xfrm>
            <a:custGeom>
              <a:avLst/>
              <a:gdLst>
                <a:gd name="connsiteX0" fmla="*/ 289560 w 2606040"/>
                <a:gd name="connsiteY0" fmla="*/ 0 h 2148840"/>
                <a:gd name="connsiteX1" fmla="*/ 320040 w 2606040"/>
                <a:gd name="connsiteY1" fmla="*/ 76200 h 2148840"/>
                <a:gd name="connsiteX2" fmla="*/ 335280 w 2606040"/>
                <a:gd name="connsiteY2" fmla="*/ 121920 h 2148840"/>
                <a:gd name="connsiteX3" fmla="*/ 320040 w 2606040"/>
                <a:gd name="connsiteY3" fmla="*/ 457200 h 2148840"/>
                <a:gd name="connsiteX4" fmla="*/ 274320 w 2606040"/>
                <a:gd name="connsiteY4" fmla="*/ 624840 h 2148840"/>
                <a:gd name="connsiteX5" fmla="*/ 228600 w 2606040"/>
                <a:gd name="connsiteY5" fmla="*/ 762000 h 2148840"/>
                <a:gd name="connsiteX6" fmla="*/ 213360 w 2606040"/>
                <a:gd name="connsiteY6" fmla="*/ 807720 h 2148840"/>
                <a:gd name="connsiteX7" fmla="*/ 182880 w 2606040"/>
                <a:gd name="connsiteY7" fmla="*/ 853440 h 2148840"/>
                <a:gd name="connsiteX8" fmla="*/ 167640 w 2606040"/>
                <a:gd name="connsiteY8" fmla="*/ 899160 h 2148840"/>
                <a:gd name="connsiteX9" fmla="*/ 121920 w 2606040"/>
                <a:gd name="connsiteY9" fmla="*/ 960120 h 2148840"/>
                <a:gd name="connsiteX10" fmla="*/ 76200 w 2606040"/>
                <a:gd name="connsiteY10" fmla="*/ 1097280 h 2148840"/>
                <a:gd name="connsiteX11" fmla="*/ 60960 w 2606040"/>
                <a:gd name="connsiteY11" fmla="*/ 1143000 h 2148840"/>
                <a:gd name="connsiteX12" fmla="*/ 30480 w 2606040"/>
                <a:gd name="connsiteY12" fmla="*/ 1188720 h 2148840"/>
                <a:gd name="connsiteX13" fmla="*/ 0 w 2606040"/>
                <a:gd name="connsiteY13" fmla="*/ 1310640 h 2148840"/>
                <a:gd name="connsiteX14" fmla="*/ 15240 w 2606040"/>
                <a:gd name="connsiteY14" fmla="*/ 1630680 h 2148840"/>
                <a:gd name="connsiteX15" fmla="*/ 45720 w 2606040"/>
                <a:gd name="connsiteY15" fmla="*/ 1676400 h 2148840"/>
                <a:gd name="connsiteX16" fmla="*/ 91440 w 2606040"/>
                <a:gd name="connsiteY16" fmla="*/ 1767840 h 2148840"/>
                <a:gd name="connsiteX17" fmla="*/ 182880 w 2606040"/>
                <a:gd name="connsiteY17" fmla="*/ 1828800 h 2148840"/>
                <a:gd name="connsiteX18" fmla="*/ 289560 w 2606040"/>
                <a:gd name="connsiteY18" fmla="*/ 1965960 h 2148840"/>
                <a:gd name="connsiteX19" fmla="*/ 335280 w 2606040"/>
                <a:gd name="connsiteY19" fmla="*/ 1981200 h 2148840"/>
                <a:gd name="connsiteX20" fmla="*/ 381000 w 2606040"/>
                <a:gd name="connsiteY20" fmla="*/ 2011680 h 2148840"/>
                <a:gd name="connsiteX21" fmla="*/ 548640 w 2606040"/>
                <a:gd name="connsiteY21" fmla="*/ 2057400 h 2148840"/>
                <a:gd name="connsiteX22" fmla="*/ 777240 w 2606040"/>
                <a:gd name="connsiteY22" fmla="*/ 2103120 h 2148840"/>
                <a:gd name="connsiteX23" fmla="*/ 960120 w 2606040"/>
                <a:gd name="connsiteY23" fmla="*/ 2133600 h 2148840"/>
                <a:gd name="connsiteX24" fmla="*/ 1051560 w 2606040"/>
                <a:gd name="connsiteY24" fmla="*/ 2148840 h 2148840"/>
                <a:gd name="connsiteX25" fmla="*/ 1478280 w 2606040"/>
                <a:gd name="connsiteY25" fmla="*/ 2133600 h 2148840"/>
                <a:gd name="connsiteX26" fmla="*/ 1584960 w 2606040"/>
                <a:gd name="connsiteY26" fmla="*/ 2118360 h 2148840"/>
                <a:gd name="connsiteX27" fmla="*/ 1630680 w 2606040"/>
                <a:gd name="connsiteY27" fmla="*/ 2103120 h 2148840"/>
                <a:gd name="connsiteX28" fmla="*/ 1981200 w 2606040"/>
                <a:gd name="connsiteY28" fmla="*/ 2087880 h 2148840"/>
                <a:gd name="connsiteX29" fmla="*/ 2072640 w 2606040"/>
                <a:gd name="connsiteY29" fmla="*/ 2057400 h 2148840"/>
                <a:gd name="connsiteX30" fmla="*/ 2118360 w 2606040"/>
                <a:gd name="connsiteY30" fmla="*/ 2042160 h 2148840"/>
                <a:gd name="connsiteX31" fmla="*/ 2209800 w 2606040"/>
                <a:gd name="connsiteY31" fmla="*/ 1981200 h 2148840"/>
                <a:gd name="connsiteX32" fmla="*/ 2240280 w 2606040"/>
                <a:gd name="connsiteY32" fmla="*/ 1935480 h 2148840"/>
                <a:gd name="connsiteX33" fmla="*/ 2286000 w 2606040"/>
                <a:gd name="connsiteY33" fmla="*/ 1920240 h 2148840"/>
                <a:gd name="connsiteX34" fmla="*/ 2346960 w 2606040"/>
                <a:gd name="connsiteY34" fmla="*/ 1859280 h 2148840"/>
                <a:gd name="connsiteX35" fmla="*/ 2377440 w 2606040"/>
                <a:gd name="connsiteY35" fmla="*/ 1813560 h 2148840"/>
                <a:gd name="connsiteX36" fmla="*/ 2392680 w 2606040"/>
                <a:gd name="connsiteY36" fmla="*/ 1767840 h 2148840"/>
                <a:gd name="connsiteX37" fmla="*/ 2453640 w 2606040"/>
                <a:gd name="connsiteY37" fmla="*/ 1676400 h 2148840"/>
                <a:gd name="connsiteX38" fmla="*/ 2484120 w 2606040"/>
                <a:gd name="connsiteY38" fmla="*/ 1630680 h 2148840"/>
                <a:gd name="connsiteX39" fmla="*/ 2514600 w 2606040"/>
                <a:gd name="connsiteY39" fmla="*/ 1584960 h 2148840"/>
                <a:gd name="connsiteX40" fmla="*/ 2529840 w 2606040"/>
                <a:gd name="connsiteY40" fmla="*/ 1539240 h 2148840"/>
                <a:gd name="connsiteX41" fmla="*/ 2560320 w 2606040"/>
                <a:gd name="connsiteY41" fmla="*/ 1417320 h 2148840"/>
                <a:gd name="connsiteX42" fmla="*/ 2575560 w 2606040"/>
                <a:gd name="connsiteY42" fmla="*/ 1371600 h 2148840"/>
                <a:gd name="connsiteX43" fmla="*/ 2590800 w 2606040"/>
                <a:gd name="connsiteY43" fmla="*/ 1264920 h 2148840"/>
                <a:gd name="connsiteX44" fmla="*/ 2606040 w 2606040"/>
                <a:gd name="connsiteY44" fmla="*/ 1219200 h 2148840"/>
                <a:gd name="connsiteX45" fmla="*/ 2590800 w 2606040"/>
                <a:gd name="connsiteY45" fmla="*/ 822960 h 2148840"/>
                <a:gd name="connsiteX46" fmla="*/ 2545080 w 2606040"/>
                <a:gd name="connsiteY46" fmla="*/ 685800 h 2148840"/>
                <a:gd name="connsiteX47" fmla="*/ 2499360 w 2606040"/>
                <a:gd name="connsiteY47" fmla="*/ 655320 h 2148840"/>
                <a:gd name="connsiteX48" fmla="*/ 2484120 w 2606040"/>
                <a:gd name="connsiteY48" fmla="*/ 609600 h 2148840"/>
                <a:gd name="connsiteX49" fmla="*/ 2301240 w 2606040"/>
                <a:gd name="connsiteY49" fmla="*/ 457200 h 2148840"/>
                <a:gd name="connsiteX50" fmla="*/ 2087880 w 2606040"/>
                <a:gd name="connsiteY50" fmla="*/ 411480 h 2148840"/>
                <a:gd name="connsiteX51" fmla="*/ 2026920 w 2606040"/>
                <a:gd name="connsiteY51" fmla="*/ 396240 h 2148840"/>
                <a:gd name="connsiteX52" fmla="*/ 1950720 w 2606040"/>
                <a:gd name="connsiteY52" fmla="*/ 381000 h 2148840"/>
                <a:gd name="connsiteX53" fmla="*/ 1905000 w 2606040"/>
                <a:gd name="connsiteY53" fmla="*/ 365760 h 2148840"/>
                <a:gd name="connsiteX54" fmla="*/ 1706880 w 2606040"/>
                <a:gd name="connsiteY54" fmla="*/ 335280 h 2148840"/>
                <a:gd name="connsiteX55" fmla="*/ 1615440 w 2606040"/>
                <a:gd name="connsiteY55" fmla="*/ 320040 h 2148840"/>
                <a:gd name="connsiteX56" fmla="*/ 1493520 w 2606040"/>
                <a:gd name="connsiteY56" fmla="*/ 304800 h 2148840"/>
                <a:gd name="connsiteX57" fmla="*/ 1249680 w 2606040"/>
                <a:gd name="connsiteY57" fmla="*/ 274320 h 2148840"/>
                <a:gd name="connsiteX58" fmla="*/ 1203960 w 2606040"/>
                <a:gd name="connsiteY58" fmla="*/ 259080 h 2148840"/>
                <a:gd name="connsiteX59" fmla="*/ 1066800 w 2606040"/>
                <a:gd name="connsiteY59" fmla="*/ 228600 h 2148840"/>
                <a:gd name="connsiteX60" fmla="*/ 960120 w 2606040"/>
                <a:gd name="connsiteY60" fmla="*/ 213360 h 2148840"/>
                <a:gd name="connsiteX61" fmla="*/ 838200 w 2606040"/>
                <a:gd name="connsiteY61" fmla="*/ 182880 h 2148840"/>
                <a:gd name="connsiteX62" fmla="*/ 792480 w 2606040"/>
                <a:gd name="connsiteY62" fmla="*/ 152400 h 2148840"/>
                <a:gd name="connsiteX63" fmla="*/ 701040 w 2606040"/>
                <a:gd name="connsiteY63" fmla="*/ 121920 h 2148840"/>
                <a:gd name="connsiteX64" fmla="*/ 655320 w 2606040"/>
                <a:gd name="connsiteY64" fmla="*/ 106680 h 2148840"/>
                <a:gd name="connsiteX65" fmla="*/ 594360 w 2606040"/>
                <a:gd name="connsiteY65" fmla="*/ 76200 h 2148840"/>
                <a:gd name="connsiteX66" fmla="*/ 335280 w 2606040"/>
                <a:gd name="connsiteY66" fmla="*/ 45720 h 2148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606040" h="2148840">
                  <a:moveTo>
                    <a:pt x="289560" y="0"/>
                  </a:moveTo>
                  <a:cubicBezTo>
                    <a:pt x="299720" y="25400"/>
                    <a:pt x="310434" y="50585"/>
                    <a:pt x="320040" y="76200"/>
                  </a:cubicBezTo>
                  <a:cubicBezTo>
                    <a:pt x="325681" y="91242"/>
                    <a:pt x="335280" y="105856"/>
                    <a:pt x="335280" y="121920"/>
                  </a:cubicBezTo>
                  <a:cubicBezTo>
                    <a:pt x="335280" y="233795"/>
                    <a:pt x="328304" y="345630"/>
                    <a:pt x="320040" y="457200"/>
                  </a:cubicBezTo>
                  <a:cubicBezTo>
                    <a:pt x="315937" y="512591"/>
                    <a:pt x="291362" y="573713"/>
                    <a:pt x="274320" y="624840"/>
                  </a:cubicBezTo>
                  <a:lnTo>
                    <a:pt x="228600" y="762000"/>
                  </a:lnTo>
                  <a:cubicBezTo>
                    <a:pt x="223520" y="777240"/>
                    <a:pt x="222271" y="794354"/>
                    <a:pt x="213360" y="807720"/>
                  </a:cubicBezTo>
                  <a:cubicBezTo>
                    <a:pt x="203200" y="822960"/>
                    <a:pt x="191071" y="837057"/>
                    <a:pt x="182880" y="853440"/>
                  </a:cubicBezTo>
                  <a:cubicBezTo>
                    <a:pt x="175696" y="867808"/>
                    <a:pt x="175610" y="885212"/>
                    <a:pt x="167640" y="899160"/>
                  </a:cubicBezTo>
                  <a:cubicBezTo>
                    <a:pt x="155038" y="921213"/>
                    <a:pt x="137160" y="939800"/>
                    <a:pt x="121920" y="960120"/>
                  </a:cubicBezTo>
                  <a:lnTo>
                    <a:pt x="76200" y="1097280"/>
                  </a:lnTo>
                  <a:cubicBezTo>
                    <a:pt x="71120" y="1112520"/>
                    <a:pt x="69871" y="1129634"/>
                    <a:pt x="60960" y="1143000"/>
                  </a:cubicBezTo>
                  <a:cubicBezTo>
                    <a:pt x="50800" y="1158240"/>
                    <a:pt x="38671" y="1172337"/>
                    <a:pt x="30480" y="1188720"/>
                  </a:cubicBezTo>
                  <a:cubicBezTo>
                    <a:pt x="14859" y="1219962"/>
                    <a:pt x="5797" y="1281657"/>
                    <a:pt x="0" y="1310640"/>
                  </a:cubicBezTo>
                  <a:cubicBezTo>
                    <a:pt x="5080" y="1417320"/>
                    <a:pt x="1993" y="1524704"/>
                    <a:pt x="15240" y="1630680"/>
                  </a:cubicBezTo>
                  <a:cubicBezTo>
                    <a:pt x="17512" y="1648855"/>
                    <a:pt x="37529" y="1660017"/>
                    <a:pt x="45720" y="1676400"/>
                  </a:cubicBezTo>
                  <a:cubicBezTo>
                    <a:pt x="66254" y="1717468"/>
                    <a:pt x="52617" y="1733870"/>
                    <a:pt x="91440" y="1767840"/>
                  </a:cubicBezTo>
                  <a:cubicBezTo>
                    <a:pt x="119009" y="1791963"/>
                    <a:pt x="182880" y="1828800"/>
                    <a:pt x="182880" y="1828800"/>
                  </a:cubicBezTo>
                  <a:cubicBezTo>
                    <a:pt x="202173" y="1886680"/>
                    <a:pt x="212461" y="1940260"/>
                    <a:pt x="289560" y="1965960"/>
                  </a:cubicBezTo>
                  <a:cubicBezTo>
                    <a:pt x="304800" y="1971040"/>
                    <a:pt x="320912" y="1974016"/>
                    <a:pt x="335280" y="1981200"/>
                  </a:cubicBezTo>
                  <a:cubicBezTo>
                    <a:pt x="351663" y="1989391"/>
                    <a:pt x="364262" y="2004241"/>
                    <a:pt x="381000" y="2011680"/>
                  </a:cubicBezTo>
                  <a:cubicBezTo>
                    <a:pt x="478526" y="2055025"/>
                    <a:pt x="455841" y="2032091"/>
                    <a:pt x="548640" y="2057400"/>
                  </a:cubicBezTo>
                  <a:cubicBezTo>
                    <a:pt x="734376" y="2108055"/>
                    <a:pt x="535620" y="2076273"/>
                    <a:pt x="777240" y="2103120"/>
                  </a:cubicBezTo>
                  <a:cubicBezTo>
                    <a:pt x="872542" y="2134887"/>
                    <a:pt x="789980" y="2110915"/>
                    <a:pt x="960120" y="2133600"/>
                  </a:cubicBezTo>
                  <a:cubicBezTo>
                    <a:pt x="990749" y="2137684"/>
                    <a:pt x="1021080" y="2143760"/>
                    <a:pt x="1051560" y="2148840"/>
                  </a:cubicBezTo>
                  <a:cubicBezTo>
                    <a:pt x="1193800" y="2143760"/>
                    <a:pt x="1336181" y="2141720"/>
                    <a:pt x="1478280" y="2133600"/>
                  </a:cubicBezTo>
                  <a:cubicBezTo>
                    <a:pt x="1514143" y="2131551"/>
                    <a:pt x="1549737" y="2125405"/>
                    <a:pt x="1584960" y="2118360"/>
                  </a:cubicBezTo>
                  <a:cubicBezTo>
                    <a:pt x="1600712" y="2115210"/>
                    <a:pt x="1614663" y="2104352"/>
                    <a:pt x="1630680" y="2103120"/>
                  </a:cubicBezTo>
                  <a:cubicBezTo>
                    <a:pt x="1747286" y="2094150"/>
                    <a:pt x="1864360" y="2092960"/>
                    <a:pt x="1981200" y="2087880"/>
                  </a:cubicBezTo>
                  <a:lnTo>
                    <a:pt x="2072640" y="2057400"/>
                  </a:lnTo>
                  <a:cubicBezTo>
                    <a:pt x="2087880" y="2052320"/>
                    <a:pt x="2104994" y="2051071"/>
                    <a:pt x="2118360" y="2042160"/>
                  </a:cubicBezTo>
                  <a:lnTo>
                    <a:pt x="2209800" y="1981200"/>
                  </a:lnTo>
                  <a:cubicBezTo>
                    <a:pt x="2219960" y="1965960"/>
                    <a:pt x="2225977" y="1946922"/>
                    <a:pt x="2240280" y="1935480"/>
                  </a:cubicBezTo>
                  <a:cubicBezTo>
                    <a:pt x="2252824" y="1925445"/>
                    <a:pt x="2274641" y="1931599"/>
                    <a:pt x="2286000" y="1920240"/>
                  </a:cubicBezTo>
                  <a:cubicBezTo>
                    <a:pt x="2367280" y="1838960"/>
                    <a:pt x="2225040" y="1899920"/>
                    <a:pt x="2346960" y="1859280"/>
                  </a:cubicBezTo>
                  <a:cubicBezTo>
                    <a:pt x="2357120" y="1844040"/>
                    <a:pt x="2369249" y="1829943"/>
                    <a:pt x="2377440" y="1813560"/>
                  </a:cubicBezTo>
                  <a:cubicBezTo>
                    <a:pt x="2384624" y="1799192"/>
                    <a:pt x="2384878" y="1781883"/>
                    <a:pt x="2392680" y="1767840"/>
                  </a:cubicBezTo>
                  <a:cubicBezTo>
                    <a:pt x="2410470" y="1735818"/>
                    <a:pt x="2433320" y="1706880"/>
                    <a:pt x="2453640" y="1676400"/>
                  </a:cubicBezTo>
                  <a:lnTo>
                    <a:pt x="2484120" y="1630680"/>
                  </a:lnTo>
                  <a:cubicBezTo>
                    <a:pt x="2494280" y="1615440"/>
                    <a:pt x="2508808" y="1602336"/>
                    <a:pt x="2514600" y="1584960"/>
                  </a:cubicBezTo>
                  <a:cubicBezTo>
                    <a:pt x="2519680" y="1569720"/>
                    <a:pt x="2525613" y="1554738"/>
                    <a:pt x="2529840" y="1539240"/>
                  </a:cubicBezTo>
                  <a:cubicBezTo>
                    <a:pt x="2540862" y="1498825"/>
                    <a:pt x="2547073" y="1457061"/>
                    <a:pt x="2560320" y="1417320"/>
                  </a:cubicBezTo>
                  <a:lnTo>
                    <a:pt x="2575560" y="1371600"/>
                  </a:lnTo>
                  <a:cubicBezTo>
                    <a:pt x="2580640" y="1336040"/>
                    <a:pt x="2583755" y="1300143"/>
                    <a:pt x="2590800" y="1264920"/>
                  </a:cubicBezTo>
                  <a:cubicBezTo>
                    <a:pt x="2593950" y="1249168"/>
                    <a:pt x="2606040" y="1235264"/>
                    <a:pt x="2606040" y="1219200"/>
                  </a:cubicBezTo>
                  <a:cubicBezTo>
                    <a:pt x="2606040" y="1087022"/>
                    <a:pt x="2599310" y="954863"/>
                    <a:pt x="2590800" y="822960"/>
                  </a:cubicBezTo>
                  <a:cubicBezTo>
                    <a:pt x="2588249" y="783425"/>
                    <a:pt x="2572107" y="718233"/>
                    <a:pt x="2545080" y="685800"/>
                  </a:cubicBezTo>
                  <a:cubicBezTo>
                    <a:pt x="2533354" y="671729"/>
                    <a:pt x="2514600" y="665480"/>
                    <a:pt x="2499360" y="655320"/>
                  </a:cubicBezTo>
                  <a:cubicBezTo>
                    <a:pt x="2494280" y="640080"/>
                    <a:pt x="2493983" y="622280"/>
                    <a:pt x="2484120" y="609600"/>
                  </a:cubicBezTo>
                  <a:cubicBezTo>
                    <a:pt x="2459412" y="577832"/>
                    <a:pt x="2349821" y="469345"/>
                    <a:pt x="2301240" y="457200"/>
                  </a:cubicBezTo>
                  <a:cubicBezTo>
                    <a:pt x="2029356" y="389229"/>
                    <a:pt x="2309148" y="455734"/>
                    <a:pt x="2087880" y="411480"/>
                  </a:cubicBezTo>
                  <a:cubicBezTo>
                    <a:pt x="2067341" y="407372"/>
                    <a:pt x="2047367" y="400784"/>
                    <a:pt x="2026920" y="396240"/>
                  </a:cubicBezTo>
                  <a:cubicBezTo>
                    <a:pt x="2001634" y="390621"/>
                    <a:pt x="1975850" y="387282"/>
                    <a:pt x="1950720" y="381000"/>
                  </a:cubicBezTo>
                  <a:cubicBezTo>
                    <a:pt x="1935135" y="377104"/>
                    <a:pt x="1920682" y="369245"/>
                    <a:pt x="1905000" y="365760"/>
                  </a:cubicBezTo>
                  <a:cubicBezTo>
                    <a:pt x="1862234" y="356256"/>
                    <a:pt x="1746379" y="341357"/>
                    <a:pt x="1706880" y="335280"/>
                  </a:cubicBezTo>
                  <a:cubicBezTo>
                    <a:pt x="1676339" y="330581"/>
                    <a:pt x="1646030" y="324410"/>
                    <a:pt x="1615440" y="320040"/>
                  </a:cubicBezTo>
                  <a:cubicBezTo>
                    <a:pt x="1574895" y="314248"/>
                    <a:pt x="1534117" y="310213"/>
                    <a:pt x="1493520" y="304800"/>
                  </a:cubicBezTo>
                  <a:cubicBezTo>
                    <a:pt x="1276064" y="275806"/>
                    <a:pt x="1506085" y="302809"/>
                    <a:pt x="1249680" y="274320"/>
                  </a:cubicBezTo>
                  <a:cubicBezTo>
                    <a:pt x="1234440" y="269240"/>
                    <a:pt x="1219406" y="263493"/>
                    <a:pt x="1203960" y="259080"/>
                  </a:cubicBezTo>
                  <a:cubicBezTo>
                    <a:pt x="1165600" y="248120"/>
                    <a:pt x="1104512" y="234885"/>
                    <a:pt x="1066800" y="228600"/>
                  </a:cubicBezTo>
                  <a:cubicBezTo>
                    <a:pt x="1031368" y="222695"/>
                    <a:pt x="995343" y="220405"/>
                    <a:pt x="960120" y="213360"/>
                  </a:cubicBezTo>
                  <a:cubicBezTo>
                    <a:pt x="919043" y="205145"/>
                    <a:pt x="838200" y="182880"/>
                    <a:pt x="838200" y="182880"/>
                  </a:cubicBezTo>
                  <a:cubicBezTo>
                    <a:pt x="822960" y="172720"/>
                    <a:pt x="809218" y="159839"/>
                    <a:pt x="792480" y="152400"/>
                  </a:cubicBezTo>
                  <a:cubicBezTo>
                    <a:pt x="763120" y="139351"/>
                    <a:pt x="731520" y="132080"/>
                    <a:pt x="701040" y="121920"/>
                  </a:cubicBezTo>
                  <a:cubicBezTo>
                    <a:pt x="685800" y="116840"/>
                    <a:pt x="669688" y="113864"/>
                    <a:pt x="655320" y="106680"/>
                  </a:cubicBezTo>
                  <a:cubicBezTo>
                    <a:pt x="635000" y="96520"/>
                    <a:pt x="616400" y="81710"/>
                    <a:pt x="594360" y="76200"/>
                  </a:cubicBezTo>
                  <a:cubicBezTo>
                    <a:pt x="455737" y="41544"/>
                    <a:pt x="444794" y="45720"/>
                    <a:pt x="335280" y="45720"/>
                  </a:cubicBezTo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Mỹ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ở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châu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nào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?</a:t>
              </a:r>
            </a:p>
          </p:txBody>
        </p:sp>
      </p:grpSp>
      <p:pic>
        <p:nvPicPr>
          <p:cNvPr id="13" name="Tiếng yeah của trẻ con mp3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2690648" y="4131995"/>
            <a:ext cx="609600" cy="609600"/>
          </a:xfrm>
          <a:prstGeom prst="rect">
            <a:avLst/>
          </a:prstGeom>
        </p:spPr>
      </p:pic>
      <p:sp>
        <p:nvSpPr>
          <p:cNvPr id="14" name="Oval Callout 13"/>
          <p:cNvSpPr/>
          <p:nvPr/>
        </p:nvSpPr>
        <p:spPr>
          <a:xfrm>
            <a:off x="6553200" y="5029200"/>
            <a:ext cx="3657600" cy="1371600"/>
          </a:xfrm>
          <a:prstGeom prst="wedgeEllipseCallout">
            <a:avLst>
              <a:gd name="adj1" fmla="val 18016"/>
              <a:gd name="adj2" fmla="val -119791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Châu</a:t>
            </a:r>
            <a:r>
              <a:rPr lang="en-US" sz="36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Mỹ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7806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8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2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550" fill="hold">
                                          <p:stCondLst>
                                            <p:cond delay="5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550" fill="hold">
                                          <p:stCondLst>
                                            <p:cond delay="11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550" fill="hold">
                                          <p:stCondLst>
                                            <p:cond delay="1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550" fill="hold">
                                          <p:stCondLst>
                                            <p:cond delay="2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48148E-6 L 0.7309 0.01019 " pathEditMode="relative" rAng="0" ptsTypes="AA">
                                      <p:cBhvr>
                                        <p:cTn id="14" dur="3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545" y="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441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309 0.01019 L 1.64757 0.0213 " pathEditMode="relative" rAng="0" ptsTypes="AA">
                                      <p:cBhvr>
                                        <p:cTn id="27" dur="3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833" y="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0" b="9546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V.A – Tiếng Chim Kêu (mp3cut.net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1049000" y="-2133600"/>
            <a:ext cx="609600" cy="609600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-7888486" y="534811"/>
            <a:ext cx="6593086" cy="3686085"/>
            <a:chOff x="-182990" y="575905"/>
            <a:chExt cx="4850517" cy="3686085"/>
          </a:xfrm>
        </p:grpSpPr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954" b="89967" l="0" r="100000">
                          <a14:foregroundMark x1="45000" y1="19735" x2="48000" y2="2403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182990" y="575905"/>
              <a:ext cx="4064041" cy="36860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" name="Freeform 10"/>
            <p:cNvSpPr/>
            <p:nvPr/>
          </p:nvSpPr>
          <p:spPr>
            <a:xfrm>
              <a:off x="1849031" y="1706880"/>
              <a:ext cx="2818496" cy="2148840"/>
            </a:xfrm>
            <a:custGeom>
              <a:avLst/>
              <a:gdLst>
                <a:gd name="connsiteX0" fmla="*/ 289560 w 2606040"/>
                <a:gd name="connsiteY0" fmla="*/ 0 h 2148840"/>
                <a:gd name="connsiteX1" fmla="*/ 320040 w 2606040"/>
                <a:gd name="connsiteY1" fmla="*/ 76200 h 2148840"/>
                <a:gd name="connsiteX2" fmla="*/ 335280 w 2606040"/>
                <a:gd name="connsiteY2" fmla="*/ 121920 h 2148840"/>
                <a:gd name="connsiteX3" fmla="*/ 320040 w 2606040"/>
                <a:gd name="connsiteY3" fmla="*/ 457200 h 2148840"/>
                <a:gd name="connsiteX4" fmla="*/ 274320 w 2606040"/>
                <a:gd name="connsiteY4" fmla="*/ 624840 h 2148840"/>
                <a:gd name="connsiteX5" fmla="*/ 228600 w 2606040"/>
                <a:gd name="connsiteY5" fmla="*/ 762000 h 2148840"/>
                <a:gd name="connsiteX6" fmla="*/ 213360 w 2606040"/>
                <a:gd name="connsiteY6" fmla="*/ 807720 h 2148840"/>
                <a:gd name="connsiteX7" fmla="*/ 182880 w 2606040"/>
                <a:gd name="connsiteY7" fmla="*/ 853440 h 2148840"/>
                <a:gd name="connsiteX8" fmla="*/ 167640 w 2606040"/>
                <a:gd name="connsiteY8" fmla="*/ 899160 h 2148840"/>
                <a:gd name="connsiteX9" fmla="*/ 121920 w 2606040"/>
                <a:gd name="connsiteY9" fmla="*/ 960120 h 2148840"/>
                <a:gd name="connsiteX10" fmla="*/ 76200 w 2606040"/>
                <a:gd name="connsiteY10" fmla="*/ 1097280 h 2148840"/>
                <a:gd name="connsiteX11" fmla="*/ 60960 w 2606040"/>
                <a:gd name="connsiteY11" fmla="*/ 1143000 h 2148840"/>
                <a:gd name="connsiteX12" fmla="*/ 30480 w 2606040"/>
                <a:gd name="connsiteY12" fmla="*/ 1188720 h 2148840"/>
                <a:gd name="connsiteX13" fmla="*/ 0 w 2606040"/>
                <a:gd name="connsiteY13" fmla="*/ 1310640 h 2148840"/>
                <a:gd name="connsiteX14" fmla="*/ 15240 w 2606040"/>
                <a:gd name="connsiteY14" fmla="*/ 1630680 h 2148840"/>
                <a:gd name="connsiteX15" fmla="*/ 45720 w 2606040"/>
                <a:gd name="connsiteY15" fmla="*/ 1676400 h 2148840"/>
                <a:gd name="connsiteX16" fmla="*/ 91440 w 2606040"/>
                <a:gd name="connsiteY16" fmla="*/ 1767840 h 2148840"/>
                <a:gd name="connsiteX17" fmla="*/ 182880 w 2606040"/>
                <a:gd name="connsiteY17" fmla="*/ 1828800 h 2148840"/>
                <a:gd name="connsiteX18" fmla="*/ 289560 w 2606040"/>
                <a:gd name="connsiteY18" fmla="*/ 1965960 h 2148840"/>
                <a:gd name="connsiteX19" fmla="*/ 335280 w 2606040"/>
                <a:gd name="connsiteY19" fmla="*/ 1981200 h 2148840"/>
                <a:gd name="connsiteX20" fmla="*/ 381000 w 2606040"/>
                <a:gd name="connsiteY20" fmla="*/ 2011680 h 2148840"/>
                <a:gd name="connsiteX21" fmla="*/ 548640 w 2606040"/>
                <a:gd name="connsiteY21" fmla="*/ 2057400 h 2148840"/>
                <a:gd name="connsiteX22" fmla="*/ 777240 w 2606040"/>
                <a:gd name="connsiteY22" fmla="*/ 2103120 h 2148840"/>
                <a:gd name="connsiteX23" fmla="*/ 960120 w 2606040"/>
                <a:gd name="connsiteY23" fmla="*/ 2133600 h 2148840"/>
                <a:gd name="connsiteX24" fmla="*/ 1051560 w 2606040"/>
                <a:gd name="connsiteY24" fmla="*/ 2148840 h 2148840"/>
                <a:gd name="connsiteX25" fmla="*/ 1478280 w 2606040"/>
                <a:gd name="connsiteY25" fmla="*/ 2133600 h 2148840"/>
                <a:gd name="connsiteX26" fmla="*/ 1584960 w 2606040"/>
                <a:gd name="connsiteY26" fmla="*/ 2118360 h 2148840"/>
                <a:gd name="connsiteX27" fmla="*/ 1630680 w 2606040"/>
                <a:gd name="connsiteY27" fmla="*/ 2103120 h 2148840"/>
                <a:gd name="connsiteX28" fmla="*/ 1981200 w 2606040"/>
                <a:gd name="connsiteY28" fmla="*/ 2087880 h 2148840"/>
                <a:gd name="connsiteX29" fmla="*/ 2072640 w 2606040"/>
                <a:gd name="connsiteY29" fmla="*/ 2057400 h 2148840"/>
                <a:gd name="connsiteX30" fmla="*/ 2118360 w 2606040"/>
                <a:gd name="connsiteY30" fmla="*/ 2042160 h 2148840"/>
                <a:gd name="connsiteX31" fmla="*/ 2209800 w 2606040"/>
                <a:gd name="connsiteY31" fmla="*/ 1981200 h 2148840"/>
                <a:gd name="connsiteX32" fmla="*/ 2240280 w 2606040"/>
                <a:gd name="connsiteY32" fmla="*/ 1935480 h 2148840"/>
                <a:gd name="connsiteX33" fmla="*/ 2286000 w 2606040"/>
                <a:gd name="connsiteY33" fmla="*/ 1920240 h 2148840"/>
                <a:gd name="connsiteX34" fmla="*/ 2346960 w 2606040"/>
                <a:gd name="connsiteY34" fmla="*/ 1859280 h 2148840"/>
                <a:gd name="connsiteX35" fmla="*/ 2377440 w 2606040"/>
                <a:gd name="connsiteY35" fmla="*/ 1813560 h 2148840"/>
                <a:gd name="connsiteX36" fmla="*/ 2392680 w 2606040"/>
                <a:gd name="connsiteY36" fmla="*/ 1767840 h 2148840"/>
                <a:gd name="connsiteX37" fmla="*/ 2453640 w 2606040"/>
                <a:gd name="connsiteY37" fmla="*/ 1676400 h 2148840"/>
                <a:gd name="connsiteX38" fmla="*/ 2484120 w 2606040"/>
                <a:gd name="connsiteY38" fmla="*/ 1630680 h 2148840"/>
                <a:gd name="connsiteX39" fmla="*/ 2514600 w 2606040"/>
                <a:gd name="connsiteY39" fmla="*/ 1584960 h 2148840"/>
                <a:gd name="connsiteX40" fmla="*/ 2529840 w 2606040"/>
                <a:gd name="connsiteY40" fmla="*/ 1539240 h 2148840"/>
                <a:gd name="connsiteX41" fmla="*/ 2560320 w 2606040"/>
                <a:gd name="connsiteY41" fmla="*/ 1417320 h 2148840"/>
                <a:gd name="connsiteX42" fmla="*/ 2575560 w 2606040"/>
                <a:gd name="connsiteY42" fmla="*/ 1371600 h 2148840"/>
                <a:gd name="connsiteX43" fmla="*/ 2590800 w 2606040"/>
                <a:gd name="connsiteY43" fmla="*/ 1264920 h 2148840"/>
                <a:gd name="connsiteX44" fmla="*/ 2606040 w 2606040"/>
                <a:gd name="connsiteY44" fmla="*/ 1219200 h 2148840"/>
                <a:gd name="connsiteX45" fmla="*/ 2590800 w 2606040"/>
                <a:gd name="connsiteY45" fmla="*/ 822960 h 2148840"/>
                <a:gd name="connsiteX46" fmla="*/ 2545080 w 2606040"/>
                <a:gd name="connsiteY46" fmla="*/ 685800 h 2148840"/>
                <a:gd name="connsiteX47" fmla="*/ 2499360 w 2606040"/>
                <a:gd name="connsiteY47" fmla="*/ 655320 h 2148840"/>
                <a:gd name="connsiteX48" fmla="*/ 2484120 w 2606040"/>
                <a:gd name="connsiteY48" fmla="*/ 609600 h 2148840"/>
                <a:gd name="connsiteX49" fmla="*/ 2301240 w 2606040"/>
                <a:gd name="connsiteY49" fmla="*/ 457200 h 2148840"/>
                <a:gd name="connsiteX50" fmla="*/ 2087880 w 2606040"/>
                <a:gd name="connsiteY50" fmla="*/ 411480 h 2148840"/>
                <a:gd name="connsiteX51" fmla="*/ 2026920 w 2606040"/>
                <a:gd name="connsiteY51" fmla="*/ 396240 h 2148840"/>
                <a:gd name="connsiteX52" fmla="*/ 1950720 w 2606040"/>
                <a:gd name="connsiteY52" fmla="*/ 381000 h 2148840"/>
                <a:gd name="connsiteX53" fmla="*/ 1905000 w 2606040"/>
                <a:gd name="connsiteY53" fmla="*/ 365760 h 2148840"/>
                <a:gd name="connsiteX54" fmla="*/ 1706880 w 2606040"/>
                <a:gd name="connsiteY54" fmla="*/ 335280 h 2148840"/>
                <a:gd name="connsiteX55" fmla="*/ 1615440 w 2606040"/>
                <a:gd name="connsiteY55" fmla="*/ 320040 h 2148840"/>
                <a:gd name="connsiteX56" fmla="*/ 1493520 w 2606040"/>
                <a:gd name="connsiteY56" fmla="*/ 304800 h 2148840"/>
                <a:gd name="connsiteX57" fmla="*/ 1249680 w 2606040"/>
                <a:gd name="connsiteY57" fmla="*/ 274320 h 2148840"/>
                <a:gd name="connsiteX58" fmla="*/ 1203960 w 2606040"/>
                <a:gd name="connsiteY58" fmla="*/ 259080 h 2148840"/>
                <a:gd name="connsiteX59" fmla="*/ 1066800 w 2606040"/>
                <a:gd name="connsiteY59" fmla="*/ 228600 h 2148840"/>
                <a:gd name="connsiteX60" fmla="*/ 960120 w 2606040"/>
                <a:gd name="connsiteY60" fmla="*/ 213360 h 2148840"/>
                <a:gd name="connsiteX61" fmla="*/ 838200 w 2606040"/>
                <a:gd name="connsiteY61" fmla="*/ 182880 h 2148840"/>
                <a:gd name="connsiteX62" fmla="*/ 792480 w 2606040"/>
                <a:gd name="connsiteY62" fmla="*/ 152400 h 2148840"/>
                <a:gd name="connsiteX63" fmla="*/ 701040 w 2606040"/>
                <a:gd name="connsiteY63" fmla="*/ 121920 h 2148840"/>
                <a:gd name="connsiteX64" fmla="*/ 655320 w 2606040"/>
                <a:gd name="connsiteY64" fmla="*/ 106680 h 2148840"/>
                <a:gd name="connsiteX65" fmla="*/ 594360 w 2606040"/>
                <a:gd name="connsiteY65" fmla="*/ 76200 h 2148840"/>
                <a:gd name="connsiteX66" fmla="*/ 335280 w 2606040"/>
                <a:gd name="connsiteY66" fmla="*/ 45720 h 2148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606040" h="2148840">
                  <a:moveTo>
                    <a:pt x="289560" y="0"/>
                  </a:moveTo>
                  <a:cubicBezTo>
                    <a:pt x="299720" y="25400"/>
                    <a:pt x="310434" y="50585"/>
                    <a:pt x="320040" y="76200"/>
                  </a:cubicBezTo>
                  <a:cubicBezTo>
                    <a:pt x="325681" y="91242"/>
                    <a:pt x="335280" y="105856"/>
                    <a:pt x="335280" y="121920"/>
                  </a:cubicBezTo>
                  <a:cubicBezTo>
                    <a:pt x="335280" y="233795"/>
                    <a:pt x="328304" y="345630"/>
                    <a:pt x="320040" y="457200"/>
                  </a:cubicBezTo>
                  <a:cubicBezTo>
                    <a:pt x="315937" y="512591"/>
                    <a:pt x="291362" y="573713"/>
                    <a:pt x="274320" y="624840"/>
                  </a:cubicBezTo>
                  <a:lnTo>
                    <a:pt x="228600" y="762000"/>
                  </a:lnTo>
                  <a:cubicBezTo>
                    <a:pt x="223520" y="777240"/>
                    <a:pt x="222271" y="794354"/>
                    <a:pt x="213360" y="807720"/>
                  </a:cubicBezTo>
                  <a:cubicBezTo>
                    <a:pt x="203200" y="822960"/>
                    <a:pt x="191071" y="837057"/>
                    <a:pt x="182880" y="853440"/>
                  </a:cubicBezTo>
                  <a:cubicBezTo>
                    <a:pt x="175696" y="867808"/>
                    <a:pt x="175610" y="885212"/>
                    <a:pt x="167640" y="899160"/>
                  </a:cubicBezTo>
                  <a:cubicBezTo>
                    <a:pt x="155038" y="921213"/>
                    <a:pt x="137160" y="939800"/>
                    <a:pt x="121920" y="960120"/>
                  </a:cubicBezTo>
                  <a:lnTo>
                    <a:pt x="76200" y="1097280"/>
                  </a:lnTo>
                  <a:cubicBezTo>
                    <a:pt x="71120" y="1112520"/>
                    <a:pt x="69871" y="1129634"/>
                    <a:pt x="60960" y="1143000"/>
                  </a:cubicBezTo>
                  <a:cubicBezTo>
                    <a:pt x="50800" y="1158240"/>
                    <a:pt x="38671" y="1172337"/>
                    <a:pt x="30480" y="1188720"/>
                  </a:cubicBezTo>
                  <a:cubicBezTo>
                    <a:pt x="14859" y="1219962"/>
                    <a:pt x="5797" y="1281657"/>
                    <a:pt x="0" y="1310640"/>
                  </a:cubicBezTo>
                  <a:cubicBezTo>
                    <a:pt x="5080" y="1417320"/>
                    <a:pt x="1993" y="1524704"/>
                    <a:pt x="15240" y="1630680"/>
                  </a:cubicBezTo>
                  <a:cubicBezTo>
                    <a:pt x="17512" y="1648855"/>
                    <a:pt x="37529" y="1660017"/>
                    <a:pt x="45720" y="1676400"/>
                  </a:cubicBezTo>
                  <a:cubicBezTo>
                    <a:pt x="66254" y="1717468"/>
                    <a:pt x="52617" y="1733870"/>
                    <a:pt x="91440" y="1767840"/>
                  </a:cubicBezTo>
                  <a:cubicBezTo>
                    <a:pt x="119009" y="1791963"/>
                    <a:pt x="182880" y="1828800"/>
                    <a:pt x="182880" y="1828800"/>
                  </a:cubicBezTo>
                  <a:cubicBezTo>
                    <a:pt x="202173" y="1886680"/>
                    <a:pt x="212461" y="1940260"/>
                    <a:pt x="289560" y="1965960"/>
                  </a:cubicBezTo>
                  <a:cubicBezTo>
                    <a:pt x="304800" y="1971040"/>
                    <a:pt x="320912" y="1974016"/>
                    <a:pt x="335280" y="1981200"/>
                  </a:cubicBezTo>
                  <a:cubicBezTo>
                    <a:pt x="351663" y="1989391"/>
                    <a:pt x="364262" y="2004241"/>
                    <a:pt x="381000" y="2011680"/>
                  </a:cubicBezTo>
                  <a:cubicBezTo>
                    <a:pt x="478526" y="2055025"/>
                    <a:pt x="455841" y="2032091"/>
                    <a:pt x="548640" y="2057400"/>
                  </a:cubicBezTo>
                  <a:cubicBezTo>
                    <a:pt x="734376" y="2108055"/>
                    <a:pt x="535620" y="2076273"/>
                    <a:pt x="777240" y="2103120"/>
                  </a:cubicBezTo>
                  <a:cubicBezTo>
                    <a:pt x="872542" y="2134887"/>
                    <a:pt x="789980" y="2110915"/>
                    <a:pt x="960120" y="2133600"/>
                  </a:cubicBezTo>
                  <a:cubicBezTo>
                    <a:pt x="990749" y="2137684"/>
                    <a:pt x="1021080" y="2143760"/>
                    <a:pt x="1051560" y="2148840"/>
                  </a:cubicBezTo>
                  <a:cubicBezTo>
                    <a:pt x="1193800" y="2143760"/>
                    <a:pt x="1336181" y="2141720"/>
                    <a:pt x="1478280" y="2133600"/>
                  </a:cubicBezTo>
                  <a:cubicBezTo>
                    <a:pt x="1514143" y="2131551"/>
                    <a:pt x="1549737" y="2125405"/>
                    <a:pt x="1584960" y="2118360"/>
                  </a:cubicBezTo>
                  <a:cubicBezTo>
                    <a:pt x="1600712" y="2115210"/>
                    <a:pt x="1614663" y="2104352"/>
                    <a:pt x="1630680" y="2103120"/>
                  </a:cubicBezTo>
                  <a:cubicBezTo>
                    <a:pt x="1747286" y="2094150"/>
                    <a:pt x="1864360" y="2092960"/>
                    <a:pt x="1981200" y="2087880"/>
                  </a:cubicBezTo>
                  <a:lnTo>
                    <a:pt x="2072640" y="2057400"/>
                  </a:lnTo>
                  <a:cubicBezTo>
                    <a:pt x="2087880" y="2052320"/>
                    <a:pt x="2104994" y="2051071"/>
                    <a:pt x="2118360" y="2042160"/>
                  </a:cubicBezTo>
                  <a:lnTo>
                    <a:pt x="2209800" y="1981200"/>
                  </a:lnTo>
                  <a:cubicBezTo>
                    <a:pt x="2219960" y="1965960"/>
                    <a:pt x="2225977" y="1946922"/>
                    <a:pt x="2240280" y="1935480"/>
                  </a:cubicBezTo>
                  <a:cubicBezTo>
                    <a:pt x="2252824" y="1925445"/>
                    <a:pt x="2274641" y="1931599"/>
                    <a:pt x="2286000" y="1920240"/>
                  </a:cubicBezTo>
                  <a:cubicBezTo>
                    <a:pt x="2367280" y="1838960"/>
                    <a:pt x="2225040" y="1899920"/>
                    <a:pt x="2346960" y="1859280"/>
                  </a:cubicBezTo>
                  <a:cubicBezTo>
                    <a:pt x="2357120" y="1844040"/>
                    <a:pt x="2369249" y="1829943"/>
                    <a:pt x="2377440" y="1813560"/>
                  </a:cubicBezTo>
                  <a:cubicBezTo>
                    <a:pt x="2384624" y="1799192"/>
                    <a:pt x="2384878" y="1781883"/>
                    <a:pt x="2392680" y="1767840"/>
                  </a:cubicBezTo>
                  <a:cubicBezTo>
                    <a:pt x="2410470" y="1735818"/>
                    <a:pt x="2433320" y="1706880"/>
                    <a:pt x="2453640" y="1676400"/>
                  </a:cubicBezTo>
                  <a:lnTo>
                    <a:pt x="2484120" y="1630680"/>
                  </a:lnTo>
                  <a:cubicBezTo>
                    <a:pt x="2494280" y="1615440"/>
                    <a:pt x="2508808" y="1602336"/>
                    <a:pt x="2514600" y="1584960"/>
                  </a:cubicBezTo>
                  <a:cubicBezTo>
                    <a:pt x="2519680" y="1569720"/>
                    <a:pt x="2525613" y="1554738"/>
                    <a:pt x="2529840" y="1539240"/>
                  </a:cubicBezTo>
                  <a:cubicBezTo>
                    <a:pt x="2540862" y="1498825"/>
                    <a:pt x="2547073" y="1457061"/>
                    <a:pt x="2560320" y="1417320"/>
                  </a:cubicBezTo>
                  <a:lnTo>
                    <a:pt x="2575560" y="1371600"/>
                  </a:lnTo>
                  <a:cubicBezTo>
                    <a:pt x="2580640" y="1336040"/>
                    <a:pt x="2583755" y="1300143"/>
                    <a:pt x="2590800" y="1264920"/>
                  </a:cubicBezTo>
                  <a:cubicBezTo>
                    <a:pt x="2593950" y="1249168"/>
                    <a:pt x="2606040" y="1235264"/>
                    <a:pt x="2606040" y="1219200"/>
                  </a:cubicBezTo>
                  <a:cubicBezTo>
                    <a:pt x="2606040" y="1087022"/>
                    <a:pt x="2599310" y="954863"/>
                    <a:pt x="2590800" y="822960"/>
                  </a:cubicBezTo>
                  <a:cubicBezTo>
                    <a:pt x="2588249" y="783425"/>
                    <a:pt x="2572107" y="718233"/>
                    <a:pt x="2545080" y="685800"/>
                  </a:cubicBezTo>
                  <a:cubicBezTo>
                    <a:pt x="2533354" y="671729"/>
                    <a:pt x="2514600" y="665480"/>
                    <a:pt x="2499360" y="655320"/>
                  </a:cubicBezTo>
                  <a:cubicBezTo>
                    <a:pt x="2494280" y="640080"/>
                    <a:pt x="2493983" y="622280"/>
                    <a:pt x="2484120" y="609600"/>
                  </a:cubicBezTo>
                  <a:cubicBezTo>
                    <a:pt x="2459412" y="577832"/>
                    <a:pt x="2349821" y="469345"/>
                    <a:pt x="2301240" y="457200"/>
                  </a:cubicBezTo>
                  <a:cubicBezTo>
                    <a:pt x="2029356" y="389229"/>
                    <a:pt x="2309148" y="455734"/>
                    <a:pt x="2087880" y="411480"/>
                  </a:cubicBezTo>
                  <a:cubicBezTo>
                    <a:pt x="2067341" y="407372"/>
                    <a:pt x="2047367" y="400784"/>
                    <a:pt x="2026920" y="396240"/>
                  </a:cubicBezTo>
                  <a:cubicBezTo>
                    <a:pt x="2001634" y="390621"/>
                    <a:pt x="1975850" y="387282"/>
                    <a:pt x="1950720" y="381000"/>
                  </a:cubicBezTo>
                  <a:cubicBezTo>
                    <a:pt x="1935135" y="377104"/>
                    <a:pt x="1920682" y="369245"/>
                    <a:pt x="1905000" y="365760"/>
                  </a:cubicBezTo>
                  <a:cubicBezTo>
                    <a:pt x="1862234" y="356256"/>
                    <a:pt x="1746379" y="341357"/>
                    <a:pt x="1706880" y="335280"/>
                  </a:cubicBezTo>
                  <a:cubicBezTo>
                    <a:pt x="1676339" y="330581"/>
                    <a:pt x="1646030" y="324410"/>
                    <a:pt x="1615440" y="320040"/>
                  </a:cubicBezTo>
                  <a:cubicBezTo>
                    <a:pt x="1574895" y="314248"/>
                    <a:pt x="1534117" y="310213"/>
                    <a:pt x="1493520" y="304800"/>
                  </a:cubicBezTo>
                  <a:cubicBezTo>
                    <a:pt x="1276064" y="275806"/>
                    <a:pt x="1506085" y="302809"/>
                    <a:pt x="1249680" y="274320"/>
                  </a:cubicBezTo>
                  <a:cubicBezTo>
                    <a:pt x="1234440" y="269240"/>
                    <a:pt x="1219406" y="263493"/>
                    <a:pt x="1203960" y="259080"/>
                  </a:cubicBezTo>
                  <a:cubicBezTo>
                    <a:pt x="1165600" y="248120"/>
                    <a:pt x="1104512" y="234885"/>
                    <a:pt x="1066800" y="228600"/>
                  </a:cubicBezTo>
                  <a:cubicBezTo>
                    <a:pt x="1031368" y="222695"/>
                    <a:pt x="995343" y="220405"/>
                    <a:pt x="960120" y="213360"/>
                  </a:cubicBezTo>
                  <a:cubicBezTo>
                    <a:pt x="919043" y="205145"/>
                    <a:pt x="838200" y="182880"/>
                    <a:pt x="838200" y="182880"/>
                  </a:cubicBezTo>
                  <a:cubicBezTo>
                    <a:pt x="822960" y="172720"/>
                    <a:pt x="809218" y="159839"/>
                    <a:pt x="792480" y="152400"/>
                  </a:cubicBezTo>
                  <a:cubicBezTo>
                    <a:pt x="763120" y="139351"/>
                    <a:pt x="731520" y="132080"/>
                    <a:pt x="701040" y="121920"/>
                  </a:cubicBezTo>
                  <a:cubicBezTo>
                    <a:pt x="685800" y="116840"/>
                    <a:pt x="669688" y="113864"/>
                    <a:pt x="655320" y="106680"/>
                  </a:cubicBezTo>
                  <a:cubicBezTo>
                    <a:pt x="635000" y="96520"/>
                    <a:pt x="616400" y="81710"/>
                    <a:pt x="594360" y="76200"/>
                  </a:cubicBezTo>
                  <a:cubicBezTo>
                    <a:pt x="455737" y="41544"/>
                    <a:pt x="444794" y="45720"/>
                    <a:pt x="335280" y="45720"/>
                  </a:cubicBezTo>
                </a:path>
              </a:pathLst>
            </a:custGeom>
            <a:solidFill>
              <a:srgbClr val="FFFFCC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Người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Ấn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Độ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chào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như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thế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nào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?</a:t>
              </a:r>
            </a:p>
          </p:txBody>
        </p:sp>
      </p:grpSp>
      <p:pic>
        <p:nvPicPr>
          <p:cNvPr id="12" name="Tiếng yeah của trẻ con mp3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2690648" y="4131995"/>
            <a:ext cx="609600" cy="609600"/>
          </a:xfrm>
          <a:prstGeom prst="rect">
            <a:avLst/>
          </a:prstGeom>
        </p:spPr>
      </p:pic>
      <p:sp>
        <p:nvSpPr>
          <p:cNvPr id="13" name="Oval Callout 12"/>
          <p:cNvSpPr/>
          <p:nvPr/>
        </p:nvSpPr>
        <p:spPr>
          <a:xfrm>
            <a:off x="6096000" y="5029200"/>
            <a:ext cx="4114800" cy="1371600"/>
          </a:xfrm>
          <a:prstGeom prst="wedgeEllipseCallout">
            <a:avLst>
              <a:gd name="adj1" fmla="val -19831"/>
              <a:gd name="adj2" fmla="val -108333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Chắp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hai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tay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cúi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đầu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6674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8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2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550" fill="hold">
                                          <p:stCondLst>
                                            <p:cond delay="5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550" fill="hold">
                                          <p:stCondLst>
                                            <p:cond delay="11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550" fill="hold">
                                          <p:stCondLst>
                                            <p:cond delay="1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550" fill="hold">
                                          <p:stCondLst>
                                            <p:cond delay="2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7.40741E-7 L 0.7309 0.01018 " pathEditMode="relative" rAng="0" ptsTypes="AA">
                                      <p:cBhvr>
                                        <p:cTn id="14" dur="3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545" y="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4415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309 0.01018 L 1.64757 0.0213 " pathEditMode="relative" rAng="0" ptsTypes="AA">
                                      <p:cBhvr>
                                        <p:cTn id="27" dur="3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833" y="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8" b="9249"/>
          <a:stretch>
            <a:fillRect/>
          </a:stretch>
        </p:blipFill>
        <p:spPr bwMode="auto">
          <a:xfrm>
            <a:off x="0" y="1"/>
            <a:ext cx="124206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V.A – Tiếng Chim Kêu (mp3cut.net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1049000" y="-2133600"/>
            <a:ext cx="609600" cy="609600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-6233277" y="450673"/>
            <a:ext cx="8648700" cy="3686085"/>
            <a:chOff x="-262148" y="491767"/>
            <a:chExt cx="6031018" cy="3686085"/>
          </a:xfrm>
        </p:grpSpPr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5954" b="89967" l="0" r="100000">
                          <a14:foregroundMark x1="45000" y1="19735" x2="48000" y2="2403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262148" y="491767"/>
              <a:ext cx="4064041" cy="36860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" name="Freeform 10"/>
            <p:cNvSpPr/>
            <p:nvPr/>
          </p:nvSpPr>
          <p:spPr>
            <a:xfrm>
              <a:off x="1852251" y="1641117"/>
              <a:ext cx="3916619" cy="2148840"/>
            </a:xfrm>
            <a:custGeom>
              <a:avLst/>
              <a:gdLst>
                <a:gd name="connsiteX0" fmla="*/ 289560 w 2606040"/>
                <a:gd name="connsiteY0" fmla="*/ 0 h 2148840"/>
                <a:gd name="connsiteX1" fmla="*/ 320040 w 2606040"/>
                <a:gd name="connsiteY1" fmla="*/ 76200 h 2148840"/>
                <a:gd name="connsiteX2" fmla="*/ 335280 w 2606040"/>
                <a:gd name="connsiteY2" fmla="*/ 121920 h 2148840"/>
                <a:gd name="connsiteX3" fmla="*/ 320040 w 2606040"/>
                <a:gd name="connsiteY3" fmla="*/ 457200 h 2148840"/>
                <a:gd name="connsiteX4" fmla="*/ 274320 w 2606040"/>
                <a:gd name="connsiteY4" fmla="*/ 624840 h 2148840"/>
                <a:gd name="connsiteX5" fmla="*/ 228600 w 2606040"/>
                <a:gd name="connsiteY5" fmla="*/ 762000 h 2148840"/>
                <a:gd name="connsiteX6" fmla="*/ 213360 w 2606040"/>
                <a:gd name="connsiteY6" fmla="*/ 807720 h 2148840"/>
                <a:gd name="connsiteX7" fmla="*/ 182880 w 2606040"/>
                <a:gd name="connsiteY7" fmla="*/ 853440 h 2148840"/>
                <a:gd name="connsiteX8" fmla="*/ 167640 w 2606040"/>
                <a:gd name="connsiteY8" fmla="*/ 899160 h 2148840"/>
                <a:gd name="connsiteX9" fmla="*/ 121920 w 2606040"/>
                <a:gd name="connsiteY9" fmla="*/ 960120 h 2148840"/>
                <a:gd name="connsiteX10" fmla="*/ 76200 w 2606040"/>
                <a:gd name="connsiteY10" fmla="*/ 1097280 h 2148840"/>
                <a:gd name="connsiteX11" fmla="*/ 60960 w 2606040"/>
                <a:gd name="connsiteY11" fmla="*/ 1143000 h 2148840"/>
                <a:gd name="connsiteX12" fmla="*/ 30480 w 2606040"/>
                <a:gd name="connsiteY12" fmla="*/ 1188720 h 2148840"/>
                <a:gd name="connsiteX13" fmla="*/ 0 w 2606040"/>
                <a:gd name="connsiteY13" fmla="*/ 1310640 h 2148840"/>
                <a:gd name="connsiteX14" fmla="*/ 15240 w 2606040"/>
                <a:gd name="connsiteY14" fmla="*/ 1630680 h 2148840"/>
                <a:gd name="connsiteX15" fmla="*/ 45720 w 2606040"/>
                <a:gd name="connsiteY15" fmla="*/ 1676400 h 2148840"/>
                <a:gd name="connsiteX16" fmla="*/ 91440 w 2606040"/>
                <a:gd name="connsiteY16" fmla="*/ 1767840 h 2148840"/>
                <a:gd name="connsiteX17" fmla="*/ 182880 w 2606040"/>
                <a:gd name="connsiteY17" fmla="*/ 1828800 h 2148840"/>
                <a:gd name="connsiteX18" fmla="*/ 289560 w 2606040"/>
                <a:gd name="connsiteY18" fmla="*/ 1965960 h 2148840"/>
                <a:gd name="connsiteX19" fmla="*/ 335280 w 2606040"/>
                <a:gd name="connsiteY19" fmla="*/ 1981200 h 2148840"/>
                <a:gd name="connsiteX20" fmla="*/ 381000 w 2606040"/>
                <a:gd name="connsiteY20" fmla="*/ 2011680 h 2148840"/>
                <a:gd name="connsiteX21" fmla="*/ 548640 w 2606040"/>
                <a:gd name="connsiteY21" fmla="*/ 2057400 h 2148840"/>
                <a:gd name="connsiteX22" fmla="*/ 777240 w 2606040"/>
                <a:gd name="connsiteY22" fmla="*/ 2103120 h 2148840"/>
                <a:gd name="connsiteX23" fmla="*/ 960120 w 2606040"/>
                <a:gd name="connsiteY23" fmla="*/ 2133600 h 2148840"/>
                <a:gd name="connsiteX24" fmla="*/ 1051560 w 2606040"/>
                <a:gd name="connsiteY24" fmla="*/ 2148840 h 2148840"/>
                <a:gd name="connsiteX25" fmla="*/ 1478280 w 2606040"/>
                <a:gd name="connsiteY25" fmla="*/ 2133600 h 2148840"/>
                <a:gd name="connsiteX26" fmla="*/ 1584960 w 2606040"/>
                <a:gd name="connsiteY26" fmla="*/ 2118360 h 2148840"/>
                <a:gd name="connsiteX27" fmla="*/ 1630680 w 2606040"/>
                <a:gd name="connsiteY27" fmla="*/ 2103120 h 2148840"/>
                <a:gd name="connsiteX28" fmla="*/ 1981200 w 2606040"/>
                <a:gd name="connsiteY28" fmla="*/ 2087880 h 2148840"/>
                <a:gd name="connsiteX29" fmla="*/ 2072640 w 2606040"/>
                <a:gd name="connsiteY29" fmla="*/ 2057400 h 2148840"/>
                <a:gd name="connsiteX30" fmla="*/ 2118360 w 2606040"/>
                <a:gd name="connsiteY30" fmla="*/ 2042160 h 2148840"/>
                <a:gd name="connsiteX31" fmla="*/ 2209800 w 2606040"/>
                <a:gd name="connsiteY31" fmla="*/ 1981200 h 2148840"/>
                <a:gd name="connsiteX32" fmla="*/ 2240280 w 2606040"/>
                <a:gd name="connsiteY32" fmla="*/ 1935480 h 2148840"/>
                <a:gd name="connsiteX33" fmla="*/ 2286000 w 2606040"/>
                <a:gd name="connsiteY33" fmla="*/ 1920240 h 2148840"/>
                <a:gd name="connsiteX34" fmla="*/ 2346960 w 2606040"/>
                <a:gd name="connsiteY34" fmla="*/ 1859280 h 2148840"/>
                <a:gd name="connsiteX35" fmla="*/ 2377440 w 2606040"/>
                <a:gd name="connsiteY35" fmla="*/ 1813560 h 2148840"/>
                <a:gd name="connsiteX36" fmla="*/ 2392680 w 2606040"/>
                <a:gd name="connsiteY36" fmla="*/ 1767840 h 2148840"/>
                <a:gd name="connsiteX37" fmla="*/ 2453640 w 2606040"/>
                <a:gd name="connsiteY37" fmla="*/ 1676400 h 2148840"/>
                <a:gd name="connsiteX38" fmla="*/ 2484120 w 2606040"/>
                <a:gd name="connsiteY38" fmla="*/ 1630680 h 2148840"/>
                <a:gd name="connsiteX39" fmla="*/ 2514600 w 2606040"/>
                <a:gd name="connsiteY39" fmla="*/ 1584960 h 2148840"/>
                <a:gd name="connsiteX40" fmla="*/ 2529840 w 2606040"/>
                <a:gd name="connsiteY40" fmla="*/ 1539240 h 2148840"/>
                <a:gd name="connsiteX41" fmla="*/ 2560320 w 2606040"/>
                <a:gd name="connsiteY41" fmla="*/ 1417320 h 2148840"/>
                <a:gd name="connsiteX42" fmla="*/ 2575560 w 2606040"/>
                <a:gd name="connsiteY42" fmla="*/ 1371600 h 2148840"/>
                <a:gd name="connsiteX43" fmla="*/ 2590800 w 2606040"/>
                <a:gd name="connsiteY43" fmla="*/ 1264920 h 2148840"/>
                <a:gd name="connsiteX44" fmla="*/ 2606040 w 2606040"/>
                <a:gd name="connsiteY44" fmla="*/ 1219200 h 2148840"/>
                <a:gd name="connsiteX45" fmla="*/ 2590800 w 2606040"/>
                <a:gd name="connsiteY45" fmla="*/ 822960 h 2148840"/>
                <a:gd name="connsiteX46" fmla="*/ 2545080 w 2606040"/>
                <a:gd name="connsiteY46" fmla="*/ 685800 h 2148840"/>
                <a:gd name="connsiteX47" fmla="*/ 2499360 w 2606040"/>
                <a:gd name="connsiteY47" fmla="*/ 655320 h 2148840"/>
                <a:gd name="connsiteX48" fmla="*/ 2484120 w 2606040"/>
                <a:gd name="connsiteY48" fmla="*/ 609600 h 2148840"/>
                <a:gd name="connsiteX49" fmla="*/ 2301240 w 2606040"/>
                <a:gd name="connsiteY49" fmla="*/ 457200 h 2148840"/>
                <a:gd name="connsiteX50" fmla="*/ 2087880 w 2606040"/>
                <a:gd name="connsiteY50" fmla="*/ 411480 h 2148840"/>
                <a:gd name="connsiteX51" fmla="*/ 2026920 w 2606040"/>
                <a:gd name="connsiteY51" fmla="*/ 396240 h 2148840"/>
                <a:gd name="connsiteX52" fmla="*/ 1950720 w 2606040"/>
                <a:gd name="connsiteY52" fmla="*/ 381000 h 2148840"/>
                <a:gd name="connsiteX53" fmla="*/ 1905000 w 2606040"/>
                <a:gd name="connsiteY53" fmla="*/ 365760 h 2148840"/>
                <a:gd name="connsiteX54" fmla="*/ 1706880 w 2606040"/>
                <a:gd name="connsiteY54" fmla="*/ 335280 h 2148840"/>
                <a:gd name="connsiteX55" fmla="*/ 1615440 w 2606040"/>
                <a:gd name="connsiteY55" fmla="*/ 320040 h 2148840"/>
                <a:gd name="connsiteX56" fmla="*/ 1493520 w 2606040"/>
                <a:gd name="connsiteY56" fmla="*/ 304800 h 2148840"/>
                <a:gd name="connsiteX57" fmla="*/ 1249680 w 2606040"/>
                <a:gd name="connsiteY57" fmla="*/ 274320 h 2148840"/>
                <a:gd name="connsiteX58" fmla="*/ 1203960 w 2606040"/>
                <a:gd name="connsiteY58" fmla="*/ 259080 h 2148840"/>
                <a:gd name="connsiteX59" fmla="*/ 1066800 w 2606040"/>
                <a:gd name="connsiteY59" fmla="*/ 228600 h 2148840"/>
                <a:gd name="connsiteX60" fmla="*/ 960120 w 2606040"/>
                <a:gd name="connsiteY60" fmla="*/ 213360 h 2148840"/>
                <a:gd name="connsiteX61" fmla="*/ 838200 w 2606040"/>
                <a:gd name="connsiteY61" fmla="*/ 182880 h 2148840"/>
                <a:gd name="connsiteX62" fmla="*/ 792480 w 2606040"/>
                <a:gd name="connsiteY62" fmla="*/ 152400 h 2148840"/>
                <a:gd name="connsiteX63" fmla="*/ 701040 w 2606040"/>
                <a:gd name="connsiteY63" fmla="*/ 121920 h 2148840"/>
                <a:gd name="connsiteX64" fmla="*/ 655320 w 2606040"/>
                <a:gd name="connsiteY64" fmla="*/ 106680 h 2148840"/>
                <a:gd name="connsiteX65" fmla="*/ 594360 w 2606040"/>
                <a:gd name="connsiteY65" fmla="*/ 76200 h 2148840"/>
                <a:gd name="connsiteX66" fmla="*/ 335280 w 2606040"/>
                <a:gd name="connsiteY66" fmla="*/ 45720 h 2148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606040" h="2148840">
                  <a:moveTo>
                    <a:pt x="289560" y="0"/>
                  </a:moveTo>
                  <a:cubicBezTo>
                    <a:pt x="299720" y="25400"/>
                    <a:pt x="310434" y="50585"/>
                    <a:pt x="320040" y="76200"/>
                  </a:cubicBezTo>
                  <a:cubicBezTo>
                    <a:pt x="325681" y="91242"/>
                    <a:pt x="335280" y="105856"/>
                    <a:pt x="335280" y="121920"/>
                  </a:cubicBezTo>
                  <a:cubicBezTo>
                    <a:pt x="335280" y="233795"/>
                    <a:pt x="328304" y="345630"/>
                    <a:pt x="320040" y="457200"/>
                  </a:cubicBezTo>
                  <a:cubicBezTo>
                    <a:pt x="315937" y="512591"/>
                    <a:pt x="291362" y="573713"/>
                    <a:pt x="274320" y="624840"/>
                  </a:cubicBezTo>
                  <a:lnTo>
                    <a:pt x="228600" y="762000"/>
                  </a:lnTo>
                  <a:cubicBezTo>
                    <a:pt x="223520" y="777240"/>
                    <a:pt x="222271" y="794354"/>
                    <a:pt x="213360" y="807720"/>
                  </a:cubicBezTo>
                  <a:cubicBezTo>
                    <a:pt x="203200" y="822960"/>
                    <a:pt x="191071" y="837057"/>
                    <a:pt x="182880" y="853440"/>
                  </a:cubicBezTo>
                  <a:cubicBezTo>
                    <a:pt x="175696" y="867808"/>
                    <a:pt x="175610" y="885212"/>
                    <a:pt x="167640" y="899160"/>
                  </a:cubicBezTo>
                  <a:cubicBezTo>
                    <a:pt x="155038" y="921213"/>
                    <a:pt x="137160" y="939800"/>
                    <a:pt x="121920" y="960120"/>
                  </a:cubicBezTo>
                  <a:lnTo>
                    <a:pt x="76200" y="1097280"/>
                  </a:lnTo>
                  <a:cubicBezTo>
                    <a:pt x="71120" y="1112520"/>
                    <a:pt x="69871" y="1129634"/>
                    <a:pt x="60960" y="1143000"/>
                  </a:cubicBezTo>
                  <a:cubicBezTo>
                    <a:pt x="50800" y="1158240"/>
                    <a:pt x="38671" y="1172337"/>
                    <a:pt x="30480" y="1188720"/>
                  </a:cubicBezTo>
                  <a:cubicBezTo>
                    <a:pt x="14859" y="1219962"/>
                    <a:pt x="5797" y="1281657"/>
                    <a:pt x="0" y="1310640"/>
                  </a:cubicBezTo>
                  <a:cubicBezTo>
                    <a:pt x="5080" y="1417320"/>
                    <a:pt x="1993" y="1524704"/>
                    <a:pt x="15240" y="1630680"/>
                  </a:cubicBezTo>
                  <a:cubicBezTo>
                    <a:pt x="17512" y="1648855"/>
                    <a:pt x="37529" y="1660017"/>
                    <a:pt x="45720" y="1676400"/>
                  </a:cubicBezTo>
                  <a:cubicBezTo>
                    <a:pt x="66254" y="1717468"/>
                    <a:pt x="52617" y="1733870"/>
                    <a:pt x="91440" y="1767840"/>
                  </a:cubicBezTo>
                  <a:cubicBezTo>
                    <a:pt x="119009" y="1791963"/>
                    <a:pt x="182880" y="1828800"/>
                    <a:pt x="182880" y="1828800"/>
                  </a:cubicBezTo>
                  <a:cubicBezTo>
                    <a:pt x="202173" y="1886680"/>
                    <a:pt x="212461" y="1940260"/>
                    <a:pt x="289560" y="1965960"/>
                  </a:cubicBezTo>
                  <a:cubicBezTo>
                    <a:pt x="304800" y="1971040"/>
                    <a:pt x="320912" y="1974016"/>
                    <a:pt x="335280" y="1981200"/>
                  </a:cubicBezTo>
                  <a:cubicBezTo>
                    <a:pt x="351663" y="1989391"/>
                    <a:pt x="364262" y="2004241"/>
                    <a:pt x="381000" y="2011680"/>
                  </a:cubicBezTo>
                  <a:cubicBezTo>
                    <a:pt x="478526" y="2055025"/>
                    <a:pt x="455841" y="2032091"/>
                    <a:pt x="548640" y="2057400"/>
                  </a:cubicBezTo>
                  <a:cubicBezTo>
                    <a:pt x="734376" y="2108055"/>
                    <a:pt x="535620" y="2076273"/>
                    <a:pt x="777240" y="2103120"/>
                  </a:cubicBezTo>
                  <a:cubicBezTo>
                    <a:pt x="872542" y="2134887"/>
                    <a:pt x="789980" y="2110915"/>
                    <a:pt x="960120" y="2133600"/>
                  </a:cubicBezTo>
                  <a:cubicBezTo>
                    <a:pt x="990749" y="2137684"/>
                    <a:pt x="1021080" y="2143760"/>
                    <a:pt x="1051560" y="2148840"/>
                  </a:cubicBezTo>
                  <a:cubicBezTo>
                    <a:pt x="1193800" y="2143760"/>
                    <a:pt x="1336181" y="2141720"/>
                    <a:pt x="1478280" y="2133600"/>
                  </a:cubicBezTo>
                  <a:cubicBezTo>
                    <a:pt x="1514143" y="2131551"/>
                    <a:pt x="1549737" y="2125405"/>
                    <a:pt x="1584960" y="2118360"/>
                  </a:cubicBezTo>
                  <a:cubicBezTo>
                    <a:pt x="1600712" y="2115210"/>
                    <a:pt x="1614663" y="2104352"/>
                    <a:pt x="1630680" y="2103120"/>
                  </a:cubicBezTo>
                  <a:cubicBezTo>
                    <a:pt x="1747286" y="2094150"/>
                    <a:pt x="1864360" y="2092960"/>
                    <a:pt x="1981200" y="2087880"/>
                  </a:cubicBezTo>
                  <a:lnTo>
                    <a:pt x="2072640" y="2057400"/>
                  </a:lnTo>
                  <a:cubicBezTo>
                    <a:pt x="2087880" y="2052320"/>
                    <a:pt x="2104994" y="2051071"/>
                    <a:pt x="2118360" y="2042160"/>
                  </a:cubicBezTo>
                  <a:lnTo>
                    <a:pt x="2209800" y="1981200"/>
                  </a:lnTo>
                  <a:cubicBezTo>
                    <a:pt x="2219960" y="1965960"/>
                    <a:pt x="2225977" y="1946922"/>
                    <a:pt x="2240280" y="1935480"/>
                  </a:cubicBezTo>
                  <a:cubicBezTo>
                    <a:pt x="2252824" y="1925445"/>
                    <a:pt x="2274641" y="1931599"/>
                    <a:pt x="2286000" y="1920240"/>
                  </a:cubicBezTo>
                  <a:cubicBezTo>
                    <a:pt x="2367280" y="1838960"/>
                    <a:pt x="2225040" y="1899920"/>
                    <a:pt x="2346960" y="1859280"/>
                  </a:cubicBezTo>
                  <a:cubicBezTo>
                    <a:pt x="2357120" y="1844040"/>
                    <a:pt x="2369249" y="1829943"/>
                    <a:pt x="2377440" y="1813560"/>
                  </a:cubicBezTo>
                  <a:cubicBezTo>
                    <a:pt x="2384624" y="1799192"/>
                    <a:pt x="2384878" y="1781883"/>
                    <a:pt x="2392680" y="1767840"/>
                  </a:cubicBezTo>
                  <a:cubicBezTo>
                    <a:pt x="2410470" y="1735818"/>
                    <a:pt x="2433320" y="1706880"/>
                    <a:pt x="2453640" y="1676400"/>
                  </a:cubicBezTo>
                  <a:lnTo>
                    <a:pt x="2484120" y="1630680"/>
                  </a:lnTo>
                  <a:cubicBezTo>
                    <a:pt x="2494280" y="1615440"/>
                    <a:pt x="2508808" y="1602336"/>
                    <a:pt x="2514600" y="1584960"/>
                  </a:cubicBezTo>
                  <a:cubicBezTo>
                    <a:pt x="2519680" y="1569720"/>
                    <a:pt x="2525613" y="1554738"/>
                    <a:pt x="2529840" y="1539240"/>
                  </a:cubicBezTo>
                  <a:cubicBezTo>
                    <a:pt x="2540862" y="1498825"/>
                    <a:pt x="2547073" y="1457061"/>
                    <a:pt x="2560320" y="1417320"/>
                  </a:cubicBezTo>
                  <a:lnTo>
                    <a:pt x="2575560" y="1371600"/>
                  </a:lnTo>
                  <a:cubicBezTo>
                    <a:pt x="2580640" y="1336040"/>
                    <a:pt x="2583755" y="1300143"/>
                    <a:pt x="2590800" y="1264920"/>
                  </a:cubicBezTo>
                  <a:cubicBezTo>
                    <a:pt x="2593950" y="1249168"/>
                    <a:pt x="2606040" y="1235264"/>
                    <a:pt x="2606040" y="1219200"/>
                  </a:cubicBezTo>
                  <a:cubicBezTo>
                    <a:pt x="2606040" y="1087022"/>
                    <a:pt x="2599310" y="954863"/>
                    <a:pt x="2590800" y="822960"/>
                  </a:cubicBezTo>
                  <a:cubicBezTo>
                    <a:pt x="2588249" y="783425"/>
                    <a:pt x="2572107" y="718233"/>
                    <a:pt x="2545080" y="685800"/>
                  </a:cubicBezTo>
                  <a:cubicBezTo>
                    <a:pt x="2533354" y="671729"/>
                    <a:pt x="2514600" y="665480"/>
                    <a:pt x="2499360" y="655320"/>
                  </a:cubicBezTo>
                  <a:cubicBezTo>
                    <a:pt x="2494280" y="640080"/>
                    <a:pt x="2493983" y="622280"/>
                    <a:pt x="2484120" y="609600"/>
                  </a:cubicBezTo>
                  <a:cubicBezTo>
                    <a:pt x="2459412" y="577832"/>
                    <a:pt x="2349821" y="469345"/>
                    <a:pt x="2301240" y="457200"/>
                  </a:cubicBezTo>
                  <a:cubicBezTo>
                    <a:pt x="2029356" y="389229"/>
                    <a:pt x="2309148" y="455734"/>
                    <a:pt x="2087880" y="411480"/>
                  </a:cubicBezTo>
                  <a:cubicBezTo>
                    <a:pt x="2067341" y="407372"/>
                    <a:pt x="2047367" y="400784"/>
                    <a:pt x="2026920" y="396240"/>
                  </a:cubicBezTo>
                  <a:cubicBezTo>
                    <a:pt x="2001634" y="390621"/>
                    <a:pt x="1975850" y="387282"/>
                    <a:pt x="1950720" y="381000"/>
                  </a:cubicBezTo>
                  <a:cubicBezTo>
                    <a:pt x="1935135" y="377104"/>
                    <a:pt x="1920682" y="369245"/>
                    <a:pt x="1905000" y="365760"/>
                  </a:cubicBezTo>
                  <a:cubicBezTo>
                    <a:pt x="1862234" y="356256"/>
                    <a:pt x="1746379" y="341357"/>
                    <a:pt x="1706880" y="335280"/>
                  </a:cubicBezTo>
                  <a:cubicBezTo>
                    <a:pt x="1676339" y="330581"/>
                    <a:pt x="1646030" y="324410"/>
                    <a:pt x="1615440" y="320040"/>
                  </a:cubicBezTo>
                  <a:cubicBezTo>
                    <a:pt x="1574895" y="314248"/>
                    <a:pt x="1534117" y="310213"/>
                    <a:pt x="1493520" y="304800"/>
                  </a:cubicBezTo>
                  <a:cubicBezTo>
                    <a:pt x="1276064" y="275806"/>
                    <a:pt x="1506085" y="302809"/>
                    <a:pt x="1249680" y="274320"/>
                  </a:cubicBezTo>
                  <a:cubicBezTo>
                    <a:pt x="1234440" y="269240"/>
                    <a:pt x="1219406" y="263493"/>
                    <a:pt x="1203960" y="259080"/>
                  </a:cubicBezTo>
                  <a:cubicBezTo>
                    <a:pt x="1165600" y="248120"/>
                    <a:pt x="1104512" y="234885"/>
                    <a:pt x="1066800" y="228600"/>
                  </a:cubicBezTo>
                  <a:cubicBezTo>
                    <a:pt x="1031368" y="222695"/>
                    <a:pt x="995343" y="220405"/>
                    <a:pt x="960120" y="213360"/>
                  </a:cubicBezTo>
                  <a:cubicBezTo>
                    <a:pt x="919043" y="205145"/>
                    <a:pt x="838200" y="182880"/>
                    <a:pt x="838200" y="182880"/>
                  </a:cubicBezTo>
                  <a:cubicBezTo>
                    <a:pt x="822960" y="172720"/>
                    <a:pt x="809218" y="159839"/>
                    <a:pt x="792480" y="152400"/>
                  </a:cubicBezTo>
                  <a:cubicBezTo>
                    <a:pt x="763120" y="139351"/>
                    <a:pt x="731520" y="132080"/>
                    <a:pt x="701040" y="121920"/>
                  </a:cubicBezTo>
                  <a:cubicBezTo>
                    <a:pt x="685800" y="116840"/>
                    <a:pt x="669688" y="113864"/>
                    <a:pt x="655320" y="106680"/>
                  </a:cubicBezTo>
                  <a:cubicBezTo>
                    <a:pt x="635000" y="96520"/>
                    <a:pt x="616400" y="81710"/>
                    <a:pt x="594360" y="76200"/>
                  </a:cubicBezTo>
                  <a:cubicBezTo>
                    <a:pt x="455737" y="41544"/>
                    <a:pt x="444794" y="45720"/>
                    <a:pt x="335280" y="45720"/>
                  </a:cubicBezTo>
                </a:path>
              </a:pathLst>
            </a:custGeom>
            <a:solidFill>
              <a:srgbClr val="FF66FF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Người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Dim-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ba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-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bu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- ê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chào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như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thế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nào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?</a:t>
              </a:r>
            </a:p>
          </p:txBody>
        </p:sp>
      </p:grpSp>
      <p:pic>
        <p:nvPicPr>
          <p:cNvPr id="12" name="Tiếng yeah của trẻ con mp3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2690648" y="4131995"/>
            <a:ext cx="609600" cy="609600"/>
          </a:xfrm>
          <a:prstGeom prst="rect">
            <a:avLst/>
          </a:prstGeom>
        </p:spPr>
      </p:pic>
      <p:sp>
        <p:nvSpPr>
          <p:cNvPr id="13" name="Oval Callout 12"/>
          <p:cNvSpPr/>
          <p:nvPr/>
        </p:nvSpPr>
        <p:spPr>
          <a:xfrm>
            <a:off x="5029200" y="5174982"/>
            <a:ext cx="5487046" cy="1659205"/>
          </a:xfrm>
          <a:prstGeom prst="wedgeEllipseCallout">
            <a:avLst>
              <a:gd name="adj1" fmla="val -19831"/>
              <a:gd name="adj2" fmla="val -108333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Vỗ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tay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207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8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2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550" fill="hold">
                                          <p:stCondLst>
                                            <p:cond delay="5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550" fill="hold">
                                          <p:stCondLst>
                                            <p:cond delay="11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550" fill="hold">
                                          <p:stCondLst>
                                            <p:cond delay="1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550" fill="hold">
                                          <p:stCondLst>
                                            <p:cond delay="2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7.40741E-7 L 0.7309 0.01019 " pathEditMode="relative" rAng="0" ptsTypes="AA">
                                      <p:cBhvr>
                                        <p:cTn id="14" dur="3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545" y="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4415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309 0.01019 L 1.64757 0.0213 " pathEditMode="relative" rAng="0" ptsTypes="AA">
                                      <p:cBhvr>
                                        <p:cTn id="27" dur="3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833" y="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13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8" b="9249"/>
          <a:stretch>
            <a:fillRect/>
          </a:stretch>
        </p:blipFill>
        <p:spPr bwMode="auto">
          <a:xfrm>
            <a:off x="0" y="1"/>
            <a:ext cx="124206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V.A – Tiếng Chim Kêu (mp3cut.net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1049000" y="-2133600"/>
            <a:ext cx="609600" cy="609600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-10134600" y="600981"/>
            <a:ext cx="9790471" cy="3686085"/>
            <a:chOff x="-724206" y="642075"/>
            <a:chExt cx="5631486" cy="3686085"/>
          </a:xfrm>
        </p:grpSpPr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5954" b="89967" l="0" r="100000">
                          <a14:foregroundMark x1="45000" y1="19735" x2="48000" y2="2403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724206" y="642075"/>
              <a:ext cx="4940647" cy="36860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" name="Freeform 10"/>
            <p:cNvSpPr/>
            <p:nvPr/>
          </p:nvSpPr>
          <p:spPr>
            <a:xfrm>
              <a:off x="1949442" y="1706880"/>
              <a:ext cx="2957838" cy="2148840"/>
            </a:xfrm>
            <a:custGeom>
              <a:avLst/>
              <a:gdLst>
                <a:gd name="connsiteX0" fmla="*/ 289560 w 2606040"/>
                <a:gd name="connsiteY0" fmla="*/ 0 h 2148840"/>
                <a:gd name="connsiteX1" fmla="*/ 320040 w 2606040"/>
                <a:gd name="connsiteY1" fmla="*/ 76200 h 2148840"/>
                <a:gd name="connsiteX2" fmla="*/ 335280 w 2606040"/>
                <a:gd name="connsiteY2" fmla="*/ 121920 h 2148840"/>
                <a:gd name="connsiteX3" fmla="*/ 320040 w 2606040"/>
                <a:gd name="connsiteY3" fmla="*/ 457200 h 2148840"/>
                <a:gd name="connsiteX4" fmla="*/ 274320 w 2606040"/>
                <a:gd name="connsiteY4" fmla="*/ 624840 h 2148840"/>
                <a:gd name="connsiteX5" fmla="*/ 228600 w 2606040"/>
                <a:gd name="connsiteY5" fmla="*/ 762000 h 2148840"/>
                <a:gd name="connsiteX6" fmla="*/ 213360 w 2606040"/>
                <a:gd name="connsiteY6" fmla="*/ 807720 h 2148840"/>
                <a:gd name="connsiteX7" fmla="*/ 182880 w 2606040"/>
                <a:gd name="connsiteY7" fmla="*/ 853440 h 2148840"/>
                <a:gd name="connsiteX8" fmla="*/ 167640 w 2606040"/>
                <a:gd name="connsiteY8" fmla="*/ 899160 h 2148840"/>
                <a:gd name="connsiteX9" fmla="*/ 121920 w 2606040"/>
                <a:gd name="connsiteY9" fmla="*/ 960120 h 2148840"/>
                <a:gd name="connsiteX10" fmla="*/ 76200 w 2606040"/>
                <a:gd name="connsiteY10" fmla="*/ 1097280 h 2148840"/>
                <a:gd name="connsiteX11" fmla="*/ 60960 w 2606040"/>
                <a:gd name="connsiteY11" fmla="*/ 1143000 h 2148840"/>
                <a:gd name="connsiteX12" fmla="*/ 30480 w 2606040"/>
                <a:gd name="connsiteY12" fmla="*/ 1188720 h 2148840"/>
                <a:gd name="connsiteX13" fmla="*/ 0 w 2606040"/>
                <a:gd name="connsiteY13" fmla="*/ 1310640 h 2148840"/>
                <a:gd name="connsiteX14" fmla="*/ 15240 w 2606040"/>
                <a:gd name="connsiteY14" fmla="*/ 1630680 h 2148840"/>
                <a:gd name="connsiteX15" fmla="*/ 45720 w 2606040"/>
                <a:gd name="connsiteY15" fmla="*/ 1676400 h 2148840"/>
                <a:gd name="connsiteX16" fmla="*/ 91440 w 2606040"/>
                <a:gd name="connsiteY16" fmla="*/ 1767840 h 2148840"/>
                <a:gd name="connsiteX17" fmla="*/ 182880 w 2606040"/>
                <a:gd name="connsiteY17" fmla="*/ 1828800 h 2148840"/>
                <a:gd name="connsiteX18" fmla="*/ 289560 w 2606040"/>
                <a:gd name="connsiteY18" fmla="*/ 1965960 h 2148840"/>
                <a:gd name="connsiteX19" fmla="*/ 335280 w 2606040"/>
                <a:gd name="connsiteY19" fmla="*/ 1981200 h 2148840"/>
                <a:gd name="connsiteX20" fmla="*/ 381000 w 2606040"/>
                <a:gd name="connsiteY20" fmla="*/ 2011680 h 2148840"/>
                <a:gd name="connsiteX21" fmla="*/ 548640 w 2606040"/>
                <a:gd name="connsiteY21" fmla="*/ 2057400 h 2148840"/>
                <a:gd name="connsiteX22" fmla="*/ 777240 w 2606040"/>
                <a:gd name="connsiteY22" fmla="*/ 2103120 h 2148840"/>
                <a:gd name="connsiteX23" fmla="*/ 960120 w 2606040"/>
                <a:gd name="connsiteY23" fmla="*/ 2133600 h 2148840"/>
                <a:gd name="connsiteX24" fmla="*/ 1051560 w 2606040"/>
                <a:gd name="connsiteY24" fmla="*/ 2148840 h 2148840"/>
                <a:gd name="connsiteX25" fmla="*/ 1478280 w 2606040"/>
                <a:gd name="connsiteY25" fmla="*/ 2133600 h 2148840"/>
                <a:gd name="connsiteX26" fmla="*/ 1584960 w 2606040"/>
                <a:gd name="connsiteY26" fmla="*/ 2118360 h 2148840"/>
                <a:gd name="connsiteX27" fmla="*/ 1630680 w 2606040"/>
                <a:gd name="connsiteY27" fmla="*/ 2103120 h 2148840"/>
                <a:gd name="connsiteX28" fmla="*/ 1981200 w 2606040"/>
                <a:gd name="connsiteY28" fmla="*/ 2087880 h 2148840"/>
                <a:gd name="connsiteX29" fmla="*/ 2072640 w 2606040"/>
                <a:gd name="connsiteY29" fmla="*/ 2057400 h 2148840"/>
                <a:gd name="connsiteX30" fmla="*/ 2118360 w 2606040"/>
                <a:gd name="connsiteY30" fmla="*/ 2042160 h 2148840"/>
                <a:gd name="connsiteX31" fmla="*/ 2209800 w 2606040"/>
                <a:gd name="connsiteY31" fmla="*/ 1981200 h 2148840"/>
                <a:gd name="connsiteX32" fmla="*/ 2240280 w 2606040"/>
                <a:gd name="connsiteY32" fmla="*/ 1935480 h 2148840"/>
                <a:gd name="connsiteX33" fmla="*/ 2286000 w 2606040"/>
                <a:gd name="connsiteY33" fmla="*/ 1920240 h 2148840"/>
                <a:gd name="connsiteX34" fmla="*/ 2346960 w 2606040"/>
                <a:gd name="connsiteY34" fmla="*/ 1859280 h 2148840"/>
                <a:gd name="connsiteX35" fmla="*/ 2377440 w 2606040"/>
                <a:gd name="connsiteY35" fmla="*/ 1813560 h 2148840"/>
                <a:gd name="connsiteX36" fmla="*/ 2392680 w 2606040"/>
                <a:gd name="connsiteY36" fmla="*/ 1767840 h 2148840"/>
                <a:gd name="connsiteX37" fmla="*/ 2453640 w 2606040"/>
                <a:gd name="connsiteY37" fmla="*/ 1676400 h 2148840"/>
                <a:gd name="connsiteX38" fmla="*/ 2484120 w 2606040"/>
                <a:gd name="connsiteY38" fmla="*/ 1630680 h 2148840"/>
                <a:gd name="connsiteX39" fmla="*/ 2514600 w 2606040"/>
                <a:gd name="connsiteY39" fmla="*/ 1584960 h 2148840"/>
                <a:gd name="connsiteX40" fmla="*/ 2529840 w 2606040"/>
                <a:gd name="connsiteY40" fmla="*/ 1539240 h 2148840"/>
                <a:gd name="connsiteX41" fmla="*/ 2560320 w 2606040"/>
                <a:gd name="connsiteY41" fmla="*/ 1417320 h 2148840"/>
                <a:gd name="connsiteX42" fmla="*/ 2575560 w 2606040"/>
                <a:gd name="connsiteY42" fmla="*/ 1371600 h 2148840"/>
                <a:gd name="connsiteX43" fmla="*/ 2590800 w 2606040"/>
                <a:gd name="connsiteY43" fmla="*/ 1264920 h 2148840"/>
                <a:gd name="connsiteX44" fmla="*/ 2606040 w 2606040"/>
                <a:gd name="connsiteY44" fmla="*/ 1219200 h 2148840"/>
                <a:gd name="connsiteX45" fmla="*/ 2590800 w 2606040"/>
                <a:gd name="connsiteY45" fmla="*/ 822960 h 2148840"/>
                <a:gd name="connsiteX46" fmla="*/ 2545080 w 2606040"/>
                <a:gd name="connsiteY46" fmla="*/ 685800 h 2148840"/>
                <a:gd name="connsiteX47" fmla="*/ 2499360 w 2606040"/>
                <a:gd name="connsiteY47" fmla="*/ 655320 h 2148840"/>
                <a:gd name="connsiteX48" fmla="*/ 2484120 w 2606040"/>
                <a:gd name="connsiteY48" fmla="*/ 609600 h 2148840"/>
                <a:gd name="connsiteX49" fmla="*/ 2301240 w 2606040"/>
                <a:gd name="connsiteY49" fmla="*/ 457200 h 2148840"/>
                <a:gd name="connsiteX50" fmla="*/ 2087880 w 2606040"/>
                <a:gd name="connsiteY50" fmla="*/ 411480 h 2148840"/>
                <a:gd name="connsiteX51" fmla="*/ 2026920 w 2606040"/>
                <a:gd name="connsiteY51" fmla="*/ 396240 h 2148840"/>
                <a:gd name="connsiteX52" fmla="*/ 1950720 w 2606040"/>
                <a:gd name="connsiteY52" fmla="*/ 381000 h 2148840"/>
                <a:gd name="connsiteX53" fmla="*/ 1905000 w 2606040"/>
                <a:gd name="connsiteY53" fmla="*/ 365760 h 2148840"/>
                <a:gd name="connsiteX54" fmla="*/ 1706880 w 2606040"/>
                <a:gd name="connsiteY54" fmla="*/ 335280 h 2148840"/>
                <a:gd name="connsiteX55" fmla="*/ 1615440 w 2606040"/>
                <a:gd name="connsiteY55" fmla="*/ 320040 h 2148840"/>
                <a:gd name="connsiteX56" fmla="*/ 1493520 w 2606040"/>
                <a:gd name="connsiteY56" fmla="*/ 304800 h 2148840"/>
                <a:gd name="connsiteX57" fmla="*/ 1249680 w 2606040"/>
                <a:gd name="connsiteY57" fmla="*/ 274320 h 2148840"/>
                <a:gd name="connsiteX58" fmla="*/ 1203960 w 2606040"/>
                <a:gd name="connsiteY58" fmla="*/ 259080 h 2148840"/>
                <a:gd name="connsiteX59" fmla="*/ 1066800 w 2606040"/>
                <a:gd name="connsiteY59" fmla="*/ 228600 h 2148840"/>
                <a:gd name="connsiteX60" fmla="*/ 960120 w 2606040"/>
                <a:gd name="connsiteY60" fmla="*/ 213360 h 2148840"/>
                <a:gd name="connsiteX61" fmla="*/ 838200 w 2606040"/>
                <a:gd name="connsiteY61" fmla="*/ 182880 h 2148840"/>
                <a:gd name="connsiteX62" fmla="*/ 792480 w 2606040"/>
                <a:gd name="connsiteY62" fmla="*/ 152400 h 2148840"/>
                <a:gd name="connsiteX63" fmla="*/ 701040 w 2606040"/>
                <a:gd name="connsiteY63" fmla="*/ 121920 h 2148840"/>
                <a:gd name="connsiteX64" fmla="*/ 655320 w 2606040"/>
                <a:gd name="connsiteY64" fmla="*/ 106680 h 2148840"/>
                <a:gd name="connsiteX65" fmla="*/ 594360 w 2606040"/>
                <a:gd name="connsiteY65" fmla="*/ 76200 h 2148840"/>
                <a:gd name="connsiteX66" fmla="*/ 335280 w 2606040"/>
                <a:gd name="connsiteY66" fmla="*/ 45720 h 2148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606040" h="2148840">
                  <a:moveTo>
                    <a:pt x="289560" y="0"/>
                  </a:moveTo>
                  <a:cubicBezTo>
                    <a:pt x="299720" y="25400"/>
                    <a:pt x="310434" y="50585"/>
                    <a:pt x="320040" y="76200"/>
                  </a:cubicBezTo>
                  <a:cubicBezTo>
                    <a:pt x="325681" y="91242"/>
                    <a:pt x="335280" y="105856"/>
                    <a:pt x="335280" y="121920"/>
                  </a:cubicBezTo>
                  <a:cubicBezTo>
                    <a:pt x="335280" y="233795"/>
                    <a:pt x="328304" y="345630"/>
                    <a:pt x="320040" y="457200"/>
                  </a:cubicBezTo>
                  <a:cubicBezTo>
                    <a:pt x="315937" y="512591"/>
                    <a:pt x="291362" y="573713"/>
                    <a:pt x="274320" y="624840"/>
                  </a:cubicBezTo>
                  <a:lnTo>
                    <a:pt x="228600" y="762000"/>
                  </a:lnTo>
                  <a:cubicBezTo>
                    <a:pt x="223520" y="777240"/>
                    <a:pt x="222271" y="794354"/>
                    <a:pt x="213360" y="807720"/>
                  </a:cubicBezTo>
                  <a:cubicBezTo>
                    <a:pt x="203200" y="822960"/>
                    <a:pt x="191071" y="837057"/>
                    <a:pt x="182880" y="853440"/>
                  </a:cubicBezTo>
                  <a:cubicBezTo>
                    <a:pt x="175696" y="867808"/>
                    <a:pt x="175610" y="885212"/>
                    <a:pt x="167640" y="899160"/>
                  </a:cubicBezTo>
                  <a:cubicBezTo>
                    <a:pt x="155038" y="921213"/>
                    <a:pt x="137160" y="939800"/>
                    <a:pt x="121920" y="960120"/>
                  </a:cubicBezTo>
                  <a:lnTo>
                    <a:pt x="76200" y="1097280"/>
                  </a:lnTo>
                  <a:cubicBezTo>
                    <a:pt x="71120" y="1112520"/>
                    <a:pt x="69871" y="1129634"/>
                    <a:pt x="60960" y="1143000"/>
                  </a:cubicBezTo>
                  <a:cubicBezTo>
                    <a:pt x="50800" y="1158240"/>
                    <a:pt x="38671" y="1172337"/>
                    <a:pt x="30480" y="1188720"/>
                  </a:cubicBezTo>
                  <a:cubicBezTo>
                    <a:pt x="14859" y="1219962"/>
                    <a:pt x="5797" y="1281657"/>
                    <a:pt x="0" y="1310640"/>
                  </a:cubicBezTo>
                  <a:cubicBezTo>
                    <a:pt x="5080" y="1417320"/>
                    <a:pt x="1993" y="1524704"/>
                    <a:pt x="15240" y="1630680"/>
                  </a:cubicBezTo>
                  <a:cubicBezTo>
                    <a:pt x="17512" y="1648855"/>
                    <a:pt x="37529" y="1660017"/>
                    <a:pt x="45720" y="1676400"/>
                  </a:cubicBezTo>
                  <a:cubicBezTo>
                    <a:pt x="66254" y="1717468"/>
                    <a:pt x="52617" y="1733870"/>
                    <a:pt x="91440" y="1767840"/>
                  </a:cubicBezTo>
                  <a:cubicBezTo>
                    <a:pt x="119009" y="1791963"/>
                    <a:pt x="182880" y="1828800"/>
                    <a:pt x="182880" y="1828800"/>
                  </a:cubicBezTo>
                  <a:cubicBezTo>
                    <a:pt x="202173" y="1886680"/>
                    <a:pt x="212461" y="1940260"/>
                    <a:pt x="289560" y="1965960"/>
                  </a:cubicBezTo>
                  <a:cubicBezTo>
                    <a:pt x="304800" y="1971040"/>
                    <a:pt x="320912" y="1974016"/>
                    <a:pt x="335280" y="1981200"/>
                  </a:cubicBezTo>
                  <a:cubicBezTo>
                    <a:pt x="351663" y="1989391"/>
                    <a:pt x="364262" y="2004241"/>
                    <a:pt x="381000" y="2011680"/>
                  </a:cubicBezTo>
                  <a:cubicBezTo>
                    <a:pt x="478526" y="2055025"/>
                    <a:pt x="455841" y="2032091"/>
                    <a:pt x="548640" y="2057400"/>
                  </a:cubicBezTo>
                  <a:cubicBezTo>
                    <a:pt x="734376" y="2108055"/>
                    <a:pt x="535620" y="2076273"/>
                    <a:pt x="777240" y="2103120"/>
                  </a:cubicBezTo>
                  <a:cubicBezTo>
                    <a:pt x="872542" y="2134887"/>
                    <a:pt x="789980" y="2110915"/>
                    <a:pt x="960120" y="2133600"/>
                  </a:cubicBezTo>
                  <a:cubicBezTo>
                    <a:pt x="990749" y="2137684"/>
                    <a:pt x="1021080" y="2143760"/>
                    <a:pt x="1051560" y="2148840"/>
                  </a:cubicBezTo>
                  <a:cubicBezTo>
                    <a:pt x="1193800" y="2143760"/>
                    <a:pt x="1336181" y="2141720"/>
                    <a:pt x="1478280" y="2133600"/>
                  </a:cubicBezTo>
                  <a:cubicBezTo>
                    <a:pt x="1514143" y="2131551"/>
                    <a:pt x="1549737" y="2125405"/>
                    <a:pt x="1584960" y="2118360"/>
                  </a:cubicBezTo>
                  <a:cubicBezTo>
                    <a:pt x="1600712" y="2115210"/>
                    <a:pt x="1614663" y="2104352"/>
                    <a:pt x="1630680" y="2103120"/>
                  </a:cubicBezTo>
                  <a:cubicBezTo>
                    <a:pt x="1747286" y="2094150"/>
                    <a:pt x="1864360" y="2092960"/>
                    <a:pt x="1981200" y="2087880"/>
                  </a:cubicBezTo>
                  <a:lnTo>
                    <a:pt x="2072640" y="2057400"/>
                  </a:lnTo>
                  <a:cubicBezTo>
                    <a:pt x="2087880" y="2052320"/>
                    <a:pt x="2104994" y="2051071"/>
                    <a:pt x="2118360" y="2042160"/>
                  </a:cubicBezTo>
                  <a:lnTo>
                    <a:pt x="2209800" y="1981200"/>
                  </a:lnTo>
                  <a:cubicBezTo>
                    <a:pt x="2219960" y="1965960"/>
                    <a:pt x="2225977" y="1946922"/>
                    <a:pt x="2240280" y="1935480"/>
                  </a:cubicBezTo>
                  <a:cubicBezTo>
                    <a:pt x="2252824" y="1925445"/>
                    <a:pt x="2274641" y="1931599"/>
                    <a:pt x="2286000" y="1920240"/>
                  </a:cubicBezTo>
                  <a:cubicBezTo>
                    <a:pt x="2367280" y="1838960"/>
                    <a:pt x="2225040" y="1899920"/>
                    <a:pt x="2346960" y="1859280"/>
                  </a:cubicBezTo>
                  <a:cubicBezTo>
                    <a:pt x="2357120" y="1844040"/>
                    <a:pt x="2369249" y="1829943"/>
                    <a:pt x="2377440" y="1813560"/>
                  </a:cubicBezTo>
                  <a:cubicBezTo>
                    <a:pt x="2384624" y="1799192"/>
                    <a:pt x="2384878" y="1781883"/>
                    <a:pt x="2392680" y="1767840"/>
                  </a:cubicBezTo>
                  <a:cubicBezTo>
                    <a:pt x="2410470" y="1735818"/>
                    <a:pt x="2433320" y="1706880"/>
                    <a:pt x="2453640" y="1676400"/>
                  </a:cubicBezTo>
                  <a:lnTo>
                    <a:pt x="2484120" y="1630680"/>
                  </a:lnTo>
                  <a:cubicBezTo>
                    <a:pt x="2494280" y="1615440"/>
                    <a:pt x="2508808" y="1602336"/>
                    <a:pt x="2514600" y="1584960"/>
                  </a:cubicBezTo>
                  <a:cubicBezTo>
                    <a:pt x="2519680" y="1569720"/>
                    <a:pt x="2525613" y="1554738"/>
                    <a:pt x="2529840" y="1539240"/>
                  </a:cubicBezTo>
                  <a:cubicBezTo>
                    <a:pt x="2540862" y="1498825"/>
                    <a:pt x="2547073" y="1457061"/>
                    <a:pt x="2560320" y="1417320"/>
                  </a:cubicBezTo>
                  <a:lnTo>
                    <a:pt x="2575560" y="1371600"/>
                  </a:lnTo>
                  <a:cubicBezTo>
                    <a:pt x="2580640" y="1336040"/>
                    <a:pt x="2583755" y="1300143"/>
                    <a:pt x="2590800" y="1264920"/>
                  </a:cubicBezTo>
                  <a:cubicBezTo>
                    <a:pt x="2593950" y="1249168"/>
                    <a:pt x="2606040" y="1235264"/>
                    <a:pt x="2606040" y="1219200"/>
                  </a:cubicBezTo>
                  <a:cubicBezTo>
                    <a:pt x="2606040" y="1087022"/>
                    <a:pt x="2599310" y="954863"/>
                    <a:pt x="2590800" y="822960"/>
                  </a:cubicBezTo>
                  <a:cubicBezTo>
                    <a:pt x="2588249" y="783425"/>
                    <a:pt x="2572107" y="718233"/>
                    <a:pt x="2545080" y="685800"/>
                  </a:cubicBezTo>
                  <a:cubicBezTo>
                    <a:pt x="2533354" y="671729"/>
                    <a:pt x="2514600" y="665480"/>
                    <a:pt x="2499360" y="655320"/>
                  </a:cubicBezTo>
                  <a:cubicBezTo>
                    <a:pt x="2494280" y="640080"/>
                    <a:pt x="2493983" y="622280"/>
                    <a:pt x="2484120" y="609600"/>
                  </a:cubicBezTo>
                  <a:cubicBezTo>
                    <a:pt x="2459412" y="577832"/>
                    <a:pt x="2349821" y="469345"/>
                    <a:pt x="2301240" y="457200"/>
                  </a:cubicBezTo>
                  <a:cubicBezTo>
                    <a:pt x="2029356" y="389229"/>
                    <a:pt x="2309148" y="455734"/>
                    <a:pt x="2087880" y="411480"/>
                  </a:cubicBezTo>
                  <a:cubicBezTo>
                    <a:pt x="2067341" y="407372"/>
                    <a:pt x="2047367" y="400784"/>
                    <a:pt x="2026920" y="396240"/>
                  </a:cubicBezTo>
                  <a:cubicBezTo>
                    <a:pt x="2001634" y="390621"/>
                    <a:pt x="1975850" y="387282"/>
                    <a:pt x="1950720" y="381000"/>
                  </a:cubicBezTo>
                  <a:cubicBezTo>
                    <a:pt x="1935135" y="377104"/>
                    <a:pt x="1920682" y="369245"/>
                    <a:pt x="1905000" y="365760"/>
                  </a:cubicBezTo>
                  <a:cubicBezTo>
                    <a:pt x="1862234" y="356256"/>
                    <a:pt x="1746379" y="341357"/>
                    <a:pt x="1706880" y="335280"/>
                  </a:cubicBezTo>
                  <a:cubicBezTo>
                    <a:pt x="1676339" y="330581"/>
                    <a:pt x="1646030" y="324410"/>
                    <a:pt x="1615440" y="320040"/>
                  </a:cubicBezTo>
                  <a:cubicBezTo>
                    <a:pt x="1574895" y="314248"/>
                    <a:pt x="1534117" y="310213"/>
                    <a:pt x="1493520" y="304800"/>
                  </a:cubicBezTo>
                  <a:cubicBezTo>
                    <a:pt x="1276064" y="275806"/>
                    <a:pt x="1506085" y="302809"/>
                    <a:pt x="1249680" y="274320"/>
                  </a:cubicBezTo>
                  <a:cubicBezTo>
                    <a:pt x="1234440" y="269240"/>
                    <a:pt x="1219406" y="263493"/>
                    <a:pt x="1203960" y="259080"/>
                  </a:cubicBezTo>
                  <a:cubicBezTo>
                    <a:pt x="1165600" y="248120"/>
                    <a:pt x="1104512" y="234885"/>
                    <a:pt x="1066800" y="228600"/>
                  </a:cubicBezTo>
                  <a:cubicBezTo>
                    <a:pt x="1031368" y="222695"/>
                    <a:pt x="995343" y="220405"/>
                    <a:pt x="960120" y="213360"/>
                  </a:cubicBezTo>
                  <a:cubicBezTo>
                    <a:pt x="919043" y="205145"/>
                    <a:pt x="838200" y="182880"/>
                    <a:pt x="838200" y="182880"/>
                  </a:cubicBezTo>
                  <a:cubicBezTo>
                    <a:pt x="822960" y="172720"/>
                    <a:pt x="809218" y="159839"/>
                    <a:pt x="792480" y="152400"/>
                  </a:cubicBezTo>
                  <a:cubicBezTo>
                    <a:pt x="763120" y="139351"/>
                    <a:pt x="731520" y="132080"/>
                    <a:pt x="701040" y="121920"/>
                  </a:cubicBezTo>
                  <a:cubicBezTo>
                    <a:pt x="685800" y="116840"/>
                    <a:pt x="669688" y="113864"/>
                    <a:pt x="655320" y="106680"/>
                  </a:cubicBezTo>
                  <a:cubicBezTo>
                    <a:pt x="635000" y="96520"/>
                    <a:pt x="616400" y="81710"/>
                    <a:pt x="594360" y="76200"/>
                  </a:cubicBezTo>
                  <a:cubicBezTo>
                    <a:pt x="455737" y="41544"/>
                    <a:pt x="444794" y="45720"/>
                    <a:pt x="335280" y="45720"/>
                  </a:cubicBezTo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Chúc mừng các em</a:t>
              </a:r>
            </a:p>
          </p:txBody>
        </p:sp>
      </p:grpSp>
      <p:pic>
        <p:nvPicPr>
          <p:cNvPr id="12" name="Tiếng yeah của trẻ con mp3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2690648" y="4131995"/>
            <a:ext cx="609600" cy="609600"/>
          </a:xfrm>
          <a:prstGeom prst="rect">
            <a:avLst/>
          </a:prstGeom>
        </p:spPr>
      </p:pic>
      <p:pic>
        <p:nvPicPr>
          <p:cNvPr id="13" name="Picture 12" descr="Káº¿t quáº£ hÃ¬nh áº£nh cho win text gif"/>
          <p:cNvPicPr>
            <a:picLocks noChangeAspect="1" noChangeArrowheads="1" noCrop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4046988" y="1613213"/>
            <a:ext cx="4402824" cy="4402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1276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8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2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550" fill="hold">
                                          <p:stCondLst>
                                            <p:cond delay="5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550" fill="hold">
                                          <p:stCondLst>
                                            <p:cond delay="11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550" fill="hold">
                                          <p:stCondLst>
                                            <p:cond delay="1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550" fill="hold">
                                          <p:stCondLst>
                                            <p:cond delay="2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1.48148E-6 L 0.73086 0.01019 " pathEditMode="relative" rAng="0" ptsTypes="AA">
                                      <p:cBhvr>
                                        <p:cTn id="14" dur="3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549" y="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4415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3086 0.01019 L 1.64753 0.0213 " pathEditMode="relative" rAng="0" ptsTypes="AA">
                                      <p:cBhvr>
                                        <p:cTn id="29" dur="3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833" y="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SLIDE_DUENO" val="100"/>
  <p:tag name="ARS_SLIDE_PARTICIPANTNUM" val="100"/>
  <p:tag name="ARS_SLIDE_SUBMITNUM" val="0"/>
  <p:tag name="ARS_SLIDE_CORRECTNUM" val="0"/>
  <p:tag name="ARS_SLIDE_VOTEMEAN" val="0"/>
  <p:tag name="ARS_CHARTPARA_TYPE" val="ctColumn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SLIDE_DUENO" val="100"/>
  <p:tag name="ARS_SLIDE_PARTICIPANTNUM" val="100"/>
  <p:tag name="ARS_SLIDE_SUBMITNUM" val="0"/>
  <p:tag name="ARS_SLIDE_CORRECTNUM" val="0"/>
  <p:tag name="ARS_SLIDE_VOTEMEAN" val="0"/>
  <p:tag name="ARS_CHARTPARA_TYPE" val="ctColumn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SLIDE_DUENO" val="100"/>
  <p:tag name="ARS_SLIDE_PARTICIPANTNUM" val="100"/>
  <p:tag name="ARS_SLIDE_SUBMITNUM" val="0"/>
  <p:tag name="ARS_SLIDE_CORRECTNUM" val="0"/>
  <p:tag name="ARS_SLIDE_VOTEMEAN" val="0"/>
  <p:tag name="ARS_CHARTPARA_TYPE" val="ctColumn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SLIDE_DUENO" val="100"/>
  <p:tag name="ARS_SLIDE_PARTICIPANTNUM" val="100"/>
  <p:tag name="ARS_SLIDE_SUBMITNUM" val="0"/>
  <p:tag name="ARS_SLIDE_CORRECTNUM" val="0"/>
  <p:tag name="ARS_SLIDE_VOTEMEAN" val="0"/>
  <p:tag name="ARS_CHARTPARA_TYPE" val="ctColumn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SLIDE_DUENO" val="100"/>
  <p:tag name="ARS_SLIDE_PARTICIPANTNUM" val="100"/>
  <p:tag name="ARS_SLIDE_SUBMITNUM" val="0"/>
  <p:tag name="ARS_SLIDE_CORRECTNUM" val="0"/>
  <p:tag name="ARS_SLIDE_VOTEMEAN" val="0"/>
  <p:tag name="ARS_CHARTPARA_TYPE" val="ctColumn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SLIDE_DUENO" val="100"/>
  <p:tag name="ARS_SLIDE_PARTICIPANTNUM" val="100"/>
  <p:tag name="ARS_SLIDE_SUBMITNUM" val="0"/>
  <p:tag name="ARS_SLIDE_CORRECTNUM" val="0"/>
  <p:tag name="ARS_SLIDE_VOTEMEAN" val="0"/>
  <p:tag name="ARS_CHARTPARA_TYPE" val="ctColumn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SLIDE_DUENO" val="100"/>
  <p:tag name="ARS_SLIDE_PARTICIPANTNUM" val="100"/>
  <p:tag name="ARS_SLIDE_SUBMITNUM" val="0"/>
  <p:tag name="ARS_SLIDE_CORRECTNUM" val="0"/>
  <p:tag name="ARS_SLIDE_VOTEMEAN" val="0"/>
  <p:tag name="ARS_CHARTPARA_TYPE" val="ctColumn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SLIDE_DUENO" val="100"/>
  <p:tag name="ARS_SLIDE_PARTICIPANTNUM" val="100"/>
  <p:tag name="ARS_SLIDE_SUBMITNUM" val="0"/>
  <p:tag name="ARS_SLIDE_CORRECTNUM" val="0"/>
  <p:tag name="ARS_SLIDE_VOTEMEAN" val="0"/>
  <p:tag name="ARS_CHARTPARA_TYPE" val="ctColumn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1580</TotalTime>
  <Words>1368</Words>
  <Application>Microsoft Office PowerPoint</Application>
  <PresentationFormat>Custom</PresentationFormat>
  <Paragraphs>98</Paragraphs>
  <Slides>27</Slides>
  <Notes>4</Notes>
  <HiddenSlides>0</HiddenSlides>
  <MMClips>11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27</vt:i4>
      </vt:variant>
    </vt:vector>
  </HeadingPairs>
  <TitlesOfParts>
    <vt:vector size="30" baseType="lpstr">
      <vt:lpstr>1_Office Theme</vt:lpstr>
      <vt:lpstr>5_Office Theme</vt:lpstr>
      <vt:lpstr>1_Office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Ôn và khởi động</dc:title>
  <dc:creator>tran thao</dc:creator>
  <cp:lastModifiedBy>AnhBinh</cp:lastModifiedBy>
  <cp:revision>137</cp:revision>
  <dcterms:created xsi:type="dcterms:W3CDTF">2021-08-01T04:01:45Z</dcterms:created>
  <dcterms:modified xsi:type="dcterms:W3CDTF">2022-03-23T08:40:45Z</dcterms:modified>
</cp:coreProperties>
</file>