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31" r:id="rId2"/>
    <p:sldMasterId id="2147483761" r:id="rId3"/>
    <p:sldMasterId id="2147483827" r:id="rId4"/>
    <p:sldMasterId id="2147483859" r:id="rId5"/>
    <p:sldMasterId id="2147483895" r:id="rId6"/>
    <p:sldMasterId id="2147483899" r:id="rId7"/>
    <p:sldMasterId id="2147483913" r:id="rId8"/>
    <p:sldMasterId id="2147483925" r:id="rId9"/>
  </p:sldMasterIdLst>
  <p:notesMasterIdLst>
    <p:notesMasterId r:id="rId30"/>
  </p:notesMasterIdLst>
  <p:sldIdLst>
    <p:sldId id="3401" r:id="rId10"/>
    <p:sldId id="266" r:id="rId11"/>
    <p:sldId id="257" r:id="rId12"/>
    <p:sldId id="256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3402" r:id="rId21"/>
    <p:sldId id="3403" r:id="rId22"/>
    <p:sldId id="265" r:id="rId23"/>
    <p:sldId id="496" r:id="rId24"/>
    <p:sldId id="3405" r:id="rId25"/>
    <p:sldId id="282" r:id="rId26"/>
    <p:sldId id="3406" r:id="rId27"/>
    <p:sldId id="3404" r:id="rId28"/>
    <p:sldId id="340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74231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80447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31750"/>
      </p:ext>
    </p:extLst>
  </p:cSld>
  <p:clrMapOvr>
    <a:masterClrMapping/>
  </p:clrMapOvr>
  <p:transition spd="med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68769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20466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2023/2/4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706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36809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765804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223532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930365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529422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550627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262224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793052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716177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465802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8814655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570468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084113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20356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85B4BD-2616-4287-881D-CF1842848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31E46FD-308D-4837-B6B9-4A94DFF6A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31EEA1-2D67-43B9-8CF0-922B9C373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C9337C-D227-40BB-A3CE-D92F1623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727242-AA7B-4421-96D7-B802C2D4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355534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81997B-9D31-4EBC-84DC-8D39B87E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03F3AB-BFD7-46FF-927C-966CA82A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D8FEFC-470F-4713-8A75-4447865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209541-8C41-452E-AB62-4F12590F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B1D778-F8C1-4F61-B9F2-35FC35B9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7395517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B13E09-A0A8-44DF-B521-A0A1257CB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624F5D-3986-4C7F-A785-03A76B30E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0F58ED-2055-4158-8EDB-32D0EA92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19213C-B729-44B3-8142-AE4DDFF7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550F8-3D39-4089-98BE-4910E337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511411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34693-3A0A-4525-AE94-AB352B0A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9FFF8B-126A-4A6D-B44D-DB1D54C1B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1CCC461-C720-4B41-A480-F2496CDE3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0C57670-578F-4B0B-9961-D32946E7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24A58CE-1D6C-47B6-9355-6C98B748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065899-492F-463B-8D57-45C786CC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510893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03A7CD-2460-47F8-979A-45BCDA8C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11CCFC-D8F2-4644-919B-B400E08EB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BF413DD-0745-4AF9-937F-EFA9E407A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8298EDB-0267-4B15-BDB3-C7CF58B82E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B1D22DE-ACF0-4F51-90E4-41EB5B1ED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FAE65AF-3F9E-4C7C-860D-714B79FF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76DE903-BE2A-4DEB-9894-712E67E1A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2A766A5-733C-4D3A-B569-C033E84F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007441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042A54-9625-4469-8C73-51349E95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8AE182-6FDE-499F-9F20-69BA271D4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B1F146-9601-4144-B5D1-EA98BD24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BB1F3C-E68D-4989-90A8-26150F86A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74853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9057EF0-6BAF-4C5C-8E00-92EA422B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E0FE4A-D86C-4B56-9025-219CC84F4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F7207E4-656E-4BAD-B702-BE7E454D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005569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4839B4-A239-48E5-B631-DE9E08CBE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401292-EB4B-4F77-99D7-63A23C423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9706690-1385-413F-9A7F-76B6629E2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E0D1D6-015D-4ADF-82FF-0CA113E4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8DC624-F171-4C77-AFCF-F8F21758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81C639-8494-447F-A29F-C2D00856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956024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160594-07E5-421A-8966-A5D5448C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0A1FC52-8B64-4E65-A3B6-A5A0AFF4F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51C006-1F0A-42E9-8DAF-B1F2990B1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830F4DC-D6AE-4F9C-803C-ED0F788DB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3618E1-E829-40D2-9929-F8392003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BDA4DE-6DD1-40A4-8FB9-3EEB05F65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528189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F43B09-853D-4E33-B552-842CBC04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7E7955B-8671-49A4-8AED-F81F2520F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77FAB7-AFFA-4F57-A351-FB501423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580771-2BF1-4B9E-BCFD-96031FBA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963BCF-58AD-4E76-832A-B2A4C411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148898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D3CEEA2-730B-4C22-A4A9-5D4FC45E3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93E1279-3E43-4D81-BEF4-C1956B2F8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D0255D-9757-44C4-BD18-16C9F618F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7133C0-B305-411C-B24D-B9B3939FD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1772CA-8AF6-4792-AEAC-94E2EFFB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0192152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756666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24516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93252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55703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09533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7084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9397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5" r:id="rId13"/>
    <p:sldLayoutId id="2147483746" r:id="rId14"/>
    <p:sldLayoutId id="2147483747" r:id="rId15"/>
    <p:sldLayoutId id="2147483748" r:id="rId16"/>
    <p:sldLayoutId id="2147483939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6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37" r:id="rId14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7D023A5-BC98-4DE9-B028-BFCE5067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5B8F28-321C-46C0-946F-755783699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B6C1B3-A3FD-45FD-BDC8-9173D775F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CAF442-8E6C-4636-8820-D2D2D9FB1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F71563-25A3-4005-A08A-6CA3342E6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38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1C94C-8720-4F7C-97B2-FE0F6F79682F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366D6-058E-46CB-B6D2-81105A2C2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9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55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microsoft.com/office/2007/relationships/hdphoto" Target="../media/hdphoto12.wdp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5" Type="http://schemas.openxmlformats.org/officeDocument/2006/relationships/image" Target="../media/image57.png"/><Relationship Id="rId10" Type="http://schemas.microsoft.com/office/2007/relationships/hdphoto" Target="../media/hdphoto14.wdp"/><Relationship Id="rId4" Type="http://schemas.openxmlformats.org/officeDocument/2006/relationships/image" Target="../media/image49.jpg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18" Type="http://schemas.microsoft.com/office/2007/relationships/hdphoto" Target="../media/hdphoto6.wdp"/><Relationship Id="rId26" Type="http://schemas.openxmlformats.org/officeDocument/2006/relationships/image" Target="../media/image31.png"/><Relationship Id="rId3" Type="http://schemas.openxmlformats.org/officeDocument/2006/relationships/slideLayout" Target="../slideLayouts/slideLayout94.xml"/><Relationship Id="rId21" Type="http://schemas.openxmlformats.org/officeDocument/2006/relationships/image" Target="../media/image28.png"/><Relationship Id="rId7" Type="http://schemas.openxmlformats.org/officeDocument/2006/relationships/image" Target="../media/image20.png"/><Relationship Id="rId12" Type="http://schemas.microsoft.com/office/2007/relationships/hdphoto" Target="../media/hdphoto3.wdp"/><Relationship Id="rId17" Type="http://schemas.openxmlformats.org/officeDocument/2006/relationships/image" Target="../media/image26.png"/><Relationship Id="rId25" Type="http://schemas.openxmlformats.org/officeDocument/2006/relationships/slide" Target="slide3.xml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3.png"/><Relationship Id="rId24" Type="http://schemas.openxmlformats.org/officeDocument/2006/relationships/image" Target="../media/image30.png"/><Relationship Id="rId5" Type="http://schemas.openxmlformats.org/officeDocument/2006/relationships/image" Target="../media/image19.png"/><Relationship Id="rId15" Type="http://schemas.openxmlformats.org/officeDocument/2006/relationships/image" Target="../media/image25.png"/><Relationship Id="rId23" Type="http://schemas.openxmlformats.org/officeDocument/2006/relationships/image" Target="../media/image29.png"/><Relationship Id="rId10" Type="http://schemas.openxmlformats.org/officeDocument/2006/relationships/image" Target="../media/image22.png"/><Relationship Id="rId19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openxmlformats.org/officeDocument/2006/relationships/slide" Target="slide4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4.xml"/><Relationship Id="rId6" Type="http://schemas.microsoft.com/office/2007/relationships/hdphoto" Target="../media/hdphoto10.wdp"/><Relationship Id="rId5" Type="http://schemas.openxmlformats.org/officeDocument/2006/relationships/image" Target="../media/image35.png"/><Relationship Id="rId4" Type="http://schemas.microsoft.com/office/2007/relationships/hdphoto" Target="../media/hdphoto9.wdp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4.png"/><Relationship Id="rId18" Type="http://schemas.microsoft.com/office/2007/relationships/hdphoto" Target="../media/hdphoto6.wdp"/><Relationship Id="rId26" Type="http://schemas.openxmlformats.org/officeDocument/2006/relationships/image" Target="../media/image38.png"/><Relationship Id="rId39" Type="http://schemas.openxmlformats.org/officeDocument/2006/relationships/slide" Target="slide11.xml"/><Relationship Id="rId3" Type="http://schemas.openxmlformats.org/officeDocument/2006/relationships/slideLayout" Target="../slideLayouts/slideLayout94.xml"/><Relationship Id="rId21" Type="http://schemas.openxmlformats.org/officeDocument/2006/relationships/image" Target="../media/image28.png"/><Relationship Id="rId34" Type="http://schemas.openxmlformats.org/officeDocument/2006/relationships/slide" Target="slide9.xml"/><Relationship Id="rId42" Type="http://schemas.openxmlformats.org/officeDocument/2006/relationships/image" Target="../media/image32.png"/><Relationship Id="rId7" Type="http://schemas.openxmlformats.org/officeDocument/2006/relationships/image" Target="../media/image20.png"/><Relationship Id="rId12" Type="http://schemas.microsoft.com/office/2007/relationships/hdphoto" Target="../media/hdphoto3.wdp"/><Relationship Id="rId17" Type="http://schemas.openxmlformats.org/officeDocument/2006/relationships/image" Target="../media/image26.png"/><Relationship Id="rId25" Type="http://schemas.openxmlformats.org/officeDocument/2006/relationships/image" Target="../media/image37.png"/><Relationship Id="rId33" Type="http://schemas.openxmlformats.org/officeDocument/2006/relationships/slide" Target="slide5.xml"/><Relationship Id="rId38" Type="http://schemas.openxmlformats.org/officeDocument/2006/relationships/slide" Target="slide8.xml"/><Relationship Id="rId2" Type="http://schemas.openxmlformats.org/officeDocument/2006/relationships/audio" Target="../media/media2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41.png"/><Relationship Id="rId41" Type="http://schemas.openxmlformats.org/officeDocument/2006/relationships/image" Target="../media/image29.png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23.png"/><Relationship Id="rId24" Type="http://schemas.microsoft.com/office/2007/relationships/hdphoto" Target="../media/hdphoto10.wdp"/><Relationship Id="rId32" Type="http://schemas.openxmlformats.org/officeDocument/2006/relationships/image" Target="../media/image44.png"/><Relationship Id="rId37" Type="http://schemas.openxmlformats.org/officeDocument/2006/relationships/slide" Target="slide7.xml"/><Relationship Id="rId40" Type="http://schemas.openxmlformats.org/officeDocument/2006/relationships/slide" Target="slide12.xml"/><Relationship Id="rId5" Type="http://schemas.openxmlformats.org/officeDocument/2006/relationships/image" Target="../media/image19.png"/><Relationship Id="rId15" Type="http://schemas.openxmlformats.org/officeDocument/2006/relationships/image" Target="../media/image25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slide" Target="slide10.xml"/><Relationship Id="rId10" Type="http://schemas.openxmlformats.org/officeDocument/2006/relationships/image" Target="../media/image22.png"/><Relationship Id="rId19" Type="http://schemas.openxmlformats.org/officeDocument/2006/relationships/image" Target="../media/image27.png"/><Relationship Id="rId31" Type="http://schemas.openxmlformats.org/officeDocument/2006/relationships/image" Target="../media/image43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6.png"/><Relationship Id="rId5" Type="http://schemas.openxmlformats.org/officeDocument/2006/relationships/slide" Target="slide4.xml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292890" y="1894457"/>
            <a:ext cx="7606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69895" y="2052919"/>
            <a:ext cx="2436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45 : 5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04606" y="527921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9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3073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61980" y="2074184"/>
            <a:ext cx="2436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30 : 5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77987" y="530837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6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5960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61288" y="2042286"/>
            <a:ext cx="2436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24 : 6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09849" y="4584351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77295" y="536427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4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8989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031694" y="783326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9569" y="1686256"/>
            <a:ext cx="8167674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45: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3) </a:t>
            </a:r>
          </a:p>
        </p:txBody>
      </p:sp>
    </p:spTree>
    <p:extLst>
      <p:ext uri="{BB962C8B-B14F-4D97-AF65-F5344CB8AC3E}">
        <p14:creationId xmlns:p14="http://schemas.microsoft.com/office/powerpoint/2010/main" val="386777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7B20A1A-ABAD-4FA9-9C0A-0211EC8B6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6597" y="2881254"/>
            <a:ext cx="2080493" cy="17337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5C93422-5DF3-42FB-912A-01619886D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6291" y="3119335"/>
            <a:ext cx="1916243" cy="16059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02E559F4-2059-4071-9232-7E83856D2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8362" y="3223938"/>
            <a:ext cx="1852370" cy="17428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D1B916-2DFB-45B0-804B-B696983F93B8}"/>
              </a:ext>
            </a:extLst>
          </p:cNvPr>
          <p:cNvSpPr txBox="1"/>
          <p:nvPr/>
        </p:nvSpPr>
        <p:spPr>
          <a:xfrm>
            <a:off x="79781" y="211246"/>
            <a:ext cx="951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đậu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ED544A3-8E32-4DFD-8575-AC37F48969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929" y="1099261"/>
            <a:ext cx="2098743" cy="16059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6922A2-9AE3-427B-B664-29024DB250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3369" y="1099662"/>
            <a:ext cx="1952744" cy="1615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B663C0F-C416-4A69-91DA-3E24E1635D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7064" y="1099662"/>
            <a:ext cx="1815869" cy="1615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C9767B4-0475-45AB-8A7E-A9F11A6833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9485" y="1087179"/>
            <a:ext cx="1943618" cy="1779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6AC646-8CA4-4837-A90B-9EC4C73BFB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3826" y="4841735"/>
            <a:ext cx="1797619" cy="16059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C495253-122D-4EDB-8009-F449B171F6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51324" y="4603072"/>
            <a:ext cx="1843244" cy="16151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D02A613-FDBA-4597-973C-443D9855B3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445" y="4856369"/>
            <a:ext cx="1843244" cy="14762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5CB19F1-CA9C-46ED-BA69-CB989207F3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2880" y="4867595"/>
            <a:ext cx="1738003" cy="15448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BE1A1DB-B2C2-4E90-829B-4BF0290BDC07}"/>
              </a:ext>
            </a:extLst>
          </p:cNvPr>
          <p:cNvSpPr txBox="1"/>
          <p:nvPr/>
        </p:nvSpPr>
        <p:spPr>
          <a:xfrm>
            <a:off x="327170" y="211246"/>
            <a:ext cx="951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302055" y="3119335"/>
            <a:ext cx="1981200" cy="18565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13855 -4.81481E-6 C 0.20078 -4.81481E-6 0.27761 0.06112 0.27761 0.11088 L 0.27761 0.2224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80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48 -0.00347 L 0.02122 -0.00347 C 0.08789 -0.00347 0.17005 0.0551 0.17005 0.10278 L 0.17005 0.2090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0" y="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04537 L -0.20482 -0.04537 C -0.29492 -0.04537 -0.40586 0.01644 -0.40586 0.0669 L -0.40586 0.179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17" y="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03 -0.02498 L -0.06872 -0.02498 C -0.05948 -0.02498 -0.04803 0.00347 -0.04803 0.02706 L -0.04803 0.07955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" y="5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381E-6 3.321E-6 L 0.33671 3.321E-6 C 0.48744 3.321E-6 0.67369 -0.05181 0.67369 -0.0932 L 0.67369 -0.18617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5" y="-9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1663E-6 8.88067E-7 L -0.07236 8.88067E-7 C -0.10464 8.88067E-7 -0.14395 -0.0185 -0.14395 -0.0333 L -0.14395 -0.06499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98" y="-3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075 -7.40741E-7 C -0.10846 -7.40741E-7 -0.14961 -0.01667 -0.14961 -0.03009 L -0.14961 -0.05949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7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-0.11407 -2.22222E-6 C -0.1655 -2.22222E-6 -0.228 -0.0243 -0.228 -0.04375 L -0.228 -0.08703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6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:a16="http://schemas.microsoft.com/office/drawing/2014/main" xmlns="" id="{F5229C80-1FED-4B9B-A731-14A567100433}"/>
              </a:ext>
            </a:extLst>
          </p:cNvPr>
          <p:cNvCxnSpPr/>
          <p:nvPr/>
        </p:nvCxnSpPr>
        <p:spPr>
          <a:xfrm>
            <a:off x="1530206" y="191588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xmlns="" id="{97CEFCB1-9421-4B34-BE4F-D64631E6410E}"/>
              </a:ext>
            </a:extLst>
          </p:cNvPr>
          <p:cNvCxnSpPr/>
          <p:nvPr/>
        </p:nvCxnSpPr>
        <p:spPr>
          <a:xfrm>
            <a:off x="1530206" y="3635944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6F7793E-7943-47E3-925A-18685443F454}"/>
              </a:ext>
            </a:extLst>
          </p:cNvPr>
          <p:cNvSpPr/>
          <p:nvPr/>
        </p:nvSpPr>
        <p:spPr>
          <a:xfrm>
            <a:off x="440510" y="404692"/>
            <a:ext cx="1447800" cy="771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64410" y="1731818"/>
            <a:ext cx="4457072" cy="1904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lphaLcPeriod"/>
            </a:pPr>
            <a:r>
              <a:rPr lang="en-US" sz="4000" dirty="0" smtClean="0">
                <a:solidFill>
                  <a:schemeClr val="tx1"/>
                </a:solidFill>
              </a:rPr>
              <a:t>2 x 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  </a:t>
            </a:r>
            <a:r>
              <a:rPr lang="en-US" sz="4000" dirty="0" smtClean="0">
                <a:solidFill>
                  <a:schemeClr val="tx1"/>
                </a:solidFill>
              </a:rPr>
              <a:t>  = 2</a:t>
            </a:r>
          </a:p>
          <a:p>
            <a:pPr marL="742950" indent="-742950">
              <a:buAutoNum type="alphaLcPeriod"/>
            </a:pP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</a:rPr>
              <a:t>          x 1 = 5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08913" y="1995103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88310" y="2802689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62883" y="1751727"/>
            <a:ext cx="4457072" cy="1904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b.  </a:t>
            </a:r>
            <a:r>
              <a:rPr lang="en-US" sz="4000" dirty="0">
                <a:solidFill>
                  <a:schemeClr val="tx1"/>
                </a:solidFill>
              </a:rPr>
              <a:t>5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</a:rPr>
              <a:t>: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   </a:t>
            </a:r>
            <a:r>
              <a:rPr lang="en-US" sz="4000" dirty="0" smtClean="0">
                <a:solidFill>
                  <a:schemeClr val="tx1"/>
                </a:solidFill>
              </a:rPr>
              <a:t>   = 1</a:t>
            </a:r>
          </a:p>
          <a:p>
            <a:pPr marL="742950" indent="-742950">
              <a:buAutoNum type="alphaLcPeriod"/>
            </a:pP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</a:rPr>
              <a:t>          : </a:t>
            </a:r>
            <a:r>
              <a:rPr lang="en-US" sz="4000" dirty="0">
                <a:solidFill>
                  <a:schemeClr val="tx1"/>
                </a:solidFill>
              </a:rPr>
              <a:t>2</a:t>
            </a:r>
            <a:r>
              <a:rPr lang="en-US" sz="4000" dirty="0" smtClean="0">
                <a:solidFill>
                  <a:schemeClr val="tx1"/>
                </a:solidFill>
              </a:rPr>
              <a:t> = 1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07386" y="2015012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86783" y="2822598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366" y="598721"/>
            <a:ext cx="37643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29)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4509" y="1670493"/>
            <a:ext cx="526580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 </a:t>
            </a:r>
            <a:r>
              <a:rPr lang="en-US" sz="40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= 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6914" y="2530784"/>
            <a:ext cx="357555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 </a:t>
            </a:r>
            <a:r>
              <a:rPr lang="en-US" sz="40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= 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81922" y="1814627"/>
            <a:ext cx="48679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= 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1921" y="2661063"/>
            <a:ext cx="435535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 </a:t>
            </a:r>
            <a:r>
              <a:rPr lang="en-US" sz="40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= 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0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56FF1F9-3369-46E8-82BC-65D36D219408}"/>
              </a:ext>
            </a:extLst>
          </p:cNvPr>
          <p:cNvSpPr/>
          <p:nvPr/>
        </p:nvSpPr>
        <p:spPr>
          <a:xfrm>
            <a:off x="605271" y="361084"/>
            <a:ext cx="1447800" cy="771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AD090E-0861-4490-9EE7-FDEA3936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1395412"/>
            <a:ext cx="10871557" cy="249078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BA8023CC-CFC4-4B8D-B15A-8DB7DA2599B6}"/>
              </a:ext>
            </a:extLst>
          </p:cNvPr>
          <p:cNvSpPr/>
          <p:nvPr/>
        </p:nvSpPr>
        <p:spPr>
          <a:xfrm>
            <a:off x="4562475" y="1762125"/>
            <a:ext cx="7048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2EB70FEE-2ED0-4DE3-A79F-3563294CC10A}"/>
              </a:ext>
            </a:extLst>
          </p:cNvPr>
          <p:cNvSpPr/>
          <p:nvPr/>
        </p:nvSpPr>
        <p:spPr>
          <a:xfrm>
            <a:off x="7400925" y="2850356"/>
            <a:ext cx="7048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9F1D66A-F9B1-4DFB-95E8-A9DBE6EB4F9B}"/>
              </a:ext>
            </a:extLst>
          </p:cNvPr>
          <p:cNvSpPr/>
          <p:nvPr/>
        </p:nvSpPr>
        <p:spPr>
          <a:xfrm>
            <a:off x="10410826" y="2031206"/>
            <a:ext cx="8572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0AE567-9B45-47F6-9A2A-9D9929BD5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90" y="3908822"/>
            <a:ext cx="10668000" cy="25527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4B9BCB7F-6B3A-4CEE-97AE-A3A632C9072C}"/>
              </a:ext>
            </a:extLst>
          </p:cNvPr>
          <p:cNvSpPr/>
          <p:nvPr/>
        </p:nvSpPr>
        <p:spPr>
          <a:xfrm>
            <a:off x="4667250" y="4252913"/>
            <a:ext cx="752475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08A7A8A-E64C-4E38-A358-F049CDF7578E}"/>
              </a:ext>
            </a:extLst>
          </p:cNvPr>
          <p:cNvSpPr/>
          <p:nvPr/>
        </p:nvSpPr>
        <p:spPr>
          <a:xfrm>
            <a:off x="7496175" y="5341144"/>
            <a:ext cx="7048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A4DBC8C4-4FEA-4A1B-91B9-B6A06AB6AC8D}"/>
              </a:ext>
            </a:extLst>
          </p:cNvPr>
          <p:cNvSpPr/>
          <p:nvPr/>
        </p:nvSpPr>
        <p:spPr>
          <a:xfrm>
            <a:off x="10447160" y="4557713"/>
            <a:ext cx="857250" cy="609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86520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10" grpId="0" animBg="1"/>
      <p:bldP spid="13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:a16="http://schemas.microsoft.com/office/drawing/2014/main" xmlns="" id="{F5229C80-1FED-4B9B-A731-14A567100433}"/>
              </a:ext>
            </a:extLst>
          </p:cNvPr>
          <p:cNvCxnSpPr/>
          <p:nvPr/>
        </p:nvCxnSpPr>
        <p:spPr>
          <a:xfrm>
            <a:off x="1530206" y="191588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xmlns="" id="{97CEFCB1-9421-4B34-BE4F-D64631E6410E}"/>
              </a:ext>
            </a:extLst>
          </p:cNvPr>
          <p:cNvCxnSpPr/>
          <p:nvPr/>
        </p:nvCxnSpPr>
        <p:spPr>
          <a:xfrm>
            <a:off x="1530206" y="3635944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6F7793E-7943-47E3-925A-18685443F454}"/>
              </a:ext>
            </a:extLst>
          </p:cNvPr>
          <p:cNvSpPr/>
          <p:nvPr/>
        </p:nvSpPr>
        <p:spPr>
          <a:xfrm>
            <a:off x="440509" y="404692"/>
            <a:ext cx="2829163" cy="771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Calibri" panose="020F0502020204030204"/>
              </a:rPr>
              <a:t>4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n-US" sz="4000" dirty="0" smtClean="0">
                <a:solidFill>
                  <a:prstClr val="white"/>
                </a:solidFill>
                <a:latin typeface="Calibri" panose="020F0502020204030204"/>
              </a:rPr>
              <a:t>&gt;, &lt;, 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64410" y="1731818"/>
            <a:ext cx="4457072" cy="1904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a.    2 x 3</a:t>
            </a:r>
            <a:r>
              <a:rPr lang="en-US" sz="4000" dirty="0" smtClean="0">
                <a:solidFill>
                  <a:srgbClr val="FF0000"/>
                </a:solidFill>
              </a:rPr>
              <a:t>   </a:t>
            </a:r>
            <a:r>
              <a:rPr lang="en-US" sz="4000" dirty="0" smtClean="0">
                <a:solidFill>
                  <a:schemeClr val="tx1"/>
                </a:solidFill>
              </a:rPr>
              <a:t>     4</a:t>
            </a:r>
          </a:p>
          <a:p>
            <a:pPr marL="742950" indent="-742950">
              <a:buAutoNum type="alphaLcPeriod"/>
            </a:pP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</a:rPr>
              <a:t>       5 x </a:t>
            </a:r>
            <a:r>
              <a:rPr lang="en-US" sz="4000" dirty="0">
                <a:solidFill>
                  <a:schemeClr val="tx1"/>
                </a:solidFill>
              </a:rPr>
              <a:t>6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chemeClr val="tx1"/>
                </a:solidFill>
              </a:rPr>
              <a:t>     30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02002" y="1993077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86731" y="2844252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62883" y="1751727"/>
            <a:ext cx="4457072" cy="1904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b.    </a:t>
            </a:r>
            <a:r>
              <a:rPr lang="en-US" sz="4000" dirty="0">
                <a:solidFill>
                  <a:schemeClr val="tx1"/>
                </a:solidFill>
              </a:rPr>
              <a:t>2</a:t>
            </a:r>
            <a:r>
              <a:rPr lang="en-US" sz="4000" dirty="0" smtClean="0">
                <a:solidFill>
                  <a:schemeClr val="tx1"/>
                </a:solidFill>
              </a:rPr>
              <a:t> x 4        16 : 2</a:t>
            </a:r>
          </a:p>
          <a:p>
            <a:pPr marL="742950" indent="-742950">
              <a:buAutoNum type="alphaLcPeriod"/>
            </a:pP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</a:rPr>
              <a:t>        35 : 5        40 : 5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295313" y="1991099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491419" y="2834468"/>
            <a:ext cx="665018" cy="5225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502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928" y="359701"/>
            <a:ext cx="474564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30)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4042" y="1504918"/>
            <a:ext cx="94846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		2 </a:t>
            </a:r>
            <a:r>
              <a:rPr lang="en-US" sz="4000" smtClean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3 ... 4           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		5 </a:t>
            </a:r>
            <a:r>
              <a:rPr lang="en-US" sz="4000" smtClean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 … 30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12337" y="3155559"/>
            <a:ext cx="97493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000" b="1" noProof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		2 </a:t>
            </a:r>
            <a:r>
              <a:rPr lang="en-US" sz="4000" smtClean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… 16 : 2          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8032" y="4036564"/>
            <a:ext cx="97493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    	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35 : 5 … 40 :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0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28" y="4456602"/>
            <a:ext cx="1255885" cy="2658086"/>
          </a:xfrm>
          <a:prstGeom prst="rect">
            <a:avLst/>
          </a:prstGeom>
        </p:spPr>
      </p:pic>
      <p:pic>
        <p:nvPicPr>
          <p:cNvPr id="38" name="Picture 3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343" y="-1700892"/>
            <a:ext cx="6890938" cy="305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3324453" y="356509"/>
            <a:ext cx="605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 NHÀ TÌNH THƯƠNG 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:\Users\ADMIN\Desktop\Tai nguyen thiet ke tro choi\Angry birds epic birds\1505573783630 (2)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597" y="5238060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oa hong tang co (July - In Lov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2501850" y="3496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880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758" numSld="12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49667" y="31945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2964374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84925" y="1327830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4, 5, 6, 7 tr 18 + 19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84925" y="220175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4, 5 tr 27 + 28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249679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destroyed house 2 3d model low-poly obj mtl 3ds fbx blend dae x3d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9" b="89834" l="0" r="89941">
                        <a14:backgroundMark x1="37574" y1="45851" x2="37722" y2="48133"/>
                        <a14:backgroundMark x1="28107" y1="37552" x2="28846" y2="37967"/>
                        <a14:backgroundMark x1="27959" y1="34025" x2="29438" y2="34025"/>
                        <a14:backgroundMark x1="39645" y1="33402" x2="39349" y2="34440"/>
                        <a14:backgroundMark x1="39645" y1="38797" x2="39645" y2="38797"/>
                        <a14:backgroundMark x1="39793" y1="36515" x2="39793" y2="36515"/>
                        <a14:backgroundMark x1="40976" y1="24066" x2="41716" y2="24481"/>
                        <a14:backgroundMark x1="44527" y1="25311" x2="44231" y2="25934"/>
                        <a14:backgroundMark x1="48521" y1="30913" x2="48521" y2="30913"/>
                        <a14:backgroundMark x1="47485" y1="32573" x2="47485" y2="32573"/>
                        <a14:backgroundMark x1="66716" y1="37344" x2="66716" y2="37759"/>
                        <a14:backgroundMark x1="70710" y1="28216" x2="70710" y2="28216"/>
                        <a14:backgroundMark x1="66864" y1="38589" x2="66864" y2="38589"/>
                        <a14:backgroundMark x1="70118" y1="72822" x2="75444" y2="73444"/>
                        <a14:backgroundMark x1="72337" y1="66805" x2="71598" y2="67427"/>
                        <a14:backgroundMark x1="75592" y1="63278" x2="75296" y2="64730"/>
                        <a14:backgroundMark x1="76923" y1="66805" x2="76036" y2="66805"/>
                        <a14:backgroundMark x1="56361" y1="39004" x2="56361" y2="39004"/>
                        <a14:backgroundMark x1="56213" y1="36100" x2="56213" y2="36100"/>
                        <a14:backgroundMark x1="58580" y1="32573" x2="58580" y2="32573"/>
                        <a14:backgroundMark x1="61391" y1="32365" x2="61391" y2="32365"/>
                        <a14:backgroundMark x1="52515" y1="30705" x2="52515" y2="30705"/>
                        <a14:backgroundMark x1="51331" y1="33195" x2="51331" y2="33195"/>
                        <a14:backgroundMark x1="42012" y1="21369" x2="42012" y2="21369"/>
                        <a14:backgroundMark x1="46746" y1="23029" x2="46746" y2="23029"/>
                        <a14:backgroundMark x1="44231" y1="20124" x2="44231" y2="20124"/>
                        <a14:backgroundMark x1="56509" y1="47925" x2="56509" y2="47925"/>
                        <a14:backgroundMark x1="3846" y1="65768" x2="9024" y2="73651"/>
                        <a14:backgroundMark x1="15385" y1="59129" x2="12574" y2="65768"/>
                        <a14:backgroundMark x1="19675" y1="59544" x2="18787" y2="61411"/>
                        <a14:backgroundMark x1="15237" y1="68672" x2="16124" y2="69087"/>
                        <a14:backgroundMark x1="33876" y1="81950" x2="45562" y2="78838"/>
                        <a14:backgroundMark x1="69822" y1="75934" x2="69822" y2="75934"/>
                      </a14:backgroundRemoval>
                    </a14:imgEffect>
                    <a14:imgEffect>
                      <a14:saturation sat="66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60" y="108060"/>
            <a:ext cx="10968248" cy="741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88" y="4804728"/>
            <a:ext cx="1256121" cy="2656226"/>
          </a:xfrm>
          <a:prstGeom prst="rect">
            <a:avLst/>
          </a:prstGeom>
        </p:spPr>
      </p:pic>
      <p:pic>
        <p:nvPicPr>
          <p:cNvPr id="7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013" y="6132842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59" y="-4151086"/>
            <a:ext cx="9092712" cy="755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8493" y="271001"/>
            <a:ext cx="79919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một trận bão lớn, ngôi nhà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bác Ba đã bị bão tàn phá.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hãy giúp bác Ba 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 lại ngôi nhà mới bằng cách 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đúng các câu hỏi.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07439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70" y="4949871"/>
            <a:ext cx="1256121" cy="2656226"/>
          </a:xfrm>
          <a:prstGeom prst="rect">
            <a:avLst/>
          </a:prstGeom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70" y="3996448"/>
            <a:ext cx="901742" cy="410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08" y="167264"/>
            <a:ext cx="996650" cy="473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1305162"/>
            <a:ext cx="558955" cy="644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68" y="1291945"/>
            <a:ext cx="786043" cy="692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47" y="3858887"/>
            <a:ext cx="1083180" cy="665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2485400"/>
            <a:ext cx="463239" cy="8885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22" y="-86229"/>
            <a:ext cx="524894" cy="812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660" y="2559821"/>
            <a:ext cx="768483" cy="888568"/>
          </a:xfrm>
          <a:prstGeom prst="rect">
            <a:avLst/>
          </a:prstGeom>
        </p:spPr>
      </p:pic>
      <p:sp>
        <p:nvSpPr>
          <p:cNvPr id="11" name="Oval 10">
            <a:hlinkClick r:id="rId33" action="ppaction://hlinksldjump"/>
          </p:cNvPr>
          <p:cNvSpPr/>
          <p:nvPr/>
        </p:nvSpPr>
        <p:spPr>
          <a:xfrm>
            <a:off x="1780635" y="69763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1</a:t>
            </a:r>
          </a:p>
        </p:txBody>
      </p:sp>
      <p:sp>
        <p:nvSpPr>
          <p:cNvPr id="31" name="Oval 30">
            <a:hlinkClick r:id="rId34" action="ppaction://hlinksldjump"/>
          </p:cNvPr>
          <p:cNvSpPr/>
          <p:nvPr/>
        </p:nvSpPr>
        <p:spPr>
          <a:xfrm>
            <a:off x="3647992" y="751085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5</a:t>
            </a:r>
          </a:p>
        </p:txBody>
      </p:sp>
      <p:sp>
        <p:nvSpPr>
          <p:cNvPr id="32" name="Oval 31">
            <a:hlinkClick r:id="rId35" action="ppaction://hlinksldjump"/>
          </p:cNvPr>
          <p:cNvSpPr/>
          <p:nvPr/>
        </p:nvSpPr>
        <p:spPr>
          <a:xfrm>
            <a:off x="1758518" y="193815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2</a:t>
            </a:r>
          </a:p>
        </p:txBody>
      </p:sp>
      <p:sp>
        <p:nvSpPr>
          <p:cNvPr id="33" name="Oval 32">
            <a:hlinkClick r:id="rId36" action="ppaction://hlinksldjump"/>
          </p:cNvPr>
          <p:cNvSpPr/>
          <p:nvPr/>
        </p:nvSpPr>
        <p:spPr>
          <a:xfrm>
            <a:off x="3637597" y="203790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6</a:t>
            </a:r>
          </a:p>
        </p:txBody>
      </p:sp>
      <p:sp>
        <p:nvSpPr>
          <p:cNvPr id="34" name="Oval 33">
            <a:hlinkClick r:id="rId37" action="ppaction://hlinksldjump"/>
          </p:cNvPr>
          <p:cNvSpPr/>
          <p:nvPr/>
        </p:nvSpPr>
        <p:spPr>
          <a:xfrm>
            <a:off x="1745764" y="342861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3</a:t>
            </a:r>
          </a:p>
        </p:txBody>
      </p:sp>
      <p:sp>
        <p:nvSpPr>
          <p:cNvPr id="35" name="Oval 34">
            <a:hlinkClick r:id="rId38" action="ppaction://hlinksldjump"/>
          </p:cNvPr>
          <p:cNvSpPr/>
          <p:nvPr/>
        </p:nvSpPr>
        <p:spPr>
          <a:xfrm>
            <a:off x="1703748" y="4422321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4</a:t>
            </a:r>
          </a:p>
        </p:txBody>
      </p:sp>
      <p:sp>
        <p:nvSpPr>
          <p:cNvPr id="36" name="Oval 35">
            <a:hlinkClick r:id="rId39" action="ppaction://hlinksldjump"/>
          </p:cNvPr>
          <p:cNvSpPr/>
          <p:nvPr/>
        </p:nvSpPr>
        <p:spPr>
          <a:xfrm>
            <a:off x="3625652" y="349043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7</a:t>
            </a:r>
          </a:p>
        </p:txBody>
      </p:sp>
      <p:sp>
        <p:nvSpPr>
          <p:cNvPr id="37" name="Oval 36">
            <a:hlinkClick r:id="rId40" action="ppaction://hlinksldjump"/>
          </p:cNvPr>
          <p:cNvSpPr/>
          <p:nvPr/>
        </p:nvSpPr>
        <p:spPr>
          <a:xfrm>
            <a:off x="3643018" y="4479676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08" y="4942941"/>
            <a:ext cx="1255885" cy="2658086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4179817" y="5049058"/>
            <a:ext cx="2500835" cy="1448662"/>
          </a:xfrm>
          <a:prstGeom prst="wedgeEllipseCallout">
            <a:avLst>
              <a:gd name="adj1" fmla="val -70165"/>
              <a:gd name="adj2" fmla="val 14408"/>
            </a:avLst>
          </a:prstGeom>
          <a:solidFill>
            <a:srgbClr val="99FF99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0000FF"/>
                </a:solidFill>
                <a:latin typeface="Calibri"/>
              </a:rPr>
              <a:t>Cảm ơn các cháu đã giúp bác xây lại ngôi nhà!</a:t>
            </a:r>
          </a:p>
        </p:txBody>
      </p:sp>
      <p:pic>
        <p:nvPicPr>
          <p:cNvPr id="1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8877" y="2564935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1773" y="3311557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91029" y="4009585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509088" y="476400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2584950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3362894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23886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944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793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9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9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5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59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59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595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59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45455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42424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42424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4697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36364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4697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4697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1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42200" y="1859340"/>
            <a:ext cx="23647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Calibri"/>
              </a:rPr>
              <a:t> 1:</a:t>
            </a:r>
          </a:p>
          <a:p>
            <a:pPr algn="ctr"/>
            <a:r>
              <a:rPr lang="en-US" sz="4800" dirty="0">
                <a:solidFill>
                  <a:srgbClr val="0000FF"/>
                </a:solidFill>
                <a:latin typeface="Calibri"/>
              </a:rPr>
              <a:t> 4 x 8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14137" y="5158046"/>
            <a:ext cx="9637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0000FF"/>
                </a:solidFill>
                <a:latin typeface="Calibri"/>
              </a:rPr>
              <a:t>32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022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39777" y="2095449"/>
            <a:ext cx="17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5 x 6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69628" y="518078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30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8101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42816" y="2162925"/>
            <a:ext cx="248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0000FF"/>
                </a:solidFill>
                <a:latin typeface="Calibri"/>
              </a:rPr>
              <a:t>3 x 8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0491" y="5223400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0000FF"/>
                </a:solidFill>
                <a:latin typeface="Calibri"/>
              </a:rPr>
              <a:t>24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81001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6475" y="2137979"/>
            <a:ext cx="3122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5</a:t>
            </a:r>
            <a:r>
              <a:rPr lang="en-US" sz="4800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4800" dirty="0">
                <a:solidFill>
                  <a:srgbClr val="0000FF"/>
                </a:solidFill>
                <a:latin typeface="Calibri"/>
              </a:rPr>
              <a:t>x 6 + 4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57776" y="5329642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FF"/>
                </a:solidFill>
                <a:latin typeface="Calibri"/>
              </a:rPr>
              <a:t>34</a:t>
            </a:r>
            <a:endParaRPr lang="en-US" sz="4800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53787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40528" y="2339998"/>
            <a:ext cx="22252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3 x 7 = ?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8902" y="5148889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Calibri"/>
              </a:rPr>
              <a:t>21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73824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theme/theme1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Theme">
  <a:themeElements>
    <a:clrScheme name="Office Them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320</Words>
  <Application>Microsoft Office PowerPoint</Application>
  <PresentationFormat>Custom</PresentationFormat>
  <Paragraphs>85</Paragraphs>
  <Slides>20</Slides>
  <Notes>3</Notes>
  <HiddenSlides>0</HiddenSlides>
  <MMClips>9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1_Office 主题</vt:lpstr>
      <vt:lpstr>千图网海量PPT模板www.58pic.com​​</vt:lpstr>
      <vt:lpstr>2_Office 主题</vt:lpstr>
      <vt:lpstr>https://www.freeppt7.com</vt:lpstr>
      <vt:lpstr>1_Office Theme</vt:lpstr>
      <vt:lpstr>3_Office 主题​​</vt:lpstr>
      <vt:lpstr>4_Office 主题​​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58</cp:revision>
  <dcterms:created xsi:type="dcterms:W3CDTF">2021-07-20T01:55:21Z</dcterms:created>
  <dcterms:modified xsi:type="dcterms:W3CDTF">2023-02-04T06:19:29Z</dcterms:modified>
</cp:coreProperties>
</file>