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715" r:id="rId3"/>
  </p:sldMasterIdLst>
  <p:notesMasterIdLst>
    <p:notesMasterId r:id="rId12"/>
  </p:notesMasterIdLst>
  <p:sldIdLst>
    <p:sldId id="384" r:id="rId4"/>
    <p:sldId id="413" r:id="rId5"/>
    <p:sldId id="278" r:id="rId6"/>
    <p:sldId id="284" r:id="rId7"/>
    <p:sldId id="285" r:id="rId8"/>
    <p:sldId id="414" r:id="rId9"/>
    <p:sldId id="415" r:id="rId10"/>
    <p:sldId id="416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3DE41-3F98-455F-854F-11DC8CC4C946}" type="datetimeFigureOut">
              <a:rPr lang="vi-VN" smtClean="0"/>
              <a:t>28/11/2022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DB82C-E452-4485-923D-8CF959D197B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88173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560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35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99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6327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502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2867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14495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193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8306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872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4220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61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810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01386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3634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545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3385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86161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939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3112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28/11/2022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287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8524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67920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299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87481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0227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943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517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98489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18963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80094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67101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899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0943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50216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45586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76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89136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1377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66374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70574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583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90366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17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00208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6864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32990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204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88889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1812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16613020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759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174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656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836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887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47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847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669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18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307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211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97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23436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71512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18553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799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521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3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audio" Target="../media/audio4.wav"/><Relationship Id="rId10" Type="http://schemas.openxmlformats.org/officeDocument/2006/relationships/image" Target="../media/image13.png"/><Relationship Id="rId4" Type="http://schemas.openxmlformats.org/officeDocument/2006/relationships/audio" Target="../media/audio5.wav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ransition spd="slow" advClick="0" advTm="12794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488BECD-9B29-41C1-9204-DD5F7032539E}"/>
              </a:ext>
            </a:extLst>
          </p:cNvPr>
          <p:cNvSpPr txBox="1"/>
          <p:nvPr/>
        </p:nvSpPr>
        <p:spPr>
          <a:xfrm>
            <a:off x="5063789" y="649318"/>
            <a:ext cx="4187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CFAF8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BE02AE3-43BC-4B62-93BD-60C661824590}"/>
              </a:ext>
            </a:extLst>
          </p:cNvPr>
          <p:cNvSpPr txBox="1"/>
          <p:nvPr/>
        </p:nvSpPr>
        <p:spPr>
          <a:xfrm>
            <a:off x="2745409" y="1475300"/>
            <a:ext cx="7354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23: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Luyện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(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Tiết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5)</a:t>
            </a:r>
          </a:p>
        </p:txBody>
      </p:sp>
    </p:spTree>
    <p:extLst>
      <p:ext uri="{BB962C8B-B14F-4D97-AF65-F5344CB8AC3E}">
        <p14:creationId xmlns:p14="http://schemas.microsoft.com/office/powerpoint/2010/main" val="294219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xmlns="" id="{71AE5167-F375-4A59-8EA8-2546F171A8E3}"/>
              </a:ext>
            </a:extLst>
          </p:cNvPr>
          <p:cNvSpPr/>
          <p:nvPr/>
        </p:nvSpPr>
        <p:spPr>
          <a:xfrm>
            <a:off x="438878" y="60398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256BC67-1E2D-432E-93E2-ED9705DFC913}"/>
              </a:ext>
            </a:extLst>
          </p:cNvPr>
          <p:cNvGrpSpPr/>
          <p:nvPr/>
        </p:nvGrpSpPr>
        <p:grpSpPr>
          <a:xfrm>
            <a:off x="996538" y="415691"/>
            <a:ext cx="1228980" cy="769441"/>
            <a:chOff x="1842808" y="1354805"/>
            <a:chExt cx="1228980" cy="59596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012A0342-104C-43CA-BA4B-79D2EB0F6488}"/>
                </a:ext>
              </a:extLst>
            </p:cNvPr>
            <p:cNvGrpSpPr/>
            <p:nvPr/>
          </p:nvGrpSpPr>
          <p:grpSpPr>
            <a:xfrm>
              <a:off x="1842808" y="1354805"/>
              <a:ext cx="875561" cy="595969"/>
              <a:chOff x="1842808" y="1354805"/>
              <a:chExt cx="875561" cy="595969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B56BD64D-7BB5-44C8-B197-1ADA5D03C61F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3547156E-1DC9-4257-93F6-544F5939B99F}"/>
                  </a:ext>
                </a:extLst>
              </p:cNvPr>
              <p:cNvSpPr txBox="1"/>
              <p:nvPr/>
            </p:nvSpPr>
            <p:spPr>
              <a:xfrm>
                <a:off x="1842808" y="1354805"/>
                <a:ext cx="875561" cy="595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955CC27-7A34-4F35-8A71-94C53CF67A54}"/>
                </a:ext>
              </a:extLst>
            </p:cNvPr>
            <p:cNvSpPr txBox="1"/>
            <p:nvPr/>
          </p:nvSpPr>
          <p:spPr>
            <a:xfrm>
              <a:off x="2630642" y="1440653"/>
              <a:ext cx="441146" cy="5006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FAC3139-3342-48BA-86B5-4C1F28921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54246"/>
              </p:ext>
            </p:extLst>
          </p:nvPr>
        </p:nvGraphicFramePr>
        <p:xfrm>
          <a:off x="741382" y="1922466"/>
          <a:ext cx="10896420" cy="29911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6070">
                  <a:extLst>
                    <a:ext uri="{9D8B030D-6E8A-4147-A177-3AD203B41FA5}">
                      <a16:colId xmlns:a16="http://schemas.microsoft.com/office/drawing/2014/main" xmlns="" val="3824061973"/>
                    </a:ext>
                  </a:extLst>
                </a:gridCol>
                <a:gridCol w="1816070">
                  <a:extLst>
                    <a:ext uri="{9D8B030D-6E8A-4147-A177-3AD203B41FA5}">
                      <a16:colId xmlns:a16="http://schemas.microsoft.com/office/drawing/2014/main" xmlns="" val="1889727206"/>
                    </a:ext>
                  </a:extLst>
                </a:gridCol>
                <a:gridCol w="1816070">
                  <a:extLst>
                    <a:ext uri="{9D8B030D-6E8A-4147-A177-3AD203B41FA5}">
                      <a16:colId xmlns:a16="http://schemas.microsoft.com/office/drawing/2014/main" xmlns="" val="473288683"/>
                    </a:ext>
                  </a:extLst>
                </a:gridCol>
                <a:gridCol w="1816070">
                  <a:extLst>
                    <a:ext uri="{9D8B030D-6E8A-4147-A177-3AD203B41FA5}">
                      <a16:colId xmlns:a16="http://schemas.microsoft.com/office/drawing/2014/main" xmlns="" val="2275450563"/>
                    </a:ext>
                  </a:extLst>
                </a:gridCol>
                <a:gridCol w="1816070">
                  <a:extLst>
                    <a:ext uri="{9D8B030D-6E8A-4147-A177-3AD203B41FA5}">
                      <a16:colId xmlns:a16="http://schemas.microsoft.com/office/drawing/2014/main" xmlns="" val="678154345"/>
                    </a:ext>
                  </a:extLst>
                </a:gridCol>
                <a:gridCol w="1816070">
                  <a:extLst>
                    <a:ext uri="{9D8B030D-6E8A-4147-A177-3AD203B41FA5}">
                      <a16:colId xmlns:a16="http://schemas.microsoft.com/office/drawing/2014/main" xmlns="" val="3057743884"/>
                    </a:ext>
                  </a:extLst>
                </a:gridCol>
              </a:tblGrid>
              <a:tr h="840247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>
                          <a:solidFill>
                            <a:schemeClr val="tx1"/>
                          </a:solidFill>
                        </a:rPr>
                        <a:t>Số bị trừ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5489972"/>
                  </a:ext>
                </a:extLst>
              </a:tr>
              <a:tr h="840247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>
                          <a:solidFill>
                            <a:schemeClr val="tx1"/>
                          </a:solidFill>
                        </a:rPr>
                        <a:t>Số trừ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5636457"/>
                  </a:ext>
                </a:extLst>
              </a:tr>
              <a:tr h="840247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>
                          <a:solidFill>
                            <a:schemeClr val="tx1"/>
                          </a:solidFill>
                        </a:rPr>
                        <a:t>Hiệu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3803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77B651F-176C-402C-9EE4-5727EC604411}"/>
              </a:ext>
            </a:extLst>
          </p:cNvPr>
          <p:cNvSpPr txBox="1"/>
          <p:nvPr/>
        </p:nvSpPr>
        <p:spPr>
          <a:xfrm>
            <a:off x="4869892" y="4127796"/>
            <a:ext cx="76846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92AF4AA-395B-4E7E-A0AD-FEF1ABCD0E3A}"/>
              </a:ext>
            </a:extLst>
          </p:cNvPr>
          <p:cNvSpPr txBox="1"/>
          <p:nvPr/>
        </p:nvSpPr>
        <p:spPr>
          <a:xfrm>
            <a:off x="6650938" y="4138895"/>
            <a:ext cx="76846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BB3A29C-AA82-46FE-8F61-55CAB3130A15}"/>
              </a:ext>
            </a:extLst>
          </p:cNvPr>
          <p:cNvSpPr txBox="1"/>
          <p:nvPr/>
        </p:nvSpPr>
        <p:spPr>
          <a:xfrm>
            <a:off x="8529276" y="4113137"/>
            <a:ext cx="76846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7E97CFC-5DA9-4C28-930D-5BFA13808A0B}"/>
              </a:ext>
            </a:extLst>
          </p:cNvPr>
          <p:cNvSpPr txBox="1"/>
          <p:nvPr/>
        </p:nvSpPr>
        <p:spPr>
          <a:xfrm>
            <a:off x="10323879" y="4126016"/>
            <a:ext cx="76846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85515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xmlns="" id="{315B19A3-F316-4FE2-B420-E0CA0796CA83}"/>
              </a:ext>
            </a:extLst>
          </p:cNvPr>
          <p:cNvSpPr/>
          <p:nvPr/>
        </p:nvSpPr>
        <p:spPr>
          <a:xfrm>
            <a:off x="288329" y="367153"/>
            <a:ext cx="629694" cy="583191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17F15A9-9FFE-4BDC-809A-1A1A262C7FC6}"/>
              </a:ext>
            </a:extLst>
          </p:cNvPr>
          <p:cNvSpPr txBox="1"/>
          <p:nvPr/>
        </p:nvSpPr>
        <p:spPr>
          <a:xfrm>
            <a:off x="1007252" y="242459"/>
            <a:ext cx="1694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Biết: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499AE23-F09D-44EB-8A4F-71C0592E9B8A}"/>
              </a:ext>
            </a:extLst>
          </p:cNvPr>
          <p:cNvSpPr/>
          <p:nvPr/>
        </p:nvSpPr>
        <p:spPr>
          <a:xfrm>
            <a:off x="0" y="1006912"/>
            <a:ext cx="59736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Hộp quà đựng vở là hộp quà ghi phép tính có kết quả lớn nhất.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Hộp quà đựng bút là hộp quà ghi phép tính có kết quả bé nhất.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CA572E8-5272-457A-823D-130C29B1A578}"/>
              </a:ext>
            </a:extLst>
          </p:cNvPr>
          <p:cNvSpPr/>
          <p:nvPr/>
        </p:nvSpPr>
        <p:spPr>
          <a:xfrm>
            <a:off x="235534" y="4509899"/>
            <a:ext cx="5860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 hộp quà nào đựng vở, hộp quà nào đựng bút?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801B95A-8030-47F9-84F2-58BAB5B7129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50437" y="493021"/>
            <a:ext cx="6331631" cy="577120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C388E52-6983-46FF-8545-640703A51EAD}"/>
              </a:ext>
            </a:extLst>
          </p:cNvPr>
          <p:cNvGrpSpPr/>
          <p:nvPr/>
        </p:nvGrpSpPr>
        <p:grpSpPr>
          <a:xfrm>
            <a:off x="6945147" y="2582994"/>
            <a:ext cx="807151" cy="662828"/>
            <a:chOff x="1750173" y="2926500"/>
            <a:chExt cx="807151" cy="66282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4F4814F6-B70F-411C-A200-E91BC6767BAD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7284627-122D-4D75-BDF1-92681E6D1A40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B8D3D49E-E001-49CE-B70D-B6E4C97B6C0B}"/>
              </a:ext>
            </a:extLst>
          </p:cNvPr>
          <p:cNvGrpSpPr/>
          <p:nvPr/>
        </p:nvGrpSpPr>
        <p:grpSpPr>
          <a:xfrm>
            <a:off x="8417805" y="2766172"/>
            <a:ext cx="807151" cy="662828"/>
            <a:chOff x="1750173" y="2926500"/>
            <a:chExt cx="807151" cy="66282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382B28E6-2C20-476E-A901-271F4B5FF85F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1B5910C7-6433-46B8-8584-EDC4B902D23E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CE0582A6-0B40-405C-A56A-8C3AE65C0B8C}"/>
              </a:ext>
            </a:extLst>
          </p:cNvPr>
          <p:cNvGrpSpPr/>
          <p:nvPr/>
        </p:nvGrpSpPr>
        <p:grpSpPr>
          <a:xfrm>
            <a:off x="9843850" y="2728955"/>
            <a:ext cx="807151" cy="662828"/>
            <a:chOff x="1750173" y="2926500"/>
            <a:chExt cx="807151" cy="66282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6D3069DE-2E3B-4865-B051-452274B5A0DF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5BFC8713-A07D-4123-9FC0-D76178A8F8A3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8C82B66D-D40E-49FD-BEAD-23964CF2072E}"/>
              </a:ext>
            </a:extLst>
          </p:cNvPr>
          <p:cNvGrpSpPr/>
          <p:nvPr/>
        </p:nvGrpSpPr>
        <p:grpSpPr>
          <a:xfrm>
            <a:off x="10808488" y="2475594"/>
            <a:ext cx="807151" cy="662828"/>
            <a:chOff x="1750173" y="2926500"/>
            <a:chExt cx="807151" cy="6628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3FF7A3CA-CE8C-46E7-8050-F25E65542D4E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73352F61-99F2-44B2-9776-90285D2AF286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F3DF35E3-FC8E-457F-A086-9D235D28346A}"/>
              </a:ext>
            </a:extLst>
          </p:cNvPr>
          <p:cNvGrpSpPr/>
          <p:nvPr/>
        </p:nvGrpSpPr>
        <p:grpSpPr>
          <a:xfrm>
            <a:off x="5973626" y="155236"/>
            <a:ext cx="1757264" cy="1371386"/>
            <a:chOff x="3816102" y="480959"/>
            <a:chExt cx="1757264" cy="1371386"/>
          </a:xfrm>
        </p:grpSpPr>
        <p:sp>
          <p:nvSpPr>
            <p:cNvPr id="6" name="Thought Bubble: Cloud 5">
              <a:extLst>
                <a:ext uri="{FF2B5EF4-FFF2-40B4-BE49-F238E27FC236}">
                  <a16:creationId xmlns:a16="http://schemas.microsoft.com/office/drawing/2014/main" xmlns="" id="{28055396-93E6-4F06-A3CC-64955281A475}"/>
                </a:ext>
              </a:extLst>
            </p:cNvPr>
            <p:cNvSpPr/>
            <p:nvPr/>
          </p:nvSpPr>
          <p:spPr>
            <a:xfrm>
              <a:off x="3816102" y="480959"/>
              <a:ext cx="1757264" cy="1371386"/>
            </a:xfrm>
            <a:prstGeom prst="cloudCallout">
              <a:avLst>
                <a:gd name="adj1" fmla="val 33422"/>
                <a:gd name="adj2" fmla="val 8346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098" name="Picture 2" descr="Pen Icon | Womens Iconset | Cute Little Factory">
              <a:extLst>
                <a:ext uri="{FF2B5EF4-FFF2-40B4-BE49-F238E27FC236}">
                  <a16:creationId xmlns:a16="http://schemas.microsoft.com/office/drawing/2014/main" xmlns="" id="{663C5765-FFC9-4EB6-A3E9-46EB3C62C8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9593" y="747164"/>
              <a:ext cx="890281" cy="890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99323E7-F757-466C-92B1-4603CB88FDD6}"/>
              </a:ext>
            </a:extLst>
          </p:cNvPr>
          <p:cNvGrpSpPr/>
          <p:nvPr/>
        </p:nvGrpSpPr>
        <p:grpSpPr>
          <a:xfrm>
            <a:off x="9830102" y="-263245"/>
            <a:ext cx="1641214" cy="1719294"/>
            <a:chOff x="8875177" y="125380"/>
            <a:chExt cx="1757264" cy="1371386"/>
          </a:xfrm>
        </p:grpSpPr>
        <p:sp>
          <p:nvSpPr>
            <p:cNvPr id="36" name="Thought Bubble: Cloud 35">
              <a:extLst>
                <a:ext uri="{FF2B5EF4-FFF2-40B4-BE49-F238E27FC236}">
                  <a16:creationId xmlns:a16="http://schemas.microsoft.com/office/drawing/2014/main" xmlns="" id="{AE82EC7E-370B-4ABE-8690-B37E586242CC}"/>
                </a:ext>
              </a:extLst>
            </p:cNvPr>
            <p:cNvSpPr/>
            <p:nvPr/>
          </p:nvSpPr>
          <p:spPr>
            <a:xfrm>
              <a:off x="8875177" y="125380"/>
              <a:ext cx="1757264" cy="1371386"/>
            </a:xfrm>
            <a:prstGeom prst="cloudCallout">
              <a:avLst>
                <a:gd name="adj1" fmla="val -62132"/>
                <a:gd name="adj2" fmla="val 9001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100" name="Picture 4" descr="Bebu123] Vở Hồng Hà 4 ô ly 48 trang School Bạn Nhỏ (0509) [TD92] chính hãng  12,000đ">
              <a:extLst>
                <a:ext uri="{FF2B5EF4-FFF2-40B4-BE49-F238E27FC236}">
                  <a16:creationId xmlns:a16="http://schemas.microsoft.com/office/drawing/2014/main" xmlns="" id="{80449B1F-274F-49DC-9510-706A8A8D8D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CFEFB"/>
                </a:clrFrom>
                <a:clrTo>
                  <a:srgbClr val="FCFE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90151">
              <a:off x="9077340" y="142677"/>
              <a:ext cx="1338567" cy="13385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4018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A03B8B01-E9F0-45DB-9770-B533F4898F6E}"/>
              </a:ext>
            </a:extLst>
          </p:cNvPr>
          <p:cNvSpPr/>
          <p:nvPr/>
        </p:nvSpPr>
        <p:spPr>
          <a:xfrm>
            <a:off x="241387" y="204325"/>
            <a:ext cx="603740" cy="64079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09BAF82-088D-4529-90C4-10667916B48B}"/>
              </a:ext>
            </a:extLst>
          </p:cNvPr>
          <p:cNvSpPr txBox="1"/>
          <p:nvPr/>
        </p:nvSpPr>
        <p:spPr>
          <a:xfrm>
            <a:off x="931143" y="126543"/>
            <a:ext cx="10848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Chìa khóa mở được chiếc hòm ghi phép tính đúng nhưng không mở được chiếc hòm màu xanh. Chìa khóa mở được chiếc hòm nào?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13BD6FC-6D29-47C8-871C-71EF11186AD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1755" y="1571854"/>
            <a:ext cx="6717497" cy="2873146"/>
          </a:xfrm>
          <a:prstGeom prst="rect">
            <a:avLst/>
          </a:prstGeom>
        </p:spPr>
      </p:pic>
      <p:pic>
        <p:nvPicPr>
          <p:cNvPr id="5122" name="Picture 2" descr="cartoon on net: Cartoon Golden Key Clipart">
            <a:extLst>
              <a:ext uri="{FF2B5EF4-FFF2-40B4-BE49-F238E27FC236}">
                <a16:creationId xmlns:a16="http://schemas.microsoft.com/office/drawing/2014/main" xmlns="" id="{8277A7BF-86B6-4542-8C30-0F63E5426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68766">
            <a:off x="9571320" y="3531939"/>
            <a:ext cx="1397023" cy="50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9F42D34B-2B86-45CD-B2E1-EE5480FD4893}"/>
              </a:ext>
            </a:extLst>
          </p:cNvPr>
          <p:cNvSpPr/>
          <p:nvPr/>
        </p:nvSpPr>
        <p:spPr>
          <a:xfrm>
            <a:off x="1544254" y="1808523"/>
            <a:ext cx="2390398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31 – 16 =      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D091B30D-769F-4CC8-91AA-F66DF1287781}"/>
              </a:ext>
            </a:extLst>
          </p:cNvPr>
          <p:cNvSpPr txBox="1"/>
          <p:nvPr/>
        </p:nvSpPr>
        <p:spPr>
          <a:xfrm>
            <a:off x="3112273" y="190105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</a:t>
            </a:r>
          </a:p>
        </p:txBody>
      </p:sp>
      <p:pic>
        <p:nvPicPr>
          <p:cNvPr id="87" name="Picture 2" descr="Free no sign cross 1194357 PNG with Transparent Background">
            <a:extLst>
              <a:ext uri="{FF2B5EF4-FFF2-40B4-BE49-F238E27FC236}">
                <a16:creationId xmlns:a16="http://schemas.microsoft.com/office/drawing/2014/main" xmlns="" id="{57AF0849-6AA9-4334-9C29-CD0F7BAB7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306" y="2212680"/>
            <a:ext cx="554743" cy="55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Rectangle 87">
            <a:extLst>
              <a:ext uri="{FF2B5EF4-FFF2-40B4-BE49-F238E27FC236}">
                <a16:creationId xmlns:a16="http://schemas.microsoft.com/office/drawing/2014/main" xmlns="" id="{3FC915AB-92E8-478D-9F8F-02840897A96F}"/>
              </a:ext>
            </a:extLst>
          </p:cNvPr>
          <p:cNvSpPr/>
          <p:nvPr/>
        </p:nvSpPr>
        <p:spPr>
          <a:xfrm>
            <a:off x="1544254" y="2592200"/>
            <a:ext cx="2390398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55 – 39 =      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89B4E4FA-E0F9-4CB0-9E05-F3A384C09883}"/>
              </a:ext>
            </a:extLst>
          </p:cNvPr>
          <p:cNvSpPr txBox="1"/>
          <p:nvPr/>
        </p:nvSpPr>
        <p:spPr>
          <a:xfrm>
            <a:off x="3112273" y="2684727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</a:t>
            </a:r>
          </a:p>
        </p:txBody>
      </p:sp>
      <p:pic>
        <p:nvPicPr>
          <p:cNvPr id="90" name="Picture 6">
            <a:extLst>
              <a:ext uri="{FF2B5EF4-FFF2-40B4-BE49-F238E27FC236}">
                <a16:creationId xmlns:a16="http://schemas.microsoft.com/office/drawing/2014/main" xmlns="" id="{12107854-EAFD-46C3-8F3C-1FEABF521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972" y="1321530"/>
            <a:ext cx="878230" cy="76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F510F09A-2A4E-4DE3-882D-8367B087B96E}"/>
              </a:ext>
            </a:extLst>
          </p:cNvPr>
          <p:cNvSpPr/>
          <p:nvPr/>
        </p:nvSpPr>
        <p:spPr>
          <a:xfrm>
            <a:off x="1544254" y="3394345"/>
            <a:ext cx="2390398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43 – 24 =      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A4B621B3-685C-4189-8F69-784D3448E917}"/>
              </a:ext>
            </a:extLst>
          </p:cNvPr>
          <p:cNvSpPr txBox="1"/>
          <p:nvPr/>
        </p:nvSpPr>
        <p:spPr>
          <a:xfrm>
            <a:off x="3112273" y="348687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</a:t>
            </a:r>
          </a:p>
        </p:txBody>
      </p:sp>
      <p:pic>
        <p:nvPicPr>
          <p:cNvPr id="93" name="Picture 6">
            <a:extLst>
              <a:ext uri="{FF2B5EF4-FFF2-40B4-BE49-F238E27FC236}">
                <a16:creationId xmlns:a16="http://schemas.microsoft.com/office/drawing/2014/main" xmlns="" id="{DDC4C1E6-1962-4641-B956-A9DCB281B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172" y="3328610"/>
            <a:ext cx="878230" cy="76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92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-0.17774 -0.0159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93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85" grpId="0" animBg="1"/>
      <p:bldP spid="86" grpId="0"/>
      <p:bldP spid="88" grpId="0" animBg="1"/>
      <p:bldP spid="89" grpId="0"/>
      <p:bldP spid="91" grpId="0" animBg="1"/>
      <p:bldP spid="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5CB750CA-99BA-4176-8B77-93557966F057}"/>
              </a:ext>
            </a:extLst>
          </p:cNvPr>
          <p:cNvSpPr/>
          <p:nvPr/>
        </p:nvSpPr>
        <p:spPr>
          <a:xfrm>
            <a:off x="238120" y="53008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986DA5-1070-4DEB-9ED6-12B73E446121}"/>
              </a:ext>
            </a:extLst>
          </p:cNvPr>
          <p:cNvSpPr txBox="1"/>
          <p:nvPr/>
        </p:nvSpPr>
        <p:spPr>
          <a:xfrm>
            <a:off x="848533" y="428796"/>
            <a:ext cx="111910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 đàn gà có 32 con gồm gà trống và gà mái, trong đó có 26 con gà mái. Hỏi đàn gà có bao nhiêu con gà trống?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5184C3D-F771-417C-B88C-4977474DEA52}"/>
              </a:ext>
            </a:extLst>
          </p:cNvPr>
          <p:cNvSpPr txBox="1"/>
          <p:nvPr/>
        </p:nvSpPr>
        <p:spPr>
          <a:xfrm>
            <a:off x="3066019" y="2774148"/>
            <a:ext cx="67560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Tóm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tắt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noProof="0" dirty="0">
                <a:solidFill>
                  <a:srgbClr val="002060"/>
                </a:solidFill>
                <a:latin typeface="Arial"/>
              </a:rPr>
              <a:t>Gà trống và gà mái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:</a:t>
            </a:r>
            <a:r>
              <a:rPr kumimoji="0" 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32 con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dirty="0">
                <a:solidFill>
                  <a:srgbClr val="002060"/>
                </a:solidFill>
                <a:latin typeface="Arial"/>
              </a:rPr>
              <a:t>Gà mái                   </a:t>
            </a:r>
            <a:r>
              <a:rPr lang="vi-VN" sz="4000" noProof="0" dirty="0">
                <a:solidFill>
                  <a:srgbClr val="002060"/>
                </a:solidFill>
                <a:latin typeface="Arial"/>
              </a:rPr>
              <a:t>: 26 con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Gà trống                 :... con?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69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08B79C7-824E-4A30-8A6E-411FF544DD20}"/>
              </a:ext>
            </a:extLst>
          </p:cNvPr>
          <p:cNvSpPr txBox="1"/>
          <p:nvPr/>
        </p:nvSpPr>
        <p:spPr>
          <a:xfrm>
            <a:off x="4550054" y="950608"/>
            <a:ext cx="2430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</a:rPr>
              <a:t>Bài giải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507798E-7806-41D4-B420-F58F96327F4F}"/>
              </a:ext>
            </a:extLst>
          </p:cNvPr>
          <p:cNvSpPr txBox="1"/>
          <p:nvPr/>
        </p:nvSpPr>
        <p:spPr>
          <a:xfrm>
            <a:off x="192310" y="409979"/>
            <a:ext cx="3538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</a:rPr>
              <a:t>Bài </a:t>
            </a:r>
            <a:r>
              <a:rPr lang="vi-VN" sz="4000" b="1" noProof="0" dirty="0">
                <a:latin typeface="HP001 4 hàng" panose="020B0603050302020204" pitchFamily="34" charset="0"/>
              </a:rPr>
              <a:t>4</a:t>
            </a:r>
            <a:r>
              <a:rPr lang="vi-VN" sz="4000" b="1" dirty="0">
                <a:latin typeface="HP001 4 hàng" panose="020B0603050302020204" pitchFamily="34" charset="0"/>
              </a:rPr>
              <a:t> ( tr 94)</a:t>
            </a:r>
            <a:endParaRPr kumimoji="0" lang="vi-VN" sz="40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AD4BCDB-CC25-47B0-930B-9A84F4F5450D}"/>
              </a:ext>
            </a:extLst>
          </p:cNvPr>
          <p:cNvSpPr txBox="1"/>
          <p:nvPr/>
        </p:nvSpPr>
        <p:spPr>
          <a:xfrm>
            <a:off x="3470473" y="2897992"/>
            <a:ext cx="6809600" cy="261610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          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Tóm tắt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noProof="0" dirty="0">
                <a:latin typeface="Arial"/>
              </a:rPr>
              <a:t>Gà trống và gà mái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:</a:t>
            </a:r>
            <a:r>
              <a:rPr kumimoji="0" lang="vi-VN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</a:rPr>
              <a:t> 32 con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dirty="0">
                <a:latin typeface="Arial"/>
              </a:rPr>
              <a:t>Gà mái                   </a:t>
            </a:r>
            <a:r>
              <a:rPr lang="vi-VN" sz="4000" noProof="0" dirty="0">
                <a:latin typeface="Arial"/>
              </a:rPr>
              <a:t>: 26 con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Gà trống                 :... con?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68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4471" y="121024"/>
            <a:ext cx="11944115" cy="6602506"/>
            <a:chOff x="134471" y="121024"/>
            <a:chExt cx="11944115" cy="660250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4471" y="121024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34471" y="6723530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4471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078586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850378">
            <a:off x="9886941" y="193124"/>
            <a:ext cx="2730613" cy="698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2528252">
            <a:off x="10352627" y="524666"/>
            <a:ext cx="2215728" cy="698144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xmlns="" id="{F9B1E222-CC32-440C-98F8-19F0DE61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3413" y="2938716"/>
            <a:ext cx="3110704" cy="2827655"/>
          </a:xfrm>
          <a:prstGeom prst="rect">
            <a:avLst/>
          </a:prstGeom>
        </p:spPr>
      </p:pic>
      <p:pic>
        <p:nvPicPr>
          <p:cNvPr id="15" name="图片 9" descr="7025f93bab81e29a45dfc8ebfbf481b9">
            <a:extLst>
              <a:ext uri="{FF2B5EF4-FFF2-40B4-BE49-F238E27FC236}">
                <a16:creationId xmlns:a16="http://schemas.microsoft.com/office/drawing/2014/main" xmlns="" id="{00BDB984-40D7-4234-880B-2FB4E0045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348" y="1366434"/>
            <a:ext cx="3575118" cy="5052695"/>
          </a:xfrm>
          <a:prstGeom prst="rect">
            <a:avLst/>
          </a:prstGeom>
        </p:spPr>
      </p:pic>
      <p:grpSp>
        <p:nvGrpSpPr>
          <p:cNvPr id="16" name="组合 1">
            <a:extLst>
              <a:ext uri="{FF2B5EF4-FFF2-40B4-BE49-F238E27FC236}">
                <a16:creationId xmlns:a16="http://schemas.microsoft.com/office/drawing/2014/main" xmlns="" id="{1B35DE66-016A-410A-979C-63C5A2406C47}"/>
              </a:ext>
            </a:extLst>
          </p:cNvPr>
          <p:cNvGrpSpPr/>
          <p:nvPr/>
        </p:nvGrpSpPr>
        <p:grpSpPr>
          <a:xfrm>
            <a:off x="0" y="4352544"/>
            <a:ext cx="12283440" cy="2505456"/>
            <a:chOff x="-91440" y="4352544"/>
            <a:chExt cx="12283440" cy="2505456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xmlns="" id="{4D5E2628-E1F5-4D4D-A894-32D33C8F4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8" name="图片 7">
              <a:extLst>
                <a:ext uri="{FF2B5EF4-FFF2-40B4-BE49-F238E27FC236}">
                  <a16:creationId xmlns:a16="http://schemas.microsoft.com/office/drawing/2014/main" xmlns="" id="{81851B51-E69F-44B2-9DCA-7D08FEFA5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9" name="图片 22">
            <a:extLst>
              <a:ext uri="{FF2B5EF4-FFF2-40B4-BE49-F238E27FC236}">
                <a16:creationId xmlns:a16="http://schemas.microsoft.com/office/drawing/2014/main" xmlns="" id="{A470F45D-437D-4A79-8511-6FDF65B0D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201898" y="471815"/>
            <a:ext cx="2032463" cy="7240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FBB8685-4316-45F5-9929-8BC6BC049418}"/>
              </a:ext>
            </a:extLst>
          </p:cNvPr>
          <p:cNvSpPr txBox="1"/>
          <p:nvPr/>
        </p:nvSpPr>
        <p:spPr>
          <a:xfrm>
            <a:off x="1325213" y="1776534"/>
            <a:ext cx="98534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Tạm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biệt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hẹn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gặp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lại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tiết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571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280</Words>
  <Application>Microsoft Office PowerPoint</Application>
  <PresentationFormat>Custom</PresentationFormat>
  <Paragraphs>68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1_Office Theme</vt:lpstr>
      <vt:lpstr>3_Office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17</cp:revision>
  <dcterms:created xsi:type="dcterms:W3CDTF">2021-11-27T03:18:53Z</dcterms:created>
  <dcterms:modified xsi:type="dcterms:W3CDTF">2022-11-28T10:26:34Z</dcterms:modified>
</cp:coreProperties>
</file>