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1"/>
  </p:notesMasterIdLst>
  <p:sldIdLst>
    <p:sldId id="269" r:id="rId3"/>
    <p:sldId id="429" r:id="rId4"/>
    <p:sldId id="289" r:id="rId5"/>
    <p:sldId id="433" r:id="rId6"/>
    <p:sldId id="430" r:id="rId7"/>
    <p:sldId id="291" r:id="rId8"/>
    <p:sldId id="292" r:id="rId9"/>
    <p:sldId id="434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AFA"/>
    <a:srgbClr val="FF0066"/>
    <a:srgbClr val="F299D1"/>
    <a:srgbClr val="FFF79A"/>
    <a:srgbClr val="FFFBCD"/>
    <a:srgbClr val="FDDEEB"/>
    <a:srgbClr val="FFF789"/>
    <a:srgbClr val="E07235"/>
    <a:srgbClr val="EB54E9"/>
    <a:srgbClr val="D34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3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AA339-20CC-44BD-A4C9-51B3D1DA0488}" type="datetimeFigureOut">
              <a:rPr lang="vi-VN" smtClean="0"/>
              <a:t>28/01/2023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5EF78-0F21-4627-99E3-C85E259232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299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569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644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7736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2489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578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38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03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208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430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73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716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3795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573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59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1377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049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567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44723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916636"/>
      </p:ext>
    </p:extLst>
  </p:cSld>
  <p:clrMapOvr>
    <a:masterClrMapping/>
  </p:clrMapOvr>
  <p:transition spd="med" advClick="0" advTm="10000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7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4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849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22559" y="610901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22814" y="1554322"/>
            <a:ext cx="71753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38: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615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9BE550B7-3F79-40DF-A748-18A4034397DD}"/>
              </a:ext>
            </a:extLst>
          </p:cNvPr>
          <p:cNvSpPr/>
          <p:nvPr/>
        </p:nvSpPr>
        <p:spPr>
          <a:xfrm>
            <a:off x="301822" y="3194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3D8FEA5-1D09-4B8D-9492-BF3934F09BFA}"/>
              </a:ext>
            </a:extLst>
          </p:cNvPr>
          <p:cNvSpPr txBox="1"/>
          <p:nvPr/>
        </p:nvSpPr>
        <p:spPr>
          <a:xfrm>
            <a:off x="780013" y="256532"/>
            <a:ext cx="3292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dirty="0"/>
              <a:t>Tìm </a:t>
            </a:r>
            <a:r>
              <a:rPr lang="vi-VN" sz="4000" dirty="0">
                <a:solidFill>
                  <a:srgbClr val="FF0000"/>
                </a:solidFill>
              </a:rPr>
              <a:t>tích</a:t>
            </a:r>
            <a:r>
              <a:rPr lang="vi-VN" sz="4000" dirty="0"/>
              <a:t>, biết: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C78D9660-45A4-4266-84AF-D207DA053536}"/>
              </a:ext>
            </a:extLst>
          </p:cNvPr>
          <p:cNvSpPr txBox="1"/>
          <p:nvPr/>
        </p:nvSpPr>
        <p:spPr>
          <a:xfrm>
            <a:off x="301822" y="1202966"/>
            <a:ext cx="5662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smtClean="0"/>
              <a:t>a</a:t>
            </a:r>
            <a:r>
              <a:rPr lang="en-US" sz="4000" smtClean="0"/>
              <a:t>.</a:t>
            </a:r>
            <a:r>
              <a:rPr lang="vi-VN" sz="4000" smtClean="0"/>
              <a:t> </a:t>
            </a:r>
            <a:r>
              <a:rPr lang="vi-VN" sz="4000" dirty="0"/>
              <a:t>Hai thừa số là 2 và 4.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403BE339-7EF7-4D32-BDF2-5D29A1C2CA12}"/>
              </a:ext>
            </a:extLst>
          </p:cNvPr>
          <p:cNvGrpSpPr/>
          <p:nvPr/>
        </p:nvGrpSpPr>
        <p:grpSpPr>
          <a:xfrm>
            <a:off x="1884218" y="1966157"/>
            <a:ext cx="8298873" cy="1879614"/>
            <a:chOff x="1313000" y="2225189"/>
            <a:chExt cx="8298873" cy="1879614"/>
          </a:xfrm>
        </p:grpSpPr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1A444C64-0253-4E25-ABEB-F506F52CF6EA}"/>
                </a:ext>
              </a:extLst>
            </p:cNvPr>
            <p:cNvSpPr/>
            <p:nvPr/>
          </p:nvSpPr>
          <p:spPr>
            <a:xfrm>
              <a:off x="1313000" y="2225189"/>
              <a:ext cx="6913417" cy="1879613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="" xmlns:a16="http://schemas.microsoft.com/office/drawing/2014/main" id="{45D353A4-F073-4146-9261-F7DCD0CC9556}"/>
                    </a:ext>
                  </a:extLst>
                </p:cNvPr>
                <p:cNvSpPr txBox="1"/>
                <p:nvPr/>
              </p:nvSpPr>
              <p:spPr>
                <a:xfrm>
                  <a:off x="1408027" y="2350477"/>
                  <a:ext cx="8203846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Mẫu: 2 </a:t>
                  </a:r>
                  <a14:m>
                    <m:oMath xmlns:m="http://schemas.openxmlformats.org/officeDocument/2006/math">
                      <m:r>
                        <a:rPr lang="vi-VN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vi-VN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600" dirty="0"/>
                    <a:t>4 = </a:t>
                  </a:r>
                  <a:r>
                    <a:rPr lang="vi-VN" sz="3600" dirty="0">
                      <a:solidFill>
                        <a:srgbClr val="FF0000"/>
                      </a:solidFill>
                    </a:rPr>
                    <a:t>2 + 2 + 2 + 2 </a:t>
                  </a:r>
                  <a:r>
                    <a:rPr lang="vi-VN" sz="3600" dirty="0"/>
                    <a:t>= 8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         2 </a:t>
                  </a:r>
                  <a14:m>
                    <m:oMath xmlns:m="http://schemas.openxmlformats.org/officeDocument/2006/math">
                      <m:r>
                        <a:rPr lang="vi-VN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</m:oMath>
                  </a14:m>
                  <a:r>
                    <a:rPr lang="vi-VN" sz="3600" dirty="0"/>
                    <a:t>4 = 8</a:t>
                  </a: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45D353A4-F073-4146-9261-F7DCD0CC95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027" y="2350477"/>
                  <a:ext cx="8203846" cy="175432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2305" b="-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2F8F5275-81F2-4470-9EEE-28C2D1CCBF50}"/>
              </a:ext>
            </a:extLst>
          </p:cNvPr>
          <p:cNvSpPr txBox="1"/>
          <p:nvPr/>
        </p:nvSpPr>
        <p:spPr>
          <a:xfrm>
            <a:off x="280491" y="4143109"/>
            <a:ext cx="5662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smtClean="0"/>
              <a:t>b</a:t>
            </a:r>
            <a:r>
              <a:rPr lang="en-US" sz="4000" smtClean="0"/>
              <a:t>.</a:t>
            </a:r>
            <a:r>
              <a:rPr lang="vi-VN" sz="4000" smtClean="0"/>
              <a:t> </a:t>
            </a:r>
            <a:r>
              <a:rPr lang="vi-VN" sz="4000" dirty="0"/>
              <a:t>Hai thừa số là 8 và 2.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351EC408-5AD1-49DE-BFFE-49495A8E21FC}"/>
              </a:ext>
            </a:extLst>
          </p:cNvPr>
          <p:cNvSpPr txBox="1"/>
          <p:nvPr/>
        </p:nvSpPr>
        <p:spPr>
          <a:xfrm>
            <a:off x="287775" y="5086564"/>
            <a:ext cx="5633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smtClean="0"/>
              <a:t>c</a:t>
            </a:r>
            <a:r>
              <a:rPr lang="en-US" sz="4000" smtClean="0"/>
              <a:t>.</a:t>
            </a:r>
            <a:r>
              <a:rPr lang="vi-VN" sz="4000" smtClean="0"/>
              <a:t> </a:t>
            </a:r>
            <a:r>
              <a:rPr lang="vi-VN" sz="4000" dirty="0"/>
              <a:t>Hai thừa số là 4 và 5.</a:t>
            </a:r>
          </a:p>
        </p:txBody>
      </p:sp>
    </p:spTree>
    <p:extLst>
      <p:ext uri="{BB962C8B-B14F-4D97-AF65-F5344CB8AC3E}">
        <p14:creationId xmlns:p14="http://schemas.microsoft.com/office/powerpoint/2010/main" val="4559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7" grpId="0"/>
      <p:bldP spid="41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690C60A-CDFB-4B48-9633-E42F5FC6FA9C}"/>
              </a:ext>
            </a:extLst>
          </p:cNvPr>
          <p:cNvSpPr txBox="1"/>
          <p:nvPr/>
        </p:nvSpPr>
        <p:spPr>
          <a:xfrm>
            <a:off x="132384" y="170644"/>
            <a:ext cx="43208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 1 ( tr 8)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315F2A4C-56D2-4909-B40D-8A912316543F}"/>
              </a:ext>
            </a:extLst>
          </p:cNvPr>
          <p:cNvSpPr txBox="1"/>
          <p:nvPr/>
        </p:nvSpPr>
        <p:spPr>
          <a:xfrm>
            <a:off x="161192" y="3995811"/>
            <a:ext cx="70202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c.    4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5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= …….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53E20BF-DE02-42A5-90B9-D46943903FAD}"/>
              </a:ext>
            </a:extLst>
          </p:cNvPr>
          <p:cNvSpPr txBox="1"/>
          <p:nvPr/>
        </p:nvSpPr>
        <p:spPr>
          <a:xfrm>
            <a:off x="202757" y="2247414"/>
            <a:ext cx="982793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smtClean="0">
                <a:latin typeface="HP001 4 hàng" panose="020B0603050302020204" pitchFamily="34" charset="0"/>
                <a:cs typeface="Times New Roman" pitchFamily="18" charset="0"/>
              </a:rPr>
              <a:t>b.     8   </a:t>
            </a:r>
            <a:r>
              <a:rPr lang="en-US" sz="3600" dirty="0">
                <a:cs typeface="Times New Roman" pitchFamily="18" charset="0"/>
              </a:rPr>
              <a:t>x    </a:t>
            </a:r>
            <a:r>
              <a:rPr lang="en-US" sz="3600" b="1" dirty="0">
                <a:latin typeface="HP001 4 hàng" panose="020B0603050302020204" pitchFamily="34" charset="0"/>
                <a:cs typeface="Times New Roman" pitchFamily="18" charset="0"/>
              </a:rPr>
              <a:t>2   = </a:t>
            </a:r>
            <a:r>
              <a:rPr lang="en-US" sz="3600" b="1" dirty="0" smtClean="0">
                <a:latin typeface="HP001 4 hàng" panose="020B0603050302020204" pitchFamily="34" charset="0"/>
                <a:cs typeface="Times New Roman" pitchFamily="18" charset="0"/>
              </a:rPr>
              <a:t> …   +  ...   =  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D7E4D28-9534-4D60-8028-FF7D184D4F04}"/>
              </a:ext>
            </a:extLst>
          </p:cNvPr>
          <p:cNvSpPr txBox="1"/>
          <p:nvPr/>
        </p:nvSpPr>
        <p:spPr>
          <a:xfrm>
            <a:off x="1415009" y="3099921"/>
            <a:ext cx="85009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latin typeface="HP001 4 hàng" panose="020B0603050302020204" pitchFamily="34" charset="0"/>
                <a:cs typeface="Times New Roman" pitchFamily="18" charset="0"/>
              </a:rPr>
              <a:t>8   </a:t>
            </a:r>
            <a:r>
              <a:rPr lang="en-US" sz="3600">
                <a:cs typeface="Times New Roman" pitchFamily="18" charset="0"/>
              </a:rPr>
              <a:t>x    </a:t>
            </a:r>
            <a:r>
              <a:rPr lang="en-US" sz="3600" b="1">
                <a:latin typeface="HP001 4 hàng" panose="020B0603050302020204" pitchFamily="34" charset="0"/>
                <a:cs typeface="Times New Roman" pitchFamily="18" charset="0"/>
              </a:rPr>
              <a:t>2   = …….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8DCE011-9068-4A41-BFF9-907E7348BAEE}"/>
              </a:ext>
            </a:extLst>
          </p:cNvPr>
          <p:cNvSpPr txBox="1"/>
          <p:nvPr/>
        </p:nvSpPr>
        <p:spPr>
          <a:xfrm>
            <a:off x="1151764" y="4778893"/>
            <a:ext cx="5539981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4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Times New Roman" pitchFamily="18" charset="0"/>
              </a:rPr>
              <a:t>x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5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itchFamily="18" charset="0"/>
              </a:rPr>
              <a:t>= …….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03BE339-7EF7-4D32-BDF2-5D29A1C2CA12}"/>
              </a:ext>
            </a:extLst>
          </p:cNvPr>
          <p:cNvGrpSpPr/>
          <p:nvPr/>
        </p:nvGrpSpPr>
        <p:grpSpPr>
          <a:xfrm>
            <a:off x="3466555" y="170644"/>
            <a:ext cx="8298873" cy="1879614"/>
            <a:chOff x="1313000" y="2225189"/>
            <a:chExt cx="8298873" cy="1879614"/>
          </a:xfrm>
        </p:grpSpPr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1A444C64-0253-4E25-ABEB-F506F52CF6EA}"/>
                </a:ext>
              </a:extLst>
            </p:cNvPr>
            <p:cNvSpPr/>
            <p:nvPr/>
          </p:nvSpPr>
          <p:spPr>
            <a:xfrm>
              <a:off x="1313000" y="2225189"/>
              <a:ext cx="6913417" cy="1879613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="" xmlns:a16="http://schemas.microsoft.com/office/drawing/2014/main" id="{45D353A4-F073-4146-9261-F7DCD0CC9556}"/>
                    </a:ext>
                  </a:extLst>
                </p:cNvPr>
                <p:cNvSpPr txBox="1"/>
                <p:nvPr/>
              </p:nvSpPr>
              <p:spPr>
                <a:xfrm>
                  <a:off x="1408027" y="2350477"/>
                  <a:ext cx="8203846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Mẫu: 2 </a:t>
                  </a:r>
                  <a14:m>
                    <m:oMath xmlns:m="http://schemas.openxmlformats.org/officeDocument/2006/math">
                      <m:r>
                        <a:rPr lang="vi-VN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vi-VN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600" dirty="0"/>
                    <a:t>4 = </a:t>
                  </a:r>
                  <a:r>
                    <a:rPr lang="vi-VN" sz="3600" dirty="0">
                      <a:solidFill>
                        <a:srgbClr val="FF0000"/>
                      </a:solidFill>
                    </a:rPr>
                    <a:t>2 + 2 + 2 + 2 </a:t>
                  </a:r>
                  <a:r>
                    <a:rPr lang="vi-VN" sz="3600" dirty="0"/>
                    <a:t>= 8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vi-VN" sz="3600" dirty="0"/>
                    <a:t>         2 </a:t>
                  </a:r>
                  <a14:m>
                    <m:oMath xmlns:m="http://schemas.openxmlformats.org/officeDocument/2006/math">
                      <m:r>
                        <a:rPr lang="vi-VN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</m:oMath>
                  </a14:m>
                  <a:r>
                    <a:rPr lang="vi-VN" sz="3600" dirty="0"/>
                    <a:t>4 = 8</a:t>
                  </a: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45D353A4-F073-4146-9261-F7DCD0CC95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027" y="2350477"/>
                  <a:ext cx="8203846" cy="175432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2229" b="-662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5984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B324EBB-FEB8-49BA-A243-FD4C1D9A301D}"/>
              </a:ext>
            </a:extLst>
          </p:cNvPr>
          <p:cNvSpPr/>
          <p:nvPr/>
        </p:nvSpPr>
        <p:spPr>
          <a:xfrm>
            <a:off x="210934" y="29074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DFEEC42-B307-4B05-B378-C5A952E12B34}"/>
              </a:ext>
            </a:extLst>
          </p:cNvPr>
          <p:cNvGrpSpPr/>
          <p:nvPr/>
        </p:nvGrpSpPr>
        <p:grpSpPr>
          <a:xfrm>
            <a:off x="791056" y="234570"/>
            <a:ext cx="1118054" cy="720584"/>
            <a:chOff x="1868776" y="1391837"/>
            <a:chExt cx="1118054" cy="584775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AFDF77B0-43FA-44D1-908D-8BF0576A6F6F}"/>
                </a:ext>
              </a:extLst>
            </p:cNvPr>
            <p:cNvGrpSpPr/>
            <p:nvPr/>
          </p:nvGrpSpPr>
          <p:grpSpPr>
            <a:xfrm>
              <a:off x="1868776" y="1391837"/>
              <a:ext cx="760124" cy="584775"/>
              <a:chOff x="1868776" y="1391837"/>
              <a:chExt cx="760124" cy="58477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="" xmlns:a16="http://schemas.microsoft.com/office/drawing/2014/main" id="{240A898B-B594-4470-A59E-1D0C61673BA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9526D217-FDE1-4D89-8781-C366565F722F}"/>
                  </a:ext>
                </a:extLst>
              </p:cNvPr>
              <p:cNvSpPr txBox="1"/>
              <p:nvPr/>
            </p:nvSpPr>
            <p:spPr>
              <a:xfrm>
                <a:off x="1868776" y="1391837"/>
                <a:ext cx="686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/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3722B625-70F2-48F5-B220-3FB45C8D236F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8" name="Table 17">
            <a:extLst>
              <a:ext uri="{FF2B5EF4-FFF2-40B4-BE49-F238E27FC236}">
                <a16:creationId xmlns="" xmlns:a16="http://schemas.microsoft.com/office/drawing/2014/main" id="{D365A2D0-DA63-456A-B445-93C770406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770895"/>
              </p:ext>
            </p:extLst>
          </p:nvPr>
        </p:nvGraphicFramePr>
        <p:xfrm>
          <a:off x="210933" y="1969575"/>
          <a:ext cx="11703976" cy="2463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6092">
                  <a:extLst>
                    <a:ext uri="{9D8B030D-6E8A-4147-A177-3AD203B41FA5}">
                      <a16:colId xmlns="" xmlns:a16="http://schemas.microsoft.com/office/drawing/2014/main" val="3750429237"/>
                    </a:ext>
                  </a:extLst>
                </a:gridCol>
                <a:gridCol w="2241971">
                  <a:extLst>
                    <a:ext uri="{9D8B030D-6E8A-4147-A177-3AD203B41FA5}">
                      <a16:colId xmlns="" xmlns:a16="http://schemas.microsoft.com/office/drawing/2014/main" val="892396866"/>
                    </a:ext>
                  </a:extLst>
                </a:gridCol>
                <a:gridCol w="2241971">
                  <a:extLst>
                    <a:ext uri="{9D8B030D-6E8A-4147-A177-3AD203B41FA5}">
                      <a16:colId xmlns="" xmlns:a16="http://schemas.microsoft.com/office/drawing/2014/main" val="1994511951"/>
                    </a:ext>
                  </a:extLst>
                </a:gridCol>
                <a:gridCol w="2241971">
                  <a:extLst>
                    <a:ext uri="{9D8B030D-6E8A-4147-A177-3AD203B41FA5}">
                      <a16:colId xmlns="" xmlns:a16="http://schemas.microsoft.com/office/drawing/2014/main" val="1764713203"/>
                    </a:ext>
                  </a:extLst>
                </a:gridCol>
                <a:gridCol w="2241971">
                  <a:extLst>
                    <a:ext uri="{9D8B030D-6E8A-4147-A177-3AD203B41FA5}">
                      <a16:colId xmlns="" xmlns:a16="http://schemas.microsoft.com/office/drawing/2014/main" val="2253912237"/>
                    </a:ext>
                  </a:extLst>
                </a:gridCol>
              </a:tblGrid>
              <a:tr h="80475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3725870"/>
                  </a:ext>
                </a:extLst>
              </a:tr>
              <a:tr h="804756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4868410"/>
                  </a:ext>
                </a:extLst>
              </a:tr>
              <a:tr h="854368"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A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40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65FAEE1-CA59-4C75-82B3-373878407F5C}"/>
              </a:ext>
            </a:extLst>
          </p:cNvPr>
          <p:cNvSpPr txBox="1"/>
          <p:nvPr/>
        </p:nvSpPr>
        <p:spPr>
          <a:xfrm>
            <a:off x="6023195" y="3675148"/>
            <a:ext cx="606691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FF0000"/>
                </a:solidFill>
              </a:rPr>
              <a:t>6</a:t>
            </a:r>
            <a:endParaRPr lang="vi-VN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12294B0-6925-484F-ACF1-69F26578CC49}"/>
              </a:ext>
            </a:extLst>
          </p:cNvPr>
          <p:cNvSpPr txBox="1"/>
          <p:nvPr/>
        </p:nvSpPr>
        <p:spPr>
          <a:xfrm>
            <a:off x="8032902" y="3660463"/>
            <a:ext cx="804374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FF0000"/>
                </a:solidFill>
              </a:rPr>
              <a:t>10</a:t>
            </a:r>
            <a:endParaRPr lang="vi-VN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FDD5B47-26F1-4301-AF67-A3437778CBCC}"/>
              </a:ext>
            </a:extLst>
          </p:cNvPr>
          <p:cNvSpPr txBox="1"/>
          <p:nvPr/>
        </p:nvSpPr>
        <p:spPr>
          <a:xfrm>
            <a:off x="10217675" y="3660463"/>
            <a:ext cx="804374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FF0000"/>
                </a:solidFill>
              </a:rPr>
              <a:t>15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4E64D23C-F136-470B-A0CA-546F6A7411D2}"/>
              </a:ext>
            </a:extLst>
          </p:cNvPr>
          <p:cNvSpPr/>
          <p:nvPr/>
        </p:nvSpPr>
        <p:spPr>
          <a:xfrm>
            <a:off x="300347" y="110151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E68BB0F-FFCB-40FC-ADD8-B0C4C05EA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38696" y="-45273"/>
            <a:ext cx="7781925" cy="29908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0E46602-81EB-4260-82CC-056E55980DE5}"/>
              </a:ext>
            </a:extLst>
          </p:cNvPr>
          <p:cNvSpPr txBox="1"/>
          <p:nvPr/>
        </p:nvSpPr>
        <p:spPr>
          <a:xfrm>
            <a:off x="0" y="2697537"/>
            <a:ext cx="59761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/>
              <a:t>a</a:t>
            </a:r>
            <a:r>
              <a:rPr lang="en-US" sz="2800" smtClean="0"/>
              <a:t>.</a:t>
            </a:r>
            <a:r>
              <a:rPr lang="vi-VN" sz="2800" smtClean="0"/>
              <a:t> </a:t>
            </a:r>
            <a:r>
              <a:rPr lang="vi-VN" sz="2800" dirty="0"/>
              <a:t>Mỗi hàng có 5 </a:t>
            </a:r>
            <a:r>
              <a:rPr lang="vi-VN" sz="2800"/>
              <a:t>quả </a:t>
            </a:r>
            <a:r>
              <a:rPr lang="vi-VN" sz="2800" smtClean="0"/>
              <a:t>bóng.</a:t>
            </a:r>
            <a:r>
              <a:rPr lang="en-US" sz="2800" smtClean="0"/>
              <a:t> </a:t>
            </a:r>
            <a:r>
              <a:rPr lang="vi-VN" sz="2800" smtClean="0"/>
              <a:t>Hỏi </a:t>
            </a:r>
            <a:r>
              <a:rPr lang="vi-VN" sz="2800" dirty="0"/>
              <a:t>3 hàng có tất cả bao nhiêu quả bóng?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6AAC906-B2F8-46FD-9C7E-466F3BDA72A4}"/>
              </a:ext>
            </a:extLst>
          </p:cNvPr>
          <p:cNvSpPr txBox="1"/>
          <p:nvPr/>
        </p:nvSpPr>
        <p:spPr>
          <a:xfrm>
            <a:off x="2014405" y="3661506"/>
            <a:ext cx="173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96D5B70-BAC4-4DA0-A468-3D72234ADAFA}"/>
              </a:ext>
            </a:extLst>
          </p:cNvPr>
          <p:cNvSpPr txBox="1"/>
          <p:nvPr/>
        </p:nvSpPr>
        <p:spPr>
          <a:xfrm>
            <a:off x="428492" y="4120241"/>
            <a:ext cx="5196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Số quả bóng ở cả 3 hàng là: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9BFD5BD0-AEA1-4558-B7A5-254B2D90BFD6}"/>
              </a:ext>
            </a:extLst>
          </p:cNvPr>
          <p:cNvGrpSpPr/>
          <p:nvPr/>
        </p:nvGrpSpPr>
        <p:grpSpPr>
          <a:xfrm>
            <a:off x="870910" y="4716762"/>
            <a:ext cx="4078361" cy="571340"/>
            <a:chOff x="705677" y="4692218"/>
            <a:chExt cx="4078361" cy="5713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="" xmlns:a16="http://schemas.microsoft.com/office/drawing/2014/main" id="{C9F11EDF-175B-4AFE-81C5-0A2F83B83A85}"/>
                    </a:ext>
                  </a:extLst>
                </p:cNvPr>
                <p:cNvSpPr txBox="1"/>
                <p:nvPr/>
              </p:nvSpPr>
              <p:spPr>
                <a:xfrm>
                  <a:off x="705677" y="4740338"/>
                  <a:ext cx="407836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800" dirty="0">
                      <a:solidFill>
                        <a:srgbClr val="FF0066"/>
                      </a:solidFill>
                    </a:rPr>
                    <a:t> </a:t>
                  </a:r>
                  <a:r>
                    <a:rPr lang="vi-VN" sz="2800" dirty="0"/>
                    <a:t>      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 3   </a:t>
                  </a:r>
                  <a:r>
                    <a:rPr lang="vi-VN" sz="2800"/>
                    <a:t>=         </a:t>
                  </a:r>
                  <a:r>
                    <a:rPr lang="vi-VN" sz="2800" smtClean="0"/>
                    <a:t>(</a:t>
                  </a:r>
                  <a:r>
                    <a:rPr lang="vi-VN" sz="2800" dirty="0"/>
                    <a:t>quả) 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C9F11EDF-175B-4AFE-81C5-0A2F83B83A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677" y="4740338"/>
                  <a:ext cx="4078361" cy="52322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1765" b="-3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63BC7C35-D3C3-43B7-9681-B64C9512F750}"/>
                </a:ext>
              </a:extLst>
            </p:cNvPr>
            <p:cNvSpPr/>
            <p:nvPr/>
          </p:nvSpPr>
          <p:spPr>
            <a:xfrm>
              <a:off x="909106" y="4692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3FFBFC81-5C14-48A1-8FB5-D7BCC5CB2B8C}"/>
                </a:ext>
              </a:extLst>
            </p:cNvPr>
            <p:cNvSpPr/>
            <p:nvPr/>
          </p:nvSpPr>
          <p:spPr>
            <a:xfrm>
              <a:off x="2865356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665A0B41-A75A-45F6-8B21-E2A4DA0C5D5A}"/>
              </a:ext>
            </a:extLst>
          </p:cNvPr>
          <p:cNvSpPr/>
          <p:nvPr/>
        </p:nvSpPr>
        <p:spPr>
          <a:xfrm>
            <a:off x="1089987" y="4720616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FEE932B8-010A-4716-B6CF-1EDB3F416444}"/>
              </a:ext>
            </a:extLst>
          </p:cNvPr>
          <p:cNvGrpSpPr/>
          <p:nvPr/>
        </p:nvGrpSpPr>
        <p:grpSpPr>
          <a:xfrm>
            <a:off x="1258424" y="5354649"/>
            <a:ext cx="4717769" cy="543552"/>
            <a:chOff x="1320656" y="5275529"/>
            <a:chExt cx="4074678" cy="543552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5E6954E6-5B0C-44DD-BC5E-6418A5C4B346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smtClean="0"/>
                <a:t>   </a:t>
              </a:r>
              <a:r>
                <a:rPr lang="vi-VN" sz="2800" i="1" smtClean="0"/>
                <a:t>Đáp </a:t>
              </a:r>
              <a:r>
                <a:rPr lang="vi-VN" sz="2800" i="1" dirty="0"/>
                <a:t>số</a:t>
              </a:r>
              <a:r>
                <a:rPr lang="vi-VN" sz="2800" i="1"/>
                <a:t>:        </a:t>
              </a:r>
              <a:r>
                <a:rPr lang="vi-VN" sz="2800" smtClean="0"/>
                <a:t>quả </a:t>
              </a:r>
              <a:r>
                <a:rPr lang="vi-VN" sz="2800" dirty="0"/>
                <a:t>bóng.</a:t>
              </a:r>
              <a:endParaRPr lang="vi-VN" sz="2800" i="1" dirty="0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="" xmlns:a16="http://schemas.microsoft.com/office/drawing/2014/main" id="{B0250299-2165-496D-BACE-C2DBB22ED27A}"/>
                </a:ext>
              </a:extLst>
            </p:cNvPr>
            <p:cNvSpPr/>
            <p:nvPr/>
          </p:nvSpPr>
          <p:spPr>
            <a:xfrm>
              <a:off x="2828097" y="5275529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504BB1EC-2612-4F4C-A4B8-3E4AB045445E}"/>
              </a:ext>
            </a:extLst>
          </p:cNvPr>
          <p:cNvSpPr/>
          <p:nvPr/>
        </p:nvSpPr>
        <p:spPr>
          <a:xfrm>
            <a:off x="2963117" y="4726203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38887F68-31A3-4911-93C2-654228975BD0}"/>
              </a:ext>
            </a:extLst>
          </p:cNvPr>
          <p:cNvSpPr/>
          <p:nvPr/>
        </p:nvSpPr>
        <p:spPr>
          <a:xfrm>
            <a:off x="2927833" y="5354650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1CC176A0-0135-4695-BC24-E1A683CECB04}"/>
              </a:ext>
            </a:extLst>
          </p:cNvPr>
          <p:cNvCxnSpPr>
            <a:cxnSpLocks/>
          </p:cNvCxnSpPr>
          <p:nvPr/>
        </p:nvCxnSpPr>
        <p:spPr>
          <a:xfrm>
            <a:off x="5976194" y="3161199"/>
            <a:ext cx="0" cy="24748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509FE6DE-A9A9-41B3-837A-9812D1963A97}"/>
              </a:ext>
            </a:extLst>
          </p:cNvPr>
          <p:cNvSpPr txBox="1"/>
          <p:nvPr/>
        </p:nvSpPr>
        <p:spPr>
          <a:xfrm>
            <a:off x="6068290" y="2711392"/>
            <a:ext cx="609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smtClean="0"/>
              <a:t>b</a:t>
            </a:r>
            <a:r>
              <a:rPr lang="en-US" sz="2800" smtClean="0"/>
              <a:t>.</a:t>
            </a:r>
            <a:r>
              <a:rPr lang="vi-VN" sz="2800" smtClean="0"/>
              <a:t> </a:t>
            </a:r>
            <a:r>
              <a:rPr lang="vi-VN" sz="2800" dirty="0"/>
              <a:t>Mỗi cột có 3 </a:t>
            </a:r>
            <a:r>
              <a:rPr lang="vi-VN" sz="2800"/>
              <a:t>quả </a:t>
            </a:r>
            <a:r>
              <a:rPr lang="vi-VN" sz="2800" smtClean="0"/>
              <a:t>bóng.</a:t>
            </a:r>
            <a:r>
              <a:rPr lang="en-US" sz="2800" smtClean="0"/>
              <a:t> </a:t>
            </a:r>
            <a:r>
              <a:rPr lang="vi-VN" sz="2800" smtClean="0"/>
              <a:t>Hỏi </a:t>
            </a:r>
            <a:r>
              <a:rPr lang="vi-VN" sz="2800" dirty="0"/>
              <a:t>5 cột có tất cả bao nhiêu quả bóng?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253B4865-AEF8-412B-9997-872B40027DA4}"/>
              </a:ext>
            </a:extLst>
          </p:cNvPr>
          <p:cNvSpPr txBox="1"/>
          <p:nvPr/>
        </p:nvSpPr>
        <p:spPr>
          <a:xfrm>
            <a:off x="7660742" y="3738400"/>
            <a:ext cx="173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5197147-903F-42BB-9FC7-B579398D1D5A}"/>
              </a:ext>
            </a:extLst>
          </p:cNvPr>
          <p:cNvSpPr txBox="1"/>
          <p:nvPr/>
        </p:nvSpPr>
        <p:spPr>
          <a:xfrm>
            <a:off x="6024854" y="4147951"/>
            <a:ext cx="530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/>
              <a:t>Số quả bóng ở cả 5 </a:t>
            </a:r>
            <a:r>
              <a:rPr lang="vi-VN" sz="2800"/>
              <a:t>cột </a:t>
            </a:r>
            <a:r>
              <a:rPr lang="vi-VN" sz="2800" smtClean="0"/>
              <a:t>là:</a:t>
            </a:r>
            <a:endParaRPr lang="vi-VN" sz="2800" dirty="0"/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09C2970B-32FE-421B-B5BC-2CECDF63A11D}"/>
              </a:ext>
            </a:extLst>
          </p:cNvPr>
          <p:cNvGrpSpPr/>
          <p:nvPr/>
        </p:nvGrpSpPr>
        <p:grpSpPr>
          <a:xfrm>
            <a:off x="6938342" y="4667897"/>
            <a:ext cx="3879588" cy="541658"/>
            <a:chOff x="1550832" y="4643353"/>
            <a:chExt cx="3879588" cy="5416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="" xmlns:a16="http://schemas.microsoft.com/office/drawing/2014/main" id="{D957A91A-71FC-48EA-8B0B-C41403086278}"/>
                    </a:ext>
                  </a:extLst>
                </p:cNvPr>
                <p:cNvSpPr txBox="1"/>
                <p:nvPr/>
              </p:nvSpPr>
              <p:spPr>
                <a:xfrm>
                  <a:off x="1550832" y="4643353"/>
                  <a:ext cx="387958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800" dirty="0" smtClean="0">
                      <a:solidFill>
                        <a:srgbClr val="FF0066"/>
                      </a:solidFill>
                    </a:rPr>
                    <a:t> </a:t>
                  </a:r>
                  <a:r>
                    <a:rPr lang="vi-VN" sz="2800" dirty="0"/>
                    <a:t>     </a:t>
                  </a:r>
                  <a:r>
                    <a:rPr lang="en-US" sz="2800" dirty="0" smtClean="0"/>
                    <a:t>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/>
                    <a:t>  </a:t>
                  </a:r>
                  <a:r>
                    <a:rPr lang="vi-VN" sz="2800"/>
                    <a:t>5  </a:t>
                  </a:r>
                  <a:r>
                    <a:rPr lang="vi-VN" sz="2800" smtClean="0"/>
                    <a:t>= </a:t>
                  </a:r>
                  <a:r>
                    <a:rPr lang="en-US" sz="2800" smtClean="0"/>
                    <a:t>   </a:t>
                  </a:r>
                  <a:r>
                    <a:rPr lang="vi-VN" sz="2800" smtClean="0"/>
                    <a:t>      (</a:t>
                  </a:r>
                  <a:r>
                    <a:rPr lang="vi-VN" sz="2800" dirty="0"/>
                    <a:t>quả) </a:t>
                  </a: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D957A91A-71FC-48EA-8B0B-C414030862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832" y="4643353"/>
                  <a:ext cx="3879588" cy="52322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11628" r="-2355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687A7F5C-7CF1-4EFF-AAC5-92F6819E74E5}"/>
                </a:ext>
              </a:extLst>
            </p:cNvPr>
            <p:cNvSpPr/>
            <p:nvPr/>
          </p:nvSpPr>
          <p:spPr>
            <a:xfrm>
              <a:off x="1588001" y="4706073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="" xmlns:a16="http://schemas.microsoft.com/office/drawing/2014/main" id="{DF2581D0-F204-416F-AF59-3AE62E99E6C6}"/>
                </a:ext>
              </a:extLst>
            </p:cNvPr>
            <p:cNvSpPr/>
            <p:nvPr/>
          </p:nvSpPr>
          <p:spPr>
            <a:xfrm>
              <a:off x="3613663" y="4655907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47" name="Rectangle: Rounded Corners 46">
            <a:extLst>
              <a:ext uri="{FF2B5EF4-FFF2-40B4-BE49-F238E27FC236}">
                <a16:creationId xmlns="" xmlns:a16="http://schemas.microsoft.com/office/drawing/2014/main" id="{582DF5A0-0777-4CBA-BE79-C66E0F028A50}"/>
              </a:ext>
            </a:extLst>
          </p:cNvPr>
          <p:cNvSpPr/>
          <p:nvPr/>
        </p:nvSpPr>
        <p:spPr>
          <a:xfrm>
            <a:off x="6977304" y="4734471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F15700EC-938C-46EA-A6F3-ED2E534EE378}"/>
              </a:ext>
            </a:extLst>
          </p:cNvPr>
          <p:cNvGrpSpPr/>
          <p:nvPr/>
        </p:nvGrpSpPr>
        <p:grpSpPr>
          <a:xfrm>
            <a:off x="6480702" y="5354649"/>
            <a:ext cx="5406498" cy="974439"/>
            <a:chOff x="1320656" y="5275529"/>
            <a:chExt cx="4074678" cy="974439"/>
          </a:xfrm>
        </p:grpSpPr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6EA84A-CB78-443F-8B6E-35DBD914888E}"/>
                </a:ext>
              </a:extLst>
            </p:cNvPr>
            <p:cNvSpPr txBox="1"/>
            <p:nvPr/>
          </p:nvSpPr>
          <p:spPr>
            <a:xfrm>
              <a:off x="1320656" y="5295861"/>
              <a:ext cx="407467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i="1" dirty="0"/>
                <a:t>Đáp số:            </a:t>
              </a:r>
              <a:r>
                <a:rPr lang="vi-VN" sz="2800" dirty="0"/>
                <a:t>quả bóng.</a:t>
              </a:r>
              <a:endParaRPr lang="vi-VN" sz="2800" i="1" dirty="0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="" xmlns:a16="http://schemas.microsoft.com/office/drawing/2014/main" id="{179D9AB6-EA07-4BE9-AA30-13BF84AF6B6A}"/>
                </a:ext>
              </a:extLst>
            </p:cNvPr>
            <p:cNvSpPr/>
            <p:nvPr/>
          </p:nvSpPr>
          <p:spPr>
            <a:xfrm>
              <a:off x="2967936" y="5275529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49D65BCC-4847-46FB-8CF3-8D0A9772F79A}"/>
              </a:ext>
            </a:extLst>
          </p:cNvPr>
          <p:cNvSpPr/>
          <p:nvPr/>
        </p:nvSpPr>
        <p:spPr>
          <a:xfrm>
            <a:off x="8926316" y="4684269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4F9C3B21-084D-4830-B978-DB406818A62D}"/>
              </a:ext>
            </a:extLst>
          </p:cNvPr>
          <p:cNvSpPr/>
          <p:nvPr/>
        </p:nvSpPr>
        <p:spPr>
          <a:xfrm>
            <a:off x="8704310" y="5354650"/>
            <a:ext cx="655866" cy="47893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FF0000"/>
                </a:solidFill>
              </a:rPr>
              <a:t>15</a:t>
            </a:r>
            <a:endParaRPr lang="vi-VN" sz="2800" b="1" dirty="0">
              <a:solidFill>
                <a:srgbClr val="FF0000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ACDDDD00-AC85-4964-980A-1D8D152CB08F}"/>
              </a:ext>
            </a:extLst>
          </p:cNvPr>
          <p:cNvGrpSpPr/>
          <p:nvPr/>
        </p:nvGrpSpPr>
        <p:grpSpPr>
          <a:xfrm>
            <a:off x="2744799" y="5976729"/>
            <a:ext cx="6480983" cy="1323439"/>
            <a:chOff x="8046147" y="1143254"/>
            <a:chExt cx="2699225" cy="1323439"/>
          </a:xfrm>
        </p:grpSpPr>
        <p:sp>
          <p:nvSpPr>
            <p:cNvPr id="55" name="Rectangle 54">
              <a:extLst>
                <a:ext uri="{FF2B5EF4-FFF2-40B4-BE49-F238E27FC236}">
                  <a16:creationId xmlns="" xmlns:a16="http://schemas.microsoft.com/office/drawing/2014/main" id="{E0D1C2AB-86A8-43FD-8649-2FBD87E6B90F}"/>
                </a:ext>
              </a:extLst>
            </p:cNvPr>
            <p:cNvSpPr/>
            <p:nvPr/>
          </p:nvSpPr>
          <p:spPr>
            <a:xfrm>
              <a:off x="8046147" y="1182328"/>
              <a:ext cx="2699225" cy="571238"/>
            </a:xfrm>
            <a:prstGeom prst="rect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ctangle 55">
                  <a:extLst>
                    <a:ext uri="{FF2B5EF4-FFF2-40B4-BE49-F238E27FC236}">
                      <a16:creationId xmlns="" xmlns:a16="http://schemas.microsoft.com/office/drawing/2014/main" id="{62845B1C-8877-4CAA-B496-45E9132610D5}"/>
                    </a:ext>
                  </a:extLst>
                </p:cNvPr>
                <p:cNvSpPr/>
                <p:nvPr/>
              </p:nvSpPr>
              <p:spPr>
                <a:xfrm>
                  <a:off x="8046148" y="1143254"/>
                  <a:ext cx="2699224" cy="13234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vi-VN" sz="4000" dirty="0"/>
                    <a:t>* Nhận xét: </a:t>
                  </a:r>
                  <a:r>
                    <a:rPr lang="vi-VN" sz="4000" dirty="0" smtClean="0">
                      <a:solidFill>
                        <a:srgbClr val="FF0000"/>
                      </a:solidFill>
                    </a:rPr>
                    <a:t>5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4000" dirty="0">
                      <a:solidFill>
                        <a:srgbClr val="FF0000"/>
                      </a:solidFill>
                    </a:rPr>
                    <a:t> 3 = 3 </a:t>
                  </a:r>
                  <a14:m>
                    <m:oMath xmlns:m="http://schemas.openxmlformats.org/officeDocument/2006/math">
                      <m:r>
                        <a:rPr lang="vi-VN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4000" dirty="0">
                      <a:solidFill>
                        <a:srgbClr val="FF0000"/>
                      </a:solidFill>
                    </a:rPr>
                    <a:t> 5</a:t>
                  </a:r>
                </a:p>
              </p:txBody>
            </p:sp>
          </mc:Choice>
          <mc:Fallback xmlns="">
            <p:sp>
              <p:nvSpPr>
                <p:cNvPr id="56" name="Rectangle 55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62845B1C-8877-4CAA-B496-45E9132610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6148" y="1143254"/>
                  <a:ext cx="2699224" cy="132343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82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A8BE7906-0D29-4C4F-A0D9-C070FF9F5887}"/>
              </a:ext>
            </a:extLst>
          </p:cNvPr>
          <p:cNvSpPr/>
          <p:nvPr/>
        </p:nvSpPr>
        <p:spPr>
          <a:xfrm>
            <a:off x="3289711" y="141304"/>
            <a:ext cx="4169769" cy="86349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0A0716D2-65C9-4E50-99B9-C05080F08D1E}"/>
              </a:ext>
            </a:extLst>
          </p:cNvPr>
          <p:cNvSpPr/>
          <p:nvPr/>
        </p:nvSpPr>
        <p:spPr>
          <a:xfrm rot="5400000">
            <a:off x="5754868" y="949189"/>
            <a:ext cx="2512513" cy="86349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015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/>
      <p:bldP spid="19" grpId="0" animBg="1"/>
      <p:bldP spid="34" grpId="0" animBg="1"/>
      <p:bldP spid="36" grpId="0" animBg="1"/>
      <p:bldP spid="40" grpId="0"/>
      <p:bldP spid="41" grpId="0"/>
      <p:bldP spid="42" grpId="0"/>
      <p:bldP spid="47" grpId="0" animBg="1"/>
      <p:bldP spid="51" grpId="0" animBg="1"/>
      <p:bldP spid="52" grpId="0" animBg="1"/>
      <p:bldP spid="57" grpId="0" animBg="1"/>
      <p:bldP spid="57" grpId="1" animBg="1"/>
      <p:bldP spid="58" grpId="0" animBg="1"/>
      <p:bldP spid="5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F01D7703-1FF4-4AE5-B4F5-37EFB057280E}"/>
              </a:ext>
            </a:extLst>
          </p:cNvPr>
          <p:cNvSpPr/>
          <p:nvPr/>
        </p:nvSpPr>
        <p:spPr>
          <a:xfrm>
            <a:off x="335349" y="312024"/>
            <a:ext cx="643637" cy="61642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  <a:endParaRPr lang="vi-VN" sz="4800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553475DB-C328-47A9-8596-8EC3F5B437A1}"/>
              </a:ext>
            </a:extLst>
          </p:cNvPr>
          <p:cNvGrpSpPr/>
          <p:nvPr/>
        </p:nvGrpSpPr>
        <p:grpSpPr>
          <a:xfrm>
            <a:off x="1034407" y="269849"/>
            <a:ext cx="2393706" cy="769441"/>
            <a:chOff x="1908749" y="1263345"/>
            <a:chExt cx="1505419" cy="769441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8D42DE3C-F49E-4585-8FE7-6A4A41F7DCC0}"/>
                </a:ext>
              </a:extLst>
            </p:cNvPr>
            <p:cNvSpPr txBox="1"/>
            <p:nvPr/>
          </p:nvSpPr>
          <p:spPr>
            <a:xfrm>
              <a:off x="1908749" y="1263345"/>
              <a:ext cx="113436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dirty="0"/>
                <a:t>&gt;; &lt;; =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E7FF7378-5DC4-44A4-AE3A-EE8B8D6115EC}"/>
                </a:ext>
              </a:extLst>
            </p:cNvPr>
            <p:cNvSpPr txBox="1"/>
            <p:nvPr/>
          </p:nvSpPr>
          <p:spPr>
            <a:xfrm>
              <a:off x="3118582" y="1324900"/>
              <a:ext cx="29558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000" dirty="0"/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5343F52-2582-4844-9D46-23234AC37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7483" y="31025"/>
            <a:ext cx="5920273" cy="268262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24786BFD-7CEC-4778-9A12-5290854FFC7D}"/>
              </a:ext>
            </a:extLst>
          </p:cNvPr>
          <p:cNvGrpSpPr/>
          <p:nvPr/>
        </p:nvGrpSpPr>
        <p:grpSpPr>
          <a:xfrm>
            <a:off x="1242957" y="2160408"/>
            <a:ext cx="6695699" cy="3785652"/>
            <a:chOff x="5851852" y="1837740"/>
            <a:chExt cx="3742610" cy="37856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="" xmlns:a16="http://schemas.microsoft.com/office/drawing/2014/main" id="{BE04EA1A-ACFF-41AB-9BD5-A190F3129D0B}"/>
                    </a:ext>
                  </a:extLst>
                </p:cNvPr>
                <p:cNvSpPr txBox="1"/>
                <p:nvPr/>
              </p:nvSpPr>
              <p:spPr>
                <a:xfrm>
                  <a:off x="5851852" y="1837740"/>
                  <a:ext cx="3742610" cy="3785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200000"/>
                    </a:lnSpc>
                  </a:pPr>
                  <a:r>
                    <a:rPr lang="en-US" sz="4000" smtClean="0"/>
                    <a:t>a.  </a:t>
                  </a:r>
                  <a:r>
                    <a:rPr lang="vi-VN" sz="4000" smtClean="0"/>
                    <a:t>2 </a:t>
                  </a:r>
                  <a14:m>
                    <m:oMath xmlns:m="http://schemas.openxmlformats.org/officeDocument/2006/math">
                      <m:r>
                        <a:rPr lang="vi-VN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vi-VN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4000" dirty="0"/>
                    <a:t>4        4 </a:t>
                  </a:r>
                  <a14:m>
                    <m:oMath xmlns:m="http://schemas.openxmlformats.org/officeDocument/2006/math">
                      <m:r>
                        <a:rPr lang="vi-VN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4000" dirty="0"/>
                    <a:t> 2</a:t>
                  </a:r>
                </a:p>
                <a:p>
                  <a:pPr>
                    <a:lnSpc>
                      <a:spcPct val="200000"/>
                    </a:lnSpc>
                  </a:pPr>
                  <a:r>
                    <a:rPr lang="en-US" sz="4000" smtClean="0"/>
                    <a:t>b.  </a:t>
                  </a:r>
                  <a:r>
                    <a:rPr lang="vi-VN" sz="4000" smtClean="0"/>
                    <a:t>2 </a:t>
                  </a:r>
                  <a14:m>
                    <m:oMath xmlns:m="http://schemas.openxmlformats.org/officeDocument/2006/math">
                      <m:r>
                        <a:rPr lang="vi-VN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4000" dirty="0"/>
                    <a:t> 4        7</a:t>
                  </a:r>
                </a:p>
                <a:p>
                  <a:pPr>
                    <a:lnSpc>
                      <a:spcPct val="200000"/>
                    </a:lnSpc>
                  </a:pPr>
                  <a:r>
                    <a:rPr lang="en-US" sz="4000" smtClean="0"/>
                    <a:t>c.  </a:t>
                  </a:r>
                  <a:r>
                    <a:rPr lang="vi-VN" sz="4000" smtClean="0"/>
                    <a:t>4 </a:t>
                  </a:r>
                  <a14:m>
                    <m:oMath xmlns:m="http://schemas.openxmlformats.org/officeDocument/2006/math">
                      <m:r>
                        <a:rPr lang="vi-VN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4000" dirty="0"/>
                    <a:t> 2        9 </a:t>
                  </a: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="" xmlns:a16="http://schemas.microsoft.com/office/drawing/2014/main" xmlns:a14="http://schemas.microsoft.com/office/drawing/2010/main" id="{BE04EA1A-ACFF-41AB-9BD5-A190F3129D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852" y="1837740"/>
                  <a:ext cx="3742610" cy="378565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3279" b="-9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01237841-6CBD-421C-82AB-74DDAE315388}"/>
                </a:ext>
              </a:extLst>
            </p:cNvPr>
            <p:cNvSpPr/>
            <p:nvPr/>
          </p:nvSpPr>
          <p:spPr>
            <a:xfrm>
              <a:off x="7142961" y="2377126"/>
              <a:ext cx="253076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="" xmlns:a16="http://schemas.microsoft.com/office/drawing/2014/main" id="{13EF08E2-C928-44E6-B0B9-889AF134D141}"/>
                </a:ext>
              </a:extLst>
            </p:cNvPr>
            <p:cNvSpPr/>
            <p:nvPr/>
          </p:nvSpPr>
          <p:spPr>
            <a:xfrm>
              <a:off x="7121663" y="4780592"/>
              <a:ext cx="253076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94B66E71-C6D9-4C00-BFD6-7BF77864C9E8}"/>
                </a:ext>
              </a:extLst>
            </p:cNvPr>
            <p:cNvSpPr/>
            <p:nvPr/>
          </p:nvSpPr>
          <p:spPr>
            <a:xfrm>
              <a:off x="7157143" y="3588743"/>
              <a:ext cx="253076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212BCE4-D369-49DA-BFEC-ED6DC6216EEB}"/>
              </a:ext>
            </a:extLst>
          </p:cNvPr>
          <p:cNvSpPr txBox="1"/>
          <p:nvPr/>
        </p:nvSpPr>
        <p:spPr>
          <a:xfrm>
            <a:off x="2391114" y="307853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178605B4-22E3-4867-9DF8-FCA3775FCC58}"/>
              </a:ext>
            </a:extLst>
          </p:cNvPr>
          <p:cNvSpPr txBox="1"/>
          <p:nvPr/>
        </p:nvSpPr>
        <p:spPr>
          <a:xfrm>
            <a:off x="4687012" y="305486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591B6905-055C-4903-99B9-031748D578F9}"/>
              </a:ext>
            </a:extLst>
          </p:cNvPr>
          <p:cNvSpPr/>
          <p:nvPr/>
        </p:nvSpPr>
        <p:spPr>
          <a:xfrm>
            <a:off x="3514706" y="2616706"/>
            <a:ext cx="606593" cy="61954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D53EA7B1-5940-423A-96E6-EFBAF76612B9}"/>
              </a:ext>
            </a:extLst>
          </p:cNvPr>
          <p:cNvSpPr txBox="1"/>
          <p:nvPr/>
        </p:nvSpPr>
        <p:spPr>
          <a:xfrm>
            <a:off x="2398227" y="422009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A70E222C-54DA-4D17-8326-10C8FD3C70D5}"/>
              </a:ext>
            </a:extLst>
          </p:cNvPr>
          <p:cNvSpPr/>
          <p:nvPr/>
        </p:nvSpPr>
        <p:spPr>
          <a:xfrm>
            <a:off x="3559839" y="3906192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EB014FE-39E5-411D-95AD-B77F3D1CF882}"/>
              </a:ext>
            </a:extLst>
          </p:cNvPr>
          <p:cNvSpPr txBox="1"/>
          <p:nvPr/>
        </p:nvSpPr>
        <p:spPr>
          <a:xfrm>
            <a:off x="2342807" y="549906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84BDA257-2484-4F80-A9AA-7442690F66C1}"/>
              </a:ext>
            </a:extLst>
          </p:cNvPr>
          <p:cNvSpPr/>
          <p:nvPr/>
        </p:nvSpPr>
        <p:spPr>
          <a:xfrm>
            <a:off x="3509001" y="5109138"/>
            <a:ext cx="484962" cy="46166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04404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/>
      <p:bldP spid="30" grpId="0"/>
      <p:bldP spid="31" grpId="0" animBg="1"/>
      <p:bldP spid="32" grpId="0"/>
      <p:bldP spid="33" grpId="0" animBg="1"/>
      <p:bldP spid="34" grpId="0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42877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754991" y="365836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55162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5, 6, 7, 8, </a:t>
            </a:r>
            <a:r>
              <a:rPr lang="en-US" sz="4400" smtClean="0"/>
              <a:t>9 </a:t>
            </a:r>
            <a:r>
              <a:rPr lang="en-US" sz="4400" smtClean="0"/>
              <a:t>tr 5 + 6 + 7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4, 5 tr 7 + 8</a:t>
            </a:r>
          </a:p>
        </p:txBody>
      </p:sp>
    </p:spTree>
    <p:extLst>
      <p:ext uri="{BB962C8B-B14F-4D97-AF65-F5344CB8AC3E}">
        <p14:creationId xmlns:p14="http://schemas.microsoft.com/office/powerpoint/2010/main" val="50430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353</Words>
  <Application>Microsoft Office PowerPoint</Application>
  <PresentationFormat>Custom</PresentationFormat>
  <Paragraphs>85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170</cp:revision>
  <dcterms:created xsi:type="dcterms:W3CDTF">2021-06-02T01:34:28Z</dcterms:created>
  <dcterms:modified xsi:type="dcterms:W3CDTF">2023-01-28T13:49:26Z</dcterms:modified>
</cp:coreProperties>
</file>