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9" r:id="rId3"/>
    <p:sldMasterId id="2147483711" r:id="rId4"/>
    <p:sldMasterId id="2147483762" r:id="rId5"/>
  </p:sldMasterIdLst>
  <p:notesMasterIdLst>
    <p:notesMasterId r:id="rId25"/>
  </p:notesMasterIdLst>
  <p:sldIdLst>
    <p:sldId id="307" r:id="rId6"/>
    <p:sldId id="270" r:id="rId7"/>
    <p:sldId id="273" r:id="rId8"/>
    <p:sldId id="278" r:id="rId9"/>
    <p:sldId id="279" r:id="rId10"/>
    <p:sldId id="280" r:id="rId11"/>
    <p:sldId id="281" r:id="rId12"/>
    <p:sldId id="282" r:id="rId13"/>
    <p:sldId id="283" r:id="rId14"/>
    <p:sldId id="260" r:id="rId15"/>
    <p:sldId id="3399" r:id="rId16"/>
    <p:sldId id="3409" r:id="rId17"/>
    <p:sldId id="300" r:id="rId18"/>
    <p:sldId id="303" r:id="rId19"/>
    <p:sldId id="3412" r:id="rId20"/>
    <p:sldId id="3411" r:id="rId21"/>
    <p:sldId id="3413" r:id="rId22"/>
    <p:sldId id="305" r:id="rId23"/>
    <p:sldId id="3414" r:id="rId2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6B73-B12C-4C44-81F6-7505AB7811D1}" type="datetimeFigureOut">
              <a:rPr lang="vi-VN" smtClean="0"/>
              <a:t>26/02/2023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D9A21-30DB-4B5E-B98B-F4EA947C28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981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6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2863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5594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47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83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499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48218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7623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686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8790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920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466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9009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18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05487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7718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322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8834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7052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396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304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904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6765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2979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9018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21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074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44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303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85401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243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3495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7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76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3437961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17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8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92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56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13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29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02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40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50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" y="228629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9232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40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51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4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3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07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60918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477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131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971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5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269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755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9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975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684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779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639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5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76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917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247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74" r:id="rId11"/>
    <p:sldLayoutId id="2147483775" r:id="rId12"/>
    <p:sldLayoutId id="21474837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239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  <p:sldLayoutId id="2147483697" r:id="rId26"/>
    <p:sldLayoutId id="214748369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48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411679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1FD98-34FE-4F50-BF5D-8EF7C19B916F}" type="datetimeFigureOut">
              <a:rPr lang="en-US" smtClean="0"/>
              <a:pPr/>
              <a:t>26/2/2023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6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2.png"/><Relationship Id="rId18" Type="http://schemas.openxmlformats.org/officeDocument/2006/relationships/slide" Target="slide7.xml"/><Relationship Id="rId3" Type="http://schemas.openxmlformats.org/officeDocument/2006/relationships/image" Target="../media/image16.jpg"/><Relationship Id="rId21" Type="http://schemas.openxmlformats.org/officeDocument/2006/relationships/image" Target="../media/image26.png"/><Relationship Id="rId7" Type="http://schemas.openxmlformats.org/officeDocument/2006/relationships/slide" Target="slide9.xml"/><Relationship Id="rId12" Type="http://schemas.openxmlformats.org/officeDocument/2006/relationships/image" Target="../media/image21.png"/><Relationship Id="rId17" Type="http://schemas.openxmlformats.org/officeDocument/2006/relationships/slide" Target="slide6.xml"/><Relationship Id="rId2" Type="http://schemas.openxmlformats.org/officeDocument/2006/relationships/slideLayout" Target="../slideLayouts/slideLayout62.xml"/><Relationship Id="rId16" Type="http://schemas.openxmlformats.org/officeDocument/2006/relationships/slide" Target="slide4.xml"/><Relationship Id="rId20" Type="http://schemas.openxmlformats.org/officeDocument/2006/relationships/image" Target="../media/image25.png"/><Relationship Id="rId1" Type="http://schemas.openxmlformats.org/officeDocument/2006/relationships/audio" Target="file:///C:\Documents%20and%20Settings\Administrator\Desktop\This_Old_Man_instrumental.mp3" TargetMode="External"/><Relationship Id="rId6" Type="http://schemas.openxmlformats.org/officeDocument/2006/relationships/slide" Target="slide5.xml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image" Target="../media/image19.gif"/><Relationship Id="rId19" Type="http://schemas.openxmlformats.org/officeDocument/2006/relationships/slide" Target="slide8.xml"/><Relationship Id="rId4" Type="http://schemas.openxmlformats.org/officeDocument/2006/relationships/slide" Target="slide3.xml"/><Relationship Id="rId9" Type="http://schemas.openxmlformats.org/officeDocument/2006/relationships/image" Target="../media/image18.gif"/><Relationship Id="rId14" Type="http://schemas.openxmlformats.org/officeDocument/2006/relationships/image" Target="../media/image23.png"/><Relationship Id="rId2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28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5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5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6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7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8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gif"/><Relationship Id="rId3" Type="http://schemas.microsoft.com/office/2007/relationships/media" Target="../media/media2.mp3"/><Relationship Id="rId7" Type="http://schemas.openxmlformats.org/officeDocument/2006/relationships/image" Target="../media/image37.jp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slide" Target="slide2.xml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0095" y="2274075"/>
            <a:ext cx="79723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51: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SỐ CÓ BA CHỮ SỐ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10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CÁC SỐ TRONG PHẠM VI 1000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234083" y="1874734"/>
            <a:ext cx="4960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 </a:t>
            </a:r>
            <a:r>
              <a:rPr lang="en-US" altLang="zh-CN" sz="96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方正静蕾简体" panose="02000000000000000000" pitchFamily="2" charset="-122"/>
              </a:rPr>
              <a:t>3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2405" y="708540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54696" y="1601831"/>
            <a:ext cx="6582195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51: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3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7CC2ABDE-7C65-2844-8F27-5617C5794048}"/>
              </a:ext>
            </a:extLst>
          </p:cNvPr>
          <p:cNvSpPr/>
          <p:nvPr/>
        </p:nvSpPr>
        <p:spPr>
          <a:xfrm>
            <a:off x="7795" y="154743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A42B58B-81C7-5345-8CF7-486189D08F27}"/>
              </a:ext>
            </a:extLst>
          </p:cNvPr>
          <p:cNvSpPr txBox="1"/>
          <p:nvPr/>
        </p:nvSpPr>
        <p:spPr>
          <a:xfrm>
            <a:off x="578383" y="67764"/>
            <a:ext cx="120292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Tìm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chú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chuột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đến chỗ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miếng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pho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bằng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cách đi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dẫn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en-US" sz="3600">
                <a:solidFill>
                  <a:prstClr val="black"/>
                </a:solidFill>
                <a:latin typeface="Arial"/>
              </a:rPr>
              <a:t>được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ô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chuột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qua.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E182109F-92B8-834E-A81C-04AD84CD96AA}"/>
              </a:ext>
            </a:extLst>
          </p:cNvPr>
          <p:cNvGrpSpPr/>
          <p:nvPr/>
        </p:nvGrpSpPr>
        <p:grpSpPr>
          <a:xfrm>
            <a:off x="1506053" y="1767520"/>
            <a:ext cx="8799997" cy="4891187"/>
            <a:chOff x="1506053" y="1545840"/>
            <a:chExt cx="8799997" cy="4891187"/>
          </a:xfrm>
        </p:grpSpPr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452724ED-FC5A-DA4B-9A8C-FB23E4913B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938" b="16627"/>
            <a:stretch/>
          </p:blipFill>
          <p:spPr>
            <a:xfrm>
              <a:off x="1506053" y="1545840"/>
              <a:ext cx="8799997" cy="4891187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7C8C0E0A-17AC-B244-A32B-F5FD903795B6}"/>
                </a:ext>
              </a:extLst>
            </p:cNvPr>
            <p:cNvGrpSpPr/>
            <p:nvPr/>
          </p:nvGrpSpPr>
          <p:grpSpPr>
            <a:xfrm>
              <a:off x="5257190" y="3695701"/>
              <a:ext cx="1734769" cy="971550"/>
              <a:chOff x="5257190" y="3695701"/>
              <a:chExt cx="1734769" cy="971550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="" xmlns:a16="http://schemas.microsoft.com/office/drawing/2014/main" id="{363E8C75-275D-724E-8312-5A2EA82ABB63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9F789AFD-1E7C-4E4C-A585-158398A83624}"/>
                  </a:ext>
                </a:extLst>
              </p:cNvPr>
              <p:cNvSpPr txBox="1"/>
              <p:nvPr/>
            </p:nvSpPr>
            <p:spPr>
              <a:xfrm>
                <a:off x="5257190" y="3844082"/>
                <a:ext cx="17347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liền trước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của 700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="" xmlns:a16="http://schemas.microsoft.com/office/drawing/2014/main" id="{9A118D81-42F9-1042-8847-F6F4B0B7F601}"/>
                </a:ext>
              </a:extLst>
            </p:cNvPr>
            <p:cNvGrpSpPr/>
            <p:nvPr/>
          </p:nvGrpSpPr>
          <p:grpSpPr>
            <a:xfrm>
              <a:off x="5296510" y="5448477"/>
              <a:ext cx="1657350" cy="971550"/>
              <a:chOff x="5276850" y="3695701"/>
              <a:chExt cx="1657350" cy="971550"/>
            </a:xfrm>
          </p:grpSpPr>
          <p:sp>
            <p:nvSpPr>
              <p:cNvPr id="27" name="Rounded Rectangle 26">
                <a:extLst>
                  <a:ext uri="{FF2B5EF4-FFF2-40B4-BE49-F238E27FC236}">
                    <a16:creationId xmlns="" xmlns:a16="http://schemas.microsoft.com/office/drawing/2014/main" id="{D711478D-0861-C645-B2DB-DA91DB299D0D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7E0E9533-84F5-7840-9A9F-C4F7A27FB8AE}"/>
                  </a:ext>
                </a:extLst>
              </p:cNvPr>
              <p:cNvSpPr txBox="1"/>
              <p:nvPr/>
            </p:nvSpPr>
            <p:spPr>
              <a:xfrm>
                <a:off x="5397452" y="3844082"/>
                <a:ext cx="145424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liền sau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</a:t>
                </a:r>
                <a:r>
                  <a:rPr kumimoji="0" lang="x-none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ủa </a:t>
                </a:r>
                <a:r>
                  <a:rPr kumimoji="0" lang="x-none" sz="2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</a:t>
                </a:r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99</a:t>
                </a:r>
                <a:endParaRPr kumimoji="0" lang="x-non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00216EA7-2A64-E24C-AC97-5AC08874D881}"/>
                </a:ext>
              </a:extLst>
            </p:cNvPr>
            <p:cNvGrpSpPr/>
            <p:nvPr/>
          </p:nvGrpSpPr>
          <p:grpSpPr>
            <a:xfrm>
              <a:off x="8247886" y="3695701"/>
              <a:ext cx="1657351" cy="971550"/>
              <a:chOff x="5276850" y="3695701"/>
              <a:chExt cx="1657351" cy="971550"/>
            </a:xfrm>
          </p:grpSpPr>
          <p:sp>
            <p:nvSpPr>
              <p:cNvPr id="30" name="Rounded Rectangle 29">
                <a:extLst>
                  <a:ext uri="{FF2B5EF4-FFF2-40B4-BE49-F238E27FC236}">
                    <a16:creationId xmlns="" xmlns:a16="http://schemas.microsoft.com/office/drawing/2014/main" id="{5E748ED8-E18E-4643-B036-06839596D149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37D5D1B5-F749-0544-9C06-85946347D0FF}"/>
                  </a:ext>
                </a:extLst>
              </p:cNvPr>
              <p:cNvSpPr txBox="1"/>
              <p:nvPr/>
            </p:nvSpPr>
            <p:spPr>
              <a:xfrm>
                <a:off x="5276851" y="3732283"/>
                <a:ext cx="165735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gồm 7 trăm, 0 chục, 1 đơn vị</a:t>
                </a:r>
                <a:endPara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1D2FC855-7494-4F4F-9C76-E4D27187E237}"/>
                </a:ext>
              </a:extLst>
            </p:cNvPr>
            <p:cNvGrpSpPr/>
            <p:nvPr/>
          </p:nvGrpSpPr>
          <p:grpSpPr>
            <a:xfrm>
              <a:off x="5275477" y="1944953"/>
              <a:ext cx="1657351" cy="971550"/>
              <a:chOff x="5276850" y="3695701"/>
              <a:chExt cx="1657351" cy="971550"/>
            </a:xfrm>
          </p:grpSpPr>
          <p:sp>
            <p:nvSpPr>
              <p:cNvPr id="33" name="Rounded Rectangle 32">
                <a:extLst>
                  <a:ext uri="{FF2B5EF4-FFF2-40B4-BE49-F238E27FC236}">
                    <a16:creationId xmlns="" xmlns:a16="http://schemas.microsoft.com/office/drawing/2014/main" id="{F0396FFE-35B2-444B-B5F4-4983EBF23B3B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82B21709-539D-E54C-AEB4-B9E9F2FF3F7F}"/>
                  </a:ext>
                </a:extLst>
              </p:cNvPr>
              <p:cNvSpPr txBox="1"/>
              <p:nvPr/>
            </p:nvSpPr>
            <p:spPr>
              <a:xfrm>
                <a:off x="5276851" y="3846583"/>
                <a:ext cx="165735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lớn hơn 310</a:t>
                </a:r>
                <a:endParaRPr kumimoji="0" lang="x-non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72D8C8CB-9298-E849-9B37-9DCCEA6271AE}"/>
                </a:ext>
              </a:extLst>
            </p:cNvPr>
            <p:cNvGrpSpPr/>
            <p:nvPr/>
          </p:nvGrpSpPr>
          <p:grpSpPr>
            <a:xfrm>
              <a:off x="2267103" y="3695701"/>
              <a:ext cx="1657351" cy="971550"/>
              <a:chOff x="5276850" y="3695701"/>
              <a:chExt cx="1657351" cy="971550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="" xmlns:a16="http://schemas.microsoft.com/office/drawing/2014/main" id="{24DD168B-FAB4-DD40-9238-5DCB5CFA80F5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8C1B9F6D-B69C-2B42-8F4B-F0170592C4FA}"/>
                  </a:ext>
                </a:extLst>
              </p:cNvPr>
              <p:cNvSpPr txBox="1"/>
              <p:nvPr/>
            </p:nvSpPr>
            <p:spPr>
              <a:xfrm>
                <a:off x="5276851" y="3998983"/>
                <a:ext cx="16573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tròn trăm</a:t>
                </a:r>
                <a:endParaRPr kumimoji="0" lang="x-non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2F5482DD-B31A-B34A-9E9C-08B4FAF27682}"/>
                </a:ext>
              </a:extLst>
            </p:cNvPr>
            <p:cNvGrpSpPr/>
            <p:nvPr/>
          </p:nvGrpSpPr>
          <p:grpSpPr>
            <a:xfrm>
              <a:off x="2267103" y="5448477"/>
              <a:ext cx="1657351" cy="971550"/>
              <a:chOff x="5276850" y="3695701"/>
              <a:chExt cx="1657351" cy="971550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="" xmlns:a16="http://schemas.microsoft.com/office/drawing/2014/main" id="{F5A4E5FB-8E25-CE47-9DE8-77B1FD742F0A}"/>
                  </a:ext>
                </a:extLst>
              </p:cNvPr>
              <p:cNvSpPr/>
              <p:nvPr/>
            </p:nvSpPr>
            <p:spPr>
              <a:xfrm>
                <a:off x="5276850" y="3695701"/>
                <a:ext cx="1657350" cy="971550"/>
              </a:xfrm>
              <a:prstGeom prst="roundRect">
                <a:avLst/>
              </a:prstGeom>
              <a:solidFill>
                <a:srgbClr val="F0C444"/>
              </a:solidFill>
              <a:ln>
                <a:solidFill>
                  <a:srgbClr val="8B6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88868458-018F-6D4D-820F-E63B88AC25D6}"/>
                  </a:ext>
                </a:extLst>
              </p:cNvPr>
              <p:cNvSpPr txBox="1"/>
              <p:nvPr/>
            </p:nvSpPr>
            <p:spPr>
              <a:xfrm>
                <a:off x="5276851" y="3998983"/>
                <a:ext cx="16573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 tròn chục</a:t>
                </a:r>
                <a:endParaRPr kumimoji="0" lang="x-non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1125BF44-766D-4C17-B548-51349F5E0F83}"/>
              </a:ext>
            </a:extLst>
          </p:cNvPr>
          <p:cNvCxnSpPr>
            <a:cxnSpLocks/>
          </p:cNvCxnSpPr>
          <p:nvPr/>
        </p:nvCxnSpPr>
        <p:spPr>
          <a:xfrm>
            <a:off x="3069275" y="3138183"/>
            <a:ext cx="0" cy="8157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8D9ACE0C-BAD4-48BE-8634-D3E1EC1C4F55}"/>
              </a:ext>
            </a:extLst>
          </p:cNvPr>
          <p:cNvCxnSpPr>
            <a:cxnSpLocks/>
          </p:cNvCxnSpPr>
          <p:nvPr/>
        </p:nvCxnSpPr>
        <p:spPr>
          <a:xfrm>
            <a:off x="3950957" y="4419705"/>
            <a:ext cx="133273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4850B950-FE57-49BD-AAD9-841A20C740E5}"/>
              </a:ext>
            </a:extLst>
          </p:cNvPr>
          <p:cNvCxnSpPr>
            <a:cxnSpLocks/>
          </p:cNvCxnSpPr>
          <p:nvPr/>
        </p:nvCxnSpPr>
        <p:spPr>
          <a:xfrm>
            <a:off x="6151689" y="4888931"/>
            <a:ext cx="0" cy="7812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DB197B88-3399-460E-B474-1B7B4308B253}"/>
              </a:ext>
            </a:extLst>
          </p:cNvPr>
          <p:cNvCxnSpPr>
            <a:cxnSpLocks/>
          </p:cNvCxnSpPr>
          <p:nvPr/>
        </p:nvCxnSpPr>
        <p:spPr>
          <a:xfrm>
            <a:off x="6991959" y="6155932"/>
            <a:ext cx="125592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12E71A32-B9CA-41F8-ABE7-52A1114724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45" b="25651" l="938" r="9896"/>
                    </a14:imgEffect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90457" b="75018"/>
          <a:stretch/>
        </p:blipFill>
        <p:spPr>
          <a:xfrm>
            <a:off x="1498216" y="1545840"/>
            <a:ext cx="999028" cy="1465590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="" xmlns:a16="http://schemas.microsoft.com/office/drawing/2014/main" id="{1C721FF0-536D-464D-8170-747C9C994477}"/>
              </a:ext>
            </a:extLst>
          </p:cNvPr>
          <p:cNvSpPr/>
          <p:nvPr/>
        </p:nvSpPr>
        <p:spPr>
          <a:xfrm>
            <a:off x="2810860" y="3215745"/>
            <a:ext cx="516829" cy="549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1" name="Oval 50">
            <a:extLst>
              <a:ext uri="{FF2B5EF4-FFF2-40B4-BE49-F238E27FC236}">
                <a16:creationId xmlns="" xmlns:a16="http://schemas.microsoft.com/office/drawing/2014/main" id="{465E95E8-8C0B-4691-A8BB-905565F21DAA}"/>
              </a:ext>
            </a:extLst>
          </p:cNvPr>
          <p:cNvSpPr/>
          <p:nvPr/>
        </p:nvSpPr>
        <p:spPr>
          <a:xfrm>
            <a:off x="4341933" y="4093057"/>
            <a:ext cx="516829" cy="549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Oval 51">
            <a:extLst>
              <a:ext uri="{FF2B5EF4-FFF2-40B4-BE49-F238E27FC236}">
                <a16:creationId xmlns="" xmlns:a16="http://schemas.microsoft.com/office/drawing/2014/main" id="{068CD9BC-A9DE-4A5F-BEF5-5FAC9D164D12}"/>
              </a:ext>
            </a:extLst>
          </p:cNvPr>
          <p:cNvSpPr/>
          <p:nvPr/>
        </p:nvSpPr>
        <p:spPr>
          <a:xfrm>
            <a:off x="5904838" y="4957053"/>
            <a:ext cx="516829" cy="549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202663B9-333B-4820-968A-BC22BDC770E4}"/>
              </a:ext>
            </a:extLst>
          </p:cNvPr>
          <p:cNvSpPr/>
          <p:nvPr/>
        </p:nvSpPr>
        <p:spPr>
          <a:xfrm>
            <a:off x="7207698" y="5832340"/>
            <a:ext cx="730354" cy="549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DC6F52E4-1D11-466F-87B2-0434F9624DDF}"/>
              </a:ext>
            </a:extLst>
          </p:cNvPr>
          <p:cNvSpPr/>
          <p:nvPr/>
        </p:nvSpPr>
        <p:spPr>
          <a:xfrm>
            <a:off x="1478343" y="1956779"/>
            <a:ext cx="991191" cy="1258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2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0.02338 L 0.04271 0.02338 C 0.05912 0.02037 0.07044 0.01759 0.08933 0.02338 C 0.08985 0.02361 0.09219 0.03634 0.09258 0.03888 C 0.09649 0.09421 0.09388 0.05138 0.09258 0.17592 C 0.09232 0.20694 0.09154 0.23796 0.09154 0.26875 L 0.34258 0.27847 C 0.34089 0.36226 0.34154 0.31319 0.34154 0.42523 L 0.34154 0.5375 L 0.53399 0.52963 L 0.53399 0.52963 " pathEditMode="relative" ptsTypes="AAAAAAAAAAA">
                                      <p:cBhvr>
                                        <p:cTn id="6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FF04942-CEBA-6749-A71C-D2DDCC19609F}"/>
              </a:ext>
            </a:extLst>
          </p:cNvPr>
          <p:cNvGrpSpPr/>
          <p:nvPr/>
        </p:nvGrpSpPr>
        <p:grpSpPr>
          <a:xfrm>
            <a:off x="816002" y="284168"/>
            <a:ext cx="3854146" cy="832864"/>
            <a:chOff x="816002" y="707500"/>
            <a:chExt cx="3854146" cy="832864"/>
          </a:xfrm>
        </p:grpSpPr>
        <p:sp>
          <p:nvSpPr>
            <p:cNvPr id="3" name="Rounded Rectangle 2">
              <a:extLst>
                <a:ext uri="{FF2B5EF4-FFF2-40B4-BE49-F238E27FC236}">
                  <a16:creationId xmlns="" xmlns:a16="http://schemas.microsoft.com/office/drawing/2014/main" id="{16A6B7B1-A84F-E34D-9CFC-A1E01024DB4F}"/>
                </a:ext>
              </a:extLst>
            </p:cNvPr>
            <p:cNvSpPr/>
            <p:nvPr/>
          </p:nvSpPr>
          <p:spPr>
            <a:xfrm>
              <a:off x="1653371" y="860223"/>
              <a:ext cx="1401557" cy="66788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BE6789D3-4954-234F-B77E-E95C762682AF}"/>
                </a:ext>
              </a:extLst>
            </p:cNvPr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EE92C59-6D24-0941-A530-46FFC1F2FEB8}"/>
                </a:ext>
              </a:extLst>
            </p:cNvPr>
            <p:cNvSpPr txBox="1"/>
            <p:nvPr/>
          </p:nvSpPr>
          <p:spPr>
            <a:xfrm>
              <a:off x="1799853" y="707500"/>
              <a:ext cx="2870295" cy="82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?</a:t>
              </a:r>
            </a:p>
          </p:txBody>
        </p:sp>
      </p:grpSp>
      <p:graphicFrame>
        <p:nvGraphicFramePr>
          <p:cNvPr id="10" name="Table 10">
            <a:extLst>
              <a:ext uri="{FF2B5EF4-FFF2-40B4-BE49-F238E27FC236}">
                <a16:creationId xmlns="" xmlns:a16="http://schemas.microsoft.com/office/drawing/2014/main" id="{F6FC098E-D56C-1C49-992E-C33FE6811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775691"/>
              </p:ext>
            </p:extLst>
          </p:nvPr>
        </p:nvGraphicFramePr>
        <p:xfrm>
          <a:off x="816002" y="1443566"/>
          <a:ext cx="11043488" cy="423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872">
                  <a:extLst>
                    <a:ext uri="{9D8B030D-6E8A-4147-A177-3AD203B41FA5}">
                      <a16:colId xmlns="" xmlns:a16="http://schemas.microsoft.com/office/drawing/2014/main" val="3434572124"/>
                    </a:ext>
                  </a:extLst>
                </a:gridCol>
                <a:gridCol w="2760872">
                  <a:extLst>
                    <a:ext uri="{9D8B030D-6E8A-4147-A177-3AD203B41FA5}">
                      <a16:colId xmlns="" xmlns:a16="http://schemas.microsoft.com/office/drawing/2014/main" val="1249413062"/>
                    </a:ext>
                  </a:extLst>
                </a:gridCol>
                <a:gridCol w="2760872">
                  <a:extLst>
                    <a:ext uri="{9D8B030D-6E8A-4147-A177-3AD203B41FA5}">
                      <a16:colId xmlns="" xmlns:a16="http://schemas.microsoft.com/office/drawing/2014/main" val="3827442272"/>
                    </a:ext>
                  </a:extLst>
                </a:gridCol>
                <a:gridCol w="2760872">
                  <a:extLst>
                    <a:ext uri="{9D8B030D-6E8A-4147-A177-3AD203B41FA5}">
                      <a16:colId xmlns="" xmlns:a16="http://schemas.microsoft.com/office/drawing/2014/main" val="2841683358"/>
                    </a:ext>
                  </a:extLst>
                </a:gridCol>
              </a:tblGrid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400" b="0" dirty="0">
                          <a:solidFill>
                            <a:schemeClr val="tx1"/>
                          </a:solidFill>
                        </a:rPr>
                        <a:t>Số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400" b="0" dirty="0">
                          <a:solidFill>
                            <a:schemeClr val="tx1"/>
                          </a:solidFill>
                        </a:rPr>
                        <a:t>Số trăm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x-none" sz="4400" b="0" dirty="0">
                          <a:solidFill>
                            <a:schemeClr val="tx1"/>
                          </a:solidFill>
                        </a:rPr>
                        <a:t>ố chục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400" b="0" dirty="0">
                          <a:solidFill>
                            <a:schemeClr val="tx1"/>
                          </a:solidFill>
                        </a:rPr>
                        <a:t>Số đơn vị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2736672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630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2016645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408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2552617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514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7714990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970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5549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82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879" y="422516"/>
            <a:ext cx="531630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53)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5224" y="1306958"/>
            <a:ext cx="948652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630: 6 </a:t>
            </a:r>
            <a:r>
              <a:rPr lang="en-US" sz="44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, 3 </a:t>
            </a:r>
            <a:r>
              <a:rPr lang="en-US" sz="44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44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, 0 </a:t>
            </a:r>
            <a:r>
              <a:rPr lang="en-US" sz="44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44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44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5224" y="2229895"/>
            <a:ext cx="948652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408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5646" y="3254079"/>
            <a:ext cx="948652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514: ....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7936" y="4244714"/>
            <a:ext cx="948652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97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6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FF04942-CEBA-6749-A71C-D2DDCC19609F}"/>
              </a:ext>
            </a:extLst>
          </p:cNvPr>
          <p:cNvGrpSpPr/>
          <p:nvPr/>
        </p:nvGrpSpPr>
        <p:grpSpPr>
          <a:xfrm>
            <a:off x="816002" y="284168"/>
            <a:ext cx="3854146" cy="832864"/>
            <a:chOff x="816002" y="707500"/>
            <a:chExt cx="3854146" cy="832864"/>
          </a:xfrm>
        </p:grpSpPr>
        <p:sp>
          <p:nvSpPr>
            <p:cNvPr id="3" name="Rounded Rectangle 2">
              <a:extLst>
                <a:ext uri="{FF2B5EF4-FFF2-40B4-BE49-F238E27FC236}">
                  <a16:creationId xmlns="" xmlns:a16="http://schemas.microsoft.com/office/drawing/2014/main" id="{16A6B7B1-A84F-E34D-9CFC-A1E01024DB4F}"/>
                </a:ext>
              </a:extLst>
            </p:cNvPr>
            <p:cNvSpPr/>
            <p:nvPr/>
          </p:nvSpPr>
          <p:spPr>
            <a:xfrm>
              <a:off x="1653371" y="860223"/>
              <a:ext cx="1401557" cy="66788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BE6789D3-4954-234F-B77E-E95C762682AF}"/>
                </a:ext>
              </a:extLst>
            </p:cNvPr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EE92C59-6D24-0941-A530-46FFC1F2FEB8}"/>
                </a:ext>
              </a:extLst>
            </p:cNvPr>
            <p:cNvSpPr txBox="1"/>
            <p:nvPr/>
          </p:nvSpPr>
          <p:spPr>
            <a:xfrm>
              <a:off x="1799853" y="707500"/>
              <a:ext cx="2870295" cy="82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?</a:t>
              </a:r>
            </a:p>
          </p:txBody>
        </p:sp>
      </p:grpSp>
      <p:graphicFrame>
        <p:nvGraphicFramePr>
          <p:cNvPr id="10" name="Table 10">
            <a:extLst>
              <a:ext uri="{FF2B5EF4-FFF2-40B4-BE49-F238E27FC236}">
                <a16:creationId xmlns="" xmlns:a16="http://schemas.microsoft.com/office/drawing/2014/main" id="{F6FC098E-D56C-1C49-992E-C33FE6811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932644"/>
              </p:ext>
            </p:extLst>
          </p:nvPr>
        </p:nvGraphicFramePr>
        <p:xfrm>
          <a:off x="1735776" y="1443566"/>
          <a:ext cx="8398824" cy="423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706">
                  <a:extLst>
                    <a:ext uri="{9D8B030D-6E8A-4147-A177-3AD203B41FA5}">
                      <a16:colId xmlns="" xmlns:a16="http://schemas.microsoft.com/office/drawing/2014/main" val="3434572124"/>
                    </a:ext>
                  </a:extLst>
                </a:gridCol>
                <a:gridCol w="2099706">
                  <a:extLst>
                    <a:ext uri="{9D8B030D-6E8A-4147-A177-3AD203B41FA5}">
                      <a16:colId xmlns="" xmlns:a16="http://schemas.microsoft.com/office/drawing/2014/main" val="1249413062"/>
                    </a:ext>
                  </a:extLst>
                </a:gridCol>
                <a:gridCol w="2099706">
                  <a:extLst>
                    <a:ext uri="{9D8B030D-6E8A-4147-A177-3AD203B41FA5}">
                      <a16:colId xmlns="" xmlns:a16="http://schemas.microsoft.com/office/drawing/2014/main" val="3827442272"/>
                    </a:ext>
                  </a:extLst>
                </a:gridCol>
                <a:gridCol w="2099706">
                  <a:extLst>
                    <a:ext uri="{9D8B030D-6E8A-4147-A177-3AD203B41FA5}">
                      <a16:colId xmlns="" xmlns:a16="http://schemas.microsoft.com/office/drawing/2014/main" val="2841683358"/>
                    </a:ext>
                  </a:extLst>
                </a:gridCol>
              </a:tblGrid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Số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</a:rPr>
                        <a:t>Số trăm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x-none" sz="3200" b="0" dirty="0">
                          <a:solidFill>
                            <a:schemeClr val="tx1"/>
                          </a:solidFill>
                        </a:rPr>
                        <a:t>ố chục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</a:rPr>
                        <a:t>Số đơn vị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2736672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3600" dirty="0">
                          <a:solidFill>
                            <a:schemeClr val="tx1"/>
                          </a:solidFill>
                        </a:rPr>
                        <a:t>630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2016645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3600" dirty="0">
                          <a:solidFill>
                            <a:schemeClr val="tx1"/>
                          </a:solidFill>
                        </a:rPr>
                        <a:t>408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2552617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3600" dirty="0">
                          <a:solidFill>
                            <a:schemeClr val="tx1"/>
                          </a:solidFill>
                        </a:rPr>
                        <a:t>514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7714990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x-none" sz="3600" dirty="0">
                          <a:solidFill>
                            <a:schemeClr val="tx1"/>
                          </a:solidFill>
                        </a:rPr>
                        <a:t>970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5549229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088F934-9452-C04E-B479-48AF41317E41}"/>
              </a:ext>
            </a:extLst>
          </p:cNvPr>
          <p:cNvSpPr/>
          <p:nvPr/>
        </p:nvSpPr>
        <p:spPr>
          <a:xfrm>
            <a:off x="4465373" y="3254909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8449C165-CF13-CD4F-BFB6-57CD463608C4}"/>
              </a:ext>
            </a:extLst>
          </p:cNvPr>
          <p:cNvSpPr/>
          <p:nvPr/>
        </p:nvSpPr>
        <p:spPr>
          <a:xfrm>
            <a:off x="6542006" y="3276830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247C012-DAD7-3249-B140-85DEBED59994}"/>
              </a:ext>
            </a:extLst>
          </p:cNvPr>
          <p:cNvSpPr/>
          <p:nvPr/>
        </p:nvSpPr>
        <p:spPr>
          <a:xfrm>
            <a:off x="8666055" y="3264304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35A7491-9BE6-8544-B1D2-BF5500AE2E8E}"/>
              </a:ext>
            </a:extLst>
          </p:cNvPr>
          <p:cNvSpPr/>
          <p:nvPr/>
        </p:nvSpPr>
        <p:spPr>
          <a:xfrm>
            <a:off x="4465373" y="4129265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F42588B-D7D8-6E4E-8C0B-AD524EE0B931}"/>
              </a:ext>
            </a:extLst>
          </p:cNvPr>
          <p:cNvSpPr/>
          <p:nvPr/>
        </p:nvSpPr>
        <p:spPr>
          <a:xfrm>
            <a:off x="6542006" y="4151186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F1B2DB9-6420-764E-BB91-843DA8F084FE}"/>
              </a:ext>
            </a:extLst>
          </p:cNvPr>
          <p:cNvSpPr/>
          <p:nvPr/>
        </p:nvSpPr>
        <p:spPr>
          <a:xfrm>
            <a:off x="8666055" y="4138660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959B51C8-A9FD-5144-B1FF-A9CDA1E5920C}"/>
              </a:ext>
            </a:extLst>
          </p:cNvPr>
          <p:cNvSpPr/>
          <p:nvPr/>
        </p:nvSpPr>
        <p:spPr>
          <a:xfrm>
            <a:off x="4466718" y="4967907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EA6428B-6ED8-BB48-BCD5-9CEFAE7FE00E}"/>
              </a:ext>
            </a:extLst>
          </p:cNvPr>
          <p:cNvSpPr/>
          <p:nvPr/>
        </p:nvSpPr>
        <p:spPr>
          <a:xfrm>
            <a:off x="6543351" y="4989828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6B12BC8F-9883-794F-BDFB-BA4D2D53706F}"/>
              </a:ext>
            </a:extLst>
          </p:cNvPr>
          <p:cNvSpPr/>
          <p:nvPr/>
        </p:nvSpPr>
        <p:spPr>
          <a:xfrm>
            <a:off x="8667400" y="4977302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0740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214253" y="1776576"/>
            <a:ext cx="1759527" cy="71724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smtClean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TRÒ CHƠI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358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71ADA9-EE84-9042-BEDB-E9F8EA1A6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46" y="228600"/>
            <a:ext cx="6286501" cy="61961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6ED3A59-3EE4-9C45-8BAE-F2A15E2D8A3D}"/>
              </a:ext>
            </a:extLst>
          </p:cNvPr>
          <p:cNvSpPr txBox="1"/>
          <p:nvPr/>
        </p:nvSpPr>
        <p:spPr>
          <a:xfrm>
            <a:off x="415636" y="398310"/>
            <a:ext cx="4651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1" i="0" u="none" strike="noStrike" kern="1200" cap="none" spc="0" normalizeH="0" baseline="0" noProof="0" dirty="0">
                <a:ln w="28575">
                  <a:solidFill>
                    <a:srgbClr val="F18585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BỮA TIỆC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1" i="0" u="none" strike="noStrike" kern="1200" cap="none" spc="0" normalizeH="0" baseline="0" noProof="0" dirty="0">
                <a:ln w="28575">
                  <a:solidFill>
                    <a:srgbClr val="F18585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CỦA CHIM CÁNH CỤT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11A7FF-B7BC-884A-8753-A0EB39F747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89" b="94891" l="9626" r="89840">
                        <a14:foregroundMark x1="45455" y1="33577" x2="51872" y2="39416"/>
                        <a14:foregroundMark x1="53476" y1="37956" x2="49198" y2="35766"/>
                        <a14:foregroundMark x1="36898" y1="94891" x2="36898" y2="94891"/>
                        <a14:foregroundMark x1="51872" y1="86861" x2="51872" y2="86861"/>
                        <a14:foregroundMark x1="51872" y1="88321" x2="51872" y2="88321"/>
                        <a14:foregroundMark x1="64706" y1="76642" x2="64706" y2="722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27" y="-71160"/>
            <a:ext cx="1474625" cy="108034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8B84E6E-F340-B643-B71E-B0A41052EDE8}"/>
              </a:ext>
            </a:extLst>
          </p:cNvPr>
          <p:cNvGrpSpPr/>
          <p:nvPr/>
        </p:nvGrpSpPr>
        <p:grpSpPr>
          <a:xfrm>
            <a:off x="798443" y="1564555"/>
            <a:ext cx="4548810" cy="4893647"/>
            <a:chOff x="798443" y="1564555"/>
            <a:chExt cx="4548810" cy="4893647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EEDA4BF-CF26-2649-B690-24E4C6D77688}"/>
                </a:ext>
              </a:extLst>
            </p:cNvPr>
            <p:cNvSpPr txBox="1"/>
            <p:nvPr/>
          </p:nvSpPr>
          <p:spPr>
            <a:xfrm>
              <a:off x="798443" y="1564555"/>
              <a:ext cx="4548810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Chuẩn bị: 1 xúc xắc, 5 quân cờ.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Cách chơi: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Chơi theo nhóm.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Khi đến lượt, người chơi gieo xúc xắc và đọc số chấm ở mặt trên. Tìm số thích </a:t>
              </a:r>
              <a:r>
                <a:rPr kumimoji="0" lang="x-non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hợp </a:t>
              </a: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với</a:t>
              </a:r>
              <a:r>
                <a:rPr kumimoji="0" lang="x-non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mặt xúc xắc ở trong bảng (ví dụ số thích hợp với mặt            </a:t>
              </a: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với</a:t>
              </a: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là 356). Đặt một quân cờ vào con chim cánh cụt ghi số vừa tìm được.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Trò chơi kết thúc khi đặt được hết 5 quân cờ.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4135A8DD-62F0-8641-9D69-B650F91F8CDF}"/>
                </a:ext>
              </a:extLst>
            </p:cNvPr>
            <p:cNvGrpSpPr/>
            <p:nvPr/>
          </p:nvGrpSpPr>
          <p:grpSpPr>
            <a:xfrm>
              <a:off x="1224470" y="4547785"/>
              <a:ext cx="394255" cy="393415"/>
              <a:chOff x="3199641" y="-1649896"/>
              <a:chExt cx="577229" cy="577229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="" xmlns:a16="http://schemas.microsoft.com/office/drawing/2014/main" id="{1A3EEAE4-288F-004B-9C86-BD526992F2B5}"/>
                  </a:ext>
                </a:extLst>
              </p:cNvPr>
              <p:cNvSpPr/>
              <p:nvPr/>
            </p:nvSpPr>
            <p:spPr>
              <a:xfrm>
                <a:off x="3199641" y="-1649896"/>
                <a:ext cx="577229" cy="577229"/>
              </a:xfrm>
              <a:prstGeom prst="roundRect">
                <a:avLst/>
              </a:prstGeom>
              <a:solidFill>
                <a:srgbClr val="BFE9F3">
                  <a:alpha val="69000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="" xmlns:a16="http://schemas.microsoft.com/office/drawing/2014/main" id="{A6F6DC4E-85A3-674F-A6FC-083476C1BA56}"/>
                  </a:ext>
                </a:extLst>
              </p:cNvPr>
              <p:cNvSpPr/>
              <p:nvPr/>
            </p:nvSpPr>
            <p:spPr>
              <a:xfrm>
                <a:off x="3397801" y="-1447114"/>
                <a:ext cx="180909" cy="1809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714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3, 4, 5, 6 tr 31 + 32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 tr 50</a:t>
            </a:r>
          </a:p>
        </p:txBody>
      </p:sp>
    </p:spTree>
    <p:extLst>
      <p:ext uri="{BB962C8B-B14F-4D97-AF65-F5344CB8AC3E}">
        <p14:creationId xmlns:p14="http://schemas.microsoft.com/office/powerpoint/2010/main" val="215957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5" name="Rectangle 134">
            <a:hlinkClick r:id="rId4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sp>
        <p:nvSpPr>
          <p:cNvPr id="137" name="Rectangle 136">
            <a:hlinkClick r:id="rId7" action="ppaction://hlinksldjump"/>
          </p:cNvPr>
          <p:cNvSpPr/>
          <p:nvPr/>
        </p:nvSpPr>
        <p:spPr>
          <a:xfrm>
            <a:off x="10106704" y="5080000"/>
            <a:ext cx="967696" cy="736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7</a:t>
            </a:r>
          </a:p>
        </p:txBody>
      </p:sp>
      <p:pic>
        <p:nvPicPr>
          <p:cNvPr id="138" name="Picture 2" descr="D:\NHO\SILE PP\tro choi\animpoohhoneydance.gif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30924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21" y="5423838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72297" y="4153032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64" y="5422457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6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7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sp>
        <p:nvSpPr>
          <p:cNvPr id="152" name="Rectangle 151">
            <a:hlinkClick r:id="rId18" action="ppaction://hlinksldjump"/>
          </p:cNvPr>
          <p:cNvSpPr/>
          <p:nvPr/>
        </p:nvSpPr>
        <p:spPr>
          <a:xfrm>
            <a:off x="8877300" y="1718165"/>
            <a:ext cx="1066800" cy="7456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5</a:t>
            </a:r>
          </a:p>
        </p:txBody>
      </p:sp>
      <p:sp>
        <p:nvSpPr>
          <p:cNvPr id="153" name="Rectangle 152">
            <a:hlinkClick r:id="rId19" action="ppaction://hlinksldjump"/>
          </p:cNvPr>
          <p:cNvSpPr/>
          <p:nvPr/>
        </p:nvSpPr>
        <p:spPr>
          <a:xfrm>
            <a:off x="11134166" y="2556365"/>
            <a:ext cx="1057834" cy="738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6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915364"/>
            <a:ext cx="1721223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This_Old_Man_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1" cstate="print"/>
          <a:stretch>
            <a:fillRect/>
          </a:stretch>
        </p:blipFill>
        <p:spPr>
          <a:xfrm>
            <a:off x="-355600" y="1604682"/>
            <a:ext cx="711200" cy="711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42" y="808544"/>
            <a:ext cx="1023324" cy="9096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571" y="5047617"/>
            <a:ext cx="1023324" cy="9096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1665805"/>
            <a:ext cx="1023324" cy="9096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89" y="2540000"/>
            <a:ext cx="1023324" cy="9096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0" y="4035625"/>
            <a:ext cx="1023324" cy="9096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844360"/>
            <a:ext cx="1023324" cy="9096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3317371"/>
            <a:ext cx="1023324" cy="90962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9" y="3243411"/>
            <a:ext cx="1023324" cy="9096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07" y="1554179"/>
            <a:ext cx="1023324" cy="9096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76" y="3227743"/>
            <a:ext cx="1023324" cy="90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0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7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22 0.36389 C 0.86294 0.31875 0.90394 0.27361 0.92099 0.33264 C 0.93817 0.39167 0.93128 0.55509 0.92464 0.71875 " pathEditMode="relative" rAng="0" ptsTypes="aaA">
                                      <p:cBhvr>
                                        <p:cTn id="10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132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492 0.7456 C 0.85865 0.72801 0.78238 0.71042 0.75192 0.7162 C 0.72146 0.72199 0.75205 0.76967 0.75192 0.78079 " pathEditMode="relative" ptsTypes="aaA">
                                      <p:cBhvr>
                                        <p:cTn id="11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audio>
              <p:cMediaNode numSld="15">
                <p:cTn id="1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37" grpId="0" animBg="1"/>
      <p:bldP spid="146" grpId="0" build="allAtOnce" animBg="1"/>
      <p:bldP spid="147" grpId="0" build="allAtOnce" animBg="1"/>
      <p:bldP spid="152" grpId="0" build="allAtOnce" animBg="1"/>
      <p:bldP spid="1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45" y="-2408945"/>
            <a:ext cx="10598728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6851" y="897370"/>
            <a:ext cx="75841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trăm ba mươi tư viết là: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2514599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77671" y="2541495"/>
            <a:ext cx="492162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68316" y="353482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7671" y="3563469"/>
            <a:ext cx="4894727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4583" y="45988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77671" y="4531659"/>
            <a:ext cx="4827494" cy="8068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2857500" y="5706463"/>
            <a:ext cx="486783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1642171" y="56656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61C5D318-7236-468D-A743-6B64B59EA2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C54D1114-9AFC-4C0F-BAB8-BEEC2C3BA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5059B760-7C5F-426B-BE17-759B251A4B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04B565F9-99E0-4456-8BCE-E0308A31E3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3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9" y="-2408945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2887" y="954303"/>
            <a:ext cx="3260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 đọc là: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23495" y="3805517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8694" y="3805519"/>
            <a:ext cx="4625788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trăm linh tư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94329" y="2687656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71800" y="2729751"/>
            <a:ext cx="462578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trăm tư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24242" y="493227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12142" y="4908177"/>
            <a:ext cx="4531660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tư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2171" y="607527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30071" y="6051177"/>
            <a:ext cx="4531660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 mươi tư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8252A7C0-7182-4B98-AAB5-A977F677B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BB71722F-3A86-46CD-A018-CC6DEBF11E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CE61161F-0074-4D5C-850A-407068239E7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8F583D40-AC2D-4525-818A-19F014EA08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3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8" y="-267788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68707" y="553924"/>
            <a:ext cx="60244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sau của 477 là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5641524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60797" y="5689008"/>
            <a:ext cx="4902637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478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54869" y="3198643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68707" y="3373624"/>
            <a:ext cx="4894728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475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7435" y="436750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60798" y="4456767"/>
            <a:ext cx="486783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378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20719" y="6085696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05303" y="6088871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5905" y="2154256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68707" y="2290481"/>
            <a:ext cx="4894728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476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90362383-1AF4-4223-A642-3BE0E2D15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BB8FB3EF-D013-4587-A228-2421B6369B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994C4B36-5278-4847-9013-BAB2C8E499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991B952F-C9F3-43CE-A2AB-BAB5662A49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3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447" y="-258375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8762" y="704055"/>
            <a:ext cx="61686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trước của 299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04178" y="4625787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9378" y="4598896"/>
            <a:ext cx="463923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855694" y="2526291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2823" y="2541492"/>
            <a:ext cx="462578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18372" y="3506892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9377" y="3509684"/>
            <a:ext cx="4625788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69066" y="5712208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92823" y="5728448"/>
            <a:ext cx="4639234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D7439399-B430-4DA8-960A-93EFB3133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42A7DF44-CC22-4C31-9048-16280B0DDC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3B8F8E60-E0F5-4F52-BE04-6595F0D963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1D9448C4-7C06-4C98-85ED-202C279724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3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684" y="-2650992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3824" y="677593"/>
            <a:ext cx="35413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756 gồm: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865542" y="3523129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39035" y="3523130"/>
            <a:ext cx="4625788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trăm, 5 chục và 6 đơn vị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936376" y="2418715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06270" y="2420468"/>
            <a:ext cx="462578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trăm, 50 chục và 6 đơn vị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90773" y="4676984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9377" y="4679577"/>
            <a:ext cx="4531660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trăm, 7 chục và 6 đơn vị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901332" y="5737525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3518" y="5674660"/>
            <a:ext cx="4531660" cy="7664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 trăm, 5 chục</a:t>
            </a:r>
            <a:r>
              <a:rPr lang="en-US" sz="3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và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E20F4F49-89F3-4E7A-9C80-55531037A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33E5EA47-7B0E-4E87-99A3-F3AECB4D7A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30F05AE9-8F15-46FF-8743-61F7A99BA1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E1B7082E-D49B-4A20-9F91-867B62A9C3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5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8" y="-267788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5641524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63299" y="5641524"/>
            <a:ext cx="4894728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942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54869" y="3198643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68707" y="3373624"/>
            <a:ext cx="4894728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7435" y="436750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68707" y="4488701"/>
            <a:ext cx="486783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924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20719" y="6085696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05303" y="6088871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5905" y="2154256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68707" y="2290481"/>
            <a:ext cx="4894728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492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1DC8016-806D-4557-B7BD-803B1F44EDF0}"/>
              </a:ext>
            </a:extLst>
          </p:cNvPr>
          <p:cNvSpPr txBox="1"/>
          <p:nvPr/>
        </p:nvSpPr>
        <p:spPr>
          <a:xfrm>
            <a:off x="2405978" y="677593"/>
            <a:ext cx="6797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chục, 9 trăm, 2 đơn vị là số?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62138BFA-E38E-4631-B949-3389D2317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DBF1AE05-0ADB-405D-B3ED-0AA1F82F48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52712D6E-E01C-4A7B-81A5-9086B07465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4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628A0BD4-8515-4CF0-938E-B50AC70300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3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7" grpId="0" animBg="1"/>
      <p:bldP spid="33" grpId="0" animBg="1"/>
      <p:bldP spid="33" grpId="1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4205" y="974031"/>
            <a:ext cx="7121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200">
                <a:solidFill>
                  <a:schemeClr val="bg1"/>
                </a:solidFill>
              </a:rPr>
              <a:t>Số tròn trăm lớn hơn 500 nhỏ hơn 800 là: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2514599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77671" y="2541495"/>
            <a:ext cx="4921624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600, 700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68316" y="353482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7671" y="3563469"/>
            <a:ext cx="4894727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500, 600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4583" y="45988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77670" y="4531659"/>
            <a:ext cx="4894728" cy="8068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700, 800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2877669" y="5661212"/>
            <a:ext cx="4894728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400, 900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1642171" y="56656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0" name="Am-thanh-tra-loi-dung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1C44A95A-0B69-476D-AFC5-27B53F1A2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1972318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3F5BE18F-9DBF-4B33-9835-ECA8C94406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09599" y="2759280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AF25DABD-583C-4979-BDC3-4E03B3AF36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4568" y="373048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="" xmlns:a16="http://schemas.microsoft.com/office/drawing/2014/main" id="{C678E2E6-54FA-455E-8865-9B8D7212CA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16890" y="45717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376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8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audio>
              <p:cMediaNode vol="45455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532</Words>
  <Application>Microsoft Office PowerPoint</Application>
  <PresentationFormat>Custom</PresentationFormat>
  <Paragraphs>176</Paragraphs>
  <Slides>19</Slides>
  <Notes>1</Notes>
  <HiddenSlides>0</HiddenSlides>
  <MMClips>29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1_Office Theme</vt:lpstr>
      <vt:lpstr>2_Office Theme</vt:lpstr>
      <vt:lpstr>https://www.freeppt7.com</vt:lpstr>
      <vt:lpstr>3_Office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20</cp:revision>
  <dcterms:created xsi:type="dcterms:W3CDTF">2022-02-26T08:38:41Z</dcterms:created>
  <dcterms:modified xsi:type="dcterms:W3CDTF">2023-02-26T12:34:12Z</dcterms:modified>
</cp:coreProperties>
</file>