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696" r:id="rId3"/>
    <p:sldMasterId id="2147483718" r:id="rId4"/>
  </p:sldMasterIdLst>
  <p:notesMasterIdLst>
    <p:notesMasterId r:id="rId15"/>
  </p:notesMasterIdLst>
  <p:sldIdLst>
    <p:sldId id="3401" r:id="rId5"/>
    <p:sldId id="3407" r:id="rId6"/>
    <p:sldId id="304" r:id="rId7"/>
    <p:sldId id="3413" r:id="rId8"/>
    <p:sldId id="3412" r:id="rId9"/>
    <p:sldId id="295" r:id="rId10"/>
    <p:sldId id="3409" r:id="rId11"/>
    <p:sldId id="296" r:id="rId12"/>
    <p:sldId id="3414" r:id="rId13"/>
    <p:sldId id="432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AC8"/>
    <a:srgbClr val="076EB7"/>
    <a:srgbClr val="8CC63F"/>
    <a:srgbClr val="ED008C"/>
    <a:srgbClr val="D34CD6"/>
    <a:srgbClr val="FFF0D1"/>
    <a:srgbClr val="E4EAD1"/>
    <a:srgbClr val="BFF88C"/>
    <a:srgbClr val="FFFAC2"/>
    <a:srgbClr val="F79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249" autoAdjust="0"/>
  </p:normalViewPr>
  <p:slideViewPr>
    <p:cSldViewPr snapToGrid="0">
      <p:cViewPr varScale="1">
        <p:scale>
          <a:sx n="65" d="100"/>
          <a:sy n="65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56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Master" Target="../slideMasters/slideMaster3.xml"/><Relationship Id="rId9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2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3" Type="http://schemas.openxmlformats.org/officeDocument/2006/relationships/image" Target="../media/image16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1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942994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04421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818025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6952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0464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3176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455279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2650196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753637863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657306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456907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058986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8327475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8257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456322320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50125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98800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41764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934961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30822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131447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44880750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43861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88155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210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9781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41747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68617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30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960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6775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070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108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770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8443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9640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406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401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116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2262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23633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75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03523"/>
      </p:ext>
    </p:extLst>
  </p:cSld>
  <p:clrMapOvr>
    <a:masterClrMapping/>
  </p:clrMapOvr>
  <p:transition spd="med" advClick="0" advTm="10000">
    <p:blinds dir="vert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16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07317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3985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987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0.png"/><Relationship Id="rId5" Type="http://schemas.openxmlformats.org/officeDocument/2006/relationships/image" Target="../media/image1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57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1894623" y="2299108"/>
            <a:ext cx="91176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các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đến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môn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013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19401" y="720293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2883" y="1734563"/>
            <a:ext cx="8167674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47: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25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DD8B8AF-CCB9-4B42-A678-FD12F231B684}"/>
              </a:ext>
            </a:extLst>
          </p:cNvPr>
          <p:cNvSpPr txBox="1"/>
          <p:nvPr/>
        </p:nvSpPr>
        <p:spPr>
          <a:xfrm>
            <a:off x="193661" y="233254"/>
            <a:ext cx="2607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1.   a. Số?</a:t>
            </a:r>
            <a:endParaRPr lang="vi-VN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91285AE-39F9-49B2-9129-0386C73F16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3649" y="-282471"/>
            <a:ext cx="8146676" cy="6285067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AA45664-BF75-41E4-99B0-1ACADE50A4D5}"/>
              </a:ext>
            </a:extLst>
          </p:cNvPr>
          <p:cNvSpPr txBox="1"/>
          <p:nvPr/>
        </p:nvSpPr>
        <p:spPr>
          <a:xfrm>
            <a:off x="193661" y="1290093"/>
            <a:ext cx="40404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Trong hình bên có: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472CD84-CFF6-4CFA-98AF-D251060B1FBB}"/>
              </a:ext>
            </a:extLst>
          </p:cNvPr>
          <p:cNvGrpSpPr/>
          <p:nvPr/>
        </p:nvGrpSpPr>
        <p:grpSpPr>
          <a:xfrm>
            <a:off x="193662" y="2429772"/>
            <a:ext cx="5012519" cy="2543966"/>
            <a:chOff x="439944" y="2429772"/>
            <a:chExt cx="3801891" cy="254396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B59055C0-4F39-410C-8545-506828D75A64}"/>
                </a:ext>
              </a:extLst>
            </p:cNvPr>
            <p:cNvSpPr txBox="1"/>
            <p:nvPr/>
          </p:nvSpPr>
          <p:spPr>
            <a:xfrm>
              <a:off x="1077186" y="2429772"/>
              <a:ext cx="3164649" cy="2543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vi-VN" sz="2800" dirty="0"/>
                <a:t>khối trụ;</a:t>
              </a:r>
            </a:p>
            <a:p>
              <a:pPr>
                <a:lnSpc>
                  <a:spcPct val="200000"/>
                </a:lnSpc>
              </a:pPr>
              <a:r>
                <a:rPr lang="vi-VN" sz="2800" dirty="0"/>
                <a:t>khối cầu;</a:t>
              </a:r>
            </a:p>
            <a:p>
              <a:pPr>
                <a:lnSpc>
                  <a:spcPct val="200000"/>
                </a:lnSpc>
              </a:pPr>
              <a:r>
                <a:rPr lang="vi-VN" sz="2800" dirty="0"/>
                <a:t>khối hộp chữ nhật.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xmlns="" id="{23523345-E7B6-461E-BB49-456B6E6F5663}"/>
                </a:ext>
              </a:extLst>
            </p:cNvPr>
            <p:cNvSpPr/>
            <p:nvPr/>
          </p:nvSpPr>
          <p:spPr>
            <a:xfrm>
              <a:off x="439944" y="2622406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xmlns="" id="{AC958ADE-50C9-44F0-9DB0-1BC434E4B222}"/>
                </a:ext>
              </a:extLst>
            </p:cNvPr>
            <p:cNvSpPr/>
            <p:nvPr/>
          </p:nvSpPr>
          <p:spPr>
            <a:xfrm>
              <a:off x="442353" y="3495186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xmlns="" id="{B5DEB1A1-16F9-4978-8EE4-1E56762BC283}"/>
                </a:ext>
              </a:extLst>
            </p:cNvPr>
            <p:cNvSpPr/>
            <p:nvPr/>
          </p:nvSpPr>
          <p:spPr>
            <a:xfrm>
              <a:off x="451129" y="4376853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253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91285AE-39F9-49B2-9129-0386C73F16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6181" y="-282471"/>
            <a:ext cx="7494144" cy="57541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7545" y="1350980"/>
            <a:ext cx="63259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 </a:t>
            </a:r>
            <a:r>
              <a:rPr lang="en-US" sz="40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Trong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hình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bên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có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189" y="2108901"/>
            <a:ext cx="4381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...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hối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trụ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770" y="2733657"/>
            <a:ext cx="4381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...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hối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cầu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917" y="3348116"/>
            <a:ext cx="643583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...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hối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hộp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nhật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2469" y="451325"/>
            <a:ext cx="4381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1 (tr 37)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90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91285AE-39F9-49B2-9129-0386C73F168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17681" y="-193983"/>
            <a:ext cx="7362405" cy="568001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AA45664-BF75-41E4-99B0-1ACADE50A4D5}"/>
              </a:ext>
            </a:extLst>
          </p:cNvPr>
          <p:cNvSpPr txBox="1"/>
          <p:nvPr/>
        </p:nvSpPr>
        <p:spPr>
          <a:xfrm>
            <a:off x="856769" y="2071758"/>
            <a:ext cx="2757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Trong hình bên có: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472CD84-CFF6-4CFA-98AF-D251060B1FBB}"/>
              </a:ext>
            </a:extLst>
          </p:cNvPr>
          <p:cNvGrpSpPr/>
          <p:nvPr/>
        </p:nvGrpSpPr>
        <p:grpSpPr>
          <a:xfrm>
            <a:off x="1213376" y="2533423"/>
            <a:ext cx="3372315" cy="2193677"/>
            <a:chOff x="1213376" y="2533423"/>
            <a:chExt cx="3372315" cy="219367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B59055C0-4F39-410C-8545-506828D75A64}"/>
                </a:ext>
              </a:extLst>
            </p:cNvPr>
            <p:cNvSpPr txBox="1"/>
            <p:nvPr/>
          </p:nvSpPr>
          <p:spPr>
            <a:xfrm>
              <a:off x="1849044" y="2533423"/>
              <a:ext cx="2736647" cy="2193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vi-VN" sz="2400" dirty="0"/>
                <a:t>khối trụ;</a:t>
              </a:r>
            </a:p>
            <a:p>
              <a:pPr>
                <a:lnSpc>
                  <a:spcPct val="200000"/>
                </a:lnSpc>
              </a:pPr>
              <a:r>
                <a:rPr lang="vi-VN" sz="2400" dirty="0"/>
                <a:t>khối cầu;</a:t>
              </a:r>
            </a:p>
            <a:p>
              <a:pPr>
                <a:lnSpc>
                  <a:spcPct val="200000"/>
                </a:lnSpc>
              </a:pPr>
              <a:r>
                <a:rPr lang="vi-VN" sz="2400" dirty="0"/>
                <a:t>khối hộp chữ nhật.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xmlns="" id="{23523345-E7B6-461E-BB49-456B6E6F5663}"/>
                </a:ext>
              </a:extLst>
            </p:cNvPr>
            <p:cNvSpPr/>
            <p:nvPr/>
          </p:nvSpPr>
          <p:spPr>
            <a:xfrm>
              <a:off x="1213376" y="2646022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xmlns="" id="{AC958ADE-50C9-44F0-9DB0-1BC434E4B222}"/>
                </a:ext>
              </a:extLst>
            </p:cNvPr>
            <p:cNvSpPr/>
            <p:nvPr/>
          </p:nvSpPr>
          <p:spPr>
            <a:xfrm>
              <a:off x="1213376" y="3429000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xmlns="" id="{B5DEB1A1-16F9-4978-8EE4-1E56762BC283}"/>
                </a:ext>
              </a:extLst>
            </p:cNvPr>
            <p:cNvSpPr/>
            <p:nvPr/>
          </p:nvSpPr>
          <p:spPr>
            <a:xfrm>
              <a:off x="1213376" y="4181590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DA08BA0-B040-4396-95E1-58E6894203EA}"/>
              </a:ext>
            </a:extLst>
          </p:cNvPr>
          <p:cNvSpPr txBox="1"/>
          <p:nvPr/>
        </p:nvSpPr>
        <p:spPr>
          <a:xfrm>
            <a:off x="5040253" y="1687037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17A2901-6D47-404F-A53E-73472CF87D71}"/>
              </a:ext>
            </a:extLst>
          </p:cNvPr>
          <p:cNvSpPr txBox="1"/>
          <p:nvPr/>
        </p:nvSpPr>
        <p:spPr>
          <a:xfrm>
            <a:off x="7299331" y="1687037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7561A831-C48E-4668-B193-15CC4CB06672}"/>
              </a:ext>
            </a:extLst>
          </p:cNvPr>
          <p:cNvSpPr txBox="1"/>
          <p:nvPr/>
        </p:nvSpPr>
        <p:spPr>
          <a:xfrm>
            <a:off x="8126622" y="4189201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E7AEF929-3D7C-4121-BC11-F43241347F83}"/>
              </a:ext>
            </a:extLst>
          </p:cNvPr>
          <p:cNvSpPr txBox="1"/>
          <p:nvPr/>
        </p:nvSpPr>
        <p:spPr>
          <a:xfrm>
            <a:off x="10759462" y="4181590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xmlns="" id="{1C1CC1E3-B850-4541-91E3-54EAF4C24E82}"/>
              </a:ext>
            </a:extLst>
          </p:cNvPr>
          <p:cNvSpPr/>
          <p:nvPr/>
        </p:nvSpPr>
        <p:spPr>
          <a:xfrm>
            <a:off x="1206021" y="2642847"/>
            <a:ext cx="582425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4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97F8959A-079E-4FC3-B6FE-75476C13BDB9}"/>
              </a:ext>
            </a:extLst>
          </p:cNvPr>
          <p:cNvSpPr txBox="1"/>
          <p:nvPr/>
        </p:nvSpPr>
        <p:spPr>
          <a:xfrm>
            <a:off x="6176174" y="4189200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xmlns="" id="{50C34F92-D74E-4482-88D3-10ED929CE0C0}"/>
              </a:ext>
            </a:extLst>
          </p:cNvPr>
          <p:cNvSpPr/>
          <p:nvPr/>
        </p:nvSpPr>
        <p:spPr>
          <a:xfrm>
            <a:off x="1206020" y="3427633"/>
            <a:ext cx="582425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89171F40-3D9D-42CB-9439-B452047BDC98}"/>
              </a:ext>
            </a:extLst>
          </p:cNvPr>
          <p:cNvSpPr txBox="1"/>
          <p:nvPr/>
        </p:nvSpPr>
        <p:spPr>
          <a:xfrm>
            <a:off x="5150264" y="419272"/>
            <a:ext cx="498855" cy="769441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163A3C12-3E79-4C77-81FD-DA56DAE7A5CD}"/>
              </a:ext>
            </a:extLst>
          </p:cNvPr>
          <p:cNvSpPr txBox="1"/>
          <p:nvPr/>
        </p:nvSpPr>
        <p:spPr>
          <a:xfrm>
            <a:off x="4541398" y="2185361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0C6C8DA3-F634-414A-BA03-C24B317C751A}"/>
              </a:ext>
            </a:extLst>
          </p:cNvPr>
          <p:cNvSpPr txBox="1"/>
          <p:nvPr/>
        </p:nvSpPr>
        <p:spPr>
          <a:xfrm>
            <a:off x="4515885" y="3191532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FEBBFE17-5723-4EB2-8794-21D3EF76F8FA}"/>
              </a:ext>
            </a:extLst>
          </p:cNvPr>
          <p:cNvSpPr txBox="1"/>
          <p:nvPr/>
        </p:nvSpPr>
        <p:spPr>
          <a:xfrm>
            <a:off x="6506336" y="2920346"/>
            <a:ext cx="498855" cy="769441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1CF18D27-F309-42CE-A8E2-D006843A281A}"/>
              </a:ext>
            </a:extLst>
          </p:cNvPr>
          <p:cNvSpPr txBox="1"/>
          <p:nvPr/>
        </p:nvSpPr>
        <p:spPr>
          <a:xfrm>
            <a:off x="8126621" y="2424826"/>
            <a:ext cx="498855" cy="769441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65E62E50-086B-4C9F-BE3B-83E6701D7CA6}"/>
              </a:ext>
            </a:extLst>
          </p:cNvPr>
          <p:cNvSpPr txBox="1"/>
          <p:nvPr/>
        </p:nvSpPr>
        <p:spPr>
          <a:xfrm>
            <a:off x="10790152" y="2676997"/>
            <a:ext cx="498855" cy="769441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xmlns="" id="{C5F67998-63BB-436E-B65A-21BB7826BC00}"/>
              </a:ext>
            </a:extLst>
          </p:cNvPr>
          <p:cNvSpPr/>
          <p:nvPr/>
        </p:nvSpPr>
        <p:spPr>
          <a:xfrm>
            <a:off x="1206019" y="4175077"/>
            <a:ext cx="582425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087A8F08-998B-46BC-A147-21D33109FBAF}"/>
              </a:ext>
            </a:extLst>
          </p:cNvPr>
          <p:cNvSpPr txBox="1"/>
          <p:nvPr/>
        </p:nvSpPr>
        <p:spPr>
          <a:xfrm>
            <a:off x="309716" y="5209722"/>
            <a:ext cx="11665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smtClean="0"/>
              <a:t>b</a:t>
            </a:r>
            <a:r>
              <a:rPr lang="en-US" sz="3600" smtClean="0"/>
              <a:t>.</a:t>
            </a:r>
            <a:r>
              <a:rPr lang="vi-VN" sz="3600" smtClean="0"/>
              <a:t> </a:t>
            </a:r>
            <a:r>
              <a:rPr lang="vi-VN" sz="3600" dirty="0"/>
              <a:t>Hãy sử dụng các khối trong bộ đồ dùng học tập để xếp thành hình mà em thích.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DD8B8AF-CCB9-4B42-A678-FD12F231B684}"/>
              </a:ext>
            </a:extLst>
          </p:cNvPr>
          <p:cNvSpPr txBox="1"/>
          <p:nvPr/>
        </p:nvSpPr>
        <p:spPr>
          <a:xfrm>
            <a:off x="193661" y="174262"/>
            <a:ext cx="2607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1.   a. Số?</a:t>
            </a:r>
            <a:endParaRPr lang="vi-VN" sz="4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AA45664-BF75-41E4-99B0-1ACADE50A4D5}"/>
              </a:ext>
            </a:extLst>
          </p:cNvPr>
          <p:cNvSpPr txBox="1"/>
          <p:nvPr/>
        </p:nvSpPr>
        <p:spPr>
          <a:xfrm>
            <a:off x="193661" y="965637"/>
            <a:ext cx="40404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Trong hình bên có:</a:t>
            </a:r>
          </a:p>
        </p:txBody>
      </p:sp>
    </p:spTree>
    <p:extLst>
      <p:ext uri="{BB962C8B-B14F-4D97-AF65-F5344CB8AC3E}">
        <p14:creationId xmlns:p14="http://schemas.microsoft.com/office/powerpoint/2010/main" val="252063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9" grpId="0" animBg="1"/>
      <p:bldP spid="50" grpId="0" animBg="1"/>
      <p:bldP spid="51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63D36D8-9B87-4523-8F0C-D7362E3F9013}"/>
              </a:ext>
            </a:extLst>
          </p:cNvPr>
          <p:cNvSpPr/>
          <p:nvPr/>
        </p:nvSpPr>
        <p:spPr>
          <a:xfrm>
            <a:off x="291334" y="359020"/>
            <a:ext cx="514112" cy="51104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vi-VN" sz="4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88241F6-79CB-4CE8-BFBB-93370766738A}"/>
              </a:ext>
            </a:extLst>
          </p:cNvPr>
          <p:cNvSpPr txBox="1"/>
          <p:nvPr/>
        </p:nvSpPr>
        <p:spPr>
          <a:xfrm>
            <a:off x="1044389" y="389638"/>
            <a:ext cx="1054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/>
              <a:t>Chọn hình thích hợp đặt vào vị trí trên cùng.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7897CB9D-8912-40C5-A195-06208789C927}"/>
              </a:ext>
            </a:extLst>
          </p:cNvPr>
          <p:cNvSpPr/>
          <p:nvPr/>
        </p:nvSpPr>
        <p:spPr>
          <a:xfrm>
            <a:off x="7597892" y="3182248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58BABD6-6163-470F-930E-D95B946AAF18}"/>
              </a:ext>
            </a:extLst>
          </p:cNvPr>
          <p:cNvGrpSpPr/>
          <p:nvPr/>
        </p:nvGrpSpPr>
        <p:grpSpPr>
          <a:xfrm>
            <a:off x="1044389" y="2094333"/>
            <a:ext cx="9201150" cy="3886200"/>
            <a:chOff x="3941343" y="435454"/>
            <a:chExt cx="6931228" cy="27004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CF15274E-EE2C-4BDF-BA79-175263C12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41343" y="435454"/>
              <a:ext cx="4745648" cy="2700475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9371D9F3-87D4-4AC4-993B-248A94CD2A07}"/>
                </a:ext>
              </a:extLst>
            </p:cNvPr>
            <p:cNvGrpSpPr/>
            <p:nvPr/>
          </p:nvGrpSpPr>
          <p:grpSpPr>
            <a:xfrm>
              <a:off x="8896213" y="462423"/>
              <a:ext cx="1976358" cy="2563397"/>
              <a:chOff x="9219770" y="413630"/>
              <a:chExt cx="1976358" cy="2563397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xmlns="" id="{CF90743E-CA86-4745-9891-8093566E99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792363" y="413630"/>
                <a:ext cx="1403765" cy="2563397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07ADDA25-1B34-499E-8F4E-D6503C5DDB90}"/>
                  </a:ext>
                </a:extLst>
              </p:cNvPr>
              <p:cNvSpPr txBox="1"/>
              <p:nvPr/>
            </p:nvSpPr>
            <p:spPr>
              <a:xfrm>
                <a:off x="9219770" y="607530"/>
                <a:ext cx="57259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solidFill>
                      <a:srgbClr val="ED008C"/>
                    </a:solidFill>
                  </a:rPr>
                  <a:t>A.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64698BAC-A6AC-4D56-805C-079A5CDFDFE9}"/>
                  </a:ext>
                </a:extLst>
              </p:cNvPr>
              <p:cNvSpPr txBox="1"/>
              <p:nvPr/>
            </p:nvSpPr>
            <p:spPr>
              <a:xfrm>
                <a:off x="9219770" y="1138689"/>
                <a:ext cx="57259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solidFill>
                      <a:srgbClr val="ED008C"/>
                    </a:solidFill>
                  </a:rPr>
                  <a:t>B.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CF44F892-0BE0-42AC-8106-4D1DC2C91799}"/>
                  </a:ext>
                </a:extLst>
              </p:cNvPr>
              <p:cNvSpPr txBox="1"/>
              <p:nvPr/>
            </p:nvSpPr>
            <p:spPr>
              <a:xfrm>
                <a:off x="9219770" y="1733213"/>
                <a:ext cx="59503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solidFill>
                      <a:srgbClr val="ED008C"/>
                    </a:solidFill>
                  </a:rPr>
                  <a:t>C.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99E263BE-2576-48C4-94F4-5E9840976E58}"/>
                  </a:ext>
                </a:extLst>
              </p:cNvPr>
              <p:cNvSpPr txBox="1"/>
              <p:nvPr/>
            </p:nvSpPr>
            <p:spPr>
              <a:xfrm>
                <a:off x="9219770" y="2341052"/>
                <a:ext cx="59503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solidFill>
                      <a:srgbClr val="ED008C"/>
                    </a:solidFill>
                  </a:rPr>
                  <a:t>D.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0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98106209-AD36-417B-BAB8-3988D1685AB4}"/>
              </a:ext>
            </a:extLst>
          </p:cNvPr>
          <p:cNvSpPr/>
          <p:nvPr/>
        </p:nvSpPr>
        <p:spPr>
          <a:xfrm>
            <a:off x="415674" y="670524"/>
            <a:ext cx="580197" cy="51104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  <a:endParaRPr lang="vi-VN" sz="4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C97D27A-5E95-4330-922B-A677B3EA6C5A}"/>
              </a:ext>
            </a:extLst>
          </p:cNvPr>
          <p:cNvSpPr txBox="1"/>
          <p:nvPr/>
        </p:nvSpPr>
        <p:spPr>
          <a:xfrm>
            <a:off x="1039915" y="640544"/>
            <a:ext cx="8595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dirty="0"/>
              <a:t>Chọn hình thích hợp đặt vào dấu “?”.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A179D2A-6BAE-458F-ABD0-834F4AAC8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9935" y="1967002"/>
            <a:ext cx="9762934" cy="28265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0BFDB9B-44C2-4F70-96CC-6291F15652E2}"/>
              </a:ext>
            </a:extLst>
          </p:cNvPr>
          <p:cNvSpPr/>
          <p:nvPr/>
        </p:nvSpPr>
        <p:spPr>
          <a:xfrm>
            <a:off x="1268536" y="2082652"/>
            <a:ext cx="3105636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95D6576-9661-495A-8826-56A63B5F6A69}"/>
              </a:ext>
            </a:extLst>
          </p:cNvPr>
          <p:cNvSpPr/>
          <p:nvPr/>
        </p:nvSpPr>
        <p:spPr>
          <a:xfrm>
            <a:off x="4445387" y="2082651"/>
            <a:ext cx="3105636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8552061-E71C-4B59-9D6C-34CFBAEC4097}"/>
              </a:ext>
            </a:extLst>
          </p:cNvPr>
          <p:cNvSpPr/>
          <p:nvPr/>
        </p:nvSpPr>
        <p:spPr>
          <a:xfrm>
            <a:off x="7622238" y="2082651"/>
            <a:ext cx="3105636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503EF4D-8BEB-48B8-8872-FE2018463190}"/>
              </a:ext>
            </a:extLst>
          </p:cNvPr>
          <p:cNvSpPr/>
          <p:nvPr/>
        </p:nvSpPr>
        <p:spPr>
          <a:xfrm>
            <a:off x="2641104" y="1960869"/>
            <a:ext cx="942188" cy="1603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5F0F1E2-68AF-4B83-848B-E1802E7A5F35}"/>
              </a:ext>
            </a:extLst>
          </p:cNvPr>
          <p:cNvSpPr/>
          <p:nvPr/>
        </p:nvSpPr>
        <p:spPr>
          <a:xfrm>
            <a:off x="5824983" y="1952162"/>
            <a:ext cx="942188" cy="1603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6532E822-A254-4BE0-94C5-39212D69D2E9}"/>
              </a:ext>
            </a:extLst>
          </p:cNvPr>
          <p:cNvSpPr/>
          <p:nvPr/>
        </p:nvSpPr>
        <p:spPr>
          <a:xfrm>
            <a:off x="8888725" y="1953283"/>
            <a:ext cx="942188" cy="1603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4EB6D435-2566-486A-93AE-0A36D8D7BB7D}"/>
              </a:ext>
            </a:extLst>
          </p:cNvPr>
          <p:cNvSpPr/>
          <p:nvPr/>
        </p:nvSpPr>
        <p:spPr>
          <a:xfrm>
            <a:off x="6162087" y="4134386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801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xmlns="" id="{57456992-8066-401D-88FF-F5179C64DA89}"/>
              </a:ext>
            </a:extLst>
          </p:cNvPr>
          <p:cNvSpPr/>
          <p:nvPr/>
        </p:nvSpPr>
        <p:spPr>
          <a:xfrm>
            <a:off x="86846" y="261068"/>
            <a:ext cx="614194" cy="57713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4</a:t>
            </a:r>
            <a:endParaRPr lang="vi-VN" sz="44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A86E496-7A7E-452C-9CAE-202DBE8D8011}"/>
              </a:ext>
            </a:extLst>
          </p:cNvPr>
          <p:cNvSpPr txBox="1"/>
          <p:nvPr/>
        </p:nvSpPr>
        <p:spPr>
          <a:xfrm>
            <a:off x="933790" y="284363"/>
            <a:ext cx="31151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/>
              <a:t>Đi theo các vật có dạng khối trụ hoặc khối cầu, cá ngựa sẽ đến lối ra nào?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04F8179-153D-447A-8862-343C5165F3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94775" y="479730"/>
            <a:ext cx="7037916" cy="58985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xmlns="" id="{6308B59E-E6C8-4432-BBCC-7F5BE2D66760}"/>
              </a:ext>
            </a:extLst>
          </p:cNvPr>
          <p:cNvSpPr/>
          <p:nvPr/>
        </p:nvSpPr>
        <p:spPr>
          <a:xfrm>
            <a:off x="5268552" y="664861"/>
            <a:ext cx="762396" cy="105488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72FB56F2-4427-49E0-877B-5F27501E2F0E}"/>
              </a:ext>
            </a:extLst>
          </p:cNvPr>
          <p:cNvSpPr/>
          <p:nvPr/>
        </p:nvSpPr>
        <p:spPr>
          <a:xfrm>
            <a:off x="6183250" y="664861"/>
            <a:ext cx="762396" cy="105488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D5C8B016-FCFD-4C50-9AF7-C9FEEA9846C9}"/>
              </a:ext>
            </a:extLst>
          </p:cNvPr>
          <p:cNvSpPr/>
          <p:nvPr/>
        </p:nvSpPr>
        <p:spPr>
          <a:xfrm>
            <a:off x="7051337" y="664861"/>
            <a:ext cx="762396" cy="105488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EACFC6D8-FB53-46A6-AEA1-A9C0A340A7BF}"/>
              </a:ext>
            </a:extLst>
          </p:cNvPr>
          <p:cNvSpPr/>
          <p:nvPr/>
        </p:nvSpPr>
        <p:spPr>
          <a:xfrm>
            <a:off x="7942729" y="664861"/>
            <a:ext cx="762396" cy="105488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C781E30-CF32-4485-98BF-149A799E83B3}"/>
              </a:ext>
            </a:extLst>
          </p:cNvPr>
          <p:cNvSpPr/>
          <p:nvPr/>
        </p:nvSpPr>
        <p:spPr>
          <a:xfrm>
            <a:off x="8875314" y="664861"/>
            <a:ext cx="762396" cy="105488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38F97442-FF23-4135-8729-34D091A878C3}"/>
              </a:ext>
            </a:extLst>
          </p:cNvPr>
          <p:cNvSpPr/>
          <p:nvPr/>
        </p:nvSpPr>
        <p:spPr>
          <a:xfrm>
            <a:off x="9807899" y="664861"/>
            <a:ext cx="762396" cy="105488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52C6A7EC-BBC0-44EB-8AC2-E6BED123C2E4}"/>
              </a:ext>
            </a:extLst>
          </p:cNvPr>
          <p:cNvSpPr/>
          <p:nvPr/>
        </p:nvSpPr>
        <p:spPr>
          <a:xfrm>
            <a:off x="9807899" y="1645920"/>
            <a:ext cx="762396" cy="84174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DFF8EBF1-543F-4DB3-B0F6-859EEA6AE6FD}"/>
              </a:ext>
            </a:extLst>
          </p:cNvPr>
          <p:cNvSpPr/>
          <p:nvPr/>
        </p:nvSpPr>
        <p:spPr>
          <a:xfrm>
            <a:off x="9807899" y="2402437"/>
            <a:ext cx="762396" cy="84174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01B8390C-A9DD-4E48-8C15-B19213D08A94}"/>
              </a:ext>
            </a:extLst>
          </p:cNvPr>
          <p:cNvSpPr/>
          <p:nvPr/>
        </p:nvSpPr>
        <p:spPr>
          <a:xfrm>
            <a:off x="9807899" y="3258673"/>
            <a:ext cx="762396" cy="98977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5D8FECD5-2728-4BDB-8346-8CC09AD58881}"/>
              </a:ext>
            </a:extLst>
          </p:cNvPr>
          <p:cNvSpPr/>
          <p:nvPr/>
        </p:nvSpPr>
        <p:spPr>
          <a:xfrm>
            <a:off x="9807899" y="4122259"/>
            <a:ext cx="762396" cy="73075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8711239C-2C7A-4D29-B559-17E7C2278AEF}"/>
              </a:ext>
            </a:extLst>
          </p:cNvPr>
          <p:cNvSpPr/>
          <p:nvPr/>
        </p:nvSpPr>
        <p:spPr>
          <a:xfrm>
            <a:off x="9509760" y="5088200"/>
            <a:ext cx="1364566" cy="12900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A1E5CD1E-0475-4C7A-97AE-FC6EAD5C5AB6}"/>
              </a:ext>
            </a:extLst>
          </p:cNvPr>
          <p:cNvCxnSpPr/>
          <p:nvPr/>
        </p:nvCxnSpPr>
        <p:spPr>
          <a:xfrm>
            <a:off x="1069368" y="2082031"/>
            <a:ext cx="15366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DCC8A065-549E-4F63-BB8F-7A5E9777F7DB}"/>
              </a:ext>
            </a:extLst>
          </p:cNvPr>
          <p:cNvCxnSpPr>
            <a:cxnSpLocks/>
          </p:cNvCxnSpPr>
          <p:nvPr/>
        </p:nvCxnSpPr>
        <p:spPr>
          <a:xfrm>
            <a:off x="1091276" y="2734419"/>
            <a:ext cx="17738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61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44" grpId="0" animBg="1"/>
      <p:bldP spid="45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715022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3478117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</a:t>
            </a:r>
            <a:r>
              <a:rPr lang="en-US" sz="4400" smtClean="0"/>
              <a:t>4, 5, 6, 7, 8 tr 23 + 24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</a:t>
            </a:r>
            <a:r>
              <a:rPr lang="en-US" sz="4400" smtClean="0"/>
              <a:t>1, 2, 3, 4 tr 35 + 36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41353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251</Words>
  <Application>Microsoft Office PowerPoint</Application>
  <PresentationFormat>Custom</PresentationFormat>
  <Paragraphs>58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Office Theme</vt:lpstr>
      <vt:lpstr>3_Office 主题​​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242</cp:revision>
  <dcterms:created xsi:type="dcterms:W3CDTF">2021-06-02T01:34:28Z</dcterms:created>
  <dcterms:modified xsi:type="dcterms:W3CDTF">2023-02-22T09:06:32Z</dcterms:modified>
</cp:coreProperties>
</file>