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m4a" ContentType="audio/unknown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media5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4" r:id="rId2"/>
    <p:sldMasterId id="2147483808" r:id="rId3"/>
    <p:sldMasterId id="2147483846" r:id="rId4"/>
  </p:sldMasterIdLst>
  <p:notesMasterIdLst>
    <p:notesMasterId r:id="rId25"/>
  </p:notesMasterIdLst>
  <p:sldIdLst>
    <p:sldId id="384" r:id="rId5"/>
    <p:sldId id="260" r:id="rId6"/>
    <p:sldId id="268" r:id="rId7"/>
    <p:sldId id="283" r:id="rId8"/>
    <p:sldId id="270" r:id="rId9"/>
    <p:sldId id="552" r:id="rId10"/>
    <p:sldId id="271" r:id="rId11"/>
    <p:sldId id="272" r:id="rId12"/>
    <p:sldId id="273" r:id="rId13"/>
    <p:sldId id="560" r:id="rId14"/>
    <p:sldId id="568" r:id="rId15"/>
    <p:sldId id="562" r:id="rId16"/>
    <p:sldId id="563" r:id="rId17"/>
    <p:sldId id="564" r:id="rId18"/>
    <p:sldId id="256" r:id="rId19"/>
    <p:sldId id="565" r:id="rId20"/>
    <p:sldId id="566" r:id="rId21"/>
    <p:sldId id="267" r:id="rId22"/>
    <p:sldId id="567" r:id="rId23"/>
    <p:sldId id="266" r:id="rId24"/>
  </p:sldIdLst>
  <p:sldSz cx="12192000" cy="6858000"/>
  <p:notesSz cx="6858000" cy="9144000"/>
  <p:custDataLst>
    <p:tags r:id="rId26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BC36"/>
    <a:srgbClr val="B2B2B2"/>
    <a:srgbClr val="C0F2D5"/>
    <a:srgbClr val="668575"/>
    <a:srgbClr val="FCD5B5"/>
    <a:srgbClr val="FFF32E"/>
    <a:srgbClr val="FFFABE"/>
    <a:srgbClr val="C6E9FD"/>
    <a:srgbClr val="FFF79A"/>
    <a:srgbClr val="FDC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7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AC78A-97ED-4712-BDB7-ECD69BA9F6BD}" type="datetimeFigureOut">
              <a:rPr lang="vi-VN" smtClean="0"/>
              <a:t>07/12/2022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D6A86-94E1-4EDB-A4E9-C9B1DB95CE4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553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9517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4394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9317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9764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876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2496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0150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D6A86-94E1-4EDB-A4E9-C9B1DB95CE4F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951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68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916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425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2953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9426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4340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827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0488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0676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4271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367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71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41094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0866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696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532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753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4047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33708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721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104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838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906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447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325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5182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25524733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8452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664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1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550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30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73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686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5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401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015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92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448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4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156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2105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06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780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59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703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214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787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072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0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" y="4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4" y="3676183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30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3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3" y="5372104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9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8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7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9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3" y="4648054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4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32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80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815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5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57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GI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2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6" Type="http://schemas.openxmlformats.org/officeDocument/2006/relationships/image" Target="../media/image20.png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5" Type="http://schemas.microsoft.com/office/2007/relationships/hdphoto" Target="../media/hdphoto7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5" Type="http://schemas.microsoft.com/office/2007/relationships/hdphoto" Target="../media/hdphoto8.wdp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microsoft.com/office/2007/relationships/media" Target="../media/media4.mp3"/><Relationship Id="rId7" Type="http://schemas.openxmlformats.org/officeDocument/2006/relationships/image" Target="../media/image29.png"/><Relationship Id="rId12" Type="http://schemas.openxmlformats.org/officeDocument/2006/relationships/image" Target="../media/image19.png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audio" Target="../media/media5.wav"/><Relationship Id="rId16" Type="http://schemas.openxmlformats.org/officeDocument/2006/relationships/image" Target="../media/image44.png"/><Relationship Id="rId1" Type="http://schemas.microsoft.com/office/2007/relationships/media" Target="../media/media5.wav"/><Relationship Id="rId6" Type="http://schemas.openxmlformats.org/officeDocument/2006/relationships/audio" Target="../media/audio1.wav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43.emf"/><Relationship Id="rId10" Type="http://schemas.openxmlformats.org/officeDocument/2006/relationships/image" Target="../media/image38.png"/><Relationship Id="rId19" Type="http://schemas.openxmlformats.org/officeDocument/2006/relationships/image" Target="../media/image1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8.png"/><Relationship Id="rId18" Type="http://schemas.openxmlformats.org/officeDocument/2006/relationships/image" Target="../media/image46.png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12" Type="http://schemas.openxmlformats.org/officeDocument/2006/relationships/image" Target="../media/image47.png"/><Relationship Id="rId17" Type="http://schemas.openxmlformats.org/officeDocument/2006/relationships/image" Target="../media/image45.png"/><Relationship Id="rId2" Type="http://schemas.openxmlformats.org/officeDocument/2006/relationships/audio" Target="../media/media5.wav"/><Relationship Id="rId16" Type="http://schemas.openxmlformats.org/officeDocument/2006/relationships/image" Target="../media/image44.png"/><Relationship Id="rId1" Type="http://schemas.microsoft.com/office/2007/relationships/media" Target="../media/media5.wav"/><Relationship Id="rId6" Type="http://schemas.openxmlformats.org/officeDocument/2006/relationships/audio" Target="../media/audio1.wav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43.emf"/><Relationship Id="rId10" Type="http://schemas.openxmlformats.org/officeDocument/2006/relationships/image" Target="../media/image38.png"/><Relationship Id="rId19" Type="http://schemas.openxmlformats.org/officeDocument/2006/relationships/image" Target="../media/image1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8.png"/><Relationship Id="rId18" Type="http://schemas.openxmlformats.org/officeDocument/2006/relationships/image" Target="../media/image46.png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12" Type="http://schemas.openxmlformats.org/officeDocument/2006/relationships/image" Target="../media/image47.png"/><Relationship Id="rId17" Type="http://schemas.openxmlformats.org/officeDocument/2006/relationships/image" Target="../media/image45.png"/><Relationship Id="rId2" Type="http://schemas.openxmlformats.org/officeDocument/2006/relationships/audio" Target="../media/media5.wav"/><Relationship Id="rId16" Type="http://schemas.openxmlformats.org/officeDocument/2006/relationships/image" Target="../media/image44.png"/><Relationship Id="rId1" Type="http://schemas.microsoft.com/office/2007/relationships/media" Target="../media/media5.wav"/><Relationship Id="rId6" Type="http://schemas.openxmlformats.org/officeDocument/2006/relationships/audio" Target="../media/audio1.wav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43.emf"/><Relationship Id="rId10" Type="http://schemas.openxmlformats.org/officeDocument/2006/relationships/image" Target="../media/image38.png"/><Relationship Id="rId19" Type="http://schemas.openxmlformats.org/officeDocument/2006/relationships/image" Target="../media/image19.png"/><Relationship Id="rId4" Type="http://schemas.openxmlformats.org/officeDocument/2006/relationships/audio" Target="../media/media6.mp3"/><Relationship Id="rId9" Type="http://schemas.openxmlformats.org/officeDocument/2006/relationships/image" Target="../media/image28.png"/><Relationship Id="rId1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13" Type="http://schemas.openxmlformats.org/officeDocument/2006/relationships/image" Target="../media/image19.png"/><Relationship Id="rId3" Type="http://schemas.openxmlformats.org/officeDocument/2006/relationships/audio" Target="../media/media1.m4a"/><Relationship Id="rId7" Type="http://schemas.openxmlformats.org/officeDocument/2006/relationships/audio" Target="../media/media3.m4a"/><Relationship Id="rId12" Type="http://schemas.microsoft.com/office/2007/relationships/hdphoto" Target="../media/hdphoto2.wdp"/><Relationship Id="rId2" Type="http://schemas.microsoft.com/office/2007/relationships/media" Target="../media/media1.m4a"/><Relationship Id="rId1" Type="http://schemas.openxmlformats.org/officeDocument/2006/relationships/tags" Target="../tags/tag4.xml"/><Relationship Id="rId6" Type="http://schemas.microsoft.com/office/2007/relationships/media" Target="../media/media3.m4a"/><Relationship Id="rId11" Type="http://schemas.openxmlformats.org/officeDocument/2006/relationships/image" Target="../media/image18.png"/><Relationship Id="rId5" Type="http://schemas.openxmlformats.org/officeDocument/2006/relationships/audio" Target="../media/media2.m4a"/><Relationship Id="rId10" Type="http://schemas.openxmlformats.org/officeDocument/2006/relationships/audio" Target="../media/audio1.wav"/><Relationship Id="rId4" Type="http://schemas.microsoft.com/office/2007/relationships/media" Target="../media/media2.m4a"/><Relationship Id="rId9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6" Type="http://schemas.microsoft.com/office/2007/relationships/hdphoto" Target="../media/hdphoto3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ransition spd="slow" advClick="0" advTm="12794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879C4B4-691D-463F-B8BA-4539A4071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100000" l="285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316" y="1328532"/>
            <a:ext cx="5044284" cy="48332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5921FAB-0B02-48C4-8B35-AE2257B1BE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>
            <a:off x="6771338" y="2345974"/>
            <a:ext cx="4070620" cy="2798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B0D66440-D234-4322-934C-8BDB2713F1B5}"/>
              </a:ext>
            </a:extLst>
          </p:cNvPr>
          <p:cNvSpPr/>
          <p:nvPr/>
        </p:nvSpPr>
        <p:spPr>
          <a:xfrm>
            <a:off x="3675458" y="414132"/>
            <a:ext cx="523461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rgbClr val="FF0000"/>
                </a:solidFill>
              </a:rPr>
              <a:t>1 giờ = 60 phút</a:t>
            </a:r>
            <a:endParaRPr lang="vi-VN" sz="540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575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496"/>
    </mc:Choice>
    <mc:Fallback xmlns="">
      <p:transition spd="slow" advClick="0" advTm="71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DB34C22-ACB8-4FC6-98A9-8B9B238352B6}"/>
              </a:ext>
            </a:extLst>
          </p:cNvPr>
          <p:cNvSpPr/>
          <p:nvPr/>
        </p:nvSpPr>
        <p:spPr>
          <a:xfrm>
            <a:off x="2092036" y="1855304"/>
            <a:ext cx="7869382" cy="3233531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FF0000"/>
                </a:solidFill>
              </a:rPr>
              <a:t>Hoạt động</a:t>
            </a:r>
            <a:endParaRPr lang="vi-VN" sz="960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8377964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206B061-C389-43DC-ABCF-5E7C3CDA4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296" y="1517867"/>
            <a:ext cx="11689259" cy="377175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88CBAA4F-FBF6-49F5-ACAC-0153B84ED3E5}"/>
              </a:ext>
            </a:extLst>
          </p:cNvPr>
          <p:cNvSpPr/>
          <p:nvPr/>
        </p:nvSpPr>
        <p:spPr>
          <a:xfrm>
            <a:off x="1039197" y="4557127"/>
            <a:ext cx="414981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58F36331-93EE-42FE-81D1-F4683343B6EF}"/>
              </a:ext>
            </a:extLst>
          </p:cNvPr>
          <p:cNvSpPr/>
          <p:nvPr/>
        </p:nvSpPr>
        <p:spPr>
          <a:xfrm>
            <a:off x="4965400" y="4588280"/>
            <a:ext cx="414981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96E9B89-4999-4C14-B33A-D9A90D60CFF3}"/>
              </a:ext>
            </a:extLst>
          </p:cNvPr>
          <p:cNvGrpSpPr/>
          <p:nvPr/>
        </p:nvGrpSpPr>
        <p:grpSpPr>
          <a:xfrm>
            <a:off x="8878251" y="4184524"/>
            <a:ext cx="639920" cy="584775"/>
            <a:chOff x="8497450" y="4291143"/>
            <a:chExt cx="639920" cy="58477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2776E5E9-B033-47A9-9B7F-C09C3AF16FB0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89D02D56-C45A-4030-8A38-5C301F744976}"/>
                </a:ext>
              </a:extLst>
            </p:cNvPr>
            <p:cNvSpPr/>
            <p:nvPr/>
          </p:nvSpPr>
          <p:spPr>
            <a:xfrm>
              <a:off x="8497450" y="4291143"/>
              <a:ext cx="6399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B15635FE-991E-4D51-AD54-D760611D5F05}"/>
              </a:ext>
            </a:extLst>
          </p:cNvPr>
          <p:cNvSpPr/>
          <p:nvPr/>
        </p:nvSpPr>
        <p:spPr>
          <a:xfrm>
            <a:off x="403337" y="478218"/>
            <a:ext cx="758382" cy="67893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  <a:endParaRPr lang="vi-VN" sz="44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94CEEC4F-F3EE-4944-9AC4-4AFE6FDCDCF0}"/>
              </a:ext>
            </a:extLst>
          </p:cNvPr>
          <p:cNvGrpSpPr/>
          <p:nvPr/>
        </p:nvGrpSpPr>
        <p:grpSpPr>
          <a:xfrm>
            <a:off x="1330449" y="432965"/>
            <a:ext cx="1898504" cy="814694"/>
            <a:chOff x="1870518" y="1340232"/>
            <a:chExt cx="1246867" cy="814694"/>
          </a:xfrm>
        </p:grpSpPr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0C68ACF3-119F-4BEA-94F3-3EF470909890}"/>
                </a:ext>
              </a:extLst>
            </p:cNvPr>
            <p:cNvGrpSpPr/>
            <p:nvPr/>
          </p:nvGrpSpPr>
          <p:grpSpPr>
            <a:xfrm>
              <a:off x="1870518" y="1385485"/>
              <a:ext cx="1246867" cy="769441"/>
              <a:chOff x="1870518" y="1385485"/>
              <a:chExt cx="1246867" cy="769441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="" xmlns:a16="http://schemas.microsoft.com/office/drawing/2014/main" id="{FFB0A934-484D-420B-9F3F-BB76C637B985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855205" cy="623768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37453CF8-E6CF-4159-9A18-BEACA05E045A}"/>
                  </a:ext>
                </a:extLst>
              </p:cNvPr>
              <p:cNvSpPr txBox="1"/>
              <p:nvPr/>
            </p:nvSpPr>
            <p:spPr>
              <a:xfrm>
                <a:off x="2003840" y="1385485"/>
                <a:ext cx="111354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400" dirty="0"/>
                  <a:t>Số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2EFF63CC-C5BA-40EE-BB81-8C382FD5F8A3}"/>
                </a:ext>
              </a:extLst>
            </p:cNvPr>
            <p:cNvSpPr txBox="1"/>
            <p:nvPr/>
          </p:nvSpPr>
          <p:spPr>
            <a:xfrm>
              <a:off x="2711085" y="1340232"/>
              <a:ext cx="3276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400" dirty="0"/>
                <a:t>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559A388-A65B-457D-AACD-9A3EF88FB847}"/>
              </a:ext>
            </a:extLst>
          </p:cNvPr>
          <p:cNvSpPr txBox="1"/>
          <p:nvPr/>
        </p:nvSpPr>
        <p:spPr>
          <a:xfrm>
            <a:off x="3228953" y="539772"/>
            <a:ext cx="5309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Nam làm gì lúc mấy giờ?</a:t>
            </a:r>
            <a:endParaRPr lang="vi-VN" sz="3600"/>
          </a:p>
        </p:txBody>
      </p:sp>
    </p:spTree>
    <p:extLst>
      <p:ext uri="{BB962C8B-B14F-4D97-AF65-F5344CB8AC3E}">
        <p14:creationId xmlns:p14="http://schemas.microsoft.com/office/powerpoint/2010/main" val="309943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A4C21873-06A6-4FCF-93D4-2421ADC83FB4}"/>
              </a:ext>
            </a:extLst>
          </p:cNvPr>
          <p:cNvSpPr/>
          <p:nvPr/>
        </p:nvSpPr>
        <p:spPr>
          <a:xfrm>
            <a:off x="0" y="23690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EC0DAC2-2EEE-42F5-993D-15765501148F}"/>
              </a:ext>
            </a:extLst>
          </p:cNvPr>
          <p:cNvSpPr txBox="1"/>
          <p:nvPr/>
        </p:nvSpPr>
        <p:spPr>
          <a:xfrm>
            <a:off x="437322" y="194042"/>
            <a:ext cx="1163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Tìm đồng hồ chỉ thời gian thích hợp với mỗi bức tranh.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21909DC-0973-427E-A76A-AE994131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662" y="1128713"/>
            <a:ext cx="11973338" cy="49117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776E236F-3DFD-476D-AAE1-17DFE55CAA46}"/>
              </a:ext>
            </a:extLst>
          </p:cNvPr>
          <p:cNvCxnSpPr>
            <a:cxnSpLocks/>
          </p:cNvCxnSpPr>
          <p:nvPr/>
        </p:nvCxnSpPr>
        <p:spPr>
          <a:xfrm>
            <a:off x="2624312" y="4446729"/>
            <a:ext cx="6904001" cy="64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E89196E5-3197-4543-917A-4FA8DC0029C5}"/>
              </a:ext>
            </a:extLst>
          </p:cNvPr>
          <p:cNvCxnSpPr>
            <a:cxnSpLocks/>
          </p:cNvCxnSpPr>
          <p:nvPr/>
        </p:nvCxnSpPr>
        <p:spPr>
          <a:xfrm flipV="1">
            <a:off x="2624312" y="4446729"/>
            <a:ext cx="3491375" cy="64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81F2C712-958B-47DB-BB2F-E140076589DB}"/>
              </a:ext>
            </a:extLst>
          </p:cNvPr>
          <p:cNvCxnSpPr>
            <a:cxnSpLocks/>
          </p:cNvCxnSpPr>
          <p:nvPr/>
        </p:nvCxnSpPr>
        <p:spPr>
          <a:xfrm flipV="1">
            <a:off x="6115687" y="4446729"/>
            <a:ext cx="3491375" cy="64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83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A4C21873-06A6-4FCF-93D4-2421ADC83FB4}"/>
              </a:ext>
            </a:extLst>
          </p:cNvPr>
          <p:cNvSpPr/>
          <p:nvPr/>
        </p:nvSpPr>
        <p:spPr>
          <a:xfrm>
            <a:off x="87623" y="31353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EC0DAC2-2EEE-42F5-993D-15765501148F}"/>
              </a:ext>
            </a:extLst>
          </p:cNvPr>
          <p:cNvSpPr txBox="1"/>
          <p:nvPr/>
        </p:nvSpPr>
        <p:spPr>
          <a:xfrm>
            <a:off x="524944" y="313537"/>
            <a:ext cx="11667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 đồng hồ chỉ thời gian thích hợp với mỗi bức tranh.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68A602EC-8F26-47B9-8506-7F037701E27E}"/>
              </a:ext>
            </a:extLst>
          </p:cNvPr>
          <p:cNvGrpSpPr/>
          <p:nvPr/>
        </p:nvGrpSpPr>
        <p:grpSpPr>
          <a:xfrm>
            <a:off x="306284" y="1328738"/>
            <a:ext cx="11595204" cy="5057775"/>
            <a:chOff x="807328" y="2120348"/>
            <a:chExt cx="10078807" cy="3670851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2A64776-BE3C-49BD-A82B-349DD56FA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5865" y="2225536"/>
              <a:ext cx="9580270" cy="356566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A90D3DC-3AB0-4ED7-8C2C-BFEAB966B349}"/>
                </a:ext>
              </a:extLst>
            </p:cNvPr>
            <p:cNvSpPr txBox="1"/>
            <p:nvPr/>
          </p:nvSpPr>
          <p:spPr>
            <a:xfrm>
              <a:off x="807328" y="2120348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F4CDC1E2-036D-4123-9C5D-377A4CCDF081}"/>
                </a:ext>
              </a:extLst>
            </p:cNvPr>
            <p:cNvSpPr txBox="1"/>
            <p:nvPr/>
          </p:nvSpPr>
          <p:spPr>
            <a:xfrm>
              <a:off x="5866610" y="2120348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07230767-DA49-42E8-8BC7-19F3B4550084}"/>
              </a:ext>
            </a:extLst>
          </p:cNvPr>
          <p:cNvSpPr/>
          <p:nvPr/>
        </p:nvSpPr>
        <p:spPr>
          <a:xfrm>
            <a:off x="3107124" y="5434375"/>
            <a:ext cx="583093" cy="6426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483D6C8E-68F6-4AB2-BE00-DAF7E1680CFD}"/>
              </a:ext>
            </a:extLst>
          </p:cNvPr>
          <p:cNvSpPr/>
          <p:nvPr/>
        </p:nvSpPr>
        <p:spPr>
          <a:xfrm>
            <a:off x="8902698" y="5405799"/>
            <a:ext cx="583093" cy="6426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1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=""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3751" end="29864.3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ransition spd="slow" advClick="0" advTm="3160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894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894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10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Điền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số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thích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hợp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vào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chỗ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chấm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1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ngày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= ……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giờ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01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60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10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15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30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250739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Điền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số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thích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hợp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vào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chỗ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chấm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1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giờ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= …… </a:t>
                </a:r>
                <a:r>
                  <a:rPr lang="en-US" sz="4800" dirty="0" err="1" smtClean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phút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02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653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6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giờ</a:t>
              </a: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chiều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5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giờ</a:t>
              </a: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tối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5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giờ</a:t>
              </a: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chiều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6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giờ</a:t>
              </a:r>
              <a:r>
                <a:rPr lang="en-US" sz="44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 </a:t>
              </a:r>
              <a:r>
                <a:rPr lang="en-US" sz="4400" dirty="0" err="1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tối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18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giờ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còn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có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cách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gọi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khác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là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gì</a:t>
                </a:r>
                <a:r>
                  <a:rPr lang="en-US" sz="48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?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94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5729755" y="326187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</a:t>
            </a:r>
          </a:p>
        </p:txBody>
      </p:sp>
    </p:spTree>
    <p:extLst>
      <p:ext uri="{BB962C8B-B14F-4D97-AF65-F5344CB8AC3E}">
        <p14:creationId xmlns:p14="http://schemas.microsoft.com/office/powerpoint/2010/main" val="384909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7372" y="1780520"/>
            <a:ext cx="7344165" cy="3586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29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NGÀY - GIỜ,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GIỜ - PHÚT</a:t>
            </a:r>
            <a:endParaRPr kumimoji="0" lang="en-US" sz="6600" b="0" i="0" u="none" strike="noStrike" kern="1200" cap="none" spc="0" normalizeH="0" baseline="0" noProof="0" dirty="0">
              <a:ln>
                <a:solidFill>
                  <a:srgbClr val="4F81BD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6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237292" y="301896"/>
            <a:ext cx="5919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NGÀY - GIỜ, GIỜ - PHÚT, NGÀY - THÁNG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985934-4C0B-47FE-9263-F1822EE27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="" xmlns:a16="http://schemas.microsoft.com/office/drawing/2014/main" id="{789A4B02-83E1-41DE-9367-4E1357B5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206" t="51297" r="-1170" b="-4757"/>
          <a:stretch/>
        </p:blipFill>
        <p:spPr>
          <a:xfrm rot="17860501" flipH="1">
            <a:off x="387548" y="1875139"/>
            <a:ext cx="1586549" cy="2047231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="" xmlns:a16="http://schemas.microsoft.com/office/drawing/2014/main" id="{452D41F7-37DD-4577-B0F3-59D5EF80A2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893" r="85748"/>
          <a:stretch/>
        </p:blipFill>
        <p:spPr>
          <a:xfrm rot="17758331">
            <a:off x="10333371" y="4843792"/>
            <a:ext cx="1772966" cy="1514004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="" xmlns:a16="http://schemas.microsoft.com/office/drawing/2014/main" id="{AC84ED0C-71D2-4BDA-92D7-6A97FE8A4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05" t="48165" r="-1170" b="-4757"/>
          <a:stretch/>
        </p:blipFill>
        <p:spPr>
          <a:xfrm flipH="1">
            <a:off x="7224656" y="4893350"/>
            <a:ext cx="1790699" cy="1964650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="" xmlns:a16="http://schemas.microsoft.com/office/drawing/2014/main" id="{7E21CC16-F51F-4939-8C94-2C27ECED9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3025690" y="5990601"/>
            <a:ext cx="2133601" cy="1734797"/>
          </a:xfrm>
          <a:prstGeom prst="rect">
            <a:avLst/>
          </a:prstGeom>
        </p:spPr>
      </p:pic>
      <p:pic>
        <p:nvPicPr>
          <p:cNvPr id="24" name="图片 7">
            <a:extLst>
              <a:ext uri="{FF2B5EF4-FFF2-40B4-BE49-F238E27FC236}">
                <a16:creationId xmlns="" xmlns:a16="http://schemas.microsoft.com/office/drawing/2014/main" id="{A13EFF7A-6323-4973-A8E1-72DD661D12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62" t="5712" r="64708" b="50189"/>
          <a:stretch/>
        </p:blipFill>
        <p:spPr>
          <a:xfrm flipH="1">
            <a:off x="-96626" y="4102660"/>
            <a:ext cx="3190554" cy="2478981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="" xmlns:a16="http://schemas.microsoft.com/office/drawing/2014/main" id="{0104D1AD-19B3-47C1-A370-A7225A567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rot="14945965" flipH="1">
            <a:off x="10149150" y="1779170"/>
            <a:ext cx="2351823" cy="198483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F4D64CF5-CC31-46FE-864E-1398D05C3E2C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214A04D3-8C91-4DBC-8BEA-F1A223838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8" name="图片 2">
              <a:extLst>
                <a:ext uri="{FF2B5EF4-FFF2-40B4-BE49-F238E27FC236}">
                  <a16:creationId xmlns="" xmlns:a16="http://schemas.microsoft.com/office/drawing/2014/main" id="{D2FA1984-079D-489B-9842-C44CEEE45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pic>
        <p:nvPicPr>
          <p:cNvPr id="29" name="图片 7">
            <a:extLst>
              <a:ext uri="{FF2B5EF4-FFF2-40B4-BE49-F238E27FC236}">
                <a16:creationId xmlns="" xmlns:a16="http://schemas.microsoft.com/office/drawing/2014/main" id="{3DD81825-EF25-4220-8D4D-2455B6216F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flipH="1">
            <a:off x="1092465" y="-220411"/>
            <a:ext cx="2351823" cy="1984831"/>
          </a:xfrm>
          <a:prstGeom prst="rect">
            <a:avLst/>
          </a:prstGeom>
        </p:spPr>
      </p:pic>
      <p:pic>
        <p:nvPicPr>
          <p:cNvPr id="30" name="图片 7">
            <a:extLst>
              <a:ext uri="{FF2B5EF4-FFF2-40B4-BE49-F238E27FC236}">
                <a16:creationId xmlns="" xmlns:a16="http://schemas.microsoft.com/office/drawing/2014/main" id="{5E2A3F28-0CD5-4819-BD78-B40E0F42E7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5256117" y="-491633"/>
            <a:ext cx="2133601" cy="173479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ADC7DAD-FC0F-405D-B5FE-484750A9A0D6}"/>
              </a:ext>
            </a:extLst>
          </p:cNvPr>
          <p:cNvSpPr txBox="1"/>
          <p:nvPr/>
        </p:nvSpPr>
        <p:spPr>
          <a:xfrm>
            <a:off x="2154145" y="2453765"/>
            <a:ext cx="7633146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biệt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hẹn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gặp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709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954277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2738" y="1892996"/>
            <a:ext cx="8974253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29: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giờ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giờ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phút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1) </a:t>
            </a:r>
          </a:p>
        </p:txBody>
      </p:sp>
    </p:spTree>
    <p:extLst>
      <p:ext uri="{BB962C8B-B14F-4D97-AF65-F5344CB8AC3E}">
        <p14:creationId xmlns:p14="http://schemas.microsoft.com/office/powerpoint/2010/main" val="9744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DB34C22-ACB8-4FC6-98A9-8B9B238352B6}"/>
              </a:ext>
            </a:extLst>
          </p:cNvPr>
          <p:cNvSpPr/>
          <p:nvPr/>
        </p:nvSpPr>
        <p:spPr>
          <a:xfrm>
            <a:off x="2092036" y="1855304"/>
            <a:ext cx="7869382" cy="3233531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FF0000"/>
                </a:solidFill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8099588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8A5F09D-AA6E-47EA-975F-B9C544F38BC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7429" b="4290"/>
          <a:stretch/>
        </p:blipFill>
        <p:spPr>
          <a:xfrm>
            <a:off x="1791011" y="2849218"/>
            <a:ext cx="8825513" cy="360459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13C2304-FA3B-4130-B8AE-08999A3D336E}"/>
              </a:ext>
            </a:extLst>
          </p:cNvPr>
          <p:cNvGrpSpPr/>
          <p:nvPr/>
        </p:nvGrpSpPr>
        <p:grpSpPr>
          <a:xfrm>
            <a:off x="767583" y="1228311"/>
            <a:ext cx="4363790" cy="2073687"/>
            <a:chOff x="2461080" y="1025884"/>
            <a:chExt cx="2106617" cy="1425879"/>
          </a:xfrm>
        </p:grpSpPr>
        <p:sp>
          <p:nvSpPr>
            <p:cNvPr id="4" name="Speech Bubble: Oval 3">
              <a:extLst>
                <a:ext uri="{FF2B5EF4-FFF2-40B4-BE49-F238E27FC236}">
                  <a16:creationId xmlns="" xmlns:a16="http://schemas.microsoft.com/office/drawing/2014/main" id="{8B3797A5-DDB2-4F95-B952-B0B221D3B9D6}"/>
                </a:ext>
              </a:extLst>
            </p:cNvPr>
            <p:cNvSpPr/>
            <p:nvPr/>
          </p:nvSpPr>
          <p:spPr>
            <a:xfrm>
              <a:off x="2461080" y="1025884"/>
              <a:ext cx="2106617" cy="1425879"/>
            </a:xfrm>
            <a:custGeom>
              <a:avLst/>
              <a:gdLst>
                <a:gd name="connsiteX0" fmla="*/ 3503720 w 4308347"/>
                <a:gd name="connsiteY0" fmla="*/ 1699454 h 1406460"/>
                <a:gd name="connsiteX1" fmla="*/ 2633496 w 4308347"/>
                <a:gd name="connsiteY1" fmla="*/ 1388831 h 1406460"/>
                <a:gd name="connsiteX2" fmla="*/ 1429903 w 4308347"/>
                <a:gd name="connsiteY2" fmla="*/ 1365521 h 1406460"/>
                <a:gd name="connsiteX3" fmla="*/ 1374982 w 4308347"/>
                <a:gd name="connsiteY3" fmla="*/ 47616 h 1406460"/>
                <a:gd name="connsiteX4" fmla="*/ 2594339 w 4308347"/>
                <a:gd name="connsiteY4" fmla="*/ 14837 h 1406460"/>
                <a:gd name="connsiteX5" fmla="*/ 3385330 w 4308347"/>
                <a:gd name="connsiteY5" fmla="*/ 1280292 h 1406460"/>
                <a:gd name="connsiteX6" fmla="*/ 3503720 w 4308347"/>
                <a:gd name="connsiteY6" fmla="*/ 1699454 h 1406460"/>
                <a:gd name="connsiteX0" fmla="*/ 3503728 w 4309680"/>
                <a:gd name="connsiteY0" fmla="*/ 1699454 h 1699454"/>
                <a:gd name="connsiteX1" fmla="*/ 2633504 w 4309680"/>
                <a:gd name="connsiteY1" fmla="*/ 1388831 h 1699454"/>
                <a:gd name="connsiteX2" fmla="*/ 1429911 w 4309680"/>
                <a:gd name="connsiteY2" fmla="*/ 1365521 h 1699454"/>
                <a:gd name="connsiteX3" fmla="*/ 1374990 w 4309680"/>
                <a:gd name="connsiteY3" fmla="*/ 47616 h 1699454"/>
                <a:gd name="connsiteX4" fmla="*/ 2594347 w 4309680"/>
                <a:gd name="connsiteY4" fmla="*/ 14837 h 1699454"/>
                <a:gd name="connsiteX5" fmla="*/ 3385338 w 4309680"/>
                <a:gd name="connsiteY5" fmla="*/ 1280292 h 1699454"/>
                <a:gd name="connsiteX6" fmla="*/ 3503728 w 4309680"/>
                <a:gd name="connsiteY6" fmla="*/ 1699454 h 1699454"/>
                <a:gd name="connsiteX0" fmla="*/ 3503728 w 4309680"/>
                <a:gd name="connsiteY0" fmla="*/ 1699454 h 1702113"/>
                <a:gd name="connsiteX1" fmla="*/ 3213867 w 4309680"/>
                <a:gd name="connsiteY1" fmla="*/ 1341303 h 1702113"/>
                <a:gd name="connsiteX2" fmla="*/ 2633504 w 4309680"/>
                <a:gd name="connsiteY2" fmla="*/ 1388831 h 1702113"/>
                <a:gd name="connsiteX3" fmla="*/ 1429911 w 4309680"/>
                <a:gd name="connsiteY3" fmla="*/ 1365521 h 1702113"/>
                <a:gd name="connsiteX4" fmla="*/ 1374990 w 4309680"/>
                <a:gd name="connsiteY4" fmla="*/ 47616 h 1702113"/>
                <a:gd name="connsiteX5" fmla="*/ 2594347 w 4309680"/>
                <a:gd name="connsiteY5" fmla="*/ 14837 h 1702113"/>
                <a:gd name="connsiteX6" fmla="*/ 3385338 w 4309680"/>
                <a:gd name="connsiteY6" fmla="*/ 1280292 h 1702113"/>
                <a:gd name="connsiteX7" fmla="*/ 3503728 w 4309680"/>
                <a:gd name="connsiteY7" fmla="*/ 1699454 h 1702113"/>
                <a:gd name="connsiteX0" fmla="*/ 3325928 w 4309680"/>
                <a:gd name="connsiteY0" fmla="*/ 1702629 h 1705265"/>
                <a:gd name="connsiteX1" fmla="*/ 3213867 w 4309680"/>
                <a:gd name="connsiteY1" fmla="*/ 1341303 h 1705265"/>
                <a:gd name="connsiteX2" fmla="*/ 2633504 w 4309680"/>
                <a:gd name="connsiteY2" fmla="*/ 1388831 h 1705265"/>
                <a:gd name="connsiteX3" fmla="*/ 1429911 w 4309680"/>
                <a:gd name="connsiteY3" fmla="*/ 1365521 h 1705265"/>
                <a:gd name="connsiteX4" fmla="*/ 1374990 w 4309680"/>
                <a:gd name="connsiteY4" fmla="*/ 47616 h 1705265"/>
                <a:gd name="connsiteX5" fmla="*/ 2594347 w 4309680"/>
                <a:gd name="connsiteY5" fmla="*/ 14837 h 1705265"/>
                <a:gd name="connsiteX6" fmla="*/ 3385338 w 4309680"/>
                <a:gd name="connsiteY6" fmla="*/ 1280292 h 1705265"/>
                <a:gd name="connsiteX7" fmla="*/ 3325928 w 4309680"/>
                <a:gd name="connsiteY7" fmla="*/ 1702629 h 1705265"/>
                <a:gd name="connsiteX0" fmla="*/ 3272588 w 4309680"/>
                <a:gd name="connsiteY0" fmla="*/ 1687389 h 1690138"/>
                <a:gd name="connsiteX1" fmla="*/ 3213867 w 4309680"/>
                <a:gd name="connsiteY1" fmla="*/ 1341303 h 1690138"/>
                <a:gd name="connsiteX2" fmla="*/ 2633504 w 4309680"/>
                <a:gd name="connsiteY2" fmla="*/ 1388831 h 1690138"/>
                <a:gd name="connsiteX3" fmla="*/ 1429911 w 4309680"/>
                <a:gd name="connsiteY3" fmla="*/ 1365521 h 1690138"/>
                <a:gd name="connsiteX4" fmla="*/ 1374990 w 4309680"/>
                <a:gd name="connsiteY4" fmla="*/ 47616 h 1690138"/>
                <a:gd name="connsiteX5" fmla="*/ 2594347 w 4309680"/>
                <a:gd name="connsiteY5" fmla="*/ 14837 h 1690138"/>
                <a:gd name="connsiteX6" fmla="*/ 3385338 w 4309680"/>
                <a:gd name="connsiteY6" fmla="*/ 1280292 h 1690138"/>
                <a:gd name="connsiteX7" fmla="*/ 3272588 w 4309680"/>
                <a:gd name="connsiteY7" fmla="*/ 1687389 h 1690138"/>
                <a:gd name="connsiteX0" fmla="*/ 3272588 w 4363789"/>
                <a:gd name="connsiteY0" fmla="*/ 1687389 h 1690138"/>
                <a:gd name="connsiteX1" fmla="*/ 3213867 w 4363789"/>
                <a:gd name="connsiteY1" fmla="*/ 1341303 h 1690138"/>
                <a:gd name="connsiteX2" fmla="*/ 2633504 w 4363789"/>
                <a:gd name="connsiteY2" fmla="*/ 1388831 h 1690138"/>
                <a:gd name="connsiteX3" fmla="*/ 1429911 w 4363789"/>
                <a:gd name="connsiteY3" fmla="*/ 1365521 h 1690138"/>
                <a:gd name="connsiteX4" fmla="*/ 1374990 w 4363789"/>
                <a:gd name="connsiteY4" fmla="*/ 47616 h 1690138"/>
                <a:gd name="connsiteX5" fmla="*/ 2594347 w 4363789"/>
                <a:gd name="connsiteY5" fmla="*/ 14837 h 1690138"/>
                <a:gd name="connsiteX6" fmla="*/ 3469158 w 4363789"/>
                <a:gd name="connsiteY6" fmla="*/ 1249812 h 1690138"/>
                <a:gd name="connsiteX7" fmla="*/ 3272588 w 4363789"/>
                <a:gd name="connsiteY7" fmla="*/ 1687389 h 169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63789" h="1690138">
                  <a:moveTo>
                    <a:pt x="3272588" y="1687389"/>
                  </a:moveTo>
                  <a:cubicBezTo>
                    <a:pt x="3233426" y="1723487"/>
                    <a:pt x="3358904" y="1393074"/>
                    <a:pt x="3213867" y="1341303"/>
                  </a:cubicBezTo>
                  <a:cubicBezTo>
                    <a:pt x="3068830" y="1289533"/>
                    <a:pt x="2920247" y="1410724"/>
                    <a:pt x="2633504" y="1388831"/>
                  </a:cubicBezTo>
                  <a:cubicBezTo>
                    <a:pt x="2233688" y="1418620"/>
                    <a:pt x="1816133" y="1410533"/>
                    <a:pt x="1429911" y="1365521"/>
                  </a:cubicBezTo>
                  <a:cubicBezTo>
                    <a:pt x="-449219" y="1146522"/>
                    <a:pt x="-485196" y="283221"/>
                    <a:pt x="1374990" y="47616"/>
                  </a:cubicBezTo>
                  <a:cubicBezTo>
                    <a:pt x="1763195" y="-1553"/>
                    <a:pt x="2186733" y="-12939"/>
                    <a:pt x="2594347" y="14837"/>
                  </a:cubicBezTo>
                  <a:cubicBezTo>
                    <a:pt x="4443937" y="140871"/>
                    <a:pt x="5019620" y="897290"/>
                    <a:pt x="3469158" y="1249812"/>
                  </a:cubicBezTo>
                  <a:lnTo>
                    <a:pt x="3272588" y="1687389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717920A2-4E49-45A7-B848-64F845B06F82}"/>
                </a:ext>
              </a:extLst>
            </p:cNvPr>
            <p:cNvSpPr txBox="1"/>
            <p:nvPr/>
          </p:nvSpPr>
          <p:spPr>
            <a:xfrm>
              <a:off x="2565445" y="1188098"/>
              <a:ext cx="1897887" cy="952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Một ngày có bao nhiêu giờ và một giờ có bao nhiêu phút nhỉ?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C2ADCDD-EC4F-4A90-97E1-2E8F1AA02643}"/>
              </a:ext>
            </a:extLst>
          </p:cNvPr>
          <p:cNvGrpSpPr/>
          <p:nvPr/>
        </p:nvGrpSpPr>
        <p:grpSpPr>
          <a:xfrm>
            <a:off x="5559009" y="1228312"/>
            <a:ext cx="2524693" cy="1261268"/>
            <a:chOff x="4762935" y="173002"/>
            <a:chExt cx="2099766" cy="117512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" name="Speech Bubble: Oval 7">
              <a:extLst>
                <a:ext uri="{FF2B5EF4-FFF2-40B4-BE49-F238E27FC236}">
                  <a16:creationId xmlns="" xmlns:a16="http://schemas.microsoft.com/office/drawing/2014/main" id="{5510D7FD-82F6-486E-82F5-D37E4CC77CBE}"/>
                </a:ext>
              </a:extLst>
            </p:cNvPr>
            <p:cNvSpPr/>
            <p:nvPr/>
          </p:nvSpPr>
          <p:spPr>
            <a:xfrm>
              <a:off x="4762935" y="173002"/>
              <a:ext cx="2099765" cy="1175128"/>
            </a:xfrm>
            <a:prstGeom prst="wedgeEllipseCallout">
              <a:avLst>
                <a:gd name="adj1" fmla="val -19224"/>
                <a:gd name="adj2" fmla="val 8697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7051E8E9-5796-4D37-B3DD-CCD2CBDB5CF2}"/>
                </a:ext>
              </a:extLst>
            </p:cNvPr>
            <p:cNvSpPr txBox="1"/>
            <p:nvPr/>
          </p:nvSpPr>
          <p:spPr>
            <a:xfrm>
              <a:off x="4807086" y="250086"/>
              <a:ext cx="2055615" cy="888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Một ngày </a:t>
              </a:r>
            </a:p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có 24 giờ.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95C9E27C-C47C-4B10-B2AF-D6000C99BF63}"/>
              </a:ext>
            </a:extLst>
          </p:cNvPr>
          <p:cNvGrpSpPr/>
          <p:nvPr/>
        </p:nvGrpSpPr>
        <p:grpSpPr>
          <a:xfrm>
            <a:off x="8213412" y="2489580"/>
            <a:ext cx="2527403" cy="1261268"/>
            <a:chOff x="4762935" y="173002"/>
            <a:chExt cx="2099765" cy="117512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Speech Bubble: Oval 14">
              <a:extLst>
                <a:ext uri="{FF2B5EF4-FFF2-40B4-BE49-F238E27FC236}">
                  <a16:creationId xmlns="" xmlns:a16="http://schemas.microsoft.com/office/drawing/2014/main" id="{50CBCF53-C46B-42BC-949A-35B202BC0218}"/>
                </a:ext>
              </a:extLst>
            </p:cNvPr>
            <p:cNvSpPr/>
            <p:nvPr/>
          </p:nvSpPr>
          <p:spPr>
            <a:xfrm>
              <a:off x="4762935" y="173002"/>
              <a:ext cx="2099765" cy="1175128"/>
            </a:xfrm>
            <a:prstGeom prst="wedgeEllipseCallout">
              <a:avLst>
                <a:gd name="adj1" fmla="val -19224"/>
                <a:gd name="adj2" fmla="val 8697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222C2FA2-12F4-47ED-88DF-AA84A4EEDC59}"/>
                </a:ext>
              </a:extLst>
            </p:cNvPr>
            <p:cNvSpPr txBox="1"/>
            <p:nvPr/>
          </p:nvSpPr>
          <p:spPr>
            <a:xfrm>
              <a:off x="4807085" y="325340"/>
              <a:ext cx="2055615" cy="888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Một giờ có </a:t>
              </a:r>
            </a:p>
            <a:p>
              <a:pPr algn="ctr"/>
              <a:r>
                <a:rPr lang="vi-VN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60 phút.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62F78BA-1274-4BCB-B684-766E1FEEC183}"/>
              </a:ext>
            </a:extLst>
          </p:cNvPr>
          <p:cNvSpPr txBox="1"/>
          <p:nvPr/>
        </p:nvSpPr>
        <p:spPr>
          <a:xfrm>
            <a:off x="262316" y="515991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a)</a:t>
            </a:r>
            <a:endParaRPr lang="vi-VN" sz="4000" dirty="0"/>
          </a:p>
        </p:txBody>
      </p:sp>
      <p:pic>
        <p:nvPicPr>
          <p:cNvPr id="6" name="Mai">
            <a:hlinkClick r:id="" action="ppaction://media"/>
            <a:extLst>
              <a:ext uri="{FF2B5EF4-FFF2-40B4-BE49-F238E27FC236}">
                <a16:creationId xmlns="" xmlns:a16="http://schemas.microsoft.com/office/drawing/2014/main" id="{B328718F-7B25-493D-A8C9-D03E5769ECF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377530" y="2960042"/>
            <a:ext cx="609600" cy="609600"/>
          </a:xfrm>
          <a:prstGeom prst="rect">
            <a:avLst/>
          </a:prstGeom>
        </p:spPr>
      </p:pic>
      <p:pic>
        <p:nvPicPr>
          <p:cNvPr id="12" name="Nam">
            <a:hlinkClick r:id="" action="ppaction://media"/>
            <a:extLst>
              <a:ext uri="{FF2B5EF4-FFF2-40B4-BE49-F238E27FC236}">
                <a16:creationId xmlns="" xmlns:a16="http://schemas.microsoft.com/office/drawing/2014/main" id="{64BD7D3D-F032-4C44-9F73-C24235A1BD8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377530" y="2184780"/>
            <a:ext cx="609600" cy="609600"/>
          </a:xfrm>
          <a:prstGeom prst="rect">
            <a:avLst/>
          </a:prstGeom>
        </p:spPr>
      </p:pic>
      <p:pic>
        <p:nvPicPr>
          <p:cNvPr id="13" name="Rô bốt">
            <a:hlinkClick r:id="" action="ppaction://media"/>
            <a:extLst>
              <a:ext uri="{FF2B5EF4-FFF2-40B4-BE49-F238E27FC236}">
                <a16:creationId xmlns="" xmlns:a16="http://schemas.microsoft.com/office/drawing/2014/main" id="{E8D69B25-B2E1-4533-915F-6DC5B3D67DAC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377530" y="378350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1778782"/>
      </p:ext>
    </p:extLst>
  </p:cSld>
  <p:clrMapOvr>
    <a:masterClrMapping/>
  </p:clrMapOvr>
  <p:transition spd="slow" advClick="0" advTm="15150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3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7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7042379-873B-4987-AE99-B17E2C8E05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>
            <a:off x="6789639" y="630628"/>
            <a:ext cx="4070620" cy="2798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200A400-45C8-4AB3-86B0-21DCA4121C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83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39" y="4009292"/>
            <a:ext cx="2454225" cy="19114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43A701D-E1F6-4E65-A1AA-2E226C08C5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00" b="928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949" y="4164037"/>
            <a:ext cx="2454225" cy="1756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63DE46A-546E-4EBC-9DE7-9408BAAAEA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" b="100000" l="285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74" y="1491176"/>
            <a:ext cx="3307482" cy="334811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3777BDCF-EFF7-45EB-A5D1-09678D43600E}"/>
              </a:ext>
            </a:extLst>
          </p:cNvPr>
          <p:cNvSpPr/>
          <p:nvPr/>
        </p:nvSpPr>
        <p:spPr>
          <a:xfrm>
            <a:off x="1413803" y="5042388"/>
            <a:ext cx="2686930" cy="44401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Đồng hồ kim</a:t>
            </a:r>
            <a:endParaRPr lang="vi-VN" sz="3200"/>
          </a:p>
        </p:txBody>
      </p:sp>
      <p:sp>
        <p:nvSpPr>
          <p:cNvPr id="2" name="Thought Bubble: Cloud 1">
            <a:extLst>
              <a:ext uri="{FF2B5EF4-FFF2-40B4-BE49-F238E27FC236}">
                <a16:creationId xmlns="" xmlns:a16="http://schemas.microsoft.com/office/drawing/2014/main" id="{949F8E28-3423-493D-99E4-E3F306830F64}"/>
              </a:ext>
            </a:extLst>
          </p:cNvPr>
          <p:cNvSpPr/>
          <p:nvPr/>
        </p:nvSpPr>
        <p:spPr>
          <a:xfrm>
            <a:off x="5402362" y="497566"/>
            <a:ext cx="5325509" cy="239279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nl-NL" sz="28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Ngoài đồng hồ kim em còn biết những loại đồng hồ nào khác?</a:t>
            </a:r>
            <a:endParaRPr lang="vi-VN" sz="28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图片 25">
            <a:extLst>
              <a:ext uri="{FF2B5EF4-FFF2-40B4-BE49-F238E27FC236}">
                <a16:creationId xmlns="" xmlns:a16="http://schemas.microsoft.com/office/drawing/2014/main" id="{E448F348-A3D1-448A-92E4-BE1B207C74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84" y="2554794"/>
            <a:ext cx="1837140" cy="38056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582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17553">
        <p14:pan dir="u"/>
      </p:transition>
    </mc:Choice>
    <mc:Fallback xmlns="">
      <p:transition spd="slow" advClick="0" advTm="1175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5786AC9-6B4C-4D39-825E-073962DD6A38}"/>
              </a:ext>
            </a:extLst>
          </p:cNvPr>
          <p:cNvSpPr txBox="1"/>
          <p:nvPr/>
        </p:nvSpPr>
        <p:spPr>
          <a:xfrm>
            <a:off x="41562" y="93932"/>
            <a:ext cx="12566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smtClean="0"/>
              <a:t>b. 24 </a:t>
            </a:r>
            <a:r>
              <a:rPr lang="vi-VN" sz="3500" dirty="0"/>
              <a:t>giờ trong một ngày được tính từ </a:t>
            </a:r>
            <a:r>
              <a:rPr lang="vi-VN" sz="3500" dirty="0">
                <a:solidFill>
                  <a:srgbClr val="FF0000"/>
                </a:solidFill>
              </a:rPr>
              <a:t>12 giờ đêm hôm trước</a:t>
            </a:r>
            <a:r>
              <a:rPr lang="vi-VN" sz="3500" dirty="0"/>
              <a:t> đến </a:t>
            </a:r>
            <a:r>
              <a:rPr lang="vi-VN" sz="3500" dirty="0">
                <a:solidFill>
                  <a:srgbClr val="FF0000"/>
                </a:solidFill>
              </a:rPr>
              <a:t>12 giờ đêm hôm sau</a:t>
            </a:r>
            <a:r>
              <a:rPr lang="vi-VN" sz="3500" dirty="0"/>
              <a:t>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2BB6544E-FB3E-41F2-B047-4FFDB7F7B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16330"/>
              </p:ext>
            </p:extLst>
          </p:nvPr>
        </p:nvGraphicFramePr>
        <p:xfrm>
          <a:off x="304751" y="1294264"/>
          <a:ext cx="11790266" cy="53449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5150">
                  <a:extLst>
                    <a:ext uri="{9D8B030D-6E8A-4147-A177-3AD203B41FA5}">
                      <a16:colId xmlns="" xmlns:a16="http://schemas.microsoft.com/office/drawing/2014/main" val="3824061973"/>
                    </a:ext>
                  </a:extLst>
                </a:gridCol>
                <a:gridCol w="10135116">
                  <a:extLst>
                    <a:ext uri="{9D8B030D-6E8A-4147-A177-3AD203B41FA5}">
                      <a16:colId xmlns="" xmlns:a16="http://schemas.microsoft.com/office/drawing/2014/main" val="1889727206"/>
                    </a:ext>
                  </a:extLst>
                </a:gridCol>
              </a:tblGrid>
              <a:tr h="750518">
                <a:tc>
                  <a:txBody>
                    <a:bodyPr/>
                    <a:lstStyle/>
                    <a:p>
                      <a:pPr algn="ctr"/>
                      <a:r>
                        <a:rPr lang="vi-VN" sz="2800" smtClean="0">
                          <a:solidFill>
                            <a:schemeClr val="tx1"/>
                          </a:solidFill>
                        </a:rPr>
                        <a:t>Buổi</a:t>
                      </a:r>
                      <a:endParaRPr lang="vi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2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smtClean="0">
                          <a:solidFill>
                            <a:schemeClr val="tx1"/>
                          </a:solidFill>
                        </a:rPr>
                        <a:t>Các giờ đúng</a:t>
                      </a:r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47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5489972"/>
                  </a:ext>
                </a:extLst>
              </a:tr>
              <a:tr h="1169781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solidFill>
                            <a:schemeClr val="tx1"/>
                          </a:solidFill>
                        </a:rPr>
                        <a:t>Sáng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5636457"/>
                  </a:ext>
                </a:extLst>
              </a:tr>
              <a:tr h="767593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solidFill>
                            <a:schemeClr val="tx1"/>
                          </a:solidFill>
                        </a:rPr>
                        <a:t>Trưa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6380307"/>
                  </a:ext>
                </a:extLst>
              </a:tr>
              <a:tr h="1121840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solidFill>
                            <a:schemeClr val="tx1"/>
                          </a:solidFill>
                        </a:rPr>
                        <a:t>Chiều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97942325"/>
                  </a:ext>
                </a:extLst>
              </a:tr>
              <a:tr h="767593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solidFill>
                            <a:schemeClr val="tx1"/>
                          </a:solidFill>
                        </a:rPr>
                        <a:t>Tối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191414"/>
                  </a:ext>
                </a:extLst>
              </a:tr>
              <a:tr h="767593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>
                          <a:solidFill>
                            <a:schemeClr val="tx1"/>
                          </a:solidFill>
                        </a:rPr>
                        <a:t>Đêm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0830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742FAC6-F4EA-48B1-93AB-C7917D69E13E}"/>
              </a:ext>
            </a:extLst>
          </p:cNvPr>
          <p:cNvSpPr txBox="1"/>
          <p:nvPr/>
        </p:nvSpPr>
        <p:spPr>
          <a:xfrm>
            <a:off x="2008915" y="2107494"/>
            <a:ext cx="9684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1 giờ sáng, 2 giờ sáng, 3 giờ sáng, 4 giờ sáng, 5 giờ sáng, 6 giờ sáng, 7 giờ sáng, 8 giờ sáng, 9 giờ sáng, 10 giờ sáng.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6C65FD-2A3F-4A78-B416-16CEC2D3085C}"/>
              </a:ext>
            </a:extLst>
          </p:cNvPr>
          <p:cNvSpPr txBox="1"/>
          <p:nvPr/>
        </p:nvSpPr>
        <p:spPr>
          <a:xfrm>
            <a:off x="2296858" y="3291105"/>
            <a:ext cx="8357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11 giờ trưa, 12 giờ trưa.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79EF9B0-BA71-4863-B808-4585B0D74D8C}"/>
              </a:ext>
            </a:extLst>
          </p:cNvPr>
          <p:cNvSpPr txBox="1"/>
          <p:nvPr/>
        </p:nvSpPr>
        <p:spPr>
          <a:xfrm>
            <a:off x="2033009" y="4007655"/>
            <a:ext cx="10062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1 giờ chiều (13 giờ), 2 giờ chiều (14 giờ), 3 giờ chiều (15 giờ), 4 giờ chiều (16 giờ), 5 giờ chiều (17 giờ), 6 giờ chiều (18 giờ).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9127219-4521-4FF4-95CB-23DFFF5DF55A}"/>
              </a:ext>
            </a:extLst>
          </p:cNvPr>
          <p:cNvSpPr txBox="1"/>
          <p:nvPr/>
        </p:nvSpPr>
        <p:spPr>
          <a:xfrm>
            <a:off x="2089032" y="5231746"/>
            <a:ext cx="9798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7 giờ tối (19 giờ), 8 giờ tối (20 giờ), 9 giờ tối (21 giờ).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A322C8A-9A8D-4025-AF4A-2D9B37715371}"/>
              </a:ext>
            </a:extLst>
          </p:cNvPr>
          <p:cNvSpPr txBox="1"/>
          <p:nvPr/>
        </p:nvSpPr>
        <p:spPr>
          <a:xfrm>
            <a:off x="1995060" y="6019171"/>
            <a:ext cx="10183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10 giờ đêm (22 giờ), 11 giờ đêm (23 giờ), 12 giờ đêm (24 giờ).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89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4057">
        <p:blinds dir="vert"/>
      </p:transition>
    </mc:Choice>
    <mc:Fallback xmlns="">
      <p:transition spd="slow" advClick="0" advTm="34057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Oval 91">
            <a:extLst>
              <a:ext uri="{FF2B5EF4-FFF2-40B4-BE49-F238E27FC236}">
                <a16:creationId xmlns="" xmlns:a16="http://schemas.microsoft.com/office/drawing/2014/main" id="{2A9DADD7-7CAF-45AE-99BB-56E15667D050}"/>
              </a:ext>
            </a:extLst>
          </p:cNvPr>
          <p:cNvSpPr/>
          <p:nvPr/>
        </p:nvSpPr>
        <p:spPr>
          <a:xfrm>
            <a:off x="4568261" y="926007"/>
            <a:ext cx="4559996" cy="457419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75DA3EF5-3A72-4A9C-8D96-89951C432600}"/>
              </a:ext>
            </a:extLst>
          </p:cNvPr>
          <p:cNvSpPr txBox="1"/>
          <p:nvPr/>
        </p:nvSpPr>
        <p:spPr>
          <a:xfrm>
            <a:off x="6617916" y="999515"/>
            <a:ext cx="6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12</a:t>
            </a:r>
            <a:endParaRPr lang="vi-VN" sz="2400" b="1" dirty="0"/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9692BEC9-D0B4-4FD7-A0F9-078BAB97DF27}"/>
              </a:ext>
            </a:extLst>
          </p:cNvPr>
          <p:cNvSpPr txBox="1"/>
          <p:nvPr/>
        </p:nvSpPr>
        <p:spPr>
          <a:xfrm>
            <a:off x="7730489" y="1322912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</a:t>
            </a:r>
            <a:endParaRPr lang="vi-VN" sz="2400" b="1" dirty="0"/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EBEC92E9-F903-454B-B5E1-8A903012DCC8}"/>
              </a:ext>
            </a:extLst>
          </p:cNvPr>
          <p:cNvSpPr txBox="1"/>
          <p:nvPr/>
        </p:nvSpPr>
        <p:spPr>
          <a:xfrm>
            <a:off x="8352116" y="2090484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2</a:t>
            </a:r>
            <a:endParaRPr lang="vi-VN" sz="2400" b="1" dirty="0"/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8DE1B663-266A-474B-9606-AE0A17C7D902}"/>
              </a:ext>
            </a:extLst>
          </p:cNvPr>
          <p:cNvSpPr txBox="1"/>
          <p:nvPr/>
        </p:nvSpPr>
        <p:spPr>
          <a:xfrm>
            <a:off x="8572200" y="3059431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3</a:t>
            </a:r>
            <a:endParaRPr lang="vi-VN" sz="2400" b="1" dirty="0"/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225E3E0F-AB6B-432F-9C5A-29F9D1EF5FDB}"/>
              </a:ext>
            </a:extLst>
          </p:cNvPr>
          <p:cNvSpPr txBox="1"/>
          <p:nvPr/>
        </p:nvSpPr>
        <p:spPr>
          <a:xfrm>
            <a:off x="8317383" y="4056912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4</a:t>
            </a:r>
            <a:endParaRPr lang="vi-VN" sz="2400" b="1" dirty="0"/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04BECDC4-6BE9-47A4-82A8-777854D83E49}"/>
              </a:ext>
            </a:extLst>
          </p:cNvPr>
          <p:cNvSpPr txBox="1"/>
          <p:nvPr/>
        </p:nvSpPr>
        <p:spPr>
          <a:xfrm>
            <a:off x="7562963" y="4791662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5</a:t>
            </a:r>
            <a:endParaRPr lang="vi-VN" sz="2400" b="1" dirty="0"/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5AFBC30-6013-496D-9AB5-460EDFBCFBD5}"/>
              </a:ext>
            </a:extLst>
          </p:cNvPr>
          <p:cNvSpPr txBox="1"/>
          <p:nvPr/>
        </p:nvSpPr>
        <p:spPr>
          <a:xfrm>
            <a:off x="6588108" y="5049514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6</a:t>
            </a:r>
            <a:endParaRPr lang="vi-VN" sz="2400" b="1" dirty="0"/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455DF419-715B-48CE-BD7F-10F2C98E039C}"/>
              </a:ext>
            </a:extLst>
          </p:cNvPr>
          <p:cNvSpPr txBox="1"/>
          <p:nvPr/>
        </p:nvSpPr>
        <p:spPr>
          <a:xfrm>
            <a:off x="5594243" y="472498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7</a:t>
            </a:r>
            <a:endParaRPr lang="vi-VN" sz="2400" b="1" dirty="0"/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7AF9AEA7-124A-4B46-A3DF-D43406B90DB7}"/>
              </a:ext>
            </a:extLst>
          </p:cNvPr>
          <p:cNvSpPr txBox="1"/>
          <p:nvPr/>
        </p:nvSpPr>
        <p:spPr>
          <a:xfrm>
            <a:off x="4852700" y="4024745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8</a:t>
            </a:r>
            <a:endParaRPr lang="vi-VN" sz="2400" b="1" dirty="0"/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17432683-FBCE-4001-AFD4-F15467CBF59B}"/>
              </a:ext>
            </a:extLst>
          </p:cNvPr>
          <p:cNvSpPr txBox="1"/>
          <p:nvPr/>
        </p:nvSpPr>
        <p:spPr>
          <a:xfrm>
            <a:off x="4541996" y="3022324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9</a:t>
            </a:r>
            <a:endParaRPr lang="vi-VN" sz="2400" b="1" dirty="0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CA63F636-B39E-48B7-A23E-1D908CD296F9}"/>
              </a:ext>
            </a:extLst>
          </p:cNvPr>
          <p:cNvSpPr txBox="1"/>
          <p:nvPr/>
        </p:nvSpPr>
        <p:spPr>
          <a:xfrm>
            <a:off x="4767660" y="2046219"/>
            <a:ext cx="70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10</a:t>
            </a:r>
            <a:endParaRPr lang="vi-VN" sz="2400" b="1" dirty="0"/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2AEC7FBB-1C36-4488-8C9C-EFC3A7910A7F}"/>
              </a:ext>
            </a:extLst>
          </p:cNvPr>
          <p:cNvSpPr txBox="1"/>
          <p:nvPr/>
        </p:nvSpPr>
        <p:spPr>
          <a:xfrm>
            <a:off x="5374772" y="1345102"/>
            <a:ext cx="82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11</a:t>
            </a:r>
            <a:endParaRPr lang="vi-VN" sz="2400" b="1" dirty="0"/>
          </a:p>
        </p:txBody>
      </p:sp>
      <p:sp>
        <p:nvSpPr>
          <p:cNvPr id="105" name="Rectangle 104">
            <a:extLst>
              <a:ext uri="{FF2B5EF4-FFF2-40B4-BE49-F238E27FC236}">
                <a16:creationId xmlns="" xmlns:a16="http://schemas.microsoft.com/office/drawing/2014/main" id="{D2052879-9711-497A-AF17-6FB5AF6320A0}"/>
              </a:ext>
            </a:extLst>
          </p:cNvPr>
          <p:cNvSpPr/>
          <p:nvPr/>
        </p:nvSpPr>
        <p:spPr>
          <a:xfrm>
            <a:off x="6878280" y="1486113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9917F7FB-7EF1-48D9-B8E9-8778FB903CB6}"/>
              </a:ext>
            </a:extLst>
          </p:cNvPr>
          <p:cNvSpPr/>
          <p:nvPr/>
        </p:nvSpPr>
        <p:spPr>
          <a:xfrm>
            <a:off x="8320727" y="3276069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7" name="Rectangle 106">
            <a:extLst>
              <a:ext uri="{FF2B5EF4-FFF2-40B4-BE49-F238E27FC236}">
                <a16:creationId xmlns="" xmlns:a16="http://schemas.microsoft.com/office/drawing/2014/main" id="{CC4FE104-893B-4F90-95A3-F6AB60A96E79}"/>
              </a:ext>
            </a:extLst>
          </p:cNvPr>
          <p:cNvSpPr/>
          <p:nvPr/>
        </p:nvSpPr>
        <p:spPr>
          <a:xfrm>
            <a:off x="6848506" y="4779618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8A204612-EB1B-4391-98BF-783CE96B43A5}"/>
              </a:ext>
            </a:extLst>
          </p:cNvPr>
          <p:cNvSpPr/>
          <p:nvPr/>
        </p:nvSpPr>
        <p:spPr>
          <a:xfrm>
            <a:off x="5130530" y="3235972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9" name="Oval 108">
            <a:extLst>
              <a:ext uri="{FF2B5EF4-FFF2-40B4-BE49-F238E27FC236}">
                <a16:creationId xmlns="" xmlns:a16="http://schemas.microsoft.com/office/drawing/2014/main" id="{2E64BB23-2D1C-4FA3-9CF8-6153348A97A9}"/>
              </a:ext>
            </a:extLst>
          </p:cNvPr>
          <p:cNvSpPr/>
          <p:nvPr/>
        </p:nvSpPr>
        <p:spPr>
          <a:xfrm>
            <a:off x="6003476" y="1746794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0" name="Oval 109">
            <a:extLst>
              <a:ext uri="{FF2B5EF4-FFF2-40B4-BE49-F238E27FC236}">
                <a16:creationId xmlns="" xmlns:a16="http://schemas.microsoft.com/office/drawing/2014/main" id="{9C50AA11-EED1-4114-A85B-98D5E7486EB9}"/>
              </a:ext>
            </a:extLst>
          </p:cNvPr>
          <p:cNvSpPr/>
          <p:nvPr/>
        </p:nvSpPr>
        <p:spPr>
          <a:xfrm>
            <a:off x="5440261" y="2393435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1" name="Oval 110">
            <a:extLst>
              <a:ext uri="{FF2B5EF4-FFF2-40B4-BE49-F238E27FC236}">
                <a16:creationId xmlns="" xmlns:a16="http://schemas.microsoft.com/office/drawing/2014/main" id="{1A92269F-D970-49C9-9A5D-923768853028}"/>
              </a:ext>
            </a:extLst>
          </p:cNvPr>
          <p:cNvSpPr/>
          <p:nvPr/>
        </p:nvSpPr>
        <p:spPr>
          <a:xfrm>
            <a:off x="5441652" y="4025284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2" name="Oval 111">
            <a:extLst>
              <a:ext uri="{FF2B5EF4-FFF2-40B4-BE49-F238E27FC236}">
                <a16:creationId xmlns="" xmlns:a16="http://schemas.microsoft.com/office/drawing/2014/main" id="{7DC6FF02-6AF6-4CDF-9FB8-35A008A1E493}"/>
              </a:ext>
            </a:extLst>
          </p:cNvPr>
          <p:cNvSpPr/>
          <p:nvPr/>
        </p:nvSpPr>
        <p:spPr>
          <a:xfrm>
            <a:off x="6023063" y="4612963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3" name="Oval 112">
            <a:extLst>
              <a:ext uri="{FF2B5EF4-FFF2-40B4-BE49-F238E27FC236}">
                <a16:creationId xmlns="" xmlns:a16="http://schemas.microsoft.com/office/drawing/2014/main" id="{5721511A-E4D5-4A80-A3C7-97CB065182CC}"/>
              </a:ext>
            </a:extLst>
          </p:cNvPr>
          <p:cNvSpPr/>
          <p:nvPr/>
        </p:nvSpPr>
        <p:spPr>
          <a:xfrm>
            <a:off x="7639904" y="1756891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4" name="Oval 113">
            <a:extLst>
              <a:ext uri="{FF2B5EF4-FFF2-40B4-BE49-F238E27FC236}">
                <a16:creationId xmlns="" xmlns:a16="http://schemas.microsoft.com/office/drawing/2014/main" id="{1CC3DD02-C66D-41A0-A96B-8D7CC56F6FDA}"/>
              </a:ext>
            </a:extLst>
          </p:cNvPr>
          <p:cNvSpPr/>
          <p:nvPr/>
        </p:nvSpPr>
        <p:spPr>
          <a:xfrm>
            <a:off x="8249065" y="2408290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5" name="Oval 114">
            <a:extLst>
              <a:ext uri="{FF2B5EF4-FFF2-40B4-BE49-F238E27FC236}">
                <a16:creationId xmlns="" xmlns:a16="http://schemas.microsoft.com/office/drawing/2014/main" id="{DF2542CA-2F43-466D-B5B5-080861A17ECB}"/>
              </a:ext>
            </a:extLst>
          </p:cNvPr>
          <p:cNvSpPr/>
          <p:nvPr/>
        </p:nvSpPr>
        <p:spPr>
          <a:xfrm>
            <a:off x="8206463" y="4057599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6" name="Oval 115">
            <a:extLst>
              <a:ext uri="{FF2B5EF4-FFF2-40B4-BE49-F238E27FC236}">
                <a16:creationId xmlns="" xmlns:a16="http://schemas.microsoft.com/office/drawing/2014/main" id="{5FFC4EB5-31C1-4419-A1BA-A918BBB3642B}"/>
              </a:ext>
            </a:extLst>
          </p:cNvPr>
          <p:cNvSpPr/>
          <p:nvPr/>
        </p:nvSpPr>
        <p:spPr>
          <a:xfrm>
            <a:off x="7615850" y="4644423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17" name="Group 116">
            <a:extLst>
              <a:ext uri="{FF2B5EF4-FFF2-40B4-BE49-F238E27FC236}">
                <a16:creationId xmlns="" xmlns:a16="http://schemas.microsoft.com/office/drawing/2014/main" id="{CD90454A-F330-428D-BD2B-520B45C61127}"/>
              </a:ext>
            </a:extLst>
          </p:cNvPr>
          <p:cNvGrpSpPr/>
          <p:nvPr/>
        </p:nvGrpSpPr>
        <p:grpSpPr>
          <a:xfrm>
            <a:off x="6703602" y="2404555"/>
            <a:ext cx="372245" cy="1705456"/>
            <a:chOff x="7020272" y="2261069"/>
            <a:chExt cx="288032" cy="1315535"/>
          </a:xfrm>
        </p:grpSpPr>
        <p:sp>
          <p:nvSpPr>
            <p:cNvPr id="118" name="Diamond 117">
              <a:extLst>
                <a:ext uri="{FF2B5EF4-FFF2-40B4-BE49-F238E27FC236}">
                  <a16:creationId xmlns="" xmlns:a16="http://schemas.microsoft.com/office/drawing/2014/main" id="{135B67BB-25BA-4AC8-973E-3D9FD490BA07}"/>
                </a:ext>
              </a:extLst>
            </p:cNvPr>
            <p:cNvSpPr/>
            <p:nvPr/>
          </p:nvSpPr>
          <p:spPr>
            <a:xfrm flipH="1">
              <a:off x="7020272" y="2261069"/>
              <a:ext cx="283181" cy="663875"/>
            </a:xfrm>
            <a:prstGeom prst="diamon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9" name="Diamond 118">
              <a:extLst>
                <a:ext uri="{FF2B5EF4-FFF2-40B4-BE49-F238E27FC236}">
                  <a16:creationId xmlns="" xmlns:a16="http://schemas.microsoft.com/office/drawing/2014/main" id="{86053907-1BCD-43D2-9E7B-B168E87A40DE}"/>
                </a:ext>
              </a:extLst>
            </p:cNvPr>
            <p:cNvSpPr/>
            <p:nvPr/>
          </p:nvSpPr>
          <p:spPr>
            <a:xfrm flipH="1">
              <a:off x="7025123" y="2912729"/>
              <a:ext cx="283181" cy="663875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0BCA5E07-F4C2-4351-B16D-94F85F564692}"/>
              </a:ext>
            </a:extLst>
          </p:cNvPr>
          <p:cNvGrpSpPr/>
          <p:nvPr/>
        </p:nvGrpSpPr>
        <p:grpSpPr>
          <a:xfrm>
            <a:off x="6783030" y="1918534"/>
            <a:ext cx="186123" cy="2717571"/>
            <a:chOff x="6804248" y="1882965"/>
            <a:chExt cx="144016" cy="2096248"/>
          </a:xfrm>
        </p:grpSpPr>
        <p:sp>
          <p:nvSpPr>
            <p:cNvPr id="121" name="Diamond 120">
              <a:extLst>
                <a:ext uri="{FF2B5EF4-FFF2-40B4-BE49-F238E27FC236}">
                  <a16:creationId xmlns="" xmlns:a16="http://schemas.microsoft.com/office/drawing/2014/main" id="{21851435-AB86-463A-89C9-CD6F4BA0E3E1}"/>
                </a:ext>
              </a:extLst>
            </p:cNvPr>
            <p:cNvSpPr/>
            <p:nvPr/>
          </p:nvSpPr>
          <p:spPr>
            <a:xfrm flipH="1">
              <a:off x="6804248" y="2940219"/>
              <a:ext cx="126013" cy="1038994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2" name="Diamond 121">
              <a:extLst>
                <a:ext uri="{FF2B5EF4-FFF2-40B4-BE49-F238E27FC236}">
                  <a16:creationId xmlns="" xmlns:a16="http://schemas.microsoft.com/office/drawing/2014/main" id="{142DB380-2155-4D65-9102-05F2673C8B81}"/>
                </a:ext>
              </a:extLst>
            </p:cNvPr>
            <p:cNvSpPr/>
            <p:nvPr/>
          </p:nvSpPr>
          <p:spPr>
            <a:xfrm flipH="1">
              <a:off x="6822251" y="1882965"/>
              <a:ext cx="126013" cy="103899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3" name="Oval 122">
            <a:extLst>
              <a:ext uri="{FF2B5EF4-FFF2-40B4-BE49-F238E27FC236}">
                <a16:creationId xmlns="" xmlns:a16="http://schemas.microsoft.com/office/drawing/2014/main" id="{6D85ACD1-896A-4FBA-983D-5C163C601144}"/>
              </a:ext>
            </a:extLst>
          </p:cNvPr>
          <p:cNvSpPr/>
          <p:nvPr/>
        </p:nvSpPr>
        <p:spPr>
          <a:xfrm>
            <a:off x="6814859" y="3196895"/>
            <a:ext cx="144000" cy="144000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4" name="Title 2">
            <a:extLst>
              <a:ext uri="{FF2B5EF4-FFF2-40B4-BE49-F238E27FC236}">
                <a16:creationId xmlns="" xmlns:a16="http://schemas.microsoft.com/office/drawing/2014/main" id="{1B2BED86-DB09-46FB-94DD-0FB486073F98}"/>
              </a:ext>
            </a:extLst>
          </p:cNvPr>
          <p:cNvSpPr txBox="1">
            <a:spLocks/>
          </p:cNvSpPr>
          <p:nvPr/>
        </p:nvSpPr>
        <p:spPr>
          <a:xfrm>
            <a:off x="8893091" y="1948396"/>
            <a:ext cx="209296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="" xmlns:a16="http://schemas.microsoft.com/office/drawing/2014/main" id="{9D513E09-F2AE-4C11-B111-139A825DA63B}"/>
              </a:ext>
            </a:extLst>
          </p:cNvPr>
          <p:cNvSpPr txBox="1">
            <a:spLocks/>
          </p:cNvSpPr>
          <p:nvPr/>
        </p:nvSpPr>
        <p:spPr>
          <a:xfrm>
            <a:off x="8171413" y="1026229"/>
            <a:ext cx="207755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="" xmlns:a16="http://schemas.microsoft.com/office/drawing/2014/main" id="{5BD3259E-C5FB-4B06-A694-9A28367F8325}"/>
              </a:ext>
            </a:extLst>
          </p:cNvPr>
          <p:cNvSpPr txBox="1">
            <a:spLocks/>
          </p:cNvSpPr>
          <p:nvPr/>
        </p:nvSpPr>
        <p:spPr>
          <a:xfrm>
            <a:off x="9204054" y="3072944"/>
            <a:ext cx="197256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3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7" name="Title 2">
            <a:extLst>
              <a:ext uri="{FF2B5EF4-FFF2-40B4-BE49-F238E27FC236}">
                <a16:creationId xmlns="" xmlns:a16="http://schemas.microsoft.com/office/drawing/2014/main" id="{7A5031B3-17C2-46D1-848B-A98056F3B2B5}"/>
              </a:ext>
            </a:extLst>
          </p:cNvPr>
          <p:cNvSpPr txBox="1">
            <a:spLocks/>
          </p:cNvSpPr>
          <p:nvPr/>
        </p:nvSpPr>
        <p:spPr>
          <a:xfrm>
            <a:off x="8755698" y="4348865"/>
            <a:ext cx="203675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4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="" xmlns:a16="http://schemas.microsoft.com/office/drawing/2014/main" id="{36E97598-8657-4784-A932-CF44C4E3B03A}"/>
              </a:ext>
            </a:extLst>
          </p:cNvPr>
          <p:cNvSpPr txBox="1">
            <a:spLocks/>
          </p:cNvSpPr>
          <p:nvPr/>
        </p:nvSpPr>
        <p:spPr>
          <a:xfrm>
            <a:off x="8006883" y="5200842"/>
            <a:ext cx="1957869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5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9" name="Title 2">
            <a:extLst>
              <a:ext uri="{FF2B5EF4-FFF2-40B4-BE49-F238E27FC236}">
                <a16:creationId xmlns="" xmlns:a16="http://schemas.microsoft.com/office/drawing/2014/main" id="{21E3E26B-4044-4F82-B836-D8F97EF22DD1}"/>
              </a:ext>
            </a:extLst>
          </p:cNvPr>
          <p:cNvSpPr txBox="1">
            <a:spLocks/>
          </p:cNvSpPr>
          <p:nvPr/>
        </p:nvSpPr>
        <p:spPr>
          <a:xfrm>
            <a:off x="6053048" y="5579072"/>
            <a:ext cx="193131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6 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0" name="Title 2">
            <a:extLst>
              <a:ext uri="{FF2B5EF4-FFF2-40B4-BE49-F238E27FC236}">
                <a16:creationId xmlns="" xmlns:a16="http://schemas.microsoft.com/office/drawing/2014/main" id="{F7B9F278-8587-4005-95D3-78D7CFA5B171}"/>
              </a:ext>
            </a:extLst>
          </p:cNvPr>
          <p:cNvSpPr txBox="1">
            <a:spLocks/>
          </p:cNvSpPr>
          <p:nvPr/>
        </p:nvSpPr>
        <p:spPr>
          <a:xfrm>
            <a:off x="3447551" y="5200164"/>
            <a:ext cx="2209765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7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1" name="Title 2">
            <a:extLst>
              <a:ext uri="{FF2B5EF4-FFF2-40B4-BE49-F238E27FC236}">
                <a16:creationId xmlns="" xmlns:a16="http://schemas.microsoft.com/office/drawing/2014/main" id="{3A685443-D178-400B-9D04-FCBD12FF8C3C}"/>
              </a:ext>
            </a:extLst>
          </p:cNvPr>
          <p:cNvSpPr txBox="1">
            <a:spLocks/>
          </p:cNvSpPr>
          <p:nvPr/>
        </p:nvSpPr>
        <p:spPr>
          <a:xfrm>
            <a:off x="2829050" y="4352139"/>
            <a:ext cx="2040662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8 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2" name="Title 2">
            <a:extLst>
              <a:ext uri="{FF2B5EF4-FFF2-40B4-BE49-F238E27FC236}">
                <a16:creationId xmlns="" xmlns:a16="http://schemas.microsoft.com/office/drawing/2014/main" id="{85054887-161C-4D6C-A517-4876992E3194}"/>
              </a:ext>
            </a:extLst>
          </p:cNvPr>
          <p:cNvSpPr txBox="1">
            <a:spLocks/>
          </p:cNvSpPr>
          <p:nvPr/>
        </p:nvSpPr>
        <p:spPr>
          <a:xfrm>
            <a:off x="2561819" y="3025204"/>
            <a:ext cx="1964350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9 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3" name="Title 2">
            <a:extLst>
              <a:ext uri="{FF2B5EF4-FFF2-40B4-BE49-F238E27FC236}">
                <a16:creationId xmlns="" xmlns:a16="http://schemas.microsoft.com/office/drawing/2014/main" id="{EE4B2106-113F-4D4A-B1BD-3E6903D81526}"/>
              </a:ext>
            </a:extLst>
          </p:cNvPr>
          <p:cNvSpPr txBox="1">
            <a:spLocks/>
          </p:cNvSpPr>
          <p:nvPr/>
        </p:nvSpPr>
        <p:spPr>
          <a:xfrm>
            <a:off x="2715899" y="1881037"/>
            <a:ext cx="2028151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10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giờ sáng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4" name="Title 2">
            <a:extLst>
              <a:ext uri="{FF2B5EF4-FFF2-40B4-BE49-F238E27FC236}">
                <a16:creationId xmlns="" xmlns:a16="http://schemas.microsoft.com/office/drawing/2014/main" id="{3D4A5008-3A28-4FB9-B7C6-6DE14CD1A08F}"/>
              </a:ext>
            </a:extLst>
          </p:cNvPr>
          <p:cNvSpPr txBox="1">
            <a:spLocks/>
          </p:cNvSpPr>
          <p:nvPr/>
        </p:nvSpPr>
        <p:spPr>
          <a:xfrm>
            <a:off x="3340433" y="1010621"/>
            <a:ext cx="213208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C000"/>
                </a:solidFill>
                <a:latin typeface="UTM Avo" panose="02040603050506020204" pitchFamily="18" charset="0"/>
              </a:rPr>
              <a:t>11 </a:t>
            </a:r>
            <a:r>
              <a:rPr lang="vi-VN" sz="2400" b="1" dirty="0">
                <a:solidFill>
                  <a:srgbClr val="FFC000"/>
                </a:solidFill>
                <a:latin typeface="UTM Avo" panose="02040603050506020204" pitchFamily="18" charset="0"/>
              </a:rPr>
              <a:t>giờ trưa</a:t>
            </a:r>
            <a:endParaRPr lang="en-US" sz="2400" b="1" dirty="0">
              <a:solidFill>
                <a:srgbClr val="FFC000"/>
              </a:solidFill>
              <a:latin typeface="UTM Avo" panose="02040603050506020204" pitchFamily="18" charset="0"/>
            </a:endParaRPr>
          </a:p>
        </p:txBody>
      </p:sp>
      <p:sp>
        <p:nvSpPr>
          <p:cNvPr id="136" name="Title 2">
            <a:extLst>
              <a:ext uri="{FF2B5EF4-FFF2-40B4-BE49-F238E27FC236}">
                <a16:creationId xmlns="" xmlns:a16="http://schemas.microsoft.com/office/drawing/2014/main" id="{893CEACD-43D5-46F1-A619-D40A3A8E0B1A}"/>
              </a:ext>
            </a:extLst>
          </p:cNvPr>
          <p:cNvSpPr txBox="1">
            <a:spLocks/>
          </p:cNvSpPr>
          <p:nvPr/>
        </p:nvSpPr>
        <p:spPr>
          <a:xfrm>
            <a:off x="5657316" y="373311"/>
            <a:ext cx="2171024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FFC000"/>
                </a:solidFill>
                <a:latin typeface="UTM Avo" panose="02040603050506020204" pitchFamily="18" charset="0"/>
              </a:rPr>
              <a:t>12 </a:t>
            </a:r>
            <a:r>
              <a:rPr lang="vi-VN" sz="2400" b="1">
                <a:solidFill>
                  <a:srgbClr val="FFC000"/>
                </a:solidFill>
                <a:latin typeface="UTM Avo" panose="02040603050506020204" pitchFamily="18" charset="0"/>
              </a:rPr>
              <a:t>giờ trưa</a:t>
            </a:r>
            <a:r>
              <a:rPr lang="en-US" sz="2400" b="1">
                <a:solidFill>
                  <a:srgbClr val="FFC000"/>
                </a:solidFill>
                <a:latin typeface="UTM Avo" panose="02040603050506020204" pitchFamily="18" charset="0"/>
              </a:rPr>
              <a:t> </a:t>
            </a:r>
            <a:endParaRPr lang="en-US" sz="2400" b="1" dirty="0">
              <a:solidFill>
                <a:srgbClr val="FFC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30990D8E-EFB0-4F1C-BC85-530D9AB3A809}"/>
              </a:ext>
            </a:extLst>
          </p:cNvPr>
          <p:cNvSpPr/>
          <p:nvPr/>
        </p:nvSpPr>
        <p:spPr>
          <a:xfrm>
            <a:off x="720386" y="2649357"/>
            <a:ext cx="1441446" cy="112749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Buổi sáng</a:t>
            </a:r>
            <a:endParaRPr lang="vi-VN" sz="3200" b="1">
              <a:solidFill>
                <a:srgbClr val="FF0000"/>
              </a:solidFill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="" xmlns:a16="http://schemas.microsoft.com/office/drawing/2014/main" id="{67F84DDE-DEFC-49B9-B44A-1E0958E361FD}"/>
              </a:ext>
            </a:extLst>
          </p:cNvPr>
          <p:cNvSpPr/>
          <p:nvPr/>
        </p:nvSpPr>
        <p:spPr>
          <a:xfrm>
            <a:off x="714117" y="2646398"/>
            <a:ext cx="1441446" cy="112749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C000"/>
                </a:solidFill>
              </a:rPr>
              <a:t>Buổi trưa</a:t>
            </a:r>
            <a:endParaRPr lang="vi-VN" sz="3200" b="1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507219"/>
      </p:ext>
    </p:extLst>
  </p:cSld>
  <p:clrMapOvr>
    <a:masterClrMapping/>
  </p:clrMapOvr>
  <p:transition spd="slow" advClick="0" advTm="53984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2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1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6" grpId="0"/>
      <p:bldP spid="3" grpId="0" animBg="1"/>
      <p:bldP spid="3" grpId="1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>
            <a:extLst>
              <a:ext uri="{FF2B5EF4-FFF2-40B4-BE49-F238E27FC236}">
                <a16:creationId xmlns="" xmlns:a16="http://schemas.microsoft.com/office/drawing/2014/main" id="{5FD909A1-26F8-4E81-86A1-2AEED2B55DBD}"/>
              </a:ext>
            </a:extLst>
          </p:cNvPr>
          <p:cNvSpPr/>
          <p:nvPr/>
        </p:nvSpPr>
        <p:spPr>
          <a:xfrm>
            <a:off x="3706660" y="1034241"/>
            <a:ext cx="4559996" cy="457419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34150A65-EDAB-4646-B9A2-7474C7A0E111}"/>
              </a:ext>
            </a:extLst>
          </p:cNvPr>
          <p:cNvSpPr txBox="1"/>
          <p:nvPr/>
        </p:nvSpPr>
        <p:spPr>
          <a:xfrm>
            <a:off x="5756315" y="1107749"/>
            <a:ext cx="651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12</a:t>
            </a:r>
            <a:endParaRPr lang="vi-VN" sz="2400" b="1" dirty="0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CDB0637A-AB98-4ED0-B37F-BFBB6E2BE431}"/>
              </a:ext>
            </a:extLst>
          </p:cNvPr>
          <p:cNvSpPr txBox="1"/>
          <p:nvPr/>
        </p:nvSpPr>
        <p:spPr>
          <a:xfrm>
            <a:off x="6868888" y="143114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1</a:t>
            </a:r>
            <a:endParaRPr lang="vi-VN" sz="2400" b="1" dirty="0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08BCF559-85CD-4E2F-8B94-A8B44B4C57DD}"/>
              </a:ext>
            </a:extLst>
          </p:cNvPr>
          <p:cNvSpPr txBox="1"/>
          <p:nvPr/>
        </p:nvSpPr>
        <p:spPr>
          <a:xfrm>
            <a:off x="7490515" y="2198718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2</a:t>
            </a:r>
            <a:endParaRPr lang="vi-VN" sz="2400" b="1" dirty="0"/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D94FB94-D6FB-4F6E-ADAA-FA9A3F78814C}"/>
              </a:ext>
            </a:extLst>
          </p:cNvPr>
          <p:cNvSpPr txBox="1"/>
          <p:nvPr/>
        </p:nvSpPr>
        <p:spPr>
          <a:xfrm>
            <a:off x="7710599" y="3167665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3</a:t>
            </a:r>
            <a:endParaRPr lang="vi-VN" sz="2400" b="1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12B1F359-85DA-4A2C-A270-AAF5A1EF1A65}"/>
              </a:ext>
            </a:extLst>
          </p:cNvPr>
          <p:cNvSpPr txBox="1"/>
          <p:nvPr/>
        </p:nvSpPr>
        <p:spPr>
          <a:xfrm>
            <a:off x="7455782" y="416514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4</a:t>
            </a:r>
            <a:endParaRPr lang="vi-VN" sz="2400" b="1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0ED23A03-D739-4F97-9F01-5267C511696D}"/>
              </a:ext>
            </a:extLst>
          </p:cNvPr>
          <p:cNvSpPr txBox="1"/>
          <p:nvPr/>
        </p:nvSpPr>
        <p:spPr>
          <a:xfrm>
            <a:off x="6701362" y="4899896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5</a:t>
            </a:r>
            <a:endParaRPr lang="vi-VN" sz="2400" b="1" dirty="0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44A54D3A-997E-43F7-9F97-6AA56DCDED83}"/>
              </a:ext>
            </a:extLst>
          </p:cNvPr>
          <p:cNvSpPr txBox="1"/>
          <p:nvPr/>
        </p:nvSpPr>
        <p:spPr>
          <a:xfrm>
            <a:off x="5726507" y="5157748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6</a:t>
            </a:r>
            <a:endParaRPr lang="vi-VN" sz="2400" b="1" dirty="0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110DEF74-EB47-44E6-8C52-88E0C68FB991}"/>
              </a:ext>
            </a:extLst>
          </p:cNvPr>
          <p:cNvSpPr txBox="1"/>
          <p:nvPr/>
        </p:nvSpPr>
        <p:spPr>
          <a:xfrm>
            <a:off x="4732642" y="4833220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7</a:t>
            </a:r>
            <a:endParaRPr lang="vi-VN" sz="2400" b="1" dirty="0"/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36C0F3F4-23C1-4771-AF69-8CA9C77EF1DC}"/>
              </a:ext>
            </a:extLst>
          </p:cNvPr>
          <p:cNvSpPr txBox="1"/>
          <p:nvPr/>
        </p:nvSpPr>
        <p:spPr>
          <a:xfrm>
            <a:off x="3991099" y="4132979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8</a:t>
            </a:r>
            <a:endParaRPr lang="vi-VN" sz="2400" b="1" dirty="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31CB1FB5-0232-4CEE-9DA6-3D88B7CE5A6E}"/>
              </a:ext>
            </a:extLst>
          </p:cNvPr>
          <p:cNvSpPr txBox="1"/>
          <p:nvPr/>
        </p:nvSpPr>
        <p:spPr>
          <a:xfrm>
            <a:off x="3680395" y="3130558"/>
            <a:ext cx="558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9</a:t>
            </a:r>
            <a:endParaRPr lang="vi-VN" sz="2400" b="1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E3B77941-D240-44B6-B639-A8C67F633B7A}"/>
              </a:ext>
            </a:extLst>
          </p:cNvPr>
          <p:cNvSpPr txBox="1"/>
          <p:nvPr/>
        </p:nvSpPr>
        <p:spPr>
          <a:xfrm>
            <a:off x="3906059" y="2154453"/>
            <a:ext cx="70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10</a:t>
            </a:r>
            <a:endParaRPr lang="vi-VN" sz="2400" b="1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1AE30EA6-171D-4449-B70D-AE4B6EAEAB29}"/>
              </a:ext>
            </a:extLst>
          </p:cNvPr>
          <p:cNvSpPr txBox="1"/>
          <p:nvPr/>
        </p:nvSpPr>
        <p:spPr>
          <a:xfrm>
            <a:off x="4513171" y="1453336"/>
            <a:ext cx="82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itchFamily="18" charset="0"/>
              </a:rPr>
              <a:t> 11</a:t>
            </a:r>
            <a:endParaRPr lang="vi-VN" sz="2400" b="1" dirty="0"/>
          </a:p>
        </p:txBody>
      </p:sp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9A167799-B30C-41B8-B87B-B343F65DFF2D}"/>
              </a:ext>
            </a:extLst>
          </p:cNvPr>
          <p:cNvSpPr/>
          <p:nvPr/>
        </p:nvSpPr>
        <p:spPr>
          <a:xfrm>
            <a:off x="6016679" y="1594347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Rectangle 59">
            <a:extLst>
              <a:ext uri="{FF2B5EF4-FFF2-40B4-BE49-F238E27FC236}">
                <a16:creationId xmlns="" xmlns:a16="http://schemas.microsoft.com/office/drawing/2014/main" id="{365E2A45-CDAD-4DB3-9C41-2B25908D623E}"/>
              </a:ext>
            </a:extLst>
          </p:cNvPr>
          <p:cNvSpPr/>
          <p:nvPr/>
        </p:nvSpPr>
        <p:spPr>
          <a:xfrm>
            <a:off x="7459126" y="3384303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7538C2AD-53FE-41BF-989B-56A5B0842F40}"/>
              </a:ext>
            </a:extLst>
          </p:cNvPr>
          <p:cNvSpPr/>
          <p:nvPr/>
        </p:nvSpPr>
        <p:spPr>
          <a:xfrm>
            <a:off x="5986905" y="4887852"/>
            <a:ext cx="36000" cy="25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F717EED9-F96E-4F4E-BED9-75CE6028E822}"/>
              </a:ext>
            </a:extLst>
          </p:cNvPr>
          <p:cNvSpPr/>
          <p:nvPr/>
        </p:nvSpPr>
        <p:spPr>
          <a:xfrm>
            <a:off x="4268929" y="3344206"/>
            <a:ext cx="252000" cy="36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D21152DA-B4BC-4B70-B5BE-1168E9EE3E2E}"/>
              </a:ext>
            </a:extLst>
          </p:cNvPr>
          <p:cNvSpPr/>
          <p:nvPr/>
        </p:nvSpPr>
        <p:spPr>
          <a:xfrm>
            <a:off x="5141875" y="1855028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8EB2C317-2B56-49DD-A01E-7CE223CF7175}"/>
              </a:ext>
            </a:extLst>
          </p:cNvPr>
          <p:cNvSpPr/>
          <p:nvPr/>
        </p:nvSpPr>
        <p:spPr>
          <a:xfrm>
            <a:off x="4578660" y="2501669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C6452D71-BED2-4BDE-A9B6-0B632EEBDB2F}"/>
              </a:ext>
            </a:extLst>
          </p:cNvPr>
          <p:cNvSpPr/>
          <p:nvPr/>
        </p:nvSpPr>
        <p:spPr>
          <a:xfrm>
            <a:off x="4580051" y="4133518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862A3B04-DBDD-4C94-A998-13F183E76AE0}"/>
              </a:ext>
            </a:extLst>
          </p:cNvPr>
          <p:cNvSpPr/>
          <p:nvPr/>
        </p:nvSpPr>
        <p:spPr>
          <a:xfrm>
            <a:off x="5161462" y="4721197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E8968D3F-BB06-4433-8E3C-CA01BF596ED4}"/>
              </a:ext>
            </a:extLst>
          </p:cNvPr>
          <p:cNvSpPr/>
          <p:nvPr/>
        </p:nvSpPr>
        <p:spPr>
          <a:xfrm>
            <a:off x="6778303" y="1865125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8" name="Oval 67">
            <a:extLst>
              <a:ext uri="{FF2B5EF4-FFF2-40B4-BE49-F238E27FC236}">
                <a16:creationId xmlns="" xmlns:a16="http://schemas.microsoft.com/office/drawing/2014/main" id="{18A53E23-ECE2-448E-94E3-12DD3DF28DD2}"/>
              </a:ext>
            </a:extLst>
          </p:cNvPr>
          <p:cNvSpPr/>
          <p:nvPr/>
        </p:nvSpPr>
        <p:spPr>
          <a:xfrm>
            <a:off x="7387464" y="2516524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9" name="Oval 68">
            <a:extLst>
              <a:ext uri="{FF2B5EF4-FFF2-40B4-BE49-F238E27FC236}">
                <a16:creationId xmlns="" xmlns:a16="http://schemas.microsoft.com/office/drawing/2014/main" id="{AD936890-5FC9-4996-AB2A-E07467B0A3D1}"/>
              </a:ext>
            </a:extLst>
          </p:cNvPr>
          <p:cNvSpPr/>
          <p:nvPr/>
        </p:nvSpPr>
        <p:spPr>
          <a:xfrm>
            <a:off x="7344862" y="4165833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0" name="Oval 69">
            <a:extLst>
              <a:ext uri="{FF2B5EF4-FFF2-40B4-BE49-F238E27FC236}">
                <a16:creationId xmlns="" xmlns:a16="http://schemas.microsoft.com/office/drawing/2014/main" id="{4EE02754-E93B-4494-8B8D-9AA545C254B3}"/>
              </a:ext>
            </a:extLst>
          </p:cNvPr>
          <p:cNvSpPr/>
          <p:nvPr/>
        </p:nvSpPr>
        <p:spPr>
          <a:xfrm>
            <a:off x="6754249" y="4752657"/>
            <a:ext cx="108000" cy="108000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26AE95B9-F565-4A44-A116-B5BE535D79E1}"/>
              </a:ext>
            </a:extLst>
          </p:cNvPr>
          <p:cNvGrpSpPr/>
          <p:nvPr/>
        </p:nvGrpSpPr>
        <p:grpSpPr>
          <a:xfrm>
            <a:off x="5842001" y="2512789"/>
            <a:ext cx="372245" cy="1705456"/>
            <a:chOff x="7020272" y="2261069"/>
            <a:chExt cx="288032" cy="1315535"/>
          </a:xfrm>
        </p:grpSpPr>
        <p:sp>
          <p:nvSpPr>
            <p:cNvPr id="72" name="Diamond 71">
              <a:extLst>
                <a:ext uri="{FF2B5EF4-FFF2-40B4-BE49-F238E27FC236}">
                  <a16:creationId xmlns="" xmlns:a16="http://schemas.microsoft.com/office/drawing/2014/main" id="{9BB45B99-95D0-4027-BBC0-1F6FF42C833A}"/>
                </a:ext>
              </a:extLst>
            </p:cNvPr>
            <p:cNvSpPr/>
            <p:nvPr/>
          </p:nvSpPr>
          <p:spPr>
            <a:xfrm flipH="1">
              <a:off x="7020272" y="2261069"/>
              <a:ext cx="283181" cy="663875"/>
            </a:xfrm>
            <a:prstGeom prst="diamon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Diamond 72">
              <a:extLst>
                <a:ext uri="{FF2B5EF4-FFF2-40B4-BE49-F238E27FC236}">
                  <a16:creationId xmlns="" xmlns:a16="http://schemas.microsoft.com/office/drawing/2014/main" id="{DC8CD62A-E746-4EC5-9B54-3C2A6FC8BDC1}"/>
                </a:ext>
              </a:extLst>
            </p:cNvPr>
            <p:cNvSpPr/>
            <p:nvPr/>
          </p:nvSpPr>
          <p:spPr>
            <a:xfrm flipH="1">
              <a:off x="7025123" y="2912729"/>
              <a:ext cx="283181" cy="663875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26AE0B87-9079-4BC5-A48B-49AA5BD6DB7B}"/>
              </a:ext>
            </a:extLst>
          </p:cNvPr>
          <p:cNvGrpSpPr/>
          <p:nvPr/>
        </p:nvGrpSpPr>
        <p:grpSpPr>
          <a:xfrm>
            <a:off x="5921429" y="2026768"/>
            <a:ext cx="186123" cy="2717571"/>
            <a:chOff x="6804248" y="1882965"/>
            <a:chExt cx="144016" cy="2096248"/>
          </a:xfrm>
        </p:grpSpPr>
        <p:sp>
          <p:nvSpPr>
            <p:cNvPr id="75" name="Diamond 74">
              <a:extLst>
                <a:ext uri="{FF2B5EF4-FFF2-40B4-BE49-F238E27FC236}">
                  <a16:creationId xmlns="" xmlns:a16="http://schemas.microsoft.com/office/drawing/2014/main" id="{BEB81A76-19C0-4E88-A8C9-E6743DCCEE3E}"/>
                </a:ext>
              </a:extLst>
            </p:cNvPr>
            <p:cNvSpPr/>
            <p:nvPr/>
          </p:nvSpPr>
          <p:spPr>
            <a:xfrm flipH="1">
              <a:off x="6804248" y="2940219"/>
              <a:ext cx="126013" cy="1038994"/>
            </a:xfrm>
            <a:prstGeom prst="diamond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6" name="Diamond 75">
              <a:extLst>
                <a:ext uri="{FF2B5EF4-FFF2-40B4-BE49-F238E27FC236}">
                  <a16:creationId xmlns="" xmlns:a16="http://schemas.microsoft.com/office/drawing/2014/main" id="{149BA807-A0C5-45D2-9091-E8A4B9E23753}"/>
                </a:ext>
              </a:extLst>
            </p:cNvPr>
            <p:cNvSpPr/>
            <p:nvPr/>
          </p:nvSpPr>
          <p:spPr>
            <a:xfrm flipH="1">
              <a:off x="6822251" y="1882965"/>
              <a:ext cx="126013" cy="1038994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77" name="Oval 76">
            <a:extLst>
              <a:ext uri="{FF2B5EF4-FFF2-40B4-BE49-F238E27FC236}">
                <a16:creationId xmlns="" xmlns:a16="http://schemas.microsoft.com/office/drawing/2014/main" id="{C01D702B-2E79-4038-AB48-1CCF8B7427D1}"/>
              </a:ext>
            </a:extLst>
          </p:cNvPr>
          <p:cNvSpPr/>
          <p:nvPr/>
        </p:nvSpPr>
        <p:spPr>
          <a:xfrm>
            <a:off x="5953258" y="3305129"/>
            <a:ext cx="144000" cy="144000"/>
          </a:xfrm>
          <a:prstGeom prst="ellipse">
            <a:avLst/>
          </a:prstGeom>
          <a:solidFill>
            <a:schemeClr val="tx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8" name="Title 2">
            <a:extLst>
              <a:ext uri="{FF2B5EF4-FFF2-40B4-BE49-F238E27FC236}">
                <a16:creationId xmlns="" xmlns:a16="http://schemas.microsoft.com/office/drawing/2014/main" id="{DE0CDEC9-648C-43A6-B16B-145FD4593DB0}"/>
              </a:ext>
            </a:extLst>
          </p:cNvPr>
          <p:cNvSpPr txBox="1">
            <a:spLocks/>
          </p:cNvSpPr>
          <p:nvPr/>
        </p:nvSpPr>
        <p:spPr>
          <a:xfrm>
            <a:off x="7744035" y="2151569"/>
            <a:ext cx="3514639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2 </a:t>
            </a:r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 ( </a:t>
            </a:r>
            <a:r>
              <a:rPr lang="vi-VN" sz="2200" b="1" dirty="0">
                <a:solidFill>
                  <a:srgbClr val="FF0000"/>
                </a:solidFill>
                <a:latin typeface="UTM Avo" panose="02040603050506020204" pitchFamily="18" charset="0"/>
              </a:rPr>
              <a:t>14 giờ</a:t>
            </a:r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)</a:t>
            </a:r>
            <a:endParaRPr lang="en-US" sz="2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="" xmlns:a16="http://schemas.microsoft.com/office/drawing/2014/main" id="{9D570F24-EF99-4FBE-A898-385C0A0B7BE8}"/>
              </a:ext>
            </a:extLst>
          </p:cNvPr>
          <p:cNvSpPr txBox="1">
            <a:spLocks/>
          </p:cNvSpPr>
          <p:nvPr/>
        </p:nvSpPr>
        <p:spPr>
          <a:xfrm>
            <a:off x="7279826" y="1120950"/>
            <a:ext cx="3136386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1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( 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13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giờ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)  </a:t>
            </a:r>
          </a:p>
        </p:txBody>
      </p:sp>
      <p:sp>
        <p:nvSpPr>
          <p:cNvPr id="80" name="Title 2">
            <a:extLst>
              <a:ext uri="{FF2B5EF4-FFF2-40B4-BE49-F238E27FC236}">
                <a16:creationId xmlns="" xmlns:a16="http://schemas.microsoft.com/office/drawing/2014/main" id="{9DAAE435-0999-49AC-9250-1DC95E89D557}"/>
              </a:ext>
            </a:extLst>
          </p:cNvPr>
          <p:cNvSpPr txBox="1">
            <a:spLocks/>
          </p:cNvSpPr>
          <p:nvPr/>
        </p:nvSpPr>
        <p:spPr>
          <a:xfrm>
            <a:off x="8179948" y="3194169"/>
            <a:ext cx="3230175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3 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 ( </a:t>
            </a: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15 giờ</a:t>
            </a:r>
            <a:r>
              <a:rPr lang="vi-VN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)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1" name="Title 2">
            <a:extLst>
              <a:ext uri="{FF2B5EF4-FFF2-40B4-BE49-F238E27FC236}">
                <a16:creationId xmlns="" xmlns:a16="http://schemas.microsoft.com/office/drawing/2014/main" id="{E4AE52C7-DEB7-4BB7-A1CF-BD338AE11E8D}"/>
              </a:ext>
            </a:extLst>
          </p:cNvPr>
          <p:cNvSpPr txBox="1">
            <a:spLocks/>
          </p:cNvSpPr>
          <p:nvPr/>
        </p:nvSpPr>
        <p:spPr>
          <a:xfrm>
            <a:off x="7667595" y="4284547"/>
            <a:ext cx="3436101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4 </a:t>
            </a:r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</a:t>
            </a:r>
            <a:r>
              <a:rPr lang="en-US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 ( </a:t>
            </a:r>
            <a:r>
              <a:rPr lang="en-US" sz="2200" b="1" dirty="0">
                <a:solidFill>
                  <a:srgbClr val="FF0000"/>
                </a:solidFill>
                <a:latin typeface="UTM Avo" panose="02040603050506020204" pitchFamily="18" charset="0"/>
              </a:rPr>
              <a:t>16 </a:t>
            </a:r>
            <a:r>
              <a:rPr lang="en-US" sz="2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giờ</a:t>
            </a:r>
            <a:r>
              <a:rPr lang="en-US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) </a:t>
            </a:r>
          </a:p>
        </p:txBody>
      </p:sp>
      <p:sp>
        <p:nvSpPr>
          <p:cNvPr id="82" name="Title 2">
            <a:extLst>
              <a:ext uri="{FF2B5EF4-FFF2-40B4-BE49-F238E27FC236}">
                <a16:creationId xmlns="" xmlns:a16="http://schemas.microsoft.com/office/drawing/2014/main" id="{2BE3069F-07EB-4A05-86E9-C07EDC5D21DD}"/>
              </a:ext>
            </a:extLst>
          </p:cNvPr>
          <p:cNvSpPr txBox="1">
            <a:spLocks/>
          </p:cNvSpPr>
          <p:nvPr/>
        </p:nvSpPr>
        <p:spPr>
          <a:xfrm>
            <a:off x="6965094" y="5097317"/>
            <a:ext cx="3436100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5 </a:t>
            </a:r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giờ chiều ( </a:t>
            </a:r>
            <a:r>
              <a:rPr lang="vi-VN" sz="2200" b="1" dirty="0">
                <a:solidFill>
                  <a:srgbClr val="FF0000"/>
                </a:solidFill>
                <a:latin typeface="UTM Avo" panose="02040603050506020204" pitchFamily="18" charset="0"/>
              </a:rPr>
              <a:t>17 giờ</a:t>
            </a:r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)</a:t>
            </a:r>
            <a:endParaRPr lang="en-US" sz="2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3" name="Title 2">
            <a:extLst>
              <a:ext uri="{FF2B5EF4-FFF2-40B4-BE49-F238E27FC236}">
                <a16:creationId xmlns="" xmlns:a16="http://schemas.microsoft.com/office/drawing/2014/main" id="{544FEB94-CD70-46F4-86D1-9166D2B7D9C2}"/>
              </a:ext>
            </a:extLst>
          </p:cNvPr>
          <p:cNvSpPr txBox="1">
            <a:spLocks/>
          </p:cNvSpPr>
          <p:nvPr/>
        </p:nvSpPr>
        <p:spPr>
          <a:xfrm>
            <a:off x="4489927" y="5765930"/>
            <a:ext cx="3436100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6 giờ chiều ( </a:t>
            </a:r>
            <a:r>
              <a:rPr lang="vi-VN" sz="2200" b="1" dirty="0">
                <a:solidFill>
                  <a:srgbClr val="FF0000"/>
                </a:solidFill>
                <a:latin typeface="UTM Avo" panose="02040603050506020204" pitchFamily="18" charset="0"/>
              </a:rPr>
              <a:t>18 giờ</a:t>
            </a:r>
            <a:r>
              <a:rPr lang="vi-VN" sz="2200" b="1" dirty="0">
                <a:solidFill>
                  <a:srgbClr val="0070C0"/>
                </a:solidFill>
                <a:latin typeface="UTM Avo" panose="02040603050506020204" pitchFamily="18" charset="0"/>
              </a:rPr>
              <a:t>)</a:t>
            </a:r>
            <a:endParaRPr lang="en-US" sz="2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="" xmlns:a16="http://schemas.microsoft.com/office/drawing/2014/main" id="{30D4F301-B134-4A92-AAE6-293C95B3EAAD}"/>
              </a:ext>
            </a:extLst>
          </p:cNvPr>
          <p:cNvSpPr txBox="1">
            <a:spLocks/>
          </p:cNvSpPr>
          <p:nvPr/>
        </p:nvSpPr>
        <p:spPr>
          <a:xfrm>
            <a:off x="1897408" y="5205524"/>
            <a:ext cx="2998776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rgbClr val="F5801F"/>
                </a:solidFill>
                <a:latin typeface="UTM Avo" panose="02040603050506020204" pitchFamily="18" charset="0"/>
              </a:rPr>
              <a:t>7 </a:t>
            </a:r>
            <a:r>
              <a:rPr lang="vi-VN" sz="2200" b="1">
                <a:solidFill>
                  <a:srgbClr val="F5801F"/>
                </a:solidFill>
                <a:latin typeface="UTM Avo" panose="02040603050506020204" pitchFamily="18" charset="0"/>
              </a:rPr>
              <a:t>giờ tối ( 19 giờ)</a:t>
            </a:r>
            <a:endParaRPr lang="en-US" sz="2200" b="1" dirty="0">
              <a:solidFill>
                <a:srgbClr val="F5801F"/>
              </a:solidFill>
              <a:latin typeface="UTM Avo" panose="02040603050506020204" pitchFamily="18" charset="0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="" xmlns:a16="http://schemas.microsoft.com/office/drawing/2014/main" id="{5BABAFD9-8782-4391-A7D4-1D8BDDF1C4E8}"/>
              </a:ext>
            </a:extLst>
          </p:cNvPr>
          <p:cNvSpPr txBox="1">
            <a:spLocks/>
          </p:cNvSpPr>
          <p:nvPr/>
        </p:nvSpPr>
        <p:spPr>
          <a:xfrm>
            <a:off x="1248599" y="4287906"/>
            <a:ext cx="2782206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200" b="1" dirty="0">
                <a:solidFill>
                  <a:srgbClr val="F5801F"/>
                </a:solidFill>
                <a:latin typeface="UTM Avo" panose="02040603050506020204" pitchFamily="18" charset="0"/>
              </a:rPr>
              <a:t>8 </a:t>
            </a:r>
            <a:r>
              <a:rPr lang="vi-VN" sz="2200" b="1">
                <a:solidFill>
                  <a:srgbClr val="F5801F"/>
                </a:solidFill>
                <a:latin typeface="UTM Avo" panose="02040603050506020204" pitchFamily="18" charset="0"/>
              </a:rPr>
              <a:t>giờ tối ( 20 giờ)</a:t>
            </a:r>
            <a:endParaRPr lang="en-US" sz="2200" b="1" dirty="0">
              <a:solidFill>
                <a:srgbClr val="F5801F"/>
              </a:solidFill>
              <a:latin typeface="UTM Avo" panose="02040603050506020204" pitchFamily="18" charset="0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="" xmlns:a16="http://schemas.microsoft.com/office/drawing/2014/main" id="{A819B34B-3297-41A4-936C-E694582217BA}"/>
              </a:ext>
            </a:extLst>
          </p:cNvPr>
          <p:cNvSpPr txBox="1">
            <a:spLocks/>
          </p:cNvSpPr>
          <p:nvPr/>
        </p:nvSpPr>
        <p:spPr>
          <a:xfrm>
            <a:off x="1034984" y="3122719"/>
            <a:ext cx="2600358" cy="54867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vi-VN" sz="2400" b="1">
                <a:solidFill>
                  <a:srgbClr val="F5801F"/>
                </a:solidFill>
                <a:latin typeface="UTM Avo" panose="02040603050506020204" pitchFamily="18" charset="0"/>
              </a:rPr>
              <a:t>9 giờ tối (21 giờ)</a:t>
            </a:r>
            <a:endParaRPr lang="en-US" sz="2400" b="1" dirty="0">
              <a:solidFill>
                <a:srgbClr val="F5801F"/>
              </a:solidFill>
              <a:latin typeface="UTM Avo" panose="02040603050506020204" pitchFamily="18" charset="0"/>
            </a:endParaRPr>
          </a:p>
        </p:txBody>
      </p:sp>
      <p:sp>
        <p:nvSpPr>
          <p:cNvPr id="87" name="Title 2">
            <a:extLst>
              <a:ext uri="{FF2B5EF4-FFF2-40B4-BE49-F238E27FC236}">
                <a16:creationId xmlns="" xmlns:a16="http://schemas.microsoft.com/office/drawing/2014/main" id="{D7133BC3-4D42-4F9F-B5AB-38E1BD030972}"/>
              </a:ext>
            </a:extLst>
          </p:cNvPr>
          <p:cNvSpPr txBox="1">
            <a:spLocks/>
          </p:cNvSpPr>
          <p:nvPr/>
        </p:nvSpPr>
        <p:spPr>
          <a:xfrm>
            <a:off x="695496" y="2099882"/>
            <a:ext cx="3228506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10 </a:t>
            </a:r>
            <a:r>
              <a:rPr lang="vi-VN" sz="2200" b="1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giờ đêm ( 22 giờ)</a:t>
            </a:r>
            <a:endParaRPr lang="en-US" sz="2200" b="1" dirty="0">
              <a:solidFill>
                <a:schemeClr val="accent3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8" name="Title 2">
            <a:extLst>
              <a:ext uri="{FF2B5EF4-FFF2-40B4-BE49-F238E27FC236}">
                <a16:creationId xmlns="" xmlns:a16="http://schemas.microsoft.com/office/drawing/2014/main" id="{6C614648-A1F3-4F98-AC96-D4E40ADAC1F1}"/>
              </a:ext>
            </a:extLst>
          </p:cNvPr>
          <p:cNvSpPr txBox="1">
            <a:spLocks/>
          </p:cNvSpPr>
          <p:nvPr/>
        </p:nvSpPr>
        <p:spPr>
          <a:xfrm>
            <a:off x="1238655" y="1291476"/>
            <a:ext cx="3159561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11 </a:t>
            </a:r>
            <a:r>
              <a:rPr lang="vi-VN" sz="2200" b="1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giờ đêm (23 giờ)</a:t>
            </a:r>
            <a:endParaRPr lang="en-US" sz="2200" b="1" dirty="0">
              <a:solidFill>
                <a:schemeClr val="accent3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="" xmlns:a16="http://schemas.microsoft.com/office/drawing/2014/main" id="{85920BAF-6999-49B6-ADCA-BE1264DF9B8B}"/>
              </a:ext>
            </a:extLst>
          </p:cNvPr>
          <p:cNvSpPr txBox="1">
            <a:spLocks/>
          </p:cNvSpPr>
          <p:nvPr/>
        </p:nvSpPr>
        <p:spPr>
          <a:xfrm>
            <a:off x="4268929" y="438515"/>
            <a:ext cx="3430965" cy="548673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17479D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12 </a:t>
            </a:r>
            <a:r>
              <a:rPr lang="vi-VN" sz="2200" b="1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giờ đêm</a:t>
            </a:r>
            <a:r>
              <a:rPr lang="en-US" sz="2200" b="1">
                <a:solidFill>
                  <a:schemeClr val="accent3">
                    <a:lumMod val="75000"/>
                  </a:schemeClr>
                </a:solidFill>
                <a:latin typeface="UTM Avo" panose="02040603050506020204" pitchFamily="18" charset="0"/>
              </a:rPr>
              <a:t> ( 24 giờ) </a:t>
            </a:r>
            <a:endParaRPr lang="en-US" sz="2200" b="1" dirty="0">
              <a:solidFill>
                <a:schemeClr val="accent3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1" name="Rectangle: Rounded Corners 90">
            <a:extLst>
              <a:ext uri="{FF2B5EF4-FFF2-40B4-BE49-F238E27FC236}">
                <a16:creationId xmlns="" xmlns:a16="http://schemas.microsoft.com/office/drawing/2014/main" id="{2E23C519-617A-419E-BBAB-0D6D4523D136}"/>
              </a:ext>
            </a:extLst>
          </p:cNvPr>
          <p:cNvSpPr/>
          <p:nvPr/>
        </p:nvSpPr>
        <p:spPr>
          <a:xfrm>
            <a:off x="703204" y="499215"/>
            <a:ext cx="2437561" cy="73005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Buổi chiều</a:t>
            </a:r>
            <a:endParaRPr lang="vi-VN" sz="3200" b="1">
              <a:solidFill>
                <a:srgbClr val="0070C0"/>
              </a:solidFill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="" xmlns:a16="http://schemas.microsoft.com/office/drawing/2014/main" id="{AF90D053-603C-4E19-BBF2-4310490B8D99}"/>
              </a:ext>
            </a:extLst>
          </p:cNvPr>
          <p:cNvSpPr/>
          <p:nvPr/>
        </p:nvSpPr>
        <p:spPr>
          <a:xfrm>
            <a:off x="700894" y="486976"/>
            <a:ext cx="2437561" cy="75119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6"/>
                </a:solidFill>
              </a:rPr>
              <a:t>Buổi tối</a:t>
            </a:r>
            <a:endParaRPr lang="vi-VN" sz="3200" b="1">
              <a:solidFill>
                <a:schemeClr val="accent6"/>
              </a:solidFill>
            </a:endParaRPr>
          </a:p>
        </p:txBody>
      </p:sp>
      <p:sp>
        <p:nvSpPr>
          <p:cNvPr id="93" name="Rectangle: Rounded Corners 92">
            <a:extLst>
              <a:ext uri="{FF2B5EF4-FFF2-40B4-BE49-F238E27FC236}">
                <a16:creationId xmlns="" xmlns:a16="http://schemas.microsoft.com/office/drawing/2014/main" id="{C39327D8-89B1-43B7-B97D-50ECA2B5F399}"/>
              </a:ext>
            </a:extLst>
          </p:cNvPr>
          <p:cNvSpPr/>
          <p:nvPr/>
        </p:nvSpPr>
        <p:spPr>
          <a:xfrm>
            <a:off x="700894" y="484421"/>
            <a:ext cx="2466136" cy="7707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3">
                    <a:lumMod val="75000"/>
                  </a:schemeClr>
                </a:solidFill>
              </a:rPr>
              <a:t>Buổi đêm</a:t>
            </a:r>
            <a:endParaRPr lang="vi-VN" sz="3200" b="1">
              <a:solidFill>
                <a:schemeClr val="accent3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1424726"/>
      </p:ext>
    </p:extLst>
  </p:cSld>
  <p:clrMapOvr>
    <a:masterClrMapping/>
  </p:clrMapOvr>
  <p:transition spd="slow" advClick="0" advTm="191328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6923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1"/>
      <p:bldP spid="91" grpId="0" animBg="1"/>
      <p:bldP spid="91" grpId="1" animBg="1"/>
      <p:bldP spid="92" grpId="0" animBg="1"/>
      <p:bldP spid="92" grpId="1" animBg="1"/>
      <p:bldP spid="9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9A5E5E80-D2C9-4819-8461-5CD9E8031E1B}"/>
  <p:tag name="ISPRING_RESOURCE_FOLDER" val="C:\Users\nguye\Desktop\Bai29.Ngay-gio,Gio-phut\"/>
  <p:tag name="ISPRING_PRESENTATION_PATH" val="C:\Users\nguye\Desktop\Bai29.Ngay-gio,Gio-phut.pptx"/>
  <p:tag name="ISPRING_PROJECT_VERSION" val="9.3"/>
  <p:tag name="ISPRING_PROJECT_FOLDER_UPDATED" val="1"/>
  <p:tag name="ISPRING_SCREEN_RECS_UPDATED" val="C:\Users\nguye\Desktop\Bai29.Ngay-gio,Gio-phut\"/>
  <p:tag name="ISPRING_FIRST_PUBLISH" val="1"/>
  <p:tag name="FLASHSPRING_ZOOM_TAG" val="50"/>
  <p:tag name="ISPRING_LMS_API_VERSION" val="SCORM 2004 (2nd edition)"/>
  <p:tag name="ISPRING_ULTRA_SCORM_COURSE_ID" val="DDB2EC53-5556-4E0C-B31D-82CEFDDD7EED"/>
  <p:tag name="ISPRING_CMI5_LAUNCH_METHOD" val="any window"/>
  <p:tag name="ISPRINGCLOUDFOLDERID" val="1"/>
  <p:tag name="ISPRINGONLINEFOLDERID" val="1"/>
  <p:tag name="ISPRING_OUTPUT_FOLDER" val="[[&quot;\uFFFD\uFFFD\uFFFD\uFFFD{8E4514BE-F78D-4FB3-98DF-9E6A0CF8B64C}&quot;,&quot;E:\\ELEARN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80.000000"/>
  <p:tag name="ISPRING_CURRENT_PLAYER_ID" val="universal"/>
  <p:tag name="ISPRING_PRESENTATION_COURSE_TITLE" val="Bai29NgaygioGiophut"/>
  <p:tag name="ISPRING_DEFAULT_PRESENTE_ID" val="{E4F1BB15-5543-469F-B501-354F39FC68F8}"/>
  <p:tag name="ISPRING_PRESENTER_PHOTO_0" val="jpg|/9j/4AAQSkZJRgABAQAAAQABAAD/4gIoSUNDX1BST0ZJTEUAAQEAAAIYAAAAAAIQAABtbnRyUkdC&#10;IFhZWiAAAAAAAAAAAAAAAABhY3NwAAAAAAAAAAAAAAAAAAAAAAAAAAAAAAAAAAAAAQAA9tYAAQAA&#10;AADTLQAAAAAAAAAAAAAAAAAAAAAAAAAAAAAAAAAAAAAAAAAAAAAAAAAAAAAAAAAAAAAAAAAAAAlk&#10;ZXNjAAAA8AAAAHRyWFlaAAABZAAAABRnWFlaAAABeAAAABRiWFlaAAABjAAAABRyVFJDAAABoAAA&#10;AChnVFJDAAABoAAAAChiVFJDAAABoAAAACh3dHB0AAAByAAAABRjcHJ0AAAB3AAAADxtbHVjAAAA&#10;AAAAAAEAAAAMZW5VUwAAAFgAAAAcAHMAUgBHAEIAAAAAAAAAAAAAAAAAAAAAAAAAAAAAAAAAAAAA&#10;AAAAAAAAAAAAAAAAAAAAAAAAAAAAAAAAAAAAAAAAAAAAAAAAAAAAAAAAAAAAAAAAAAAAAFhZWiAA&#10;AAAAAABvogAAOPUAAAOQWFlaIAAAAAAAAGKZAAC3hQAAGNpYWVogAAAAAAAAJKAAAA+EAAC2z3Bh&#10;cmEAAAAAAAQAAAACZmYAAPKnAAANWQAAE9AAAApbAAAAAAAAAABYWVogAAAAAAAA9tYAAQAAAADT&#10;LW1sdWMAAAAAAAAAAQAAAAxlblVTAAAAIAAAABwARwBvAG8AZwBsAGUAIABJAG4AYwAuACAAMgAw&#10;ADEANv/bAEMAAwICAwICAwMDAwQDAwQFCAUFBAQFCgcHBggMCgwMCwoLCw0OEhANDhEOCwsQFhAR&#10;ExQVFRUMDxcYFhQYEhQVFP/bAEMBAwQEBQQFCQUFCRQNCw0UFBQUFBQUFBQUFBQUFBQUFBQUFBQU&#10;FBQUFBQUFBQUFBQUFBQUFBQUFBQUFBQUFBQUFP/AABEIBQADwAMBIgACEQEDEQH/xAAeAAAABwEB&#10;AQEAAAAAAAAAAAABAgMEBQYHAAgJCv/EAFAQAAEDAwIEBQEGBAQDBwECDwECAxEABCEFMQYSQVEH&#10;EyJhcYEIFDKRobEVI0LBM1LR8CRi4QkWJTRygvFDJjU2U2OSFydzorLCRWSzw+L/xAAbAQACAwEB&#10;AQAAAAAAAAAAAAABAgADBAUGB//EADYRAAICAgICAQQBAgUDBAIDAAABAhEDIRIxBEFRBRMiMmEj&#10;cQYUM0KRJFKBNKGxwdHwFeHx/9oADAMBAAIRAxEAPwCJSSo0ug+WZpJtYpUgFU1sl0YUOuckUCDJ&#10;oiSCIGaNylJn2qpDis0HXeklGD7UcK27UpGCv8qJMHNGKpzNEOUk0QBlEyB0NA2OVwid6IpUp+KU&#10;SCtQUBVc1aLsUqY6bP0pROD79aRRPMOlKpOd65Uuzsxd7FcD2o6VTHWkvaaUSRzQdqyyNUeg5Oaa&#10;XgCW1ZxTg7zTS9XLZG9Z5K2WJ0Z7xGZWsj9KoOoL5XCIir/xEPWqKz7UP8VVbcS0Zsj2SOiOQvtW&#10;x8BuiUViOkrIWnP1rWuBrrlWgTjrXP8AMjpm3xmaDq8BQVWT+JZlTdarqzn8tBrI/EdyXGwK5Xj/&#10;AOokbcv6spQXygnpSC5U4SDHzSh9SYoiJUe9eg6OP2whTBo7Z3Bo8AkEzXQAO/SpbLOISQJx+dHw&#10;dqKI+JNHJERS0I1WgUHlVNA4iTO9Ak8xxXLJQSYipWx2tEDqohVap4PsebwVq64wJP6Vl2poC1Ga&#10;13wXb83gTWwBEBW3xSeW6wsGD/VM2WfUTSZBmlXEhLqhkkE4+tFURFWY3pCT7YTmIPejpUDPcUnE&#10;RR+WBirZdCJCiBPSM06YI5h3pqCexpyyMg1VY1Gi8Du/8HcpPahBHOrvO9IcCrR5F0FGCE4o4X61&#10;RmTXm1G/Mm/4Ow1/QiPGlEEEbU7SuQf2pgyodadJckD+9a2ZB0l3AxSiHYO29NUr3jFKJXS0EdpU&#10;DRgczSDaqNzdd/ekAHVE9agOLbrydJeJ7RUwtzMVT/ES78nSSmd6aP5SSJLUbMC4mufMuj7nNQS3&#10;AeXpUhrToVdHrmmHKJyZmvX4o1FI85N3JgAkxiK4pztQrkxn8qDnxMZrTxK7A6kUX8KsmlAdzH02&#10;oiiAcRS1RLDFYEUYKBM0njloD/sUW6J2KgiY6GiqwMd6AH3FAVZHv0qN6CdMH+1Co+5NFnrsaOMf&#10;/FIQLzSkzmKECK5SfVJO9cN46bVHoh2woFYHSjHBIBopHWoQKCSPn86HlzO1cCCK6Qd96DIcYmaA&#10;yaCSeuBQHbaTUIKAj/rQqUTHXpSQOM5Pajhf0FQgJMZ2rkrkGgMg+wohXA/aKJBTmiTignbr9KKV&#10;YjYe9cVSQelAgpske1FKyTJohMiD+VFKthvRsFnLMTiQelJqc5SOn0o6jzZNEnE96CYQhV1NdJiY&#10;j6UVagSoA1xUSJB/Sp2QFRjOZOKT2gwfihkFIoFGQBj60UQFIBmCcmBSZMKiNzsaOBGxjvResn86&#10;N6ogClQOgPWiKVIA2xtRjmQciiLIONpqEDiIjtRVjpO/egyneuUon3o2mgBt6AnBAoArHb4oqVg4&#10;3prQQhSeYmYoxXgY/Si7nFCIgdaTogXmJ/PahgnegnJj86N5ggA/lRVeyAITy470aOtF8xONx8V3&#10;NOYp9dECKyYoNo2+aEwTvtXBPvEVW9sgPSBgigKpI2+IrkyFEbURShOJnalsgV0lW31orWQfantp&#10;py75KuQzGPim7lou1WtCxEGCRWRzj93jezSovhyA5ebNcAAIzNCfUIFFkpBBMGtZmDqycQQK4pER&#10;REwDBjFHKpgwB7VCBVbdqMkemM0JAxXEyY61GQAYEJ/OgmSZ271xBAoIEY696hAYAx1oUwZnpRf1&#10;M1wMTO/SoQMreR0osZmcfrXBYUYIoQArfBnpUCF5sx+9ckAHf8qEwnrM10iP3oEo4mP+ldAUM4FB&#10;0g1O8I8JXPFN8hltKvJByrvSykoq2GMXJ0hfgvg654ovkIQg+RIk969L8NaAxwxpqLZkQYyab8Lc&#10;NWvC2nNstISHAMkCpN+5Eb5rg587zSpdHcxYlij/ACTzb6SoA09SQYg1EtQFA+9P2V7ZztXuGjyK&#10;dkg0MCjqVA3ik2zCe4oSYG9Zn2OCBzGhdJAnFECpI6GheMpnpQCE8wgf2oPM9MUmcjG9clUEzUIw&#10;4PpPanNmqZBpoFTMUe0UQ7Heg+gxdMegwskZNKb7UktJSYOxoyFQYH1rlzVM7WN3EXScd6MM+1Jj&#10;BxR+YCIrJONbNKYJXymKb3cFtXxSqzMmm10T5RzVDLk7KFxF6VrNZ9qMl9W2K0DiNUqWDWe6llxV&#10;asXRnyg6e5yu4/WtK4KuCl9GYGKy2xWA5M1oPCb8Pt1n8mNxNHjS2a/qSvMs0L6RWS+IaofQN61c&#10;nz9LT8VlHiLh9AOPauF4+syOplf4FJWPVQJPLviaFWdjj3pJSpIr0rRxbHAVO1CsQmR8UgDG3WlA&#10;fTkUjVD2wCkxIzXZEmhBientXJ7T9Kr9gBbVmelctXNOY70UJ9Xsdq54FIESKCGadENqJleDitp8&#10;BUlzg3XknaFftWK3+5g1uP2e0FzhDXvYK/Y1X5ivCw4P9Qyi79Ny6P8AnO3TNNysq/0pzeHmu3ug&#10;51Y+tNjhXarsVcEV5P2ZwMjPSjR6Yrk0cgQZppdgQKFAYpyyoAimqACd+tLMD1VS3SHXZatA1D7n&#10;zH/OKlEOgk9ZNVe1fSh9CCasDagoDpNc9wSnz9mxSfGiQacyOtO21zttUe2oCKcIc6TStAHqXMb5&#10;pRK8e/WmiHO1Khzbp7VXVhHCHIpcuQP1pkCABSqVzvSNfBOw/NzDfFZr4p3/ACNhsnHatEWvkEis&#10;Z8U73zLxSZ/CO9P48XLKirK6gzLL5zmfWd4NIpVzTiK5avMWSdpzRQIkb17OCpHnJbZ0nIHxRhtn&#10;NADE9aArEkSY7VYIrOmFd/YUblzP70AQCnc96DmOD+VBKhuzlK5TFBnMUBVzx0PehRAVJpHth6BC&#10;DXRBxntQl0FJn4osyMwM1GqCdPWc0YRzAf3opEDb8qAqjMZFKuyChFAcDOaKCSZJoFEyJFF7AH5u&#10;WD1oFGSIoJJEAYrgO5+tIE6cdzQA4oO/Y1wG46b0SAlWKKonlG/0oSnG/wD0oCoFJA270CBU8xmT&#10;AFHB2IovMCmdjXJJCSYmKYC2HLnKPn3ogAySoDNdzEiZmKISAM4NBaCHB5ZG+JoObmEwKSK+VME7&#10;miKcKTPSmVexZOhXzYBO5pIukq3pBy46U3dueUGDUdeiLofl2Ou9EXcAe9Rar2BmJFIrvt806pLR&#10;OyTU+MV33kjBI+Kik3vMK4XYBic9AKrsYlvNBG+e3ejJUDOc1Ft3QJCiacpuApWDQsg+5gTB6ZpM&#10;kBRn6U3DxJkGR70IcnJFREFSuDnFdidtutJlQkRXCTt+tMQMonoKFI3zRAvliZkUJc7mo6ICrAHa&#10;iqOdtqBSx7EdqBRmI/SgQPjfYjrROYda7mBSI3ruXEkfFTsgEkDIx3FAd8bVyiI7UcNhR96KVkEx&#10;vvFGH0j2oFQmPmiAkEwcfNFaeyBlSokxFDA6milY5hjauP7nNK+yA7DOx96ACBg0Xm96GZO00pCS&#10;0i+No4TsDRNWeFwvmxJ7VHKWUn0kpIG460PmFY+TFYnjTzczYp1i4gSREGIoVKJHehAPSJoDJE1u&#10;MYBiZP1NGCiBIE0U4TmjKI7/AJUSAlUp7iuBjFF3HeuSMZpSAkyoj9O9CQUg10wSAfy3oTkbVCBD&#10;9aDc+woQmTQgTj9aJAAkq6frQZSSOtHynEn/AEonvOO9QKOyoY37iuMd596NIA/Spnhjhm44iu0I&#10;bbUW5gmN6SUlFWxopydIDhfhW54m1BDLSVeUD6lCvR/CnC9rwtYIbQgByPUfeicJcKW3DNihCEAv&#10;EZPapd531dz2rh580ssqXR2cOFY1b7DPXBOZz0FNFqkyTXKV85ohB7VVGJc3ZZkk4JwKkrWFkAx8&#10;1GtqG52p0w4UqnpXu2eKWmS4VypFFLvN7jtSSXeZIB6UZkCqWWivMO9FWqRijL9QxROXvVYQhIop&#10;Mk0KpO9FJxHaoQOgTmaIhwpcBB2O1cF9qITEmoTomS6HmkkdKIkQZpjav8oIJ+KfhQIBGZ61hzRp&#10;2dPBK0LTFHmQKSJEYo0z81ikrOhE5RJxTW6V/LMU4X+tNbo+gj2rO4lsXRQ+IvxuDrVB1EAKPSr/&#10;AMQzK6oOp5JrXiRmysY2x9cg1c+GXyl5skmJqktK5V1ZuHrgh1P9qXyI/iP48tm9aSvzdMielZV4&#10;kqm+T81ovDNx5tjE7prM/EdX/iIHWa85gj/XR2Mr/psqZ/Fj8qKUgqzRVAjM0AJJzXo2ccHkPNR0&#10;qgUVBo0Amd/ilGs4kiigkHrXbLMij46DFJJJETBBIORNGeVKTRfafbNC8klOKQayE1CCFdK2jwBu&#10;ixwnryZ3B+mKxTUTv0rXvAgqc0DW09I/tVHmL+gx/Hd5EjPLqTdvkmJWf3pBYOacXcounpn8Z/em&#10;xVNXYF+CYmTtgoVH1o6SDSIk0ZGDNM+xEKJMKxThgEqEUiIKexpw1CSI71W9li7Dvr8q7YUNsTVm&#10;YfGJ2iqlqSuVxk+4qyMKlCT1iskkrNCJZl6T7U5SsEb596jGXKeIcyKraGQ7SoilQuc7U0SuDSvm&#10;0lBTsdIXHWlPMiaZpcGJ2oxdxmkcfgIpcP8AI0pXYVgvH9794v3iM71tGrXPl2Lyp2TXnziq4865&#10;dV1KulbvCh+dmTyZVCiupPqIG1cSSSB+tAFiQJg0bO/TvNekj0cKjjInqaIEyqScUZRlPeikiN6Y&#10;NCqlDlBiiBUCRmk/M67mhUrnTAkULCCVYmjD1JnbNJcxGBge1GSqVQOu1Vp7IHJn3oozQEkEdz2o&#10;CSTMR80zXsVCkwBkUUmf/mic4SOpmlE+pMgmRSUMFGD/ANaOo8o2ik+vt7ULkkHr81CBwvm6VyvU&#10;MkfWi84AEZNcVAGZH0pSAKJ9yaFJJBnaik5BmJoObG/5USBwVK+DQARn6VygEyR+1EWruKhAxTBw&#10;Dn60ClBAGCB2ikw7zHFEXcCTTrSsAoXQkg0it3tSLj0/PakFvQDJpaCKuXAH4s03cuYTn96RcdnA&#10;NFQwpyIB7UWqBpnKuc7E96RPOsx0PSpW10skgqmnn8JAXCck7ClJRBotRBkb03udPC55DFTz1kph&#10;XKtJSRtXJ0p59sraSVRkxU0NRVX7R62OQc7UgHFpV6sVdW22b5jynfS4moq80dKOYYigSiCbuFCY&#10;2p41cEpBxTO5Y+7rIzy9qBtRMdM9KJKJYPmP70ol4jpTJtzG9Lhcjf61EAdhYxjJo/mYB6U2SoTG&#10;/elCZB3ntUIHKhPtXBUjNJcwkyYHajSBkEx70SChyBH6VyRmP0ogKSdyZrgeVeD9KlkFAADnauWu&#10;MdaTzM7H2rgZME01r0QNEmlJjcGaIkDfc96KpQVEdOgo9IhxPMcYigAO+8ZoJnbBrsZzmkIGAk9z&#10;XFR7AH3ovN6cUWZOTNF0QOcke/auX6cj8q4ek7/FcV4Pz+VFLRBM7H9KFIg70YpKgIBoip61jX+o&#10;aHrGHSr2k9MVylQCAIMbmuGAIJHehWSU9fatvEznD1QDtQCJ+veh5SUTRDk4zNVkDc3qzJPtQlXL&#10;0zRIJyMfIrgYBEzUIGBKj1NCYO8/AoEqiTt1oYAM7fSgQBUUMwPauKMAzRUwsEdqIfQO8f3o2Dg/&#10;FdsP7VJaBoT2vXiW0JJSTkillJRVsMYuTpB+HeGrjXrxCG0q8snJA3r0Twdwixw3Yo/lgvkflSXB&#10;fB7WgWSFLQPN5fyqyuKgY61xc+d5HS6OxgwLGuT7COOcmDk0kcjO5oVZ3/WiECRFURiaG7CEUCsU&#10;Y0MGN6uitCP+CaSuJ2NO2V7daYtkKEinTChtXuJKjxvZKtEJGetOEQATNMmF81OwrFUuKY90LJV0&#10;/eiuAEYOKIFACRQpOD1FVuKQwmRAokkA/FKKMyCJoihj3pZV6CESSKB3bFcoFNckFQk0pAoXyjfa&#10;pOzd52t9qiVb07053JSVb1RlVxNeCVSolUqBBo6cmkEnNKJwoxiuZI68WGWrEdKZ3J9JO1OVHrTW&#10;5MoJqhuxyk8R55qz7UVQo9q0DiI5I6TVA1WOZW1a8XRnzMjEGTipzRHeV0Cc1AJUAs1LaY6EOgU2&#10;VXEXC6ZtvB9xNuATEiqL4jCdXPzVk4MuZhM1XvEuE6qkiMivO4415B25u8RUDtFFBTJHvQKMA0nu&#10;RnFd1I5IumD1+tdzcojrNJp3yMVwOaD0FAgcwnahKynEz8UbAHWimCc0tWOC2o82aUdd5E+9JJUE&#10;K3oH1yrG1LSsnohtSPqJrYPs+o59F1oA/wBJx9Kx6+JKjW1/Zma+8sa4305D+1ZvMX9CRZ47/qoz&#10;PUoF7cA9HFfvTMjEgVKcQthrWb1HRLqv3qMjm2FN48l9uP8AYGVfmwWzJih5owDRQmAZrhjfNPJ2&#10;xUqFEjlgzTluMU1So9qcM5gn9arYwlqR8x5gDpVhYUQ2kHBiq9qOH2D1mptpwgAfrWd/kXJki0rO&#10;+fanjbuI2qNaUZmnCVwZpGgj1LsdaUS/iIzTLzQNjRw4KFURMepe7mjFwqG9MgsydsUYPGKWgpkX&#10;xdffdNKdhUEisE1h/wAx0nrNaz4iXfLacnNk1jV+secrNdXxIUmzn+XK9CXNyKCgCPgUZSuYRjNA&#10;OUoxvFJpUcEYFddKkcyw/P1mPmgSCNxk/lQL/FJ6/nQJIIEyJ6UwPYflAMzRJjc9a49unagjOCMU&#10;KGFOYERMH260ASEnf5oogxtQR/8AFSkBigUD/rRQd8x7Gi5zG1ARJmaIvYJCSJo8hIABohWJ70Um&#10;FEfX4qqVehkKFXQbdu9BI2/WiTzRmOk1ylQIGIP5UoQ4VM9fmhj4mc0RKo7gjp3oQsiRgmi1SIct&#10;Q23oWwOSNqIcDbJ6igKhPY0pAy1dDj4pJSpmD9a5apBzIojkAEimSIFK8expJ10dJjqKBxQgzv7U&#10;0dVPWRTNUBOxQuhIJj8qSBU5IH5CubZU4qTMVIWtkVmJxUUqCN2LIrUDU1ZaVzwQNvan1jpIMEp2&#10;qXsNNWl4JA9JpWyDFrTuXAE0k+w7bupWhMkbYq86XwtfareNWtnaO3Ny6oIbbbQVFRNP+I/DLiDh&#10;x1bWp6a7aPpE+W6mCRSXoamVCzsrbiqyKOXybtvEHBB/0qOtG7jhe/8AKuWiWlGFDt71KXAXpDjV&#10;602ULSRzCNx1Bq+8WcOWvFfBDGuWBC3m08ywNyOo+azx238F76/kxbij7uNQD1skJ5skJ2+aZlpV&#10;xbFYExk0S6PO8U5kGBU7wO3bv6iu2u1QhYlJV36ir4x4qiiT5Oyj6oxzIJGTUMnBM46RV04r09Gn&#10;6pcMNKCmiZSfaqjcIKHTiB8UwoZlzmUOlOkER2NMWoJHWnbZ2jf3qdEHSTJkUZLmBNJpVAHUUYqA&#10;O1EgokgzXc0H2okgR3nYUHPtmKiIKSFYkCh5tjvSSjiI26VwV12FEgsSE9ZFCIOQY94pAievXNGB&#10;HQxUILFaUpjvSYmDia7p7UcQE9YpuyHJPNgY70XdQmgCgmDgdK4KlZ3PWlXZA0cuOntRYnbAoVqn&#10;bE0U96hA8jaPzoFJA6UXsTRiqcDc02qIPGHm0tkEAk4pu8oLkjbpUmOHXnLPz0pJIEkd6iXJSSNi&#10;MRXNxSjLI6fRryRlHGrAQZHYUaeYb5ohVywK4nP966TejIKKO/bb2pOYEdK4qMRQRv2/akQQw6UE&#10;zvsfyrvwxGBvBrkmcGpQAxPWKBKcE7d5rpknpXA7CTQIGnlScz7UQ+nI2oVD86kNG0N7WbpLTQMT&#10;kig2krYyTbpB9F0d/XLpLTSTykwo16A4H4HZ4ftEOLQPOiQI2+aJwDwGzodq2842OfoCKu4SObOO&#10;1cTyPI+4+Mejr+PgWNcpdhCkgUirP505KZnrRCgis0TY2IqTJoi05pwAZg0BRVsSqhtyxvQgCelK&#10;qSKJGYq5Mg4tHxyxNPm1yc1CMPAL3xUqxKhM59691M8UnrZLWypIp6F4AqLtlFIImnrThUY/es4y&#10;Y6SZEdOlGQQPrREnlzXFWQd6rkrLUHVSCzCpFHK4mkioq3xVclRDlGc9a5KiRRScGieZFKStnLx1&#10;iutXSh/61wcBmaICEqnrStWqLYakTiSd+hpYH9aa26uZtPxvTgHE7muVNejtwlaDEbwaZ3JPKad8&#10;3Nk01ufwms1JFxSOJFRIFZ7qavWT+laFxKkFRms81YQox3rXjRlysiSr1+/vUlYLPmpkZqKUYVJN&#10;PbRcKHerZrRVjdM1Lg65CXUScYph4kPBWqNxBpDha65HEZzSPG7gev0GTXCUf66Z23K8JXVKwaSB&#10;z70dWN6IYBMV1jmMVScVyRJiio3mTSiSIk71WMmcEEH2Fco4xR+aR8UTYGd6gbACCPntRXZI22o4&#10;UCc9aFwDlO9QLZBX59Rrc/sqNla9b3nyzP5VhuoqrePskpK3Nb3/AMM/tWTzdePJlvj/AOqjL+LM&#10;cR6iOzyv3qJ5iE7T1qY4zRycT6kOvnq+uah1KGDNTxknij/YmV/mzvNgZoQoHekSe2KMFdzV/BFX&#10;IcJhWE0uzgR/emSVkKx+tOULmq5R+B4yG+oukXjInANTja5SBnpVb1D/AM+yJyKnELhOD9DWei5O&#10;ySadGI3pwhzcGoxDuwnanTTgOZzQoa0Peejh3G9NOaaMFjHepVksdpcIoVuhPWmwXB398UPNIkmi&#10;4ATTM78RrybkJnA6VmTxDi1YnPar54iEpvSfmKoKQSCo4rr+MqicryHcgTjA/wDmgKfV3oioSQIo&#10;3OBtmBW4x2cJ5u8V0STkyOtEzBFGSYkkx1FQKAUrlImfeu8yDIyTSYUAfUaMpW0A7VU27IHKuURG&#10;T3oEKySaKM7/ALVyRkCcVaLYoCCrqPigKZVJx9aLMDehBlPXfY0rVjnEhKt5oJ5o2zQEFUmMd43o&#10;NjIAEVW6IKHqNx7UEROf1oFkjGAO9FCyU9u9AgYEkxBB3rg5yCCfqKLCjv3oxb9/mjTIcVBae2aT&#10;I5oNdzRv06UBWJ7e1FJeyAKJBOCKQUox2jvSrijsP0ps4qARuN6jVEEn3ZiJ/wBaBtvzT2FH5JTu&#10;ac27RURuM9Kjb9gpClpbFZED4ip3TLIIdSFYJ712k2QDiSRVoZ0xPmtOhPMJyB2qtsZK3QW1tUo/&#10;Dk+1TNrbKbtVPobJ8vJgTUvpnCL2vanaWtgjzLh8hKEDrW/Wv2f7vhThC5/iTSXFvNkpcAwFRtWV&#10;ZuS/FGt+O4vbJf7HF9pl7xJYvG2beu0+iCJ3xPzW3fbt4KRaeH7HENugJVbOoZcSlEkhexn2/vXi&#10;DwY49uvC/wAQg636fKdIUhWxE5FezPtGeONn4l+By7DTG+a5vA2XRvy8pBI/ShCla+Rp8mk36PB9&#10;7You7RfmNAEiZjeovhzVLjhxFzpwJXaPzypOwNW/Ukfd7VCVIgkZrMOI9db0y+DZPqmRSRTQNN2V&#10;nXtJ+4ausKHK26oqRik3NIfYcbcaJHUEVctScs+IrNhwj/iEwR396S1BCLC1RiOk008zWiLFeyha&#10;+SopKwefqT1qs6mgCPerfxW+2tCOSCSM1SbtzzHImR2rRjlyWzNNcWJJPIQB+Yp02oEgz9abIEgn&#10;al2zGBgdcVaVjkZG9GT6aTQoE0baiiCqyCk5k/FJ5n2oOaRI2oQQJx75oeyAkcqhMgdqMI2MD2NJ&#10;kxXEgGd6JA/NJEf9KE94z7UTpI/1o6BncnNFbICDBJOTH60ZSzO0dqKtMKHSu/En36RRetEOKpB/&#10;eKMkwBiaAJ26CgUY+aBAeaR3o0SIAzSf+zSgVCR770UrIc5sPzxQNyXQMn3o8TIMxQMJJdSkbk1J&#10;qthXZc9M1RTeluNEcyQMKPSqfcrCrh1cddq2TQeBmhwc7evEFfKSaxu9SBdupTkBRH615r6fnhm8&#10;nKo+juediljwY2/YkoScEEUAMQR06VwgCKBRnt/pXozhAkSs9+tBzYjrvmik/r0oxg5FANhhG5Ir&#10;ioAe47UUfMdK4gE4OaIAwyR1NGxNFBE9xvT7StJf1i6S0ynGxVG1BtLYVb0gdK0h7V7tLLQJk5VG&#10;1egOAeA2dFtEOuIHmRIBFJeH3ATOk2zbrqBznvV/XyoSABgdK4Xk+Tz/ABj0dfx8HD8pdnSUp2ii&#10;yaRfvm205VEVF3PETLcgKz81z7SNxOB1IGTBohuUdSKp1xxUkk8qoFNV8TFRwr9aZSsFl0VcpBwc&#10;/NcbtPeqUniAq3XRk65J/EKuTEey3G4E70HnpBGaq41gndU/FGGsR/WavixSfEJVn4qXsnOdOCMV&#10;ErTBM704sni2sA19AltHhydYVv8AtTxoid6jWFhUGn7SgN6ztUWLQ9SqaMSI/wBKbNrO+/tR1KgS&#10;fzqqTLEGUs560nzZ3oCuQf1pNSiCQIFCrWwihc7g0UrFJTJrpM9qraImHGD7UZUAziKIFY3oAuTB&#10;oDkrYuczZBO1PUfh3moiwdhcfSpZJ5a52WNM6+F3E7KZ7U3e/CelOFEFO1NX1+k1ikjWmUriSeZR&#10;is+1bK+9aFxKo8yhtWd6pJcPzWvH0ZcrIZ0xiM0vbLggCmz5zM9aPbrlQq17Rni9l34cuIcRkUfi&#10;lYcvEGdhUXoLwS4ntNO9dcC7hMb1zHD+pZ11L+mR5BABopROwoxUZiNq7nwcVqMb2ESkgnOKOn1G&#10;OlAFg9PegE81CgpisxiirwT1oEzmuWTg9KWhwvMZNHk8p/tRDnNGKvTtNFoF2Q+oj1E7V6C+x4z5&#10;t5rY7tH9q8/345lEz8V6I+xgsHU9ZSTktnf4rD5q/wCnn/Ytwv8AqoyfxCb8vi/VUdnjVVUqVdKt&#10;3imCjjrVgdvOO1VBRgyBT+LX2Yf2RMv7s7zOWh87G8UlzTua44HetdFF0LB2DvvS7T4gGajyY3FG&#10;QuMnpS0hk/Ya8XzXzZBqaS5jeq069zXbYJgVLJuJIHWs7h8FimSaHJ6iKdNPco3qHRcjr1p0h0QM&#10;79KXjQyZKhwKG9GQqMk1GouQOppT7x0qcGSx+Hc5P1pUOCJqP88pBxmjtvkzOKbgwWZt4lLi+3ma&#10;pG4BG1W7xIcnUEjaap8hPY+1dPAqic7K7kAVT8b0HN+1FUqARE9qEEKI6VpMyBwUkZmuJ5RJov8A&#10;V26UbBTP71BmghHPnqBQpXB2n+9CHAOkUAWM4wf0pWrB0GKwRO/sa7mIIikicwDncUcEmRUT+SP5&#10;FAds596IpQ+aAmARgYridu9F9E2GSYHT/WuCgcxj3pNRBAj5o6B6SSRVVWMCAIOc9qKRjaRRgQrG&#10;1Fx+KMd6drRA3PyQKKVyB7+9FWZJO4okxiAT3pb1RAyjIkmkVKM/PtR1YMSO9JxB+s0CA5EHJpJ0&#10;E7UckwegoiCSO4prXQKDoRzR1FSmmsBShIOO4pPRbBd88UISVKieUCatfAWn2z3GDFjqP8ttf4eb&#10;AmqMmRQVl2PG5ukBaW5IASkyOwq4aBouoarZuFi3WsNiZAq8WvA9tacQOWluwX0ugeWoCRW/eDvh&#10;sdMWuxurIqVemEBKZOa58PJll/RHQfiRx/uzz74Va0NP1+3edltdu4CQcFKp6V9QOLtMs+N/Aq4u&#10;tOaQ+tWnG4tylMnnCJx7yCK+fv2h/Ce98EtZavLqyLNpfKJaeRlJO8T0PtXsf7L3i/w/xD9na3bN&#10;+0i60+3cZuWlqAUg+ojHYg1fijxnfyJll+CV9HzG1zVHb/Xl3nkloqVCjEZnNaxwpqz2nadFwou2&#10;zgCgCZ5TVFuLBbWq6laP26ub7wsoVy9OaRTm/wCOLfQNOFvcp5CkQAcYoUm7FldaDeJevW1np67l&#10;qExMDtWAtuu8V64HlJPIDjFabe6tpvHWiXLJc5FJJAGx+aJwBwe3yJATlJyafSBGI80ThFuEOLPK&#10;gUw8RrNq2sEls4Aq9asE6eG2EbwJrMfFTUQhhtgHJrJLcqNNVGzL9UdJRvMYioBagtwkdaldTcIb&#10;AFRgTzAwJJ99q6cFSOVN2zkiDt70unBIJ3oiUxg/FKJA5Z3phBRIxIH0oySDtmipzFCOu80UQMgx&#10;IO1cDKvei9fahOBiTih07IGic0nEH96NuN4IoE5kjBp20yBk4jc0dO87EUWAQe8UUKCcTJoNUQUU&#10;oq3z8UHNywcz8UHN7AUPMIjfNDsgcOEfFdz8xn6UUIkSaHl6CnpkBBHf612cdfegWZEAYHag5sbj&#10;OKVkDpJzBFOtJR52oMpVG9MZgdvc080lRavG1AzBFJN/iyzHuSNq1rUl2fBn3dtyAU5ArDlql5U7&#10;k1pmu6h5+gJTzY5dprMffavO/R8X2/uyftnf+r5OSxxXpHSeYE7+9CoiipBrjEd4+lekZ5wGMx1F&#10;DEjAmhSmU7/FFBIEe8ULICOlF5pOR9aBSoO1OdOsHNTuEtNgkncjpRbClYtpelu6rcBppJIJyY2r&#10;d+A+CWdJt0PPIHNEgHr71H8CcGtaZbIdeQJ3APWrw7eJbTyjAFcbyMzk+Mejp4MPH8pdkk5dJaTh&#10;UAdqhtR4g8qUpVJqM1DVDJAOah1ldwqTXNaS7OgnY5u9VdfJAJE1HKC3FZJPzTwWysY6dRQi1I2q&#10;JRI7I5VuSc49jRFMcp3k1KKZxkTSamPSSP1q9JFTsjFtqSf+tB5pb3p6W5NIPMYq1QTE5MI3eEEQ&#10;aWF0QNx9aj3EFBx07UmHjt1plEPI195E0mCW3AQMUqTI7RSS87Zr6CeKRL26wUemn1uucGahbRz0&#10;1ItOR1iqJKi7+STQQe+29GKiT7U1SoyJNKhwVQyJ3oP5ntRFOAYopV2pNaozOTUQ3QYu5oOeesUm&#10;VYnrRArNK4kHQVie9AFbg796RT/sUYg/FVDWOrRzldmpxBwFd6rbKyHBU9bK5mh7VkzL2dDx5ehd&#10;RBGDTW4yml5n3NN7g4PWuezpIpvEclSgaz7VR6j1NaFxGAVKrPNWHqNaMfRlykI+M9jRWo5wf2rn&#10;1eveIpNtXKd60taKEWHSXQhwZzUher810GoSxe5VDOak1LK1TWCS/KzfGX4gyFYJoMRHWhAg+xou&#10;Obff2pq9lYU4J/ajoTMEmgOVxRkCFb0CUHVAGcUlBVnYUqsBUEdKIRioPYUpHL710DlNdBMEnahV&#10;EUAoir31KPSt++xp/wDhNqaR1aP7VgGpYPv71v8A9i5QVxffJj/6Z/asXnf+mn/Ys8d/1UZz4wIL&#10;XiFq4I/+qTVJUYrRPHRAb8R9WgRK/wC9Z0TP/wAUngu/Hh/YPkayMKrHzQcwGK5XppNZlVbzIHJM&#10;5zQwOWZxSUkRQqWcRAqBvQ1uDF2inpUQneajnlf8YkAiZp9+Ib1XWx/Qs26RjNOEXBHemQMCKVSQ&#10;dqdIikSDbwNLJfjY1GpV0nalErgYOKiQeSH/AN4IyKOi6I9ppklUk0cKBPc1KByKJ4hybxC5/Oqe&#10;SQJOZ6Vo/GGlG+tedO6azlxstrKVCCNxWzE1VGPJ2FVB2Gdq4H0iRQhMDNApYGAJ6VcylBj6hvFA&#10;OvagKh1rvk1LsYBRg/FcInbfeuVgg9u9coymRtUSoUNmMj6mhChyx1pMKJmK5uACJnvQbphQYdDt&#10;QqT1jeikyCDFCFpGDvRtEoAJ+tCSkAicdcUXzBzdxFEUqMihaS0QNIECcb1xJjP1oEkHYUY5HaOh&#10;quwgpIgftScc09qNEz0ntQTypjO+aiRAAnvQLRjtFGUZyBtRFL5cGn0QQWSFEdKMkhJlWPmlrhgp&#10;SFYjqT0qNuLj1QCJ2wKqlJIZJs07wZt27/X3w4kKASKvXGfhq+rTzrdk2pLjLnNKBkZ3qgeBKH1c&#10;Sw2hSkuDlkCZNfQzg3wI17ifhNVi1YBtS0c0v+lMH3rg+T92WZcFZ3fGUIYfzI77GvhQ74kcNfxO&#10;+SEOMKCS4vPq7AV7A0nw+b07ULXy7dCbi1IKX4wayP7KGmP+Fl5r3DGuhVhfpWHG2XDCFo/zoPWv&#10;QHDPGVhxLqWo29q4FLtVhJM/iEbiu3gxRUaqjk5s01LTPPf29OCr7jDw3s7Zu3Su3auA6t0HKVRA&#10;/Oa+evC51Tw41QtBxaWlq5XWuYgKE9q+iX2yvENPCaeHbJ99H3K6eV5rCfxmBhR9hXjTxn0a21I2&#10;ut6ctPlkArT3pMzV6LsMW4B+JtZsbfS0aubdJVyyoxXlTxK4s/j2purbHK0CYArUta8RUDSX9OuA&#10;C3BAJrELjS3dRvghhJUkqwPaqFG3Za3SodcGMXdxcgMtqKCYJ9q9G8J6ciz0wORCozUP4fcJNaDw&#10;6q4uGgFlEyRT1rXG2NNuCTAnE0J6QI7IjXL8O6svPoR+lY3x1qBv9ZUkGUpqz8S8UpY88oUOdU5r&#10;OVPqunXXlmTuaqhC5WGcqjRC6iZegGI3puEYEH60q8oOOqKu9AkQM4rpHMfYKU4/tR0AbRgUArkp&#10;g5OO1EAcAAR0rlETO81xInOKBJB3wKb0Q45GM/Su2B71xIkQcfFAYkUCHA8ygNjRwY6bdaJzDm2M&#10;UaQrHSonRBQKEExmiEyaIs7jfHahElOc0bsgdCx/pRZO1Dvk/pQRPSoQWSfSDFdIGOtAhQiB07UU&#10;lIgie0096IGMp2oBjc0UEfTvQq39qrICYOOvapPQbQ3d6EpxG87CoxJ5ekmrPwDaqvdbaTHoKhI7&#10;ms3kT4YpS+EaPHjzyxj/ACTfFGk3Gn6MFLlIKZrPsgZMzW4+NDQ07RGGyIcUBI7CsOI5s/pXF+iZ&#10;nnwSm/lnW+rwUMqivg4+nc43igEZAABrjHSe2aGN85r0XZwQArInacUYn1AAY2ogjmHfvTmzsnLx&#10;9LTYJUT06VOiA2dou+eS02JKtyOla/wNwc3YNJdeSJ3z1pHgrglFm0l55OcHO5q9iG0AJEDsK5+b&#10;Lf4o6GHFx/KQqXwhPKnAAwBUde3h+u9LvKgHtUS+rz3Y9+lc6bUVbN0fydANNLuXNjmpyw0NbgHp&#10;/OnugaL5nKYk1f8AS9CHIJTXmfK81RlSZ18ODRSkcMqUmeQ/Sir4acTJANavbaGlQjlg1IJ4TDyR&#10;6BHxXKX1Xi9mp+PZg9zo7jR2P0FRztopCtj+Vb3fcBFxJhufiq1f8Alsk8uR7V1MH1bFPtmSfjMy&#10;BdpCsDPvSTtqY2rRrrgtxC1emom84WdbGEkV2Mfn45aTMkvHkvRQLpgQREVDvtFCo7Ver7RHETKT&#10;Vc1CxKM5BrfDKpezPLG12aY2roRNcUEGYxRTAViRShHO1X0hnhYoLbr5FjMfWpJBCSCDioZRKTt9&#10;af27vmIgnIqqSssRJJWVHcwacJ/DBH1pk2rGQI70shySBWUguvCcCkyfmhKtsUm4uTCcfNQdMHmS&#10;Uz0onN/8URR5TRArBoEQ4SqSCOlKhQj/AEpohRGQKV553quWhxYqghUxUzpzwcbImoEn3qR0d3lc&#10;iaoyrlE0YJVImCQBSDw9BNOCQMfpTd7Y9q5LOyin8Rf11nmrq9avyrReIUyCYrOtVEOK7TWjH0Z8&#10;pAOjJnNIBQSc98Uu/AURTUnI/KtRmJGzWOYR+RqbZcBEmq5bucv9qnbFXmIzWOapmmMtUOVKKv7C&#10;uBE5yRQFEHfFckTv3pd0MmGCR0/Wh2MJ3oUgARXJEqnalGsMEkDO5oqkgiB2oyySjtSRBmoN0CFQ&#10;kjrQDbNcggGjlIyn96AUyI1HY9K3v7Fq+XjG9n/J/asI1BEA+36VtP2PbkM8c3STiUbfSsXlr+hL&#10;+xZg/wBVFa8fM+JWqDuus3V6YrRvH5QV4j6j35v71nByPeqvA/8ATxH8r/UYVRJFJx3oyiAI60Qq&#10;mugYzioyO9B+IiTQFf0696AGSc0yANHUn78mKf5SN6jnHIu04in0+2aUZhok5NKJJT80ljm3pQzP&#10;SoAMmTSyVfNIBUdaMlUD3piDhBwT+lKJVPem6V7YpRKvagQUUlLqCkiQe9U7iDhIrJdZ3q4DHsKM&#10;SFCDBHUGmToDSfZjt1pz9o5DiFRtPSm5HSIG81r11pFtdg8yRNQl9wQ27zKR12ir1NMocPgzsSNj&#10;PuKMHITn9qtL/BL6Aoopg9wtcoMBJ/KnUqF4shDk74oZAxUg5oF0gElB/KkFaVdA/wCGfyp+aBTG&#10;sxmBJoVKxPWlVWVwCJaI+lELDid0n8qNpgqhKScbTvRpiZIri0vYoJoC0Y2NVkAJHQQf2rhKuuIz&#10;igKYijECKKVkOUeWQmgKiZjHzRSrbvXEe2aBA0wn2FAc4MDt70VeTNGTHzUIAJzSSzzKCQZUaVUQ&#10;JIpNn08ylZjrSSlSClbok7PTbnWAbS2BW4BMVV7u0fsb5y3uEFDyTBB3rXvAQIuOMpcALUcpnarr&#10;4zeCy9QvVappSBz/AIiBtXMfkVlUZdM6iwXi5Itf2K/CfWdS1K11lNkXENO87fOJBHvX1B0bi5HD&#10;NjbpeZDTQIS4DuO5rwn9k/7RNnwfobXD91ZJb1FH8pxBEFcbRXqvSdUu+Lz5l1blllZlKT0FdKMU&#10;naMEptrizY+N+CrDjrSEXLHIi+QjntrtG4xtPUHtWH8AXV1w9rWopWpVtftFSFoO4NbToGtfwLSk&#10;260KcZbTCCNx7VgHitxEjRdcu9Z5w2XMkJ/Kr3JLaKYpy/Ewj7TeonUtZc1LVLlVy8gcqOc7DsO1&#10;ee9f49N3w0u1SvlCdgOlPPH7xDd4p1xYZdhobRWNvPOi3IWskVzmrk5M6ilxioojNYv1XSwpZkJ/&#10;WrF4Xspv+IG0kBSAevSqLqdyp1zlQDE1ovhGUWDvnLHq7mrKbKZOjYuO9UY0Xh5TaVBClCIBrKeJ&#10;uMLFHDDLDB/4lWTmkPFDiVd7cllDhWgnpWePWy1pUt0496r4/IqnQwvr5dwoqVKpO1EUfu9irbmI&#10;70nAcfgHAOaJqLgACBkmr4pdlU52RkEqkjFHAg539672G1CnfafmrSgCCOuaHmOO9cM+4oTCz8VC&#10;AqzsM0VOeuaEkTJmuEEmDUIAUynv7RXJ+c0MgbdO9AT2zUZAxgf9aLyf5aMlcj1fpRjEgRuN6dRt&#10;ECAT0Ee1ClWYxFDtE0AMT1pboh0Rtj2oUmDRc70YDuYopgO5sRH1rhGc0VSh+XWhGYgYqPYTgZrs&#10;9M+1cTAiumcCZB7UCApyffetH8G2Uua60VCRz9qzhKuUkzmtk+z/AKUrUNVSvlBCTJNcj6rNY/Dy&#10;SfwdT6bHl5UESH2h7hITbtp3msNkn561sP2iH0jXGbZKgSnJFY8CAB0PUVzv8Oxr6fB/Ns0/WZX5&#10;cl8BSpWcxRlHrNFUMztNKW9uu6eS2gEqUa9P0cIPa2zl48G2xzKJ6VrPA/BSLZpL74E9yN6b8EcF&#10;pt20vvpk75rQElLTYbQMDEVmySb0jZix1ti4UlpHKnAFFUuM0kXDEGigkmsihs12EunuVonem2jM&#10;/ebsE96Lqi+VuKU0G6QwsKWYiuf5ifCkacDXLZq2gWjduwlSoHualXeI7Wzxzpke9ZPq3HwtGfKa&#10;XB9qqq+Jrm/e/wAQma8evpuXyJNy0jtvyoY1SPQLHHtshccwxU/p/iHbgQogisT4V0N/UFJUonNX&#10;57hJ6209ToSowKtf0TGtMkfJlLaNCV4iWBQZUmar+sce2fqgg/FY9fPvM3KkcxAHSmV1cOKQSSfr&#10;Tw+h4ou7KZeXJaNJd45tXXIUQKmdP1Gw1JG6ZNefr29WgyFZ3xS2kcUXFo56XD8TV+X6UkvwYsfM&#10;t7Nz1fQ7V1BKeWaznifQEIQrljfpSDPHzsJDi5FSLmro1O0KgQTVGPHm8ftlzlDKtDi4SE42Fc0s&#10;RBpZ9AI7U2/Ar5719zbPlyOdT6TihtHIVB2o6hzg01J8pzFIxyXbcKknM0s0snPTpTJh2Ug9qcoX&#10;JxiaztUOlaHgckQRNEMb7HuaTS5BEigUUjb9KrJxAUfcCkiYgUKjmd6SVvNQFCqVkGJmlQqD2zTY&#10;KgClAsfFBosF+aac2L3lugUzSebajsq5XEnpVMloshqRbeYFAPfpTd84ius3A4x7DFc+nr0iuPJU&#10;6O1B2iqcRfhO3as71UguKrRde/CqazvVR61H3q/GU5WV25MKk7mmsAmR06U6uRBM7UzWYMyT7VoM&#10;4u0eWDvU/pqgUAiq42o8oJkn4qe0klTcA/WqpK2WJkgoTNcnejJOIIzRSDNVFqZ3N6utHDkYooSJ&#10;3o3LJiq2MmwygSKTKZ6UtISAP1oxTzUow2Ij5o4VgnrSgaiZpQs8yPpUIiJvQIrR/syXw07j5ayY&#10;QUwTtWb6gOWRIxVm8FnS3xQ6QSFctZvJV4ZL+CzA/wCqiT8dnkXPHl262ZBO9Z2TON6tHiC4o8SX&#10;XOeY8x3qqk5maq8ONYIot8l3lYVW230ouDNCoZ3pIqyc1toyMFRAMDrQAfVNAs+mgCoxtUAMnD/x&#10;wp+k4FR5IVefFPgeTrvSoZh4HQ0eCBApDnExmlOaBk1YkCw/N3o3NkQNqQK5VP7UdKidu9CkSxyk&#10;4INHSrlnNIIc5hnpvFGCsgHeaABxzTjajIWConrSIVIk4NCkx1n+1GvYGxyDKpA/60oFHlpBBG20&#10;0fmgj3oUBSF0we0fFAWWyfwgn4oW1CK4qkxtTUNYRVq0oT5YpM6bbqn+WKcE47VwVGetKQafwW1W&#10;J8oUm5w7aOCPKAPxUkkkRRgQk5qW0MqaINfCFqvZA/Km6+BbZUwAPeKtIUOtGBEYwqpyYqS9lOc8&#10;PGVAxg96aL8N5PpVNaCCcHb3pRMDE/nRUmHhFmXO+HLyTgZ+KaO8AXSBhJJ7VrwA5prgEnpvR5yF&#10;+0jFnuCrxAwg/lTNzhW9an+WYjtW6FlKlDmSIoHLJjkkoBgTU+4wfaR551Czes/Q4nlVtSKUFLQT&#10;HqOwq1cd3DSdT5YCczTDRNCe4huWG7SVKKgZA6TQlK0GEKdnpL7CX2e73xY4mfdeX910azhd0+Px&#10;qk4QkdzBzX0Qc+yBw2uzukF99QcTDKSr/DMbnvWTfY14aXwVoDTljALqR5zf+aOv0r2gxqTLjbZU&#10;sAr/AAyd6tx4I/s1sXJnkvxi9Hx+8Z/Dx7wl8VvP8ss3Vm/6yBAcTOFD5Fe5vAPxD07jzhi1LSkf&#10;eUIAWOtSf2zPBPTPEDgh7W20pZ1rTkShxI/xUTlB/ORXh7wF4w1Hws8QfIecUm0cVC2ifwn2p5rj&#10;0JH8z6R8R6kxo2hOrXHPy4rw949eIJeYuGlKhJkDNbt4m+JttecNi4adhKkTH0rwF4scZL1i+fAc&#10;lEkVney/HGnZnmtXwvrxxQMiTvUR5S9RdTbpPKP6jTW61RTXPAk1JcE2L2ouOPkQSfTP71ONFyfJ&#10;0iK1zS2dN5Ej8R2HWnWma4vTbYoQIMbUvrGnc2ouKdWVwYE7VD3b7LSeUbjero1RlyNp0Gbvfvmo&#10;F66PXCTSHEupsqAbZ36x0qJubsqUeUx2im7TDt65CElRpOOxE9UEadAEnHemjrhfdP6U+e0y4bwW&#10;lx8U1Nq6ndCk/SnVUVuxHABgZrogzGewpQtqB/CTFByqnbamTQBOCEnEHvQhImJn5oyvcUTf/pUI&#10;CcpI6RQY5TvNcdp7d64DmokOKAQI3FcoD2NDB5pG361w3kkewFQhwgjYmTNGOM9e9d1x23NcVyrq&#10;auQLBmYJopMDtH6UJPYZJiDQGST+VVyQTsx/pQcpUACfyoyczPzRMzjEUpAYjHaunlwKHYmiyATR&#10;ZAwwnOCa6E/EUUqJ964GIPQ0W70Q6YMgZr1n9k/hht7Srm9cT6QI+pryckAmO9e4Psz2f3Lw4U9E&#10;FxwmfhP/AFrxP+Lcn2/pWSnTej0X0KHLy1/B5q+0DeJufEfUUtqhttRQPzrNJBOBt2q1eJ99/EOM&#10;9RdmSpwyfqarltZuXbgQ2kkzGK7f0jF9rwcUPhI5/wBRnz8qb/kIy0p9wJQOZRgVpXBPB4Ryv3Cf&#10;VvJFBwlwR5akvPp98itDaZSwhKUCEgRFdOUvSMkIe2KtpS22AMAUPP7RRJkV0AiKpo12HA6xNHJ5&#10;QAKSRg4k0fJJzilJZDa86W2wQcVXl6uppBgx9anOJxFvOaoVzeQSAc1XOCl2FT4i11fqdcyqc1ZO&#10;D7f79eto3kjFUnzZVMSavHh5dJY1a3KiAOYb00cUUB5G9nrjw08NnLmzac8vEDpWma7wizZaA6hS&#10;Rz8pp74VcRWSeHWEpCSvkFWPW2E6jpzyzAHKasl4yl0W4vLcNM8PcW2X3TV3ZEJ5jVd1IpQySDsK&#10;0jxQskMai/GCDvWM63qXkoUkqx3rM8SToaU+WyE1TUAkqANN9PuOeSevaoi8uvvDhANSelNnlmq5&#10;Q0KpDy6uygRMRU5wvq63GVI5pqo6q6UcyameDEKyTME7ViniU1s0QycWbS7kVHvA56GprUNPc095&#10;TToM+9RbzUbzX0lOzw7tDdDhIAnpRHU5J61wJDncUotOIIqMZbBtX8BOxp6hfL71EtkoXUikyB3N&#10;JJD2x0lUmetGUYG/5U2SqO9KFfSfyqlxaDYM4/tRF52oScUksyMUqHQJInvQhfSkpJIG1HEDegSn&#10;6HDa+UdqOFR9aRScbUdJCoxSMdaJ3Q7rnSUEyakH9jFQOlOeVcxOCe9T7wHJI61ys0fyOphlaKrx&#10;CIbOYnvWdavlZO0Vo/EWWorOdUEqVuc9aMCZCt3SvUeuaYrJzJ+KfXg9R6imRMqIOOlaqKAUGE9q&#10;sOiTyfPWq6jrBAqx6COZqe1Uy2MiSUYiPziuSJBzRymZncb0UAJG8iqS5MApKc4gUMgQOlBJPWRR&#10;0JBURStWNYolIIHvQpJNchuCOlLhORG9RRCJcpBzS+OQgYriJNcpHKknp3paDeiF1NuEnvUz4Ouh&#10;ripfOYKk1E6tmaceG6yOKmyOuMVnz7xSRZi/dMeeJKf/ALSvn+kk1VFk9PrVt8TJGvq96qCvT/1r&#10;P4n+jEt8h/1GEVORSZBAo61AUmtRODWwzMAqxtXSIiM96KZ2oCQMb0QBPuq0O+Z/TSwOfekRcrkp&#10;MQKHmzvmlX8jyoWBANBMneglMdqAEVY06Kw89aMgwD3FIpkGDSgwfY1ErCL+Z6Y60ZJJHf2pAGSK&#10;VQcCSaDAxbJ3OBtRuaBRQQcA136/FOloWhRCiTkflS0+od+lIplI2oxIUamuiehwkxOd6OFA7b0g&#10;F4pRtQAjrSPsMfgVChNGSQdppCTSydsUobFAoDtih3I6zRRBoUmoFCpiMdaMhWcb0iTJoyT1oNBT&#10;HTZE7gmlEqJOelN0H6UfnOcZmoFKhcGTRsxtFIJVG29KJVgURw6TRLpXJbrO4ijhQHTNNtSWRaqG&#10;6esUgvsxvj2wcuLtbiAVEmAAOtegvsveDr19Z/eH0c7jh5kmMD2FU7TtDs9d5EPNlMr3Ir0z4T61&#10;a8FLs7RS0JtzBCR0qzHJPTBKPDaNp8Jbm64O1FLD/paB5SCK2XXOLEMIQ4pxKGyJGYqjXGp6Bq+n&#10;ovG3m0OoTJIP4qxvxE8ZrG0Bs1XHpB5YBq77ldMzqFvZ6P1bia34o0JVpcXSVtcuxOa8ueIPhTpx&#10;1b76w4ht0HmSQcGsw4g8dVacyoWl9JH4YVWR8T/aF1y4LiA+tSZ6Gkc3LsujDga74scUPaJw/wCQ&#10;l3mQEwROxry9cXL+u6ipCFQ3/Uo1M33HupcY2xadlShuScGmul2bOmtqWtfr3CTSJ0W38EXdaE22&#10;4lCxJ3inTGst6E0ppswoiDFM73W0MvrWpfMo9aq2oaibp9Shgb076M7nT0Seq60X1c0/Sq9c3JcV&#10;kYrioqwTIHY0DFo5dPpbQCrmMYpl0UvbtkhwxwtqHFmoItbC3W+4r8RSMCtw4e8HDoDKV37ISuJI&#10;UOtbd9kDgnQdA0ZV9qTaFOlPMSoZJpLx24os16m79zCUNiQAnYVy/I8iUpPFA24saiucjGNb0HSm&#10;UKltMis+1hjTmVKAQBVg1bUnbrmjPvNUnVmXVLJJOe9N4/ize5MTN5EV0iJvU2vMeVIj4polm3OM&#10;ZOKB+0WZmTUa+FtK696632GkYFlTdlga0S2uEmFSfam91w2lqeXIqKtNTdYWPUfzqZa1RTzZk831&#10;mszhOMjRyi0RyND557+9H/7vKnCYHepqwPOobZqXbZBgASO9WttCxjZThw28qYSc9KA8MXPRJg9q&#10;vjKBMAVIW7KSR6RmlUx+CMvPD12j/wCmZ+KSOi3KAD5ZP0rYkWrc5QPyo/3FmD6B+VOsoPtmKr0u&#10;5jLZHvGKIuzfCv8ADI6VuA0q2Xu0k9Zii/8Ad+zcVPlpA+KdZBXEw5TDiTJSoUn5a8cySBW4O8KW&#10;SwR5afypFfBFisfgT7Cg5pk4sxRQIOKBSP171srnh7ZqGAJpm54a269qHJMnBmS8snf/AKUYSd9o&#10;rVP/ANGLIMzmlWfDO3SZOR+9FSQeDMrtWFuvthKTkj9694+F7X8G8IbUgFLn3Zx0juc/6CvPmn8B&#10;2Vu+zCBIUOlelmVIs/D0NpTyhu05R9a+c/41kpeJjxr3JHrP8PwcM05v4PH+ocCP6nrty8sHkUuT&#10;Vo0Xgu100JJAUR3qzPgB1yO5oiFQf7V7bxrjhhH+EcHNTySk/bOCPLHKmAmOgoRtFGwRMUAgdavE&#10;R0ADNdAAg5ro2muUaVjAqHbrXJEfNcD77UKRie1SiIjOIGQ5ZL9hWT3Y5blaTgzitquW/PZWnEEf&#10;nWR8V6edPv1KIKRO9RbBJaGKRAHU+1TXD90pm6QZI9WKhbZ1LqBnNPbU+S6FpHWiVWew/BDjBSgw&#10;w64YwMmvR+p6u0zoqiFjKK+e/BHHKtJumlBfLBHWt8b8Wvv+kBsvSeXvVsZNC8bZUfFjVUKvniFD&#10;JNYFxHeFS1AHANXzj3XDd3Liyrc1lWpvqfe5feKqkr2aU/QTT2S8+CR+dWyzZ8hmSIxNRmhaeogK&#10;IxUrqNym2ZI2gVnl0MiC1RfnXXKnqYq78Kaf93tQSNx1qn6Haq1K+DhHpnE1o9mAy0lKdgKrof2b&#10;FxGn+IsfeUiVATiqg/KgYGOtWnT7jnaUws7bDvUBqNsbe6UmJScj4r3EdaPIv5IhaObNHCkqTyzm&#10;KO8nOwpoByq3IFORfwc6Skzv7U7Yc8xA6UzcGDSlkv1FNIFD6Z6UIUYIpMGCRNcVEVRJu6HFCqfe&#10;izNBtNdzTg0pGEUYJGSRtRnDIESK5UJ7zRTmoGLpiqHO+D3pZKgRM5pqOg6fFGSSDExUaLH8j22d&#10;5H0HbNWhtfm26VVUGjywas2mP+ZbwaweRHVmzx5bohuIkny1ZFZxqsSrpWk8Qf4auvWs41ZPqUIr&#10;NjNGQq94TJg0xUmTBzmpC8I5jA23qPOFHINbPRlfZwPKqCNu9WTQAPKjb3qtDJ7HvFWXh4czZqqR&#10;aiUPWTNGKeZPvRXARttQInl/tFZywAInal0I5VAiKI1IJkUs2O1QdCqWyTtilkoETREmVb/SlEbn&#10;eoM7O5QR7UC4gAGlUo5hGPpRVNHOc0lCohdTTKT1ofDz08UsjfNH1RPKk0lwMvy+KWVTjrWfMrhI&#10;uxv80S3iijl10mYkVS1Kkwat/ik+F6yFAzAqkFzqazeHF/aRd5DX3GHUZIooUAc5opcFdAAnJrel&#10;RlbOWYEgGgQQcdBQFwFPv1iiyIBn5oNBQVMhwk7fNBzZkb0CVEqPSuPpFLFWSQonIyTXAgfJpJJP&#10;fFCTuTtVogr5hAHajIXJOdsZpCIGPyo3MkzBPvFCg2LgznelEK6Ug0cmZg0sFBIFRoI4SuMJ2o4U&#10;YimoVJEbGlQrm9qRuwWLzvJFHCgNqQ5hBE57UZJE96lCvYuDiIzSqSSIpuk9Z+KMHKAyoXSR3g0q&#10;gxvt70gFe89ZpRO8k/NQidi0z8UKTIzmiBQSR1FDzds1BhQHHajBcAg0lPWM0bmihRBUEb4P1pWQ&#10;fmmySCNqMFQfehQ1jgGInApRJgc1Ng6T0x2oXXghkzgnAqUS7Fm7pDq4HTFWzhi10p9wi8UgjrNU&#10;G2sHnEqdSSU9qeW1u4lPrcM1VKy2LRpfFDvDWn6bz2gQHkiZGKpbPFSb9KUpui2tOxmom4s03KYW&#10;pSgfeo/+BISqW1lJ9qHFvsJqHD3H1/pWnvoculqRBBSVfrWVcQcVqv8AV31POlQJMGaXesrwN8oc&#10;JERM1VtS4fu21KWJJ7Val8icktkNraXri68xhauVO5nemjK0Bvlegq6knenFyL1lJSWiainLS6WS&#10;otmTmmKZTbZJ22tN6WlaUJmelQ97q7928pZWQFf0g7URyxulr/w1Z9qWZ4dvHyIQR9KKKrkyKdcK&#10;zkmkkIWtQCElRPSrjZcA3FxClggdcYq06XwNb2kKWJNO2icWZ/pHCdzqKgSkgHsKsjPDyNGeQtQy&#10;IrQ7WyatUQhMfFVXi2WlEjA3oRfoLSSsvfDniQ5pGneS26UiIgGqlxRxe7q1ySpRM+9UMaupCSmY&#10;purUud0SozO1NHAnKxJZXxo1ngvhhWvDYmfrUrxD4WuMoKy3joYpx4L6w2lSEGJrfNSsGL/SyqAT&#10;y12sONHIz5Txdq3D5snVBQiOlVHV7JCSSBW3+I2mJtbxwgVjWuqAKx096snFIpxzbKqtocxjAml7&#10;dJSQII+KBscyyQKcJRyH4rFKNnRhIl9JHrGSRVpZZ9IxNVbRYU8IFXW3SC2OhrBlVG7GEQyOYGJF&#10;PWkgAHpNEDYHWZpRKe351mLhynpNLIMRGKQTsIE/NLoxnvTIAoCe+1LJV6ZyetIE9t6MFHpRFYsF&#10;E52FGRt7UkDPUe1HScROKgwuFAihBE70iZntR0EDbrUIHmd6Gic2KMlWxoFiHumN+dfMpjJUIrYe&#10;K7j+H8JONYBKUIg/r+1Zz4d6cnVuK7Fg/hU4kH861jx04f8A4PpTKgr0LVAjrivmf+Kc8J+b4fiS&#10;/wB0rPWfSIuOHNlXpGBrPOsk9TRRjNCfxGa7pNfSoqkkeXlt7D8xKcYopHXFAVxvQc3SmA6QaQrp&#10;Qg9DtSYMGjggVAIMZPzQAnPWu5qE0rdjhknEVW+MNCGo2pWlPMqKsJMVyoUn1ZB6UCGFOoc064La&#10;xywakrW6CkjmPxVy4r4QTftqcaT6t5FZ3dWd1pbpC0kgSJA3prszSTRPIe5CFAwR2qy6RxK4y1yl&#10;R+JqgMajyiCSPenjOoD/ADYFOlYUy1arqZuQfVmq/atfeLqTkTRS/wA6d59qRav/ALquQDvill+J&#10;atlyafbs2NwCBUO847q74QgHlnMU2tFXOsrSAkhJq76NoaNPbClD1+9UPZYhXRNJRp7A25yM1Kc0&#10;AAGKLtQTHzTUT2a2+wvTrpJUIIOfcUfWLT7zaB5AlSRNSOtN/eW/MjNNNKeDzS2F5jA+K9a37R5Z&#10;K9FSekg4mmDnpNTGp25tblaIxuk1Evo6/pVtlfQUGU7fU0mlzynQffpR2+xFFdSCJEkUjHHq1hQB&#10;FFS7HXFN2X+ZEddqUHq+nek47GSHCVb5oZxOCaTQrlTRthSVQ1aDSKDYY2oAZEzmjgxM5HSkaJGl&#10;tnAxmZo6PWDii4X/AKVyTA9qHRZ2HmJj86nNGdkETUH060/0x7kcjAms+T8ky7F+LHGvtczSjWba&#10;uCFmRWma0Qq2OOm9ZtrKYWYO9Ysembp7RVL1Mq9t6i3MqxvUreglZ2+tRjgClzFbEY32Jg77irXw&#10;yD5ZBPtVVJ7VbuEwVsqO9Vz6LIMkn0dqIgKUQDj3p04kglXagbAGDis1GgRWnk9xSrCgIPUVywDO&#10;00DagDG1Aa6HCU84BBilw1ypG0miMIkTiKcpEmSNqUgmUlCz+ho5PMI2PWhmSKBSowOtDZEQ+spB&#10;TNQeiXp07V0vbhNTeqiQc1WbkeWsqBzSSSaaLE6dgcU8TI1DUlKUY6e1RKdQbUfxCPeonWAVvlXv&#10;UeeYAGafHjUY8UVZJuUrLR98bBPqFCLpCh+LPvVUW8sJHqPzRQ+sAgKNW8Cvky3JdSoE8wjtQ8+Y&#10;BycVUReLSICjijt6q+2tMGc9aVw0FTLWtKmY5hAORQcwODn2qP1niBRtbb0cqu4qJPEDggwapxpt&#10;bLcjUXosuB80eQB+1VpPECxk/maOOIognbvVzgynkWDm779KMFETOR37VAJ4kQfxUoniBomCMUvE&#10;bkieQr3+lGmBNQiOIWf82KcNa0ws/jge9DiMpEwlW2du9KJVJ7x2qNb1Zj/8YDS6b9lX9Sc1OPsl&#10;j9JG+9HgdKZovm1f1j6mlBdIIMKSTUrdksc5jsfalEQKapuE9FA0qHARuBSuNkHAhXzR0kyc/nSC&#10;XQD0gUolY3xR46JYulc9cnrSocAPWaapXjePajJWJzsarpjWOgTvQz1pJCxH964qnb8qlUGxeZM9&#10;6FPSk0q6E0YH86UPYrEQRtURqlysrDaAfmpWdhSTls2s85GalBYto9w41a+WTOKcBROaYWqoUcxG&#10;Ip6FDFKMtIUCjB9/0oELHNyneuWsJSTMGKbWZJdUScVBW7H4OdxQLCVgggRQTjHShA5RO9GrANXd&#10;Mt3VAqR+lJq0W1//ABYp2VSYI/KhnsaiAMUaLaJg+WPypdNnbtD0tgdNt6XnptQHYztRCFgBIATC&#10;dxiuVHLH50PmQMfpRCZPQmahAVHAqs8W23m2xVE46VZCZ+aZanbi5tVpiaZadgfRilwVNKWlU4NM&#10;0v8AK4J77VOcS6eu1uVkJ9M1WnDmeo710cdGGaNd8LtbNpetJK+vQ16v0fVk3OjJlQ/DXhHhnVzZ&#10;XTagqIO1eiuD+PUmwS2pcHl71vhKujl5YbG3iiElxwiMzXn/AIgVBWZ3rauO9UTehSgqcRWKa6ZU&#10;oA9d4qyTsWCoibNBK8CnFymB7+9BYJAXnNKX8BvbNY2boEhw2kuuj3q9IZKW04G1VPg62K1JUc/P&#10;WrvyH4rm5ezoQ0hDlxRkJkzSgRMSnrXDKsHANUqNlrDtJj2PelJgY3oifalUgDcTTqPyKCM5G9CO&#10;uaAJ2o2/sKnEgKVcs0ZKvoaJGJoAoDalaoZKhUKmlU7TGaQSrAMUonf2qJDCyVflRkqkjE0jzCDQ&#10;g0KGNS8BLD73xpbuESGjzZ9hNX77SWqJVYaZapVkBayPkgD+9Zb4WcWMcK3r1y8f6DFM/ELjdzi/&#10;UQ4f8JA5Uj2r5f8AVfCy+b/iLx5JfhjV/wDn/wDaPXeJOOH6bN3tlV5irNcdiKTUcD9KFKugr6ee&#10;TvYYmd67eiHfJoTB6571A3ewZg+3tRpERSYP0oSYHeolQaFJAjPvQFyfmk+aQa4D8qDSGFSvFAFf&#10;lRIHShSYFCiCoIIg5FRepcP2uoIMpAV8VITGTQg4/saBDPdT8PFBRLWx7VCr4NvWVQmSBWuEz80R&#10;wpbbJIE0eVC8UzM7Xh+5bQpTidqdaLoSby4IcTIT3q+JSi5bKSkCcYotrYItCpSB6jVTbmixJIT0&#10;/SmNOQEtoEjrT9RgUmVY967nphQ3MTQc3Sk+eP8ArQKX7yaYh6Dct8KQRVcfSdPvgsYROfir/wAR&#10;WCbVZdaHp6xVS1i2+8MeYkZFerTPMXRG65bi6YS6gAkVV3kSM1Z7V/maUys5GM1B3zQbcVgwTRj8&#10;Ee9kOoFJkUJPMiQKUuETMRSDZOQrBpwBGz5a6eJPNBBpg6IVinFs4QaRjLQ9SgAGNq4qAG+KIFCD&#10;QcwkA5qrsDDg5z0pRKgetNwTMCjpOfegMmloW64owgyaTSr075rkr9VK0OlQsSKM2tQcT270lIUf&#10;egQv1CT1qlxHTpk1eL8yx3zE1n2tAc6h1q8lYXaET02qk60IWqsdVJm+7RUL/EiopeDNS96IO+Jq&#10;JcTJPatC6KZBAqTNXXg9HNbqMYqknAxPzV24Nc/4VXftVcloaLsl3iATPTpTdO5INLvtyo996Iwk&#10;AGBWcuCbHO9KBtJMnBpNY5jil2G5MzNKMkLMHlTinKM42NJtJANLoA6VAtAhONoNELXOkzvSw3iu&#10;VCQSJoDJEFqrQSgzVOv5SpQ2q5aqsqSQDVO1NMFRB9tqWtkZV9QlRIAmmG8yKe3YJKjimRSQatjo&#10;zy7E1gBM7e9I/p704cA5s0kpMzA2q4USVy8x6k7URQ/mJk4nNKrAA6g0RIhaSTNLLohLcRFs2tsU&#10;bxmBM1BZVIkY61L62tIaZ5RUSoSnpvVWH9S3L2JrGYTkUEcwkClClERmfeicoSDB+au3ZUEVMYMU&#10;UnFK8gjf86IpMfSiQTzFDzK5fxGjEYzQKRvMwKBDg+tOyjQ/fH0yAsgfNESARjPzXJb5pz1oPZBw&#10;NQeSMLM9fejp1e5RJCzTYIIoCnmGRUcUQft69chI9eaXTxLdIH4iahweUxGT1NGA/OlpEJxviy5R&#10;7H3pwnjR5Iz8VXYxJP1osSZoOKQbLSjjZxQyk/nvTlvjfICk1TEpCZIFduNqFIlsvzXGzShCh+VO&#10;G+M2OYA7d6zpCTMgECuPNsSd6VxTDyZqjPFNqsZWJjrSw4osyf8AEE9YNZMlxY70oFq/zUrggqbR&#10;rbfEFosD+YB8GljrVqpBh1O2M1j4fUJAWofFHRevNqHK4QB3pXAbma3aakwVKPMJ3mnib5Cv6xPz&#10;WQO6s96ShRFGTrd2jZ1Q+tIosLmbCLhtYI5sGlbctpGCPzrIW+JrxH/1Jpdri+8SrKpHsaPAimjX&#10;g4IxQlycbGsrZ43uWxnaljx87iQY70OLG+4jTgqf3ricj+9Zw1x+ob05/wC/6DhX50OLJyRfVOCQ&#10;BQc+CN6pLXHjSjkgU6HHVsRKjUpk5FsJIjtSfMOYH6YqtjjS1I/EINGRxbaLI9Y/OpQeSLFzDff5&#10;rioKG2/eoRPEtof6wfrSieILU7OCfc1KYbIji7RE3DRWkT1xWWX9oq3dUkpj5FbW5qlpcoKC4CCI&#10;qjcW6SzlxtQI7itOOTXZTNXtFCYfLLgM4mrfoXEy7YBPOQNqpr7flrIJmj275aVviuhCRzZx2afc&#10;6uq9YwonHXrVQ1ZJcUegE0ppl8Vp5STEUtqLIWgqGetaLKaoh7EQrP50a/PMvlE70FunlcI/I0dI&#10;+8XyExis8y+Gy68I2vlshXLiKspRBk71HaGwGbJMdfapE/OfeuVk2zqRVITVkiKBKQKFe2M0UD0e&#10;/c0idD9h0jrNKAwBSSIP+kUcKzHSm5CChwBG80UL2MV2TXcs7UyIDzyNvrQdcGhIziimoSw6T0FH&#10;58770mEmjJQSTNS0iWLAGPaumBEyKSClAxR9kxVTLUIXN95DrTZJIUYxT0kAmn+neHmqcT2a7myt&#10;lvJaySKYu2rto6WXfxpwfmvM4s2LL9SlCMvyito7T5R8RX7AJ98VyV+8AUQgfWuRG9emZxrFRvXK&#10;xFE5wDiK4kkDegFMOFSc13OFY2ogE9a6e4gUABgrsaNzb9KSKsD9q7m5vaiWLaFeeTvHvQ+YB7Uj&#10;NBz/APzQuxhbnH0Fd5mY/KkgsD4rioAYxUeydixV7UldyplQooUQN6Qv3uW2URVU9Jhj2KWBKGvV&#10;vNOlq7Uw09zzGAT3pyVHv8UmN6DLsNzmT80VSukUUmTkmukGrRQCr9e9E5jvRl4op2NGwHrtbYvr&#10;NSTk7VULljyVONqGRtV4es3NLuy04CAaiNe0wR5yRvvXqLSR5kzO9T91uCoYBphffzUlQ+cVO63Z&#10;koUQPeq2HSEqSfirVsUYuHcRmmykerr9aevJgmmj0b/WmIIvYAAik2VFKo/alHFTmmqllKsbUtho&#10;fJXIMmlQsERIpkhwkTsaWCxyDqe9K1YRxuf3oCuNtqTKlQfbeiqMmqyJbHAcxv8AlQc4AwfypEbG&#10;TmgUuMTjvQYzqqQ6Q6dunah8yDIpslcdZNDzztg1WwqXySTD8oIJ+tVrXBKlRUqHyke9RWrCUlRz&#10;71lktm6ErjRUL0QSetRKxPt371L36SF+1Rb0kGc1YkLJjRcpJBOJq98DoBtVE5qjqTzdKvXAyUpt&#10;1jM7xST6DDsl7oEqJAg03ZBSv9Ip3cfiMGkEEBSjsTWM1ITcEH2pRqQdvyoFq5t8HelmkiBQH6HD&#10;BESd6cI2pqlPMrOBTxuOXbbrUIjuX1QeuMUKkAIJ3NGTmDRXUk0Nj6RCamQUk1TdSTHMcVdNUQeU&#10;4qn6sYC4xQqhWVG6P8xUiDNM3J+Panb0FxRHfE00WSN8jtToztiQEkn9aKocp7ClEwZopIJNWRYo&#10;lE5/SiqTJGMg9OlKkCD+1AhPM4kAjJ2pn0Q6+WpQSFflTKSmI2qS1QAKQBiBTEj0wmqE9aHkIoEj&#10;AzQ+WR7EUpAGNp6iuCRO8mrk7RXQkoGYopHMo/qKVKfVA/WilMAmd6NhEFDeMx2oSJjfvRiMzt2o&#10;yiDGKVSvsgmE8oMfrRU9emaXCJ/agDUgmJINBvYaEiStJB65xRvL9OMHfNLBuJkUPLAiKRsA3KIA&#10;GT1oSgTEQO9LJaMxRiwVKwJ/0oWNQ38qABM0IR7Gnf3U9PrXC1OxE0OQaGhayegoQjI6U8LJzjFc&#10;GOad6XmgUNCROBgV3LI9WR7U6cYiIxRfJJScb9aa0ShqUQonY7waHywNoFOFMnGKT8syD02kVLJQ&#10;jyAKzQFIUTG3tSym5xNB5QByPipZKEwkE9461xQSreKMgRI3riDvn3qWBhSmBvmilMJmZnpShRI3&#10;NDy8qT+1QghMz0xvQqBUmYxRkiRMYoFJ6R16VCCagcgYoRMR1iRFCRG21AfagQLzKBNd6yJkyKHn&#10;zNGWnb3o9gEytfKAFEn2oqrhzAkj4oy5G25omx7mgEMLl7bnKYNG+9vJOHD2okDY7iikenuN6KAO&#10;Bqly0SA4du9A5q1w6nlUskdRNNlHloh9fSiFCD/rJkyfekj6QAetOOUc200VTfOmYq2M67ElCxzp&#10;lxyOp6Qas/nodYBPaqUFllYKQSB1p61qpCeUnFb4zTRjnBofOkNukiOuO9N2b4MXQV06xTR3UOfA&#10;wSd6afiVJM/NVZZKh8UX7NBteOmmmkoAAAEU4HHjA/Fv1NZrGOwohmDNc6kzdyZqSOOLNW5E96OO&#10;NLJR/GmPmsnJIxJrkFZmDBHvU4ph5mut8XWREeYB9acN8TWaiP5qY6ZrG/MURhRB70ZNwsf1Gfmg&#10;oonNm1t8RWSv/qp7b04/i9oY/mp/OsPRcOjZZz70odSfAw8rHvR4k5G4DUrdWzqT7TRhds9FpOe9&#10;YinVblMHzjPzSqNfvEmA8qg42Dl8m2h9B/qEd6FLwnChWLp4ovU4DypFLo4wv0f/AFDS8Gw8kbMl&#10;efajggzG3Ssda47vkbqmD3qb4c4yvNT1myt8kOOpSfzpZRcVZdCSbo9Y8DuO6dwhK7a5W2ZUVNr5&#10;ETGOaBJ+KyTW7k3GpPLiPUTXpziTWLfg/wAGCVW6UufdhmIiRvXhW48SfOunXFJjmUa+Zf4ZnLzv&#10;qXl+U46TpHq/qkY+P42LGvZoKXB23oD6tqz9HiKgwCIpw14gtda+m8WeV5IvB3zXAwN4qoN8e25i&#10;d6co43tF5JAPaaWmiJosxzmaEEFNV8cWWjuyx70sOJLScuD86gU0S43z+tcZBqN/j9r/APjB+dCN&#10;ZtlCfMH50tlvJElP5UBUCcUy/ibChh0fnRk3zJwHBRRLQ7CjsKEHvTcXTZ/Csb0b7wgxCgYoMKdi&#10;0ye1OLO3aunuR4hKe5poHUkbj86cWLQu7ttoKA5jvVGb9GWY/wBkK31uxbr5WDjqKamSN6ldd01F&#10;gpBCpKt6iCsEb1i+nzU8Cadmjyo8cjDDETRZG29BzgGN6KpU7YPeuiYwxI2O9FKqCQBvRCQOvXrR&#10;CfRfxb4ONo8q4abIG8gVmjf/ABVuW1pyMGvVvGOho1nS3W1JBVGJrzBrWmuaJrDjKkkDmjNd3BPk&#10;qZwM0K2igcQ6Z5KXBGN6zS7TyXSh0mt71zSPv1kpSADArE9Xs/Iv1oUMg1tg9mdxIt5ISkEjpUc/&#10;+Gpa8QEpH9zUY8AR3q67FdobD1pg7Ug6gg0rsTG9Ed2pQpiSVwoDanSDyp/1pgowr608QsLbAnNK&#10;w2KE7z+VBzxPSi846GuUtNBhYKlGMGg8yY6UB5QMmKMAlXWKrBQJXPxQhWDkUCW87/Ga4NkilZGm&#10;gxWVDemN9C2SDT0NkEU1vkwgyKqkjRjbKjqG5qIfEHBOKmNSHKT13qHeEgzSIsG6gScHM1e+CP8A&#10;yxPSKocEK/0q+cEElgkHHzSzWiyHZN3CImJJpBKRzSRPWnVyqMR1pFKgJ71jZpEXAIxtSzIhI6Um&#10;sdaVbgJGMUo6fyOG3IHc06SqE/NNGxMEZFO2cmDFQPZyRvShTj3rt/pR9xBE1BiG1IBKFT+tUrWk&#10;SlZj6dqvGqp9Cpqj6ssErnb2pRXopryvUYOTSBAVg704uEgrVHekCkpMiRVkUUMSUjlk0nEnNOFA&#10;R70kpI5sGKZpCiR9KopSyb828bT1KooAgGPf2pWy9F4hQxG1I+ho9i/ENsLe4CZBHLmoiIPXNSet&#10;PKeu5OcRTHlnEVXjvirHyNOboQUAaKkSc4xS4RIM7+9FKCmBvVhUJSVDH1ohRiYz7UsQTmIoQPSB&#10;NRtsggEEjrnpXFMD396VIkYz2mhSgkY3B2oDUJpTGIxNKJST03o4aKvilUsx81LGoRQ1OCD3waUD&#10;IntSyGhilAgkGMxS2RIbBr1wRnuKXbaiIEEUo20SZ+lOG2AmYGapch4xG6WiQYSAaP5EETmnYaKi&#10;YTApVu269qrci5QGP3cL2/ak/u8Y3qVTapmdhvihDAAOJ94ochuBFKtOYCB+dJKt1DepVVv+XSkj&#10;bKAPzU5CuBFqbG4B+TRCzO9SSmREQKTW1yiBv3puRW4Mjizyif0pMNiBipBbGJO1J+V02NMpCOJH&#10;Bs80gUdLZ7b07LPfB70Qo6RFOpCUNlNwQRg0XkkE/pTsIAnrO+KJ5YA2xUcg0NFAgRB9qKpM05KC&#10;DnvFEUjIMUU29gEC2difz60BAHuPillICk4mOgokDIjbvTLYRCMwdqIRBwcUsQAI/KgKBBijYtCY&#10;BO370kpBSYO9LcuZERQFO+c1AUJxHzRTlMdaOBnOxopHLPSal0Sgi+gie5FECT0+lKEcwJGelAZI&#10;xvRsImVBKRjeixB7ClPxHOPYmilOckx2qACFscxpEtJI7GliTOelByyqenanUmuiNAWTDalQqSTR&#10;blsJWoAECl7NQafClCYNdfuea8pQGOgqiUm8iRZFLgxkods/NJ8gGTSykz3opABA+lWlYiRPsIoq&#10;RCgdh196VUn1R0/agKM7/FEAmr1iZwciuT1nehCYJ69Y7UIGO9RuyA7GZ22oSQoxXDODmuCYE9fy&#10;qEOShKdh0oCCke/xR5igVBTvtTySogCDJricfWgBI/fAoCCcRPWlv0QEQB71d/BywTqHH2loWJQH&#10;Aog/NUiOUH96vfgypaONbRxE+kiayeXNxwTkvSZr8Zcs0V/J6x+1JxOLTgT7slfKXGwOUHG1eF1C&#10;a9Gfaa4k+9WVta8/qMTXnHmzPevFf4P8X/L+FKb7lJs9B9ey8s8ca9I6Dvt71wJ5iCZoZnHSuwMT&#10;mvenlkDJAABijBZH9R+aSUYyDRk7DrQYRRLyxPqVg96Om6dTstX570kDzT1BoQeUQaAUOPv7qR+M&#10;gb70KdUuE/1n86ag0YATj9aVoljxOs3IOHT+dLp1+6SMOGajFJlW+aADl36VKoKZMjiS7ScuGKWR&#10;xXdoI9f1NQSVgTMEUIBpX0PyaLMzxpconc/FSWkcbPvahboSSlSjEmqMTidjS1m8WblpYmUqBFUz&#10;VxaLISakjUuLOJrqxUy66rmChEE1AI49UBnaOtRvFF8/f2rC1zygb1WOu/6Vh8GEoYuMvTZs8uVz&#10;uJfm+P0g5Gfel08etE5Ais6gDJrlGJ6V0aMXNmlp43ZUcwKUTxnbKiVAVlxVKR17x0rgokd/g0eI&#10;PuM/Qi8gZHfpWLeMHB3mD76wiSMmK265TBNQmtaajUbJxpaQQRWyMuLsyNclR5m01J8hxCx/SawX&#10;i8AcQPgdFEYr01xFop0a/eREJgkV5o4sH/2nuOnqxXVxSvZhyKlRB6k3ytp6GoR+cxVk1lPK2n4q&#10;uXG07Vpi7RVJDNz0nv8AFEOZoyhzj4ohkb0RUNnBLnf5pZpPpGZpNzB3mlWTOKV9BDqQY+tEMiet&#10;Lq6UTc9KqII5k0omZG9Dyc3tXR6qBEGCldJo3MR1xXISQPejlM70C6rCBah7mk7n1sqNKlMj9xXP&#10;gJYJH5VTkeh4IpmojJnvvUO6k5IGDU1qgPOegqHeGDG1ItlozVPT8qvPAhIZPeYqjuqnAGavPACx&#10;5aknall0PB/kWC5TORTZv1KOJp7dg5Ipm0mZGyvesr2aQrvf6UZtQ5IPShcT0miJTO/60oR4woYH&#10;SnjadzTS3QMdKfsnpGe1KWUABtG3vXKUUjFLKEJJ2pNYBEgVAkbqXrZVneqFqyYK01f9Ty0Sdqo2&#10;rgFSj0qCSKQ+kh5XWO1JkGKXfMPqGPpSSjirYopYi4Rsf0opEbkilFpJAgdd64p5pnFRq2KECBG9&#10;Laa2Xb1KTgEURXqjtvXWrnkXCF5waWa1SGj2g+qteXerRPwaYkFMk/pTzUbj7xcFXWmqh/pNVQTU&#10;VY02uToT5TJG4NcBII/KjxB7xRCM7TinEQUJIFARCdvilADvXFOD70CexPlyPjauCZMjAo4SdiMU&#10;ohAHSgMFQDA3NLBEnvXAAnaAKXQExiDVcnvRYkFDaiOlLpY5o7HOKMhsGCCTTphucwKrlItirE22&#10;QYxinLNsCNvzpw2yApMDFO2mZnpWeU6NEY/AzFny5/SaMi2SAYxnvUq3bhQAye9CmyIUSAPrWd5C&#10;1QGCbaFDoKOLQcvNJPapFNpBmaUU0QkYgd6q5sPAg3bTlVnHvSJaI5sT71MOteo01UyTMDptVsZi&#10;uJFrZCkmRmmrjMHb6VMvtAAGM9hTN5sAiBvVylZXxIxbRzGY60itBO2DUgpsEU3LMZyfarUyqSQz&#10;U13270kUyTuPpvTxaSfw4FJ+UDkyCaa7KaGq0cox8YoiUj4+acrRggZpFSCnCuuaYWhutPXp2oCP&#10;ypdSB2270mESBRTFa+BMpHbpSamgCZEH32pZSQARO1E3E7zTXaIN1JkZmilBIgGl1CMGic2YmmVC&#10;iHJy+57UUjoYFKrTBnp7UXBmBOd6ZSIJcsp2oqhMYFKQetAU4nej2AT5YEUVQhMiJo5TJE1xSCTJ&#10;/KglQ3YgpIPyKA7TFKqiTsaLzDIimFEl++fpQEjlxMfFKKHp2ouAkDrURBJSuUymZ96IlRWCo70o&#10;6CQYpG3BCSCI/WldXYU6QJHMiI60RQJ7zTggAbRScA06EEeuc0BE9omjkR9KIQSesA0aDQUpkxQB&#10;ISMemKPEJ+a4YSY/WpQDkDGd6LEHGfejA8smetcdjBJNT0QJzSTuIFcSSYPvRuUqArgiBvRp1ZAI&#10;5OWcUBO/T4owMYmfeiz2oEOj1jetB8HSGNd80jbas/CgBkVrXg3oX3ptd4ohMZiuV9UyLH4eRv4O&#10;n9Og5+TBEd42amu+1pCSZCRtWaRj3/arh4mXYf4ldAVPIIqpLE79O1VfSMax+FjS+Bvqc+flTYUG&#10;cZPzR45ZO9cmQIPehjNdk5aCTFCBAH71wEmf3oQAod5oDAkkYkGu6zPWhTg5B/1oD+I0CAGSMftQ&#10;jfrijbCIx7UAHqnfpA60LDRwGZj60AP6Ucg4iu5e29K2iUzuXmA6UKUx3rgnMb/Fd896WxjjXI9J&#10;Cu2aGZByJPSimQmBvQ7CrJK71r7xahoiFRBqMBgmOveuCYUBMfNCMA9qrjGMbounJy7O55JBNAon&#10;59qEpznbfFABj0zintlNBYz1oVKgSJJ70OR0980B2EiPijEDP0MXQxTJYx80/ugd6ZrrQUmPeKlu&#10;EXXMkf01494pE8SP/wDrr2Z4qR5k9QDXjfiZIPEb5689dHx+jHm7IzXBCEdMdarNxsegq18QiAiO&#10;wqrXSe1b4dGaYzidxNJKBMxS6gI2opSRJORTtioZPCN80tapKswaK6eaOvtS9oIFVvocOpIziicn&#10;XNLxIx+ooAnE9KrCkmNyjNHA9qOpOYzQlMbb96AaSC5rpgjtSiRIJ/KilEmkbLAEpJ6YoLkfyiKV&#10;SnlEzAor6T5RJ2FUS2XQKdqqYKj17VBPZ/6VP6sJUR0moF4wTUiRjJeST+c1duARIVj86pjpieo6&#10;kVdPD/dQFGfQYd7LReySQNtqZpCuaKkLtMKxvTVJlUf7NYDWJrETOaK2kg/60sRHWPpRUk8wmgxl&#10;odW6ZAkGnrbcCSabWhBUJ2qRWOZHagWBQQoEEUVSQjYUfkITIoACoYoMJFam2S0TGaoer8wKoE1o&#10;motEtETGKoOrtKQ4uc1BZIo74l5cjrSK6cXch8560iQFVdEofYQmCI2ruWRtXFM7965GRAEGaawC&#10;allPajsMhZyYrliO2a5PMRiZqmTdDxWxJ5P8zvSak7+1LKSc77yaTiQZ+c1F0LLsKU8oJohEjOfc&#10;UoDzY6dq4IChBEUCJCSU7bRQ8uPrt3o5RymP1oOVRJBmO9AIKQPgUdOAD1ii8vKASZpZCAcmlbHS&#10;AQknYU4bbAic0RsQgmM0u2DEnOcVQ2XJWKstgxAge9PGWyVf8tJW6QART1hMb7VRJsuihyyyAB3p&#10;8wxO/wBZpozJUMT9aeoXCeWKyTbNUEOkpCUyn4o8J360igQkftSiRzLAO3tVBbYcwUkbmhUAUJo/&#10;KAOpAoDlSaAw1uGQVGab+XCTAp860TPv0pBY5ZBH1pkxKI5xvO2KYOt5MzUs+gc2KYOo9RqyLdlL&#10;VEe40RSBQANsinryOaZyP3pBSRMAfU1oTKXEaONCJ60iUAn3p2tBEncCkeQwZxNXJiNDcgBJ70kt&#10;Eyc+9OCkkGkinJFNyKmhqtHMMYPSkwFE+1OlJlMdqTUiQome1MmVjVxJBiDIoik7dqXcbM7knsKT&#10;I5AR3pgaCYPcn3pFTeY/alSIB6R0oq0gerP1qEoQcSE560XklM7k0u4mUjofcUm42YEKpkxKEVpI&#10;O8UBx0+KViCRMfSiqRGMZqcmg0Ir9RED8qKBANKrSASncx+tF5ZjvTJ+xaE+XIoi0FIzgUuUcsGB&#10;tvRFpke9OmGhEDmHt70CkjsJ2pQg/FFIk4puwBAmfxYFGeQ3jkEGgV6U4yaasLKlKBM1U07QyeqF&#10;FH2/Oi8oSO5paAR8CiHarioSXt/akoxnNOAZT70nyiT39qKCJqTGwou0YpRWCc0QpTvmTUCgArIn&#10;b964CTiZoUkRgyaERy0UBgpwIik4nvj3o5UAIIiidYAjrRk9aAARMDpXJJMxRjMbTQAZ3zSEAmRG&#10;R7+9bPwCzcabw2txtfLKdqxpB5lQcgVf9K4jXaaKtsLP4Y3rh/V4Sy4OEfbO39LlGGbnL4Kfr9yu&#10;41i4W56iVHJqPIzgyKPcOF+4cWSZUZosdAc966uCPDHGPwjl5pOeSUvlgAEdYowx7VxEgREV0SKt&#10;KThmRQ8oABEYriO3zQfhME1KGBAClERQ8sg4nNDMRGa6Qf70jlXREcSAYVtFAlJmaFQn2jtRgkA4&#10;P5UqY+wqpMxM7Ub8O5/1oCJ33rjtvv2pXoIZPq64NFWkpkDbua4GEzJFGJKgMn4o9oKQAAUMj9aM&#10;E8vqG/vQAxnPvQglU5kdqV36G9h1MqLQXyQmky3ImYqyxbnRIBHmcu1V3lwZx81mx5HKTTXRozQU&#10;YpoJGT8b0byk8s7+9Cme8UYCQZOKvsy2IlMCMgdq4onbFKhIHeigEDAkVLHr4P0LXe1MVREU/uxg&#10;UxWK2GQyXxXJDqoj8JrxvxJJ4me6+vavY3iwf+IUP+U1494gSP8AvI9/+0rpeN0ZM3aGPEQHKj3G&#10;Kq9zChvVq4mEBB3xVWuBO3St0OiiXYyCR1NFWnmwMUqlHt+fSuwOhGaZiEdcoKD7+/SnFnkbbbik&#10;7pJ3NLWKoT70oR0UbZoCmJEzS/JzDIoC3EwDmq3tjRXsQiBmgCZkbGly3JFCG43370jZYI8vKBj6&#10;0KUc3X5pUtiMz80KUwRmaR/IRPkgmaSfT6CKeFAUfb3pF9H8us8i6OmUzWUELNVx8cpM7VZdaMrV&#10;tExVdfwqngwT/gZrAmAc1dfD8w4rAiqSvqAR9auvh7/iqBxFNPoOO+Rb7xPMc4piElK/in96k8+N&#10;6aAeqsNGv2AoEyYM96TCSnelFicCi/ipGOh1anMxUg2SU5zUdbSI9qlGwCjuetKOg8flQcoSZoST&#10;AxQpXmoEZ6mj+QSIGKz7WUnzFAz8960HUSSk5qgayJcUYoCyZQ7v03C+vtSE5iKc3qCu6UEiST+d&#10;XHg7gM60f54gdzVnLiipLk9FFkKO+aA4+KuvGvBbeiethQJH4k/6VSwcnNBTUkRxcXsA4AOKdWAb&#10;HOV9tjTQpMkDanVo8hoLCxJIquadUGDqSGr0FxUDE70RSAPilHCmFcoxNJRIAOfmiloEtsTSoSQM&#10;xtXLglIG9KhGcZpPlIMHJ+aIAAMxRkCBv8VyTBggn3rko5VAZjsaAUduSN/ejoSDtvXARMb0ZI5e&#10;n5VVJlgs2nbP6Us2mdhtSTasAGl0DY4qpl0RxbgA5+lPWQZyZpm16lR7U8aOPeqZoti6HrPKMpMw&#10;adpPWMimbKvalfMxNZZovi6HyfwyDk9KVSnkUD7UzaexiTTtLiSP9aoouTFVDmzO/auEJOM0RKju&#10;IoSvP96UYUK5xGTSDsAHM0YOidqbuLM1CCL45U/PSo90CD/anjqlTJOKbOeo7fNWwRTIZLhRxIpB&#10;SCcz+lO3MyIxTc4mfw+1aShsbqBJHSk3kgRGTFKlMKBgxRVJlXZNPHYrGykwO/1pBSSDIpy4OQnM&#10;9aSUnJMflTFTG6jkyIHtSTse4xSykGZosd85xPSmWhWhqpJAnqOlEKBzGTn3pwQFkgCCKTUiTB6U&#10;9iNUNzKdsx3pNWVJ706KRy/60nA5T0PvUsURUkgk9BRThO/0mjqEiaISpUkjrRIFWAJOJpMox70s&#10;E5x3x7UXnEmRI+KJBDrt7TQFB3MCjq9JGBNAlRImIo+gWILUAYzRSsY/uaUUjJJ60UDbv7U6vpCh&#10;FCTvJ9qLyR7dJowBANBAj2p1YAikie9N22zzqjrTrlx2PtREmDE1XJtMZITJx2iiwTmjnJJA2opB&#10;HTHerkIBgHoY70QkmYz7ijSTvigWIQTRAEKQAYz9aTGE53oeboPw1wSN5moiWF5f+tdHp757UYQT&#10;B22oDABP6UwAhkzvXbdZ/WuM7b10cpMUpDiIESPeicoQJijQSJNDUIGZR5iwkDHtU0tQttPKZhXY&#10;024cYFxqICoIHen3EvloVypTArl+TO8scZ1fGjWKWT4K8uVGCc1wIBP9XvQKMH60blkAjftXSXRz&#10;m9nTIjb2oyDmCIogBG4xRwB8+0UQA77bjtQcoz3+aEGRj9a4GMRQAckAQNj2o/LA/tQIQSZjEdDv&#10;RpzFIx0JjtNGT6IgfWlCOaYoIjpvVdUMFPcHMV2/+s0MzOIopAFFjJAxzKjPyKPAG35UVJOIGO9K&#10;EemOtIye9gBIiZzXJQEj3oc9dzQyBg0LYaaE/PUk+WVQJ2o/KAc0msfzAdqVSmcUuh9tHQII61yR&#10;y+57UPKIjrRuWIxjehYnELyTgGTRggDeYo6E8w7fFHCQe9Syyj9Bl5sIpksb4p/eDtTJQreYTHfF&#10;sj7wR/y9K8fa6ObiR3/17/WvXvi6eW8PflNeQdbkcSPe666PjdGLM9iPEqBCJMYqp3BicEVbeKB6&#10;G89Kqbxkycic1uh0Uy7E02zq0c4bUU/5ooimjt+lafw25pDugKDvL5wT6e1UHUUNt3jwa/w5xFJz&#10;bdUO4pRsr16Ck0ew6dDNG1FMdIodORJ22NO3QhKIbJTttRw0Dv0pVpGRtSjjREGqGyyK0NS2D06U&#10;Tk5emO1OiggZFF5ArNKWUNlJ3IoUtbmMU4KOmYoW0VU3ZEIBvNJ3Sf5app8G4Vv+lFu7Um3UqPaq&#10;pFsTPdbnzFECq4/hXtNWfXUELVtvtVauNsGrYCSGLog1c/DwTcHuaprgJq4+HqouiCaM1+Icb2XW&#10;9B5s0y5YOT9Kf3qZUSSaYqR6t9qxxNoRYjY0UCTQqBJMH613KSRSMKF2VQoYmpa3TzAHeoxgAx1P&#10;vUpbghIpC0W5MjFCWwkT1oSqRg5o4TIzQZCJ1Ifyz2qha7grMVoeoJSUmBWf8SI5ecjejHYkkVbh&#10;vTHdc4nt7NpPMpawIjpXojiPQWOCtKZQ4AxcqRHL/es2+zfoqdW8S7Xmx5Rk9ZrZftV2bX8Y08Mu&#10;wlJAUkGrZxTVFcW10Y/qtmm/aYbemX1QCehPX4qJ8TfB664G0+11FKkvW7yc8vSRVh4ycbt9EtOQ&#10;wsAKSobgiqtxF4g6nrWiNWd48XkNiEc3SsTjkTXAu5RqpGc7mlED8WJ+KAiCcbVIaUryWn1gBR5S&#10;PUJq+XRTFXIixKtxsdqKYP06UZROfmgIkiPxb5pl0QKUnmyDArsp6ntFHzGSZ+aIoiM4PWgSjhjp&#10;RQkqxsaMYAEZ+a6QBPakHoFIPWYGKOkQcerpFAn/AHNGSZOImq32MLBIWB85pZCAdulIp9I/elUK&#10;iMZpGWRHTIzGRinKN8TTNtYxnrTxoyKqkWp0OUHlHuO1KoVgg03SqIBpX+nrNUNFiY7Zgk0sVDln&#10;amjByZMU4B5pE1na2XxaoXS6QRRluerG9IcwECdutBz9tqVocVW7EdKRUon5rlLwenzSIVJ3iokJ&#10;daAcMCNoPSm7glNLLiRmKQdWAPxValRWxE7yelILHLncmlXFT7UkvCMSDViKhE4J/aklfiEGB70s&#10;4O8g9KRXImMR7UQCSkkz3pGDmZml1JzBpNcCYNW2VMQIAIAOQaA+qQTijkAGdxRFj0/2FEAiRyqx&#10;EDt1oio5sd6MoEDai/iG9OhexJwCSAIJpEiDCt/704Ikj+9JuJkSDI70QMSWFQd5pNKYweuaXKZM&#10;SVTRB+EiZzBoihTEYEe9IrAiMGTil1JOOgikCmMftRIEUkmZFcmNvnNGKCfj4onKQCkHrRK+uwnX&#10;HSkiDAP0xR8pk7zRTv2HWrIojdgHIgSFUTlCc9RShgR0NEjcb/NOAIpJBBHzNBKPSBBX1oTJIIxU&#10;zrT2nXOkaWm0s/IuWkEPuz/iGaz5W01ouxq0yCIScGik8uYkfFCoRsMihGd5jsK1GdiCiVRiM5oA&#10;cEd/alFZAxSapKYMHrAqE7E1icxRemBmjiR3oDjIogCDbqfauA5hkUKhAj6iuOD3E1CBOWNhtXJz&#10;Ru56UAwJ2FQgUpkjpmhBjfAroPffrRZ3qUQnuFG5uFKyT2A3o3FLkvgFJSanOAbZpNlcvuQFAYmq&#10;vr92brUHCYgExXCv7nnNL/adzj9rwlL/ALiMGw7mjSB3NAP1ocR37zXbo4wEcxA6d6MnGN64QAOv&#10;vXETEb0SBgYgnIFd12kUAIGKMDAzMUhAU5kmjTG2x70VAkmhAATInm9+tL6GR3MQc0PfqO9FKZJ7&#10;ztR0oBEVWyxnAAwSK70jcQT3oUJ5D/ejKRzJEb/vSgASOUDqKMTG9EEgAUYgRHTelaolbOSCSNiB&#10;RykEVyQAfajJAInfOJpbLUJLTJFKckAH6UYZJEUYJ9tsRSWXetBAggziIoyUEJk/FH2G0mjCBkUa&#10;FS+Tkp9MfvQ8sDH6UfoRRkpnHWg2OfoGuskUyWKe3EE00VgkV0jlmKeMUi7n/lNeRNaM6+6Yzz16&#10;78ZgfvSpwOU15C1hMcQO9fXXR8f9THlVyC8TpPIk+wqp3IIO2DVv4ny2mOwqo3IwP7VtgUyCsOuN&#10;+lKlJB6A0slEnNINAkjFPm0gJp5aJFWQ2rt8gEZzRdNSfTBpfWE9/wA6LpyO9JdokkTbCAUxEil/&#10;KPLiK61b9AFOSjG9Z5Oh0My3nIxXFoY/vTvyc0VbWenzVVjDUtgpmiJTjNO1MyO2KDyYOB1pBkhB&#10;CJPanFykIsFgnMYoQzykGg1JtSbNUfWlZbBGZa8n1K96q74G1WrXh6j84qrPnJOaugJPsZOCQSDV&#10;s8Os3xA396qjgIJMfpVp8OlH+JfWmn+pMf7Gg36Bz4NMgmDUjqQIWcVGzBgVgS2bgnWa4JBV2oVH&#10;lGBRASog0r/gKHjCSYGIqTZQeUVHWbZkGalmE+oCkZYKIbxMYoym5HvThSAlvFFSmQZNVsZOiMu0&#10;yhVZ7xOI8zHWtHv08qTG1Z5xMSoqHU08RZFi+zNfW+mcclx1Y5liEz81avtC6mXuI8rlsnmSZ2rL&#10;fDW3esOJvvLRJKRzemnHGuuXPEmtvqeWU+WYq2XaEjpMV1d9WoaMkqP4RtWd3lzzDkBFS17ri2rV&#10;Vsk52J6VXHSXVE9zS9sqYmoELj9qOlwpCgDg4NFgnO8V284igwoTUN4z70msEwY98ijhQnlmgMAi&#10;Jx71CaCqSoZopEqMjI6CjxJkTHauE80UAheXMxHvRhtJM0CpBHQDehKYk0jHuwOXpI+lLgE+wpE7&#10;+1Kc0DB+lI3bCKJx1gUqlQpFJ9IMH4pVIEYqtjpiyUwB0inDS5gTTZs42pRuUkHIpGi1MkEmNzNK&#10;c+MSaaJUTuYpVKsRvneqZIdMdtuZB60ql3EHfpTTmgfHSlEuAneqWi2x0lQPzRVqKTgwKRKyDv8A&#10;WgUvEzmlcbDehYuEkZ/OiKcABAEjvSRXA23opdgxRoFhwoCe3am7igZ7iuUs9MUk4qAZ701UI3YC&#10;vwg/qaJIJ6gUKiAn2PSiqIiCaZaFE3lgJxE96ScUBv1rrlXIgEdxmud27z1qAAI5hJpJc5z+tHzG&#10;TiklpkyJ+KsatCWJKwJnNFVMT+kUcoHU4opAMdO9MhRFWeuBSakxMYjFOFApwAaIUhQg9aZCf2ED&#10;nAzG9EASBGIGaMcKMzA2oAMgDI3phQpA5oJikwASf70ooARI2P1opV6v0iiShNwSoEmBFJKQQAR3&#10;pZWRJM+1EKMTPvUuiCRJUfb2oik7HJnpSvJJkEyIjFEKSRGR7DNEDViCpBOPpRSQnA+ZpUjm9j7U&#10;ksRkgzTpiNUFBBOx+BRYiRRoABJEUXcA9asTsABEZJgzTooR/CkuFX8wuER2FND3zUleae3baBaX&#10;ReC3H1keWBtFZ8s0mrNGGLd0RBEiR070QE5j6GlVwmQTBPSkgmB2rV6M7ABzMUnuYmBRiJSSM0BT&#10;GZopioIfQrf4ogMAEiKU5SDzRj5oigJkiKjAFVE9aLIAO560Ygyebeh5fSD1qEC83aSBvNApIgZm&#10;ugQe++aGE+8x3qECyBsZoCMwRFCU7QI+KBsczgmd5oN0Muy42AFnoCiVlK1DYVT3187ilE9e9Sl/&#10;qPmsttowEjIFRUHciud48Gskpv2dTyZp4oQXoDlzHWjzIz1FBMZjeujM7TXRSOYgRE/FCE9ZxQpB&#10;UI7V0jmzUIdEAmuSJ7RQiTMmY7CgJiO9Vt+gpAqITsc0ogle5puohSgOtOGk+kdB3qtsYEiFEUZI&#10;xmI60VSuWjg4k/rStjWGSARI3oOTmBFcEyZ/WjEfNKROgAjaNvau5hiM+9dMGB+VclJnYTUGS9sD&#10;E5/MClh0iDRIj5PajpjoKVli7OAnpPtR+QifajWtq/euhplBWrsKM8w5brUh1JStOCCKzOaU+N7N&#10;PF8bCD1fP70ZKN8fShSMx0o8DHSrHL4EOR+9LIRJmMUkDjtS7e4zINJ0Okff59vyxmmsEgnvUhdj&#10;FMDtnAFdc5Jh/jQqLtSf+U15K1hMa45/669aeNRm9x2rybrKp1xY/wCeujg1Ew5f2EeI08yEj2qq&#10;XIjberdxGPSie2aqlygA1tgJIIwkKzT5KQE/vTW2TOIx71IJQOaIk1JP0COiC1pGBI96GwGE/vSm&#10;vI5QKCwQYSar9AatlitW/RTnyeaiWKSUgR02p+lvvvtVE+y1IZlopOd6KW5/3tT4tTmilkTtVQ6G&#10;Xkk4rizyxTot42j3ovIVDagMNgiTtn2ompiLIg9O1PQ1G/50hqrQ+5K6UGPEyzXk+ogY71U7iZNW&#10;7Xk+o9aqNyfUo7VbAqldjFwwPerT4crH8WG29VZ1U771ZfDyTrAA6mrJdEh+yNP1aec9qiOX+Yan&#10;dVahQ+Khikc+1c+6N4RaRFJoSQdjSz2Ns0mjJ9qQg8sj6to+alWekVFW/wCMAVNWaJBwaVli6HKB&#10;6YNAUyMZpZDWaVLATBqqmMRF81/KPv1rPeJUAqJO1aZqLfK0e1ZtxQhSVKPSnj0K+hxpWqWnCtgL&#10;ry+ZTgg/NZ5retLvb919s8vOSTFWjie8b/7rMMFMOYE1Qtx700LlYs9UkAVFec0mdt9qVgxECiKA&#10;+KtapFQRKsQf1oVQQIxXEdIrlGU/FIETUn3E96JlIJMSfalFGRBGKAj0mTigATIIGBQg565zXHGB&#10;v3roCaAUdAHsT3rvkflQKOQQf9aMSIpWh7AFKR+dEgGD1HajAGRJ3pWrD0HEEilEjlB96RCYJnNK&#10;JUBHSOlVNBF0JMRFHSdxJPtSTats0eecYwaVlkWOUK9IAP0pTmicRTYE9/zpQLBqpqxk2hdKyaUC&#10;oGd6bjJkUfmnMT3FLxLLFw6T8R1oSvoDNNuczjpR0qEwqaQIqpZAid6KqInpSQVBPagKhPtUSIGK&#10;5xgURSsmTIosEZmgcMwRk0SAACDP5zXHaTRVDmAwYHtXRFHiC0N7qEo+M4oFFShsRFDdQpE96AKg&#10;HMxGKPFCtgKBiiH8UbnajFZnpNEK/UTMfNMV2EWOk/nRCZHcj3oyoPc0WOUQKKI3aClUDsaTVzEn&#10;B3/KjqIwSMGiKMzuDUFWkJrEmB9aKRywYNHIAVJxFFJn/cU1gCnO2fmkjMyAN6OTB32rvSSRsZ2O&#10;KIBJSZNJFBgwJPWlikKCj7UnsMHfvRRBLIUPbvRVc2dyaUVg5MxRcER+lQAlBCSd6IsGUg0dwQBG&#10;4omYAJz3FOkI2IxBjeuVkRkUdfT2ohHfc9e1PEAU7Hp7VN6pqxf4d07T0W7bbTKisqH4lH5qEAKT&#10;0/0oFEkZJPQVRkxqbV+i7HNxToI5B6dd6T/Q0bl5RXFWc1rKRMED5oFLlMiMntRlITHufyoi29jv&#10;FRChBOJkAd6AgImDj3zSi4Unv80mpIAED60QBJM5Ga4T9I2o20Yz3oDJBNQgQjcneg7YoVgyJnNB&#10;Jj/rUCcAdpGO9cTuRjpXCD1GO1CE8wA6Ckk6RZFXIEA8vNj6UWOoo7iYQKJMHeZqrF8l+V+gc5n6&#10;VwOZIkUAOR2oTGO/vV5mDD056UEdYigAyfVHzRwExt+lKA5UJQCMA5oFGBg/nQzA2oFjrMVBuxuk&#10;QvuZp6IjtTNqCrYCnwbHLn4pHEaP8glHMmRQNqxHUbV3U5n2oOoORGKqoYHmUTijoVj4ok/7NHiY&#10;B60pGwXIJ5httXD1fT3oSAQaAAyYP0oMZPQaJkmjAzJ6UQEzkYpRAwYP60u0WRRcPDZ23Z1Vf3iO&#10;QjY9abcdqZVra1skeWRgDpUJpodXcp8pRCx1FK6vbvMXADplRyFd65U8Mf8ANLLe6OjGb+y4VoZp&#10;EfWlRmN/aKQmCAZpWYiug0ZA8cuYo6SIztRAeaJo/MIzSsdM/QPdRJpi6nFP7jemToxM12EclGE+&#10;NQH3+PavJ+rQNeXH+evV/jWYvjnpXk7Vs68v2XXRwfqYczqR3ERgI+Kqt0qFD2q2cQglKT7Cqpdp&#10;BA71rgyqR1r+XvUm0OaIP1qNt2wSTUkygpQN/ahMddENr+YxQWKTyIzMUbX0gZP5Uaw/wkd6T0J2&#10;yy6eiUCKkOXHSmWnjmQI2qSSJ9qzz7L4hAgzQlsE0oMmKMBmRVYw3LOaDyd+1PC3IoPLxtUCMi31&#10;IwKa6oyTZr+M1KqR3/Om2pIAsVYzFK2WRMg4gHKtVU+8QCSRV04jSOZftVLuh6varIsSSXsj1iBV&#10;k8PFFGtoxORVbcnrVg4BzryM5q99FcNSRrusHmI+KhCPXEie9TmrtwEmBkVCkQ539q57R0DnEgdB&#10;803MlWKcP/h70ikR2pCC9qiVdyasFngCc1C2o5iD+lTdoCpIpWPEkExGK6e80CU96PGMb0ByO1JK&#10;lNGPzFZvxKlQWQRj3rTbwHylGs74rE8xO+aCBLoqXFaknT7cBWcVVYBzUlql0t88iiYFR3XuO9XR&#10;VIok2wpV6qTX6lbe+aVUP9MUASDjqaZiiGU770JThPX2NKeSskjlJpdWk3vlJcFq95atlcpg/Wqu&#10;uxqbGBA2O9F5p36UqtlxCjKFJHuKSUiBkH6igFBcn6jFEIPMJ27UcHlHc0EiJ2oEBLYChtHvXcoE&#10;QJ+tdI956UIqBQA9I7mjj1LHQ0IAGTmi9eomh0QPETk0KSZGKDlk/HXvXIXCvrStWMhVGD7UZBIi&#10;cCiFf5ntQyDkzVLQyF0mJpT8QOOtNkqJVjH+lKJICjnelHTFEOFAnocUqHQOse1IKWIgftQIAilo&#10;e/Y67D9aAr5TO4pAKUAZ/Img5uYAg0qQU7HAWVE9QK45zMR0pBCykwQB70ZKxkESajA3QqcHBxNE&#10;8yOhielF54Vv80ClgDAMUKonJnFwEGBgUTzJETRSY6j4ohAMTgGiLdAukFMD60UK3rlAbA9NxRCE&#10;gRP501BtHc0gknO+9cozsPqaDmHQ/pRVE9KGhKTOV1xPak1532HalCoRH6UXl5hQIJuEEb0UgnoY&#10;o5AiQmaKqCZGD8b1BWrCKTCzmRPWiLkme1KKTIIjPv0orkBODnvU7A0xJJ6RvvQEQqOwya6CTvRV&#10;Kg09ECnaIpNSRMkYpU5JMz7iklqAMAfAokCrBUrAgDM0mrKyN+9KFz1CKIuO0TRFQRaiCB+tJgTJ&#10;yKVIKkjliaR5iOpimiKwilHf3nFFIhcbmh7/ALVxGQYye9P06AFUBPc7UkfUSBvS8mIO+9Nm8vOR&#10;kjoaEu6HRxwDFBhJhRM0Od/3oJx3n9DVllYUwmARRCqRkRFHJKQQaKoRBjBG9MRCau5PtFFmAZ2P&#10;SjQCc5rgcQYPaoQSIE756UBG25mlFASKJOTg9hRFCyeY9Qa447EdKFeR7zFBAG+fegyAH+1LMkEd&#10;5FIxilWyAiQM7VTlf4l+FXIPcJiMb02UAr3mlnlyR1IpLpvnehiVRGzP8gB75oTtQpSCcxmhIA7G&#10;MbVcUdhBtJzSgEgHpRVZ2ye1CknAUfigToE53oq8oImaMAVGhWgde20VA9EW9fC0IxI+af2l2LkA&#10;I3Gar2tkIdCevQU60N4lyOnvT1oFssQEAbn3oqsY/OlAJRRB+1USocFAx/0o5Ow2ogMGRt2HSjhX&#10;zmqWMEJg4pRMBO+a4jG81wOw296A8dgDtSiFemiEifeuExH5UGWE/wAHsG51+3QDOdu9T/ibpv8A&#10;Dr1lMcpI6bVXOE786br1u8BJB6VY/E7V1ancsL5AEx+IVwfJU/8AOYmujsYHF+NNPspCSZzR5IG9&#10;JDEwMUIPp967SOaKhX5UYnoc0iCBnt3FGCvVtmhphP0JXSYPtTNwQD3p5cb96auCeldM5RgHjgqL&#10;3rtXlTUyF60ogf116r8dMX3tFeUb8/8AjSo/z5rpYP1MOb9g/ESoSkDGKqtynAxVr4iHpTiqtdfP&#10;0rVArkGskerG3zUm1+Ed6jLU571KIVCaEhk9EJr4OJNGsctJ6ZiaDX1ekCjWA/ko9zS+gJ7LLp4k&#10;ADNSaQTjr2phpuEjNSSBPT61nl2WpgJRmlEtgg9K4AA0oEz7UhYclIEg0JA+KMBAGfpRgAIpSCXl&#10;4JImmeqoBsV/3qTIkE0y1ZE2S47UrGj2Y5xKBzq6VS7xIk7RV34iTlfedqpN9AUc4q6AuTsjHYTM&#10;Zqf4BUBr7Qnc1AuD3mprgdUa8zuM1bLoqj+yNr1dvmZBHaq8UgqIqx6of5SOnpqvgSokCsPZ0hK4&#10;TCe0UkjPzTh/APX5psgzMVW1RCQtCBE1P2YHKKr9oCcHpU/ZYAHSlZZHokENgkGllNgJojaZjtSx&#10;alNKxiPu2+ZpXSs34vTHMBtWm3jfIk9TFZzxU0edzmxNRCvoyzUUjzcjNMuXpFWq74ZfdQXx6gen&#10;Wth8Hvs6WfFGnnV9X1O0srNojzFXDoQEycTNaFtWih9mJaXwTqep2X3pDJSztzKxV90Xgaxs9Jhy&#10;zcvr5Qn0gwkd8V6IvfDjhXRdNNrYcYI1JxJKm7W0snC0DH+cwPqKunhzwzY2PD1w/wDeOfWkhXl2&#10;ZtkFpXb+YpWJ+K53k5uKpNf8nQ8bEpfk1/7Hk3RvCrU9acR9z0i4UhSoDhQQgfKth9TXoHRfszM6&#10;zwU0m81F7S9SQMNvNBxkH/1oJEe9eh+HOGWGkW9xb31kxePBILFzaG2hZH4fMSOVWetL8R2OoaTq&#10;RZ1G1+7PFAcQEKDgUmYlKkQsD/8AO+K42Ty/JUeaSr/k6MMOBvhe/wDg8uan9kjX9F0oX+kW2m8W&#10;pSnndbs3eZaB7oIk/Imq1feHWiWHAmoa/rvDTOj3FoglLK3UK849OWO56RXpTVOKV6HePIskrTfo&#10;TJfQsJWlW/QALTHcBQ61jvizwmx4r6cw0tI0m8Y5loet/wDCcWeq0b/O/wBKLz5PKjFNU/bXwD7c&#10;cTdb+Dyrrt5w1xHpnJ/C/wCB6shJKX2VczDmcBQ3TjrmqCvT3Gxzj1DaJrTuMPCXijhBCl32mOOW&#10;wz97tQXWY7yMj6gVRlsyDHbpXosWPGl+DOHllNv81RAls9BBnFGBgnPtNSws27laUOfyuYgeZ296&#10;kOKfDfWeFrZm7uLYu2DwCm7tj1tKB/5hihNqDSb7BFN9FaKsHr9a4GYER80UggzRkyBv/wBKhAxP&#10;q7GhTiMQfeiqmZNCDG/Skad6GFAOu/ehmfb3oEDM5zQgyM4O00jQQU42x80Y9D1ou4x1oySEgDpS&#10;MIoBI6TQSSd/yogXB6/WjTyDB/OgNYJkk9q4CBtPxQAgD+5rpn6UOgphsnfFADEYJx0rht3NEKjt&#10;UZG/k7nnf86HzDgHIrlQDtNAkwNqX0NaOcVJGx7GgKYIjJohUO8muKtycGKNasRsFRz70A5d1Gfa&#10;iqmP9a5EJmSTQAzlTzEUUKzt7UKhEmetJEGcQKKFsM5kjt3oDIVCQY6k13KSZrjiOtQhygI/SkwJ&#10;mPjajc24zSajsROKlaIcuDHQ7UUjJzn3oVZAMkk9KAkGM42zTINiYEKJ3HagWnJ9MUZQMj+2aIta&#10;gJjrUAFIjpSa4JHU9RR1KIT9etEVG8b/AL1AN0EJCQYEGigBzBFHWD2j3FFAKZMRG1EHoIQUmEjH&#10;vSSgJxH0pQ80GFZO3xSKlQACZploWwpUJANAoycD1dj0o+8QPzFJ/hUSce9NyYAFApMnf2pu0f5z&#10;hmc5pwSTO2aZ2/8AjvTvO9KrsPoWUOtEknYQPalF770moRI/Wr0KFGBH70X8W4GelHKSekz3oqhJ&#10;B6jtRAwsjPNiO9JyASRI70oRM+9EGcZzvQAEI5jO1ATsMzR9hnNBy8uTFMQTIIMRzGhjY4PtRyBB&#10;/P4oi/SaDIAoZAIqRtrRP8JfuCfUlQAFR2SrB3xEVebng+4suG231IguIDpBPTvXN83NHFFcn2zo&#10;eHjc5Ol0UYgkx1NB+EZ/ahURJ7dKADlMn8q3Q/VGTI7kBzD4jtRyJ9/migSJ2EVwlIwZ9qcRB1Rj&#10;E0AohJzNHRiZEUOgnJIoxk/NF5T1yKUbGQTUJRH3+lpuzzEereRRtO0oWhnr2NSMxXSRJGKVydBp&#10;BjOxj4oiiAe9Cs80HJ9qAEAH9apbHAkpyoflRgqduu1JnKj+1HA+sUOw0KETv1FGAke3aipOJk4o&#10;nmAKjegRsPsc7VwJA7+1cTgRQdN/rSssT+RxaPLZuG3ETzpOBUprd+9dJRziE+1Q7KuVxBGT0NP9&#10;SWpbaZMDqPesWWKcoto3Y3+LVjErAPvQFY7H6UmDOZoZzk71oSKdBwr2pdplSk82SBTdtCnHAhIl&#10;SjAFSV005YsJSRBI3pZy40kWRV7P0Evn1U2WAd6d3A9VNVjFdU455/8AHT/z/wBK8naiSnW1wP66&#10;9Z+Og/48z/lrydqxA1tY/wCeulg/Uw5n+QrxEP5aY7CqpcjuatWvZbT8CqtcxI71qgVyBtEknvUo&#10;0nEn8hUdZgZ71KpjloS7GRBcQJwAMUOnf4SOtdxEITI6iiacTypoeiVstmnzyDFSaMGajdPnkAOK&#10;lWgIis0uyxIEAk7UryEb5NFbwaXCSr3qssCDMbGjhAIoeWekUokEpneoyCXKQaaaqgmyXUgobYpt&#10;qQH3FZjNI2NHsxjiNOVjpNUe8MqJNXziRHKpz61RL5BCj2q6AJoi3Ijapbg5XLrrBmMiop0gEjap&#10;LhFca9b9pir2tFMf2RuWp/4Lf/pqBJ9VWHU0f8K0R/lFQCieaIzXOrZ0hN88wpu2mFTTl7A9qQCg&#10;SI2paZB7b4cEZmp+1BhNQVokTM4FWC0GBFIx4skWUkb7CnOAnak2ESgUuE4oDjK5bKkkmqVrOkPa&#10;ndBllBWtRjA2q+PtkgwPyrafs4+DqeJNVev9Y00vaSltQKyoJlZ/CBO9NCNsSclFbILgn7NvBnDP&#10;BVhrPiVxMnQU3iedi2SR5jie4EE9R0qC4m1nwV0NlDOgDiTX3ErlSXHG2G1p+eX+1b5xH9j/AEDV&#10;bJm/4rutV1IabbFLNnZvJaRyAkmSdj9a8V+LNtp9rxKp3hLh3VdI0FpAQtq9KnlFQMFRVGAfk1sj&#10;Dloxyk09F20fia3vL64+62qre0Kyppt08y0J6AqG594raPDPWmfv7SHW0rkiASBP515h4IuzcuIK&#10;FpI68ygn969IeHmkvIcbdcS/yEAjyGmbtCvlIVI+grzv1Lx+Cbijv+Dl5qmzfbG3StSgpKUMLOUK&#10;jlqp+KWoafbW9qzcXd0WzzIa8l4LU2YylSTBCT7GKtOh3DX3OG18i2xJTyKZWB7IUM/FZj4samm9&#10;1CztWn0OoTK1pbcC0pMwNxzIO8p22ryWLlzUV0zqy+fgqNyHNaLSw49DSTAfIWoY2C4mPmouzbav&#10;0eZbXLNygGCWlhWannCjTNB1G+c9Kbe2cdJPskmvC1txBf6XqCr2zvX7S4KubnZWUnevS+LjeWTh&#10;F1Rzc+T7aTl7Pbbb1xbpdShHPDKlIbifMWNkfXNZRxR4ZcHeIq7c3Fm7wPxFfILlqtYAYu4MEiPS&#10;rPwapnCP2ltS08t23ENqnVrXANy1CH0jv2V+lappHirwjqzLbephHEPCCucPDy4vNNK8lXJuUggH&#10;mG2asfj5ceT8tfyhFmxzjS3/AAeYPEfwl4i8M7xTerWZ+6k8rV8yCplz69D7GkuDvEvVuD2HLIFF&#10;/oz/APj6bdjnZX7gH8J9xXp/X+NdP4bZRb2l+xxxwTdpKfJuiFutI6AKP4sdFVlHF3ghpHFli7rP&#10;hxdpuAJU9olwrlda/wDRP7H6GtcfIcfw8hWvkzT8dP8ALC//AAU3UPD7hbxBs1XvCeoJ0rWSol3Q&#10;730g/wD7JexHt+lZbq+iX/D18u01C2XbPpP4Vjf4PWpK7t7nS7xbL7TttcsqIW24kpWgjuN6d3XF&#10;9/fW7bGpBOqsNwAi5PrA7Be4rT9uaqWN2jImupaZVz8UEycbe9TB07T9SX/wFwq2eUJ+63ZiD2Sv&#10;Y/WDWg+B/gQvxb4j1DTr7WrThu3sbVV047ekgrAIEIABJ3k+1WOLBaMqJgSN6AKlQBOTW/8AFvBn&#10;h7wVo6dG0/ilPEuqt3ClOu6dp6ilSe3mLgY+KtrHDng6OE2zpvEl6dWhBds9UtG2EH/NC85HSknU&#10;Ux41Kv5PLLVrcOEBtlbp7NoKppNxC2VlLiVNqB/CoEH8jW6cW8EaD96TqHCPFjenaiyjmUyg+Y2v&#10;3CmSuD8gVUE+Jl5b3bdrxVYaXxVbJz5iQkrj2WmD9DmsinLJuC/50XSxxg6kzOwCQY/WuBnffaK1&#10;bijinwv4q1LSWLPhq74TZ83y7m7tnwsKBEA8qjj1RVP464EveC9SWy62+q2KQtDrjcek7HE4jrTx&#10;5PuNFTSXTsrAWQckRR+YA95xSZyBmKCY3NNQExUFPU9KIFTtII3ovNOCcDau5oJE9aWqI3YIVB3N&#10;G5ugnbJpJR5yYG1BzE4qIliiozsOtESv9aAEDv8A60CVbzRS9AOVJTJxFHQSUzJNFKoSZyImisuQ&#10;jG3tSMcMoqyOlEJjHtQkjEGREmgJ2MTTIQDmjAmTXFRiPfrXTBwfpRenX4oUQAzE9OooCRI6V37+&#10;9CoAAkGT7USALAKZFJxGScjahkgkn4rjHKZO/WoQKZn2oqR6oMAdqMDIIiiqA5iEgiKgBNWI6UQr&#10;ClGPypVSQQIOaRAggCKZIWRyk+rBoits0ovIAP6UkpWI7GgToJy4E5NELUCQZkUoJVCpjNcocuI/&#10;KiuyKhuRyqIOKIoE4BpdY5hJ6UirJJzVkVQomoSfemluAp97vzd6ekEmmdsmHnoOeapW7ChYpznf&#10;5oATzEjejfiJOJoqiRPXNWIQIcGe/WukDBP5V0cyiIx2iu5YGc9hRIJRKiaJEGd6WVJTAMexooTH&#10;WI7VABZCtgZ7UWeboJFCd/Y4iiFJBkd+lAgHLGds5ooJGD+XejHChvFCpO4/KiQFn1vJA6n9a2W8&#10;acV4dv3Dyp8m2DYztJrJdIZD2pMIGZUNq1Pi65+4eHNzb7F19CZHsK8x9XfKeLGvlHe+nLjjyT/g&#10;xuFJ26UJSSZ/WjlIMjbriiqlQx8V6VKkjht7AEADFCdjEYocEzO1AUycH60aABEHPSjddt+9dn2B&#10;9q4ZGZoMKBBP17GjpKepA9qLy5EH6UKTsffagN0CREEdB1oSrAoFUO+Tt2pa0GwATMHfpQxAjp71&#10;3KMRv3oSiRnrvVVBEymetCjKiJxR0pHKetAEhPWoNZyTyqIJx7URcSCM96MpRKQN6BISDPT96BLs&#10;HZM7Vyj0nfqa5ckYoEoK4xkdqRjKxRE+YkJyT0p5fKWEhKhkdDTeyd+73SFqTPtTnWL1N06nlTCU&#10;jc1nnfJKjVCuIwBjsPpRxtJpMZBpdLRUmOlW2KuwGbj7vcIdTukyKeanq6tQKR/SkU2XYwyHJg7m&#10;muBiJquozkpfA9uKo/RRcZJJzTVdO34B701UMV1TlHn/AMcxN6ZjavJepidcXP8Anr1r46z99JH+&#10;WvJWo8ytcUBmV710cH6mPKrkLcQZQkAdBVXuh6RVo4hB5EjfFVa9yEia1RKcnYpa4ipRtMJFRdoR&#10;OM1KowO1SXY0SC4iwkUGmIPlJJij8REAAjHzQ6dm3RG1C9UB9lp0wSgRtUmnpFRml/hT8VKpT2rL&#10;Ls0LoOg+oU5GRTcTTlsekE0gQIxjajozFBP5d6OBG+KhAFpgdqa6jH3FYp8RPxTDU0/8GvvSNDR7&#10;Mg4nTyrc7H3qh3wgnOe1X7igSpU7zVBvzCyIx3q7GrDN0RTwBJPSnvDJ5dbtz70xdyac6AQNYto2&#10;kVoKdXo9A3KSbBo/8oqvvAhR71YHZVpzBnHLUBcklwg7VzvbN4g6ZR/0pukeqOvtS6zj36URtPKs&#10;HvtUT0Ef2wgCp+yEJmoS1SfTU/ZJiJFUsdIlbdJI705Q1J/tSNsYG1P7dCnnUpHU0ByycA8A3vHX&#10;EFtYWbRUpahJjCR1JPavYeo8TcBeEei6ZpGs6laNnTm/N8orlXOkTzFI3UTsDVZ+znw43ovDZ1S1&#10;bDrizDzgTzKjB5EjucZrW7/gbQb5651NzQ7F3UX0guO3Fsl1aiBAkHrAitKXFIxylzbR5n4v/wC0&#10;D4XR51rpXD7+qI25rx1LaFDvyiT+dZtqn28OItStnLay4d0O1aI5QhaC6mOggwKivtCeCPGmvvaz&#10;xLe6E3p9nbO8lpa2VghrzGpPqVynBEAwa80aY09p14gupKmSqFc3TO9WqCfQlnqjwr8cOJdYuXdO&#10;fVwrpLLhU8l++09BQokzy+hJPxIr07w9qWialo7Cta4e0PUrgAA3uk+Vyr9wlXKofFeHdDttNvbZ&#10;BBt3VACIIJq4aDdv6OoeQ3qKGZy5YOkcvvEEfnWPyZvHFs2YIc5UekuMNT4GuNA1F/hnWlNazbgg&#10;aeLxQUVA5RyLmD8RXnzUfEmys9Y5uKtT8lTfKhXnIJeaScgnlkOJ/wCYHHWqv4n8e23Mm3IY17H8&#10;1vVbFDbokSIdaIMjvVC8M9VW3rQKVLFqpcptXll5CP8A0lUkV52P9e5OKR2+P2lXKy3+Mfj3oN/w&#10;ZdaHw1cOXrt7LT115ZQlCOsTvNeYHsrkGRW2/aL4L07RV6TrmlW7dm1qIW0+w0IR5qYPMB0kE/lW&#10;JkRk7naut9OWP7bnHt9nJ81z51IIrBIjpNBa3jtg+HmHFMuJ2WgwaFxJyfakDiJGfbpXY7RzbfZZ&#10;+HNXS81qCLi6daYbZU/5SMhRBAJCZ3G+OgNWbhG21iytE6xaouXVAgs6hpyucI7pWBONpBFZaSUE&#10;xj3FSfDHFmq8Iah970m9Xauf1oT6m3AOik7GsWfA5RfHs14c6T/I9BNJ4e8brR2x4jtDZcQ2if8A&#10;7xtkciynYKzuO6Tt0rEfEXwe13w8cU9coF/pSj/L1C3SS2ewV/lPzW4+H3jLoXGi2rPVkN6LrC8A&#10;lX8h0+yuh9jWv29kW2VsPNpuLZwFJQtIUlQI6jrXmn5Gbwp01S+PR2nixeTG0/8AyfO55oKRBAUn&#10;pIqR0finV+HLhDtjeOoUkcqfWoEA7gEEEfnXpHxT+zdpF6l7UuGby20m8MrVp1y6EsrP/ISfSd8b&#10;fFeadV0u40u7dtbpotOtKKFJMHPtG49xXovF8vH5S1p/Bx82CWF76LJpXFDF4vldC2Fbkrb81JPX&#10;8Pq/Q1NaPpiNcurhLN3p7oSmQ028UrVkZAV87Y2rMytbBkEg9CmpO24nuG0hFyy1fImAHUAqj2Vv&#10;WieK+iqOVdM9KcD/AGLrrxE8PtX4vd4p0/QVaalxSmHWiuUpTPMXEmBP1968vapbotHnEeaHuVRH&#10;OkzzZ3q78OcXaVa2d3Yovb7QWLxJbfQxcuJZcSRkKAJFIPcEcOPqSbfiBDgUNluAj9BWeHOMvzWi&#10;6SjJXFmeOOhxBQY7VrFz4i6jrvg5aaReNW639IVDF26g+a4zP+CVTBHqx8VFscGaFYIK3tYtStIk&#10;JSCoE+53/IV2tcWWGl6ArRdOcSqzed8+5ecACniOkZ5U9hM1e2pKkVJOPZU9Q01bK7goaLf3dzyn&#10;21btq/0PQ1GknHYU11Lie4vNZdvgCPNILiBgKA2FPb1VupSHrRwrtXADyq/E2eqT9etJLHqwKfoT&#10;OPr3oUqlJG+aKN/7GglQA9ulZmqZaCBBrgMztmgnAmuCpMiRFCvYLO2B6jaaAiYANCSNiT9KDpkx&#10;NQDYIT5npSCScAe9HVbrtVFp0cqx/SaKhzlg7cpmRS19c/eLhbhMz3qmTd6LlXFjdQGMY70AIJPX&#10;rXLPb6UA3IjferEVnKgkgYFFIiP3ihIAO2NqCdyBRsAMSnuDRSRsce9CuNyI7gUVQBA96AQIgYIM&#10;0VSSpQz6gKFSeXMz9KKSST0G/wA1ELZ0DMYPX3opUTuBRgQMyfyosTnep0TtAGCdqJyRzExNGKZH&#10;WiqkSImoTsSJn60RJnfBo0wrEzQHJNMIFkJWcTSalE5H5Uc5kET2oqhypEiR70YrZAilFQ6mKSVj&#10;YHHWlYkEUVWOkzjHSriCeACSfqKZ2w/nvgDrvT0pxApjbA+e+R/mpWFC6kyqOtDE/XoKED1GRii7&#10;nEUUKEIInEnvQKEgenalAMEnftRYJk/pTCiJwrOw7UUEqkQRnoKWUkCAKTOP/ioQSJAPLEmuI2JE&#10;fSjEAYjpNcoDrt2qBQQgkDaPeuUrHXPWjxIMZoqUcygmoHstPhzpZvtfbWU83liQD3rXfHTgO64W&#10;8N9GfuW1oF075wUoRzTRPsc+HC/EXxT0zTeVX3dbyS6QJ9Iyf0FexP8AtR9J0Th/wp4U09hpLF79&#10;6CGUoEAtpQeb9YryHl4snlefFwlUcdN//g7UMqxeL9v3Kz5cGEqyPrRD6gT3/OlXUwo9aSkpgERX&#10;rYu0cVoAgJG+YrgYAjc0JAAHKZPvXYiT+VEULgSrf5oyVbSPrXKyYrkCMk4/eoMmGwRH612+2K4H&#10;A96FMEmTFAJwANHSQoQeg3op69BQTmAaBLDYjAntQ5JjpRUnqD160ZXTqarqmNYIMCNqJEnExRir&#10;mwASK5QgHv7dqDWwphOkmjttlZAGM0ZlkvKgD2qx6Xo4VylQpQpWRFvprjsSmpFnQhjeasrOmpSk&#10;Dlj6U5btBzgRmlbSNEYlYGgz/TtsIzTS40JZPpSfetOstES4jmIFKJ0FlxfKRB9qwZM8U6NccLaM&#10;cf0p1hRJTj3rrZWYIPxW7p8J3dZtStlB23isv4s4Te4aultOoLagapXkxn+KLPsSjsrF9cfy+UGA&#10;ek1Hc+RG1HuV/wA052xmkkgQd59q3440jHklbP0XPj1U2VtTp/Jpsvaukc08++PSuW7I9jXk2/P/&#10;AIyrH9der/H0/wDGH/0mvJ1/jWCSP666OD9TFlf5DjiDLaTiYqqXapIq1cQgFCPgVVbszG351qiV&#10;S2xSyEHNSaTjb9ai7NRSI6TUiyqZzQl2FWiI4jEJHWh0xcMpG9BxGfSO3aiaXltOc0PQX2XDTFek&#10;fHapeRGTFROnfgTipQCRPWs0uy9dCiDCqcJMikUDMdaXiTvSBOCfzpRInJ3oUDG0RRgkE1LFsBQ5&#10;hvHamOpJP3RfeKknEiOoppfoC7VfxSseO2Y7xQkBZn3rPtST61RM960XipMOrwN6zzU/xkR13q7G&#10;HKQzmMUvo3o1W3/9VIPAT+4o+mqjUmCBnm61f2ULs9CFRXpVuRn01BXE80neamrTOisGP6ah7wx8&#10;+9c6SOj6GxzynahAgg0DZBOTijKMEZzVfQUP7VwgjtNTtisGJGe1QVomQD0qe09ITFKw2T1qnmir&#10;dwPw0/xNrttYWyQp55YQntJNVWxRzEV6S+yhwqL3iZ7VHES3aNkgkf1HA/vTRVsMpaN00rRWvDDh&#10;/h7TbZwcouQl9Zx5pUDzf6j/ANNWJ++1VPGdvaNtBekqtS464Uxyuc0DM9Y2pbiqxsL3R1r1FMMW&#10;6g+HRu0U/wBY+BNDYanbaqpl62XcKSlJASW1ISr3Mirtt2yjpUYn9sm0L/BWkwVBKrspWAqAochI&#10;BHXIrKvtGeBGlJ4J4Y1XRGNMsLr7ilN0hx8Ml+Ep5VARBO8n4r0xx3wKPEbULCy1C5aFhZuec5bs&#10;j+ZtAJJ+vSrPe8MW+oWrVu5cXCGm0hCQ2oJx+VMnxCmfMPTdLfsmkIdct1BGyTbB6I7LQf3q0Wmq&#10;MWaw6VtIU2mZ+9u2rg+CMH4NeyuOvALgRyxvNZ1hN3y2zanFOfeimAM+wrzLr+ucDsaDqL2h3Tyb&#10;INKT93uLxYf5hM+kOQU+4BOdqx+WpTj+Ks1+PKMZbPMPGPErmq6jevuvuuJBJBdeDoPaFAA/nmpH&#10;hp1OnajagwClloqER6igE/qarGs2Tb920tX8mwun0yvm5+VJVmTicdYqR1a7ct+I9QS4ny3E3Cxy&#10;9BBxH0isUMXFKJtlk5Wy3+POuJ1LhLQbdJKiLtaxH/og/uKxFDJcEmeaK0q+Vb8R2DdrerUlLSvM&#10;Q6k5SY/URV/8Lfs2r8SblNpp+pWnmrTKS+opBgbdc1dg4+NFr5ZlzJ5pWjzktoyd8U3WAJ6DavQP&#10;jX9mfiDwmCF6jbJ8lyeR5lXO2ofP+tYLdW6mVEEQPbatsM0ZtpejHkxOKTGCxy7bx3xSCiUiJjpT&#10;hYMmabu4VEfpWrsyiXNG3barfpfi1xRpWlI01Gt3Rsk4S35nqSOwVuB7VUVpBUSMf3pAq5jvINV5&#10;MMMmpKy2GSUP1ZPXPFFzcOqWpalLOSpaion86j77V3b5EPBJjYkZFMjkAxKe9IuqnoJGxmjHFGHS&#10;A5t9hlAKJzE+21IqRH9iKEmZByRvRpBTEmIpysbKTEYMe9JPNpMe/bpTpzlCI3HvSKkjqZPSoTaG&#10;akDlElX1NIOMyCJ5jNPVo5sx7RSKxEyBg0qSG5MZLZB2xOKluG7RGoFdgr0XBBUyuMHGUn6CaZFU&#10;bADvSbdy5ZutXDRhxlQWkz1GaLWgJ72PzzsXC7Z1MONmCI6VxUSNoO1TvF1sLyztdYYTHOgFUdjU&#10;ChYcQD3rDOJqT9HT3PxQnJImZoDuIEUWZByaqXVDHE9pnaKNsNsg9aIkyokiD7UpJKt8UjAthJAw&#10;c0MznFckAqjpNKOhKTAGAJqpumWr9QnMdpoqjCQevtQhOBGJzXGImrRQFerpjrQCNwKHuOlFJgHH&#10;uaFAegTJiTRSTRuXYzRSIJx+lBkTsAjEzB+aKUiPejj14iKLMJON6iIJE4gfrRQVDA/1pQiTvtXA&#10;ACQMijYlAK9Qg0kQSoSOm9KkgZ6jpScx3igOJqkDaaIYIyM0ooQT70Co36jpRK3oIkDc47UQjJgY&#10;oVmSI32rlTMTvvVkSCa5JPSiEkIAjM70cyfigA5hvIFG9kEsxue1MLMFLz4M79akVnmJjEdO1MWB&#10;L7xGRMVG6ILjBiNulEUSMiB8UYgmREEGgmB6jTIUKo/GeooJwD2oyomBtScyD+1ElAEJEEEg7USZ&#10;UYo05M9c56UBSTkSTNEgRW04HaihPMM0qRJGBPakyJ37VCIEmEgT9RRmhKhA+tJ7jY8tO7BCTcIC&#10;j6SoCkk6QyWz6V/9l14bJQxf8SuskwC2lak4k9jUL/2tXEinNe4N0QchbbYeuZB9QJITB+lbd4F+&#10;NvB/hP8AZ90hGjWD762LUOONhHKVLjJUfc182ftMeN+peOniXqGv6gEtJT/IYZQZDaBsK8x4XkeP&#10;kz5cWOXKd3L+PhHUy4ckIrJNVGqX8mOuCTgkqpIzEicUq4r1E9KSJBG5mvTx6OU0AISehNFVlWCP&#10;2oRMTBNCkGZIE705OgBIiMA9KEnmG0CuVmTia4EpH9qAAUkp3NGHSgjGTHtXSI9qAQxIiDtQEHmj&#10;agAPeK4ZzQCHTietdzAonIjpQFRCZFBn4qtsKOAkAnEUdCSo7R7UXAV/en+n2vmOJxGetC6HSskN&#10;H05Tq0/lV+0jQnOQKKCB8Ufw50S3vdTaQ/AQd5rZNW0axYsCllKQBtFc7P5HB0jpYcHJWzNk6Kko&#10;jFHZ4XWpwKSPpU43pr5VzJTKBR3r8WI5VEgjrWCc8jWjWoQXYn/DRZ2RJgGNqomo68ux1AyYAO9T&#10;2r8Sq5FBJOaz7UFLvbgqPfakx4pydzBPKkqiegvD3xFs06Qpt9QSsDE1nPjFqVprjv8AIgqH9Sao&#10;aLl+0ADaiDOYNCq5W+CpZJPeivGUZ8kN9/8AGmULUW1MvqAHWkEkKE1Ja0gJfUexqJSog7CK7cOj&#10;kZFs/Rq+BO8U3WKcP703WMV0DCeePH3F99P7V5N1OP4z/wC+vWfj+P8AjPeDXkvUB/40R/z10MH6&#10;mHL+w514fyk9cCqreAJIq2cQCEJ32qqXZzt+dao9lb7DWiYHzUiykTmo+y96lWkjfY0JdjLZC8Qp&#10;hAMZ2pPSx6U0rxDAbAFI6YebkPWpWhmi5ad6UjFSrZ3qL031AVKNjvtWWfZYhdsAUqgQCOlJN43p&#10;dtPN0pBgQSk+1KpE+rtRFJBxR0AAR/agwMMrIprqGLZfaKdxO1NNQQVW6wOgpWNHvRkPFaPWv5rO&#10;9RjmJPStH4tSedWTvWc6niatxhyEK6MnP0oLCRfsHpzUZyPcfFFtDy3jJgYUMVpRmPQ+nFKtCYJ/&#10;yj9qgr4ysxUxpLhXw+wf+UftUXdo9W8fNc9v8jpraRHJTkQczS6sEHpSLieVY7d6WmEd6SREP7Qw&#10;EzU9YkYAqAtQYFT1iAAKqLEi06QyXnW0D+oxNe9PAHhdjhzglotELduYcdWNpjCfoD+ZNeC9IfKH&#10;W1J3BFfQrwcaXaeGOhlaSpws+YQNzKif71bDpsrmN/GjiJ3QuF7ZtlC1m/vGrRwNJ5l+Wo+uB1xj&#10;61ZtGR/BeHgt9HlhttTqm0knkGTyic7VE8Y6ezqDunvX7pseV4NWjzQ5nG3l7KnYbe9RXHHFn/6O&#10;NO0xm4W/rd1qDwth95WEpj+okJH6Vb6oqr2Tnh6yt3SHdVePO/qTqrkk7hJwkfQAVaPek7Zlu3Yb&#10;aaQlppCQEoSICR2FK0GREBx+Eq4K1tK45TaODaf6TXzXuOFl32i63cpQfLQ+8AOUbfG4r6b6/bff&#10;dEvrfH8xlackjp3Ga8McPaT5iOJ9KXy+YHlQDAMKTvBAVE9SSKUsieVVsffeEFlY5ltpBI9xVSfu&#10;rl9/zVOKWtW61GScQM1oGnsi11PU9MdEAuLhEd6Ycbt2RvnXtOShvTn0pfZQlHLEpEiO4Miqnp7N&#10;kMfODafRX7K8ccQW3DhQ5Sa07w48TOJODdJ/hdo3LBcDyrhsDzElJ9K0qGRjBHtWVWqoWB71o3Cg&#10;5rfkV061TmriyvHfI21Xj5ccRG3TxGt7WNOTAdt1LHMpHUCdj71iviRwpwlffc9T08u6dZ6iVlp1&#10;sShpwHLTqf6VDG2CKlbvSUOJPJ6VRIIqmcR6GV2z7ZW6hDhCjyKIHMOsbE+9c/FCKla0zVObqn0U&#10;riHgbUtLVzICb61KecP22RHcjeqotXLzDsYxvV50zVb/AEm5Q0Ev3alKPojJxk49qnXtH0PjO3Lx&#10;bLNwQJdahJB9x1rtwlJLZy5KMnoyFfqO8k9aBSOWSd57Vadb4Fv9NWosJ++MdFIHq+qaibXhrVL6&#10;Qm2WiFCVLHKP1q/kuyrjIhXlEqxntSKl9zAFXiz8N33QVXL4bg/gQJ/Wia54Z3TFt9501arvlTLl&#10;upMLEblPce29LzV0ThLspCyEiUggmgBVGaBZUklMEQqCFCCDRFelXfFPYnQopUlJgGPardwpw1pP&#10;GCRYpuxpmrqMMreUPIcV0Cj/AE/O1UrzOY4AFKsXDtu55jauRQOCDQatFkWl2TnG3A+tcCauvS9a&#10;tfut0lIWCkhSFpOykqGCDVZcayR07b1db3xHv9Y0JrSdVIvrZlQVbrcytg9eVW8HttVQcKVLPJlM&#10;yKVDNJkjZ8EatfW7Nwi2Si3eEtOrWCFDvipNPhz90Y82+uCsE8qWmBGT3J/0qw+FOqG7t7zRniOV&#10;ofeLeRmJ9aR+h/OrbfWn3hkpAIUDzA+4rNPJKMuJfHFFpNFQRprDmifckA+ShBa5TkiNwazJts2T&#10;7rC55m1EGe4rVbu/t06owy1a/dLlxCk3SAIQ4sGUOj3UCQR/yis54sY+7a86rouFUqdoko8Rocgm&#10;aDm69aAGUA0Y7jtVdA7QMGJVQSefvjrRXPw0MhOSMnFLJewBgmD3mhyFK3zQIGRvR3DBrPLckXL9&#10;QhVkGcVwx/1oMCZPtQpgnBq6iuzhKZ7UQyf9KMVeoT27UVMScn8qiDaBiYzQFXQfnQE/T4oDJ2+J&#10;oNAs5IB64oFK5pEYmuEAzuT3FFO8DfvQA2F5TzTEfAoYgxvXFRGABB96BRnE9NjUJdATvjeilMbH&#10;HahKsT06iilU9agG7QQpzPSin8U+1GBAGc/pRCJAVMRRAFmI6GuKZB60PKIEn9KKYUY6U6IJlIUZ&#10;PTBNAtOyuu0UJT7ZocFWZ+lSiCM4kYplZJVLpmfVT/lC1hAVEnepfi2w03S71m209fOkMJU4r/nI&#10;zVE8qhKMK7LYwcouXwQCgQKDAGcyJo6vxGCM96IQSrrG1a0UhAOkVyk53gRmhKSJxI/euV3AHzRI&#10;EKYHzQcpBiM0EnbbpNFJNQFHKwTHailMiepo4lUYxQGCRUAFQjBScVN8I6b/ABLiCwt1H0reSFYn&#10;E5qIRBO+ele7f+zK8GeE/EXiDiTU+IrRu/utNQ2m2tnT6YXzcyo6xA/OsueT4tR7NGKrtjPxo8V9&#10;N4T8JU6JpDCmH3GkshQ+M14cecU4SpSpJPMfevqf/wBpT4T8H8NeC2n6jptjb6dqVveIZZS1guII&#10;9UjrGM18sbgcs4n2rzX0P6QvpSyc3c5u2zp/UPN/zajxVJDdcKJ/vRT1B3o/KDGSDRVY6An9q9cj&#10;ihQCTJ/0o0gCBGKERsD9a6e+QKiIFKAcijbTQAxIBzQwSO8dqIwAPN0zQgQY/WukqzmuEQIMUvoh&#10;wiTua4jMCuG/xXTBB3oE7DEenAxQkmY2ANdI6Z7UWYJzmq3EYMgEqwQambBYbE9sZqHt8uQTIqZt&#10;2/SCDNK0MmWDR9dcsH0rbWUqFaxwdq17xQ+0ypRKKxJlkl1II616K8B9ISu5ZUoTkVnlhjLs148r&#10;RuGheFSHdEDq0SopnasY8R+Ff4XeLSlEQa9naUltrh8J5RhEV5r8Y2kqvVkiMmjHx0lY7y3o876l&#10;YcgOM1WXgA6QBmckVceI3w0lQqhXNxLsCllHQqeySFql1MjeKQfsyhpQA2p3pziloAjAGcU8uUAM&#10;qkdO1VKLH5Ga68jlUZkTUAsYJ27VZOJiErUBVd6mYNaIqjLPs/Rs+IUYpBWU9Jpw/lVIK2roGM87&#10;+P4/40j2ryZep/8AG/8A316y+0BP37G0V5OvlA64R/zV0MH6mPKrkOeIMNo64qp3WYmrZxAf5aR7&#10;CqndEiOlaoFUuw9oTjpmpVswneoqz6dKlW8JzUl2SJC8RiEg9KaaSskpHSnnEJ/k5pjo5PMmelC9&#10;Fhe9LPMkTUsk532qI0wwhJjpUs2JrLLssXQu0OY5xNOUeke9N2xy5nJyaXTnJ/KkCHiDvmjoEmgQ&#10;kTvRgJUKHZA5TjaKSuI+7uT1FLT9KRuh/wAMs42pGNHsyHi5P8xcd6zXUzBV0rTuL8LXFZjqSTzK&#10;+asxhyEI+rJjakmFRctn/mFKPbmaQbUQ8gkYJ3rWZTfuHXwvQGs9KbXjmZpLhR7n0JCewo10mQYr&#10;nST5HSj+qI91cmPelmyVDOBTciFHrTlkBQn9KDDY8t1KTHbrU5YrJKTt7VBMmFDFTFgvmIqpjply&#10;0VSVP26T1UK+jfD7btjwpo1pa8rcWjZLhGEAJEmvm/of/mrfOOcfvX0fa1W20rgjTH7tTiWFMMoP&#10;lD1GUjFOv1FkrZS/F3UX9V4T03UtGuBdp0zUWbm4tuYtl9CSRg+34vgGqh4zq1/jc6FqOjaWq9Xp&#10;Drir1hh1JCB6VJUCTnAPvWuvIZutG1F+1szcBVq4ltK1T5hKTCew3jFYFrljxFxH4PptNOBtHX9P&#10;QE2zl4hgFQG0lQJ2qJ0rQyinaeqPQvh9x1Y+IfDbOrWCVoaUS2pDkcyVjcGCetWavE32aOKeLuFG&#10;r7h5zh/VmUruPOTds2ylskwEkExEYmRXr/RdUvBp3m6wy3ZFIH8xSwAr6dKa3dNCOOrTJlQ5gR3F&#10;eQeMNGTwh4r6q20sm2vEha0fekOlJ6KcKoKfZI7166t7lm6TzMrS4neUma8vfaJ1W2d4zRoOo6Fb&#10;2QugE2utKHmrJUNuU4E5HXIpuxVpni7xDszpPiZd3DSCm1cdKku8nKjcnv71WOKuMGOKNL05kSy5&#10;Ys/dSCBCgFK5VJ+UxPxVo8dfD+44X1TzUPec2GwUuBATzoncpGJBn86yBxSULStOEHcClStbL45H&#10;BNL2TGmtJ5wTscyetX3RHUsNgAis8025BIHSrdplzzoAG3eqckeSoWDrZembpDiN/imeospfQcTU&#10;bY3REic9DUgFynJrCocWaHJMp2o2y9M1Fm8teVFwwrnbURMGCP2NV3RrV3SXFK84rJMkEYq+6pbB&#10;1sxv2qrPsci1Ag8wNb4TbVGOS3Y/RqwWQFnlVHTaiXig60Cn8UgmDkjrUU42rln2oiX1tqwTHc0W&#10;RMsnEWs6VowZf0p5dzp12ifKuCC/bODdC43HYjeq6jXdR1O5sFacUgXBDaUOEAeZ0ST0J6VG6zZt&#10;6syUBzyHeivekjZ3lro79tbuguKhRMD1R1HY+9FNIN2TA4AHija3N7ZJTZaww4WX5/CVjdKx39/3&#10;rLNe0G/4c1F2w1K1XaXTf4m3BuO47j3FT54w17SNRvbm0un9Nfuik3IZJTzqA3I7nf61Ea/xLqPE&#10;C216ldO3i2hCFvL5iAd4pVHKsmmuIzeNwqvyIKACMxHehSqRmPyrlH1EwN6FOTgb7TW2zJWxVCAo&#10;bfn0ps6gp226Yp81bqKoAkb4oztuoSVAgDOaTkWUPuAdYa0XjPR7y4VyW6LgJekwAhXpVPtBn6V6&#10;E1Di7gjTX3ANWtHwD/8ATCl/sKwTVVaRe8L2LtsFNasypaLhJyl1G6FDsRkH6VWg+tWJM1z/ACPF&#10;XktNyar4NeHO8KaSuzbNc1nh7iR51eku+a8wkKIU0UwNsSM1lPHSB/EGVj+pBH613DLTw1u3cQSS&#10;UqSr3EGQaU4ySpy/ZTGeU47ZpseJYVxTsXJkeXdFdtzLY6R3o6FR8Gk0hTaymPelBsQDPvTMqRxA&#10;BAjeuGMYJoATEfrXBUzOKAwcJlQ7n9KVuU8rkTSSFHBwQNzR3bhNwtSk5E1ll+yLl+rEiAMZrkwi&#10;CDHSjZKgTvQAED4rSuikAnI6D9a4x3nvRp5cHfvSZIMD9TSXTAcrMbe8V3LjEwKHlg7/AJUCgVEd&#10;vemtMgGwzQEgpPc96NEp7QaLIViCPalolBQRBG/WiEQRB26UoUgmMUUojbANTiAJy75opABiME4z&#10;Q8p3EYrikqIjAPeg0QIkc0/3ooQEk9TR55cHA96Iok+w9qbSRApAgyOsmuJSQM/Sg5ubqYrgIJ61&#10;I1ZAhSTnYUUxMdKVKpmkuvLH1FMAKESeQECTUlxPwtccL3LLdysOKuGkvJUO0VGglKgrtVl424gH&#10;EdvpLqmyl1m3DSiDvFc7yHkWbG4dXs24eDxz5d1oqJyYECjRA3xXKB6iTQcvYZrpownfij/Sik57&#10;0PKRsYGKApO46UQCS05wI6UUIAI60qQSSN4okYzg1CAFIA/1ohSFJk7+1HO2Tg965EAn9KhArYM/&#10;Ne7P+zFuE2fHmrvO3BZSLeFZgEV4WbB56+kf/ZZcBaNrmg8WardK82+beRbBon8KCnm5vzrj/U8e&#10;TL48oYdSfVmrC4p/l0VD/tQeNXtW4o0HS27vz7FlouJQk4Cjia8DOKlRxvXun/tP+Bv+6XHHD1y0&#10;7zWt7bK5G4ykpOf3FeFl+owNprL9FxeRi8ZR8r97dj+Q4Nr7fQQJjEZ7ztRVDO1KEeraaKscyuw6&#10;16IxoTjGBA2mhiN/2rhHLsTR4kT0AxFQjE+uDM96MUwPcdq5KRgHcUJlSSCM1CWJgmM5PajwVD2o&#10;QMkxNCM7flSkE1D9aAmAOlHUmT8nNF2MY9xUREBBjBoyRAifaizBo3NODntFQIZiQ5/rVisQlaR+&#10;vWq2PSrv81NaY96gJFK+hky2WWnpWhLkZArbPBfVkWd60gq6iaxjS7kBnkJiRVg4b4iVomooUDAn&#10;vVXsv9H0GsNbaVoeVADl715x8YNbbcuHAFDBOaSsfFkr0kI86DyxvWUcdcVm/dcIVMz1rQ3oEVsp&#10;XE+qc61+r4qrNPF5/fr/AHo2r3RfdI5pzsacaLYF1SVAGTisjVl1otOk24+7BXtTbWLtLDSgD7wa&#10;eBX3O3J2xmqVxDqnOpSZkTS0C62yv6zcec8onqcGoiCpRj8NK3bvmLxk0iFbwPmnSopb9n6PH5Cz&#10;TZe1ObmOamzgkGthmPOn2glRfj4NeTrwj+OHr669YfaFAF2PYGvJz/q1sn/mroYP1MeX9h3xKmEp&#10;7wKqV0I/61b+JT6UfFVG73rVAqk9ithmBNSoT6airETUr/T3oS7GWyE4i/wh8Uy0UhXLtTviPDQM&#10;Uw0Mjn2j4qJWhX2X3TfwippsSB0qF00DyxUyztNZZLZfF6HDQA369aXTg0ggx7ilkDOZ+aShhVKe&#10;ZQ+aUKRzYxRUARS6U0oAgTOaLcI/4Zz4pUoIBpO49Vuv/wBJxSsePZkPGCIcWJ61mOqiFGBJzWo8&#10;YJ/mOTWYauACr9qsxDZSvvYJiabzCwZxO1OXkyTnrTcwTE/pWsyGw8HXAOigTmN6dvPhUioXg5c6&#10;RE1JGT/rWGX7M6EXcUJE57+1LochMTmmzmDQtKJHLSNWOiStzJzU1p0H4moG322qX05fr/1qljpW&#10;XTRRyvsmf6xX0W0Owa4n8NtHbeK+RdsyshseowBgdq+cOmP8q0HsQa+g/wBn7XhrvhnYKCuZy3BY&#10;I7Rt+hFPHdoE7TtFk0/h5bHlptkDTGU4KC4XFLHuJgfrWX8B8J8Pafx1xbdPrtzY2eo+Q0gonkdU&#10;kLVKowJVETG9aVYX2u3eol96xbt7cBSUNBUuL+TsB+tZXc8MPab4qanojTdrcW+qtjWXw64srY9R&#10;StLaAYMkAye/ami/gD7/ACZBX32g7niPxrY4c4eeaZ0HTFrU+Wx/5goHq+kmAPaa0M8dIuH2Fahb&#10;pukpeU4pK8pSIgADbFeUPGCwtfC/7Qug6ja6G/w3pDgQVwv/AMzzSFrIkgZVlPtXpyy4J1DU7YvL&#10;ICeTzEBlQJIiRn3rLmc7XE2YIYuLcjV9B1RGoMIU0x5bS08yFJEJUPasF+2Voby9B0rWbdHM7aOS&#10;COiknmH96u1jx/bM8Y2PD9nfIQzYtN+Y2AIcmUkT3SYkVaPF7hVPGPAGp2QHM6lHnNiJkpBMfUSP&#10;rVuGbnC2ZssPtzo8TeKWltcZcD2mpISHPLQFn3QsCfyMV461azXpWpPWqxgEhPuOlezvD64Qux1L&#10;hu6km1KkBKurStvyzXm/xq4Vc0m+dXy+tlZQojqOlXdMSrVFGWUIRb3DKiUOJhQOClYMEH9/rU7o&#10;92SneD2qgHVCy60lxR8jf/0zvirJo2oALSQsLSdiDvQlEVGh2SlKCZG+Km2UEpgzIqJ0BablobFV&#10;Wdi29ORWdr2PZD3TJJIO9QGpWgJkbk9KuF5bHlkVC3NuJIxvtSrTAVJ9sp6Ymo9xABg4PQirFf2h&#10;zAkHpUNcMcgO8+9WijJLYWqOX8hUbd3D9ktaWyrm6f6VJlRGKJc2iL9KSgw4DEqoXWyUab4Ya54T&#10;FKrXxJs137T1pLd1ahTLts6T+GQfUIj/AErBuPdL0iz126Tol19500qJt1LPq5OgV71add0dCmi8&#10;lKedQ9eME7bVVm9Etnd0qGdgo1Vj/flZdN1GmirFBG8EkYoiMLG2+1W48L27oMKcGJ3pN7hBCY/m&#10;rMdcVtUkZS2+BquFn+JG2uJrdy6YCkKDaXOVLiAfWnvMbZrUPH3hLwu1RV7ccAW15YIt7TzA28s8&#10;qnBJUIMmI96wew4aVaW7upJvEIFq8215cjnUpcxA+hk1Zl3brrSklSjzCDWPJjlKVqVGvHkUY01Z&#10;lDy1IJCdiMxSLUtgKUkmas95wzyuK5HTHSU1HOaC+hc+bMGYitikjMa54GcX8JcJ23Fdtxdw4rUL&#10;x/T/ACtPWoQbZ4/1flFZpfOt6nr7gA9CUECaXccC1+eFq8xQJc505BwInqMVAM3BN464DnmO1ZpR&#10;uTki6MqVDK7b8m9cSZgGkiQJI33pW+V5tzMZJ6UmAFn42qeit9nRzZOK5BAMb4oOUznJo6QAog//&#10;ADS3QQzbcnlAid4pR2wOnOcqjhXqFFby4iJBJFTfFTflXrKSI/lp/asGXI1lhFezRCK4NkE5t+gr&#10;iSvYxsaNyA+/tRJCRgRHWtidFD7B+RB/aid8Ez0o5mZ3nqaIFzgYziouwHAQcSY6UUzOTPzQyU5m&#10;B7UC1QJBovfRDgQN+9d77+1CR6QZ+tBBgmIorRApBGdpNAqO0EUYTkk0RQyKN6AF3BzQESmR+tH5&#10;frRSJIjBpdtEE1bGikSfajqB7x9aKQAdycUEALCQqep60CgnI6fpQn1HOBQKjl3pkQTWABI/DRFD&#10;MCc9aVJHXaiEz1IG8Gm7BQiExI6VwfU42EHPIcE0KgZ6mitJIKuYHO3vVM+0Ww6YSYXEyf0rgZJJ&#10;32ijrHLmaIkxIjfarkVNHETjYmkjKQZ+lKhMn+5oFjmT2zTAEgoHr0oCASADJriBjMR0ronffeoQ&#10;KoZ9Qx3oYEiaAgyesfSgkKJ7zNQgcJBIivoH/wBlLH/e3ilx28Uy03bIPkSQHDO56YH718+kkT0k&#10;dq9nf9nfruo2Wv8AENrp1sm4ecZSTJiBXD+sZ/8ALeJPNxvjujb4uP7k+CfY0/7S/wATLTjfxqas&#10;LB91y20i1FuoLPo8wklRSPyH0rxwIJM49q2H7VttqFt41cQDUmvKuFu88DsaxzckzBFH6P5EvL8P&#10;H5E+5K9fyDyoLFkeNegSQFb5oFQBA396NGOsGklAzB6V2mYzlKk4OKMIE7igCSM0I2yDFQJ26v1r&#10;oIMRQp5c4ruUnJJ+ahEFBAVmfmhA+vzQ8mx61y4RAAokCq3HUmgOTPX2rjETXHeP3oBoJEEAD3rv&#10;w+9GEjbIoMHfA+KIQMlXanNpcFp0HYdqQIz80E57fFK9kLXZ6qElOfzNTIdS82Fg7ZmqC1cqQQJP&#10;samtN1QxyqVM96Tj8DqRamdectkBHNt703vL9dykqKvrUQu4S4pMGnAX/JJgzT+h0yOfTzvgb5q2&#10;6MlFvbhZwaqgMPpJ2mn95rKbe2hKpMVS0NyHeva8lKVJSYqh3t6X3SBJ60e/1A3BMqnNR8SqZjuK&#10;QVuzinmB6H9q6OkfWumRnHsBvQiZk4/5qIp+jq4EKOaarmDTp8ye1NVTFayg84/aHVF7HXlryc7j&#10;XT/6pr1f9omfvu3SvJzoP8cBkk81dHB+piy/sP8AiQ4T3iqhdmFTVu4lzyfG9VG6Of0rTASfY508&#10;SicipQEKB61E2ImOntUug+gfFCXYUyB4ky12qN0WAoR0PWpLiTDW9RuiEF4fNMnUaEl2X/S8oA69&#10;6mmxCcVCabISnp3qbaGBP5Vkn2Xx6F28n2pwg7dKRbxiKWQnrVY4sIkDNLpGJG1IIMR+dLoBih0Q&#10;FWU/3pJ0/wAhztGaXP50g/hlWelVy60NHsybjISpffesv1ZPqUJxWp8Yp9Sydz2rLdVBClnHUVbi&#10;GylcuBCvamqu3anb6pUaaLjbatZldWaXwU9/4fy+1SynZWobRVe4JcAtiJ/M1OqgOGsU/wBjdD9U&#10;KrMjsTQtKCfee1JkyBnFC2eX/pVbdDj63USdsHtUvZlKVCNjULbrmN99qlbQlETVTLF2WzTRIEV6&#10;++x5xSlVrqmiuLg4fbBPbB/cV470tw8orYvs88Vf92fEjTXFr5WH1+SvtCsf3mjF0wz6PcunaE1Y&#10;XV1cKWp5bjhWjnUSG0noB0/61l/iVod3beJvD3GOjOtm701hTF+zzT59sVeoAf5kgqVWo69bPXbD&#10;aLe3NzJygvlpH/ujJFRfEF1eaJwlqz1tY26Li3s3HGkIMgrCCY2HX86s6KNmPeNnBek/aG0NhN1q&#10;iuHLfS3i8jULtkNpCSIUmVbyAD+VOOD9fZ0/hFK7fiy2e4d09H3FerqcJeuloABCEwOmJ7wRUNwb&#10;qPDniP4bxrdo5d3V9agXdtaMehCyOi1Ekke2a82+E3ECvCrxY1XhDXQhemPPqY8q4yhDn9Bg7cyT&#10;H1Haio8tMsT49Hoy+0624o1lGr8O6uhy2tyFItwpJXI3UrAMk9+9egeBtZXr3Ddu5cJAumx5TyB/&#10;mH+og/WvMOs+GVne37GpcM64/wAO3zU+UlocyDPsc53j2PatI8HOIOL9J1tvSuILS2u7V1BnVLVX&#10;KFEfhJR/m6GKsWFwjQcmSOR3ExDxn4ZV4Y+MibxtPl6deq5SQISELMp/I4rO/HHhhGoWybpKAU3C&#10;ORZ/5gMfp+1ezvtIeGA8Q+Bnl27fPqFklTjYSPUpPUfSJHxXlbh93/vnwlcaVeDl1Kz/AJTiV/iC&#10;h+FX1FVNWgRfs8NvWStH11CbptXkhyJicf3p5cWf8H1IpTItbglTSgIE9q0fxR4PU2u4aU3yPhR5&#10;eYfhUKl/+79hxZwy1pwtA3eXLKV2z6Tlt0J/Cof+pIg1nlm49m3Hg+4qRXuDNVCXkoWrfua1uyaQ&#10;6ygoVzFSQTjb2rzpo98/avcriFNPsuFtxHVK0mCK2rgrXE3rTaVKgx1o3asyNOLpk5eWQgjpUBe2&#10;hRJHb8qu7jIcbBxJqE1Gzjmz+VChSlXTGM1AXrHbInrV5ubMck7jpIqr6lbFJIMz8UUBlWuW8imq&#10;XQ2oQR3p9eI3AGM5FRVyvlWYPL+1F7AtDq4vQpopmehBqKtinzyCevSkrp/lJHMZI61Ava+qxvvw&#10;c6CMxvVcY0x277LslsLnqZ2pJ9AFRVpxVZr5Q5zsH/8AKJIH51JsX1vep/luIcH/ACqk05W0iOXp&#10;jdzcoeLY50kGTU8y2EoGOamwbDUmJSd5px5v8qB+9SwpDG/bSo5EVDOw4uO5q6afwIjWtKYvRql0&#10;0t0FSkhKCkGSMY9qYt+Hz9tqbbidTQ4hKhKXWcHOcg0LLHjZU3LcBtU7xVXQzyXDwA/qrSkcF604&#10;4ssos7lIJwXCgx9QarOsaQ9pN6tF4yWHVyoDBBFNFpiyi0V/W7Ju1NkppRUl5oLIIgzMGozyxzYx&#10;3qd124Rcsac2kQbdnkJneVE/3qHcMEnYkbUJKhe2c4wRCuYFO+1ExBP9XQ0CnVJHselG5QpM7dqr&#10;oIa3HmvISBJKgBHerHx1oV3oGpWrV4gtuOMJcTzGZFQFkstXtstOClaT9ZrRPHbU3tT4i0511RhN&#10;khKZEdK4fm5ZQ8vBGPTbv/g6GCMZYckn2qM2mTsZoOUADJg0HKCNp+aEypZnYbV2UznnFUiAciik&#10;5BVif0o+CIO8UBzuaF7AAqCAdx70WAR3FHUZAnbag6TMzT8ggKEpGdt6JzFKRkY2oxHL7UBVgHc/&#10;rQpMgP4ST9KIFQMzFCYIEGuMBGD+VN0AISYx+dAU7GRNGEADp3IpMnmMdKILOJ9Of0okDmxvRjRV&#10;ABUQYqAAWABRFTzTOO1GPq70EZBVn2oEYRWB9NzReWET+9H3JBwImimIgY+dqdBCBICyJ+lPdSeQ&#10;u3tEtpAKUQSeppmEwAZg9RQufeEJT5k+UR6JGBFZ8quUf7l2N0mIKknIAG8UVUKyMZxRyBO36UVJ&#10;AVk46VpKWJ7bbTtXKGxo+FeyhRVJ5RI9QqAEyU46npRTAAnFHWgCJGPaiKRJPxUIB+HvG1EOcdSa&#10;OJiDjvigUgYP9VQJ0dIr0B9i/wAQHuA/FoeVbuXIv7RxgtoVBnCgf0rz8CcZ26VoPgLrTvD3i/wp&#10;etN+apN82jy/8wJg/vXN+o4V5Hi5MbXaZfhlxyRZr/2/9JQz4sWmqttqSjUbNt2CIIMV5bmcbmvb&#10;X/aCtW/ENlw1xDaJKEjntnGoy2of0mvE0SrGK81/hDL936VjX/ba/wDc0efHjm/uEUVJIowkz1I3&#10;oxHNG8/FckEneK9uc4JyFUGetGCMZye9GJAT1+KKkBSQZz1zUogmMCIo2SBjJNCW4MiJ6UchMjtH&#10;ShRBOSMURQmaUIBn5pMoIBImKgUBmd64pO4o0QI9qBQjpj3okAAwM0VRI+Jo0c2x+tG5RBneaAWE&#10;PqMzPxQhPeuKSIiSZrlEJjPtQIgihmR+1AHFIymZpTr+lAahBxb3ym1jmJ+vapc34U0CDAjpVcWj&#10;IKTUjYu83oOO1Tkl2Tb6Du6hyzmD3qOur1T4yZmj6iyW1kpOKYAY2yaS0w9A8wUr3/ahjHYnvRQO&#10;oye3+tCokUnGux7D8vpjvtQxAztQIXiSPpSsJUknrQCj9GT4lUGaQXtEU4fA5qbrjvWooPNv2iv/&#10;ADwPtXk93Gtmf8016y+0SJu/pXky4xrRJx6q34P1MeX9h7xGqeSe1VS8GZ/SrTxCeZKY7bVVbzcZ&#10;rRBsqn2L2AJA/apaYSOlRVgZgVKAY6xRl2PFEHxGSWgOlRmhmXY996k+JIDJjqKi9EwsR3qLorl+&#10;xoGmCQmppvYAVC6SRyg1NNd6yyds0rodtjFLg5EfnSDe2KWAMdjSMIqgdcTSzeaQQSZx+dLt4NBk&#10;DkRtSF2oBlVOFYzP6U2u4LKo7Ug0ezLOMBMmOprK9WA517x+9avxgPQr61lmqiFqBg/FWY9FmRWi&#10;s3KsmmazJ7/FO7kDnVtE/lTNwY7VsWzEy98FmWSCYqdWohw+9VrgtcNqO+KsLjnMSaxz/Y3Q/UdJ&#10;X6cEZoAqVZpFCum1DJ5t4qssJC39MQZqXs3xMHHeoBlZkQcd6k7VUEUklex0y22D8AAVP6TqKrG8&#10;YfQopKFgzVY00gIBNTNsQqqh2j6TeHPFieKeDNG1EHnLrQbdI/pWMGfqP1FPdSfXqVvcsNraTYuo&#10;W0p9RIhR9JBkZ6/lXnn7JPHbb9rf8LXb0FQLtuCc83UD3iD9K3a11q20zgS6ur9f3UWiXPPU4SCl&#10;QJJOMzmav7M70ePF8fa34LadxJoq/vFpxRZOp8pSbZJ57IKMrbV7807bDvVB4y4UR4t2TeuaYvz9&#10;eWeZTyDzG6PZRH9QOxrb+P7Gz8fLti+4VfeRrmjWykpdvkcibtJmWicyCJHq/wA1d4R+C1pw9ZWn&#10;FvCXE7uguuoP3my1NhLzKHZIKUgkGQQehq2NQeyXa0VXwC4gvrnWWuF+NH18P6m2lIZXqDZR5wJg&#10;DP8AV+h77z7L0K20fR7Zz7otsqQCVrKpWY/tVGstMPFli6zrK7XidwJHO6bBLTLZGZ8xRMfQVAaC&#10;eDGdXvWrNxCEsHkd/hKCtC1//iw5uT35QPmjLNyWxeDb0bONcs3eVpTwQ44mQ0rCiD7Vkqvsv8Nt&#10;cWP8RI1G/ZbUgldslcJPU8xiSPbf3qW1ji7UrV1KLLTVWsJBbakF13OC6r+ke25q0ly6tfDW+unf&#10;/OqsXn1ZJhZSTH7VRHJbfFFjxuCTkzxz412vBnEfCd9ccOW72ous3C2XNQvpAkSmEJEYGMmTXlFn&#10;h3W+KtPaToXmqvbN0rDbKoXE7j4Ir0fw9Z/ePDDU2Blxu5eKp3kLn9qxPgbW3OFPE9VmVFFu4VRG&#10;CMzP61Rli5OzZgnwTQ2448OdQsdOa1O6tks396sl5CNi+kZUMf1pgx3Bqu8Fa2q0vEJJggwRXqTx&#10;MsxxHw2+w4AFvNczDvLBQ6MpP12rxna3pttVWhaglxLhSoT1mq8LbbiP5EVSmj01pN4Lu2QZg+1D&#10;fMBQUZA9jVU4JvvPswnnKSREjcVH8X8TXvD2rW6Xx5jK8en5/F/vtWijEt6LC/ahSMZFV7VLHCpG&#10;fip/SdVttWtwtpxK43CTMH3pLUrcEE9KlE67Mz1S18tSgJSTVdec+7uLC0c6ShSfqRg/Sr7rFnlR&#10;iTEzUJpnCS+I7u5tmVobuEMOvoC1coVyJKiPqAaAKM/vnCkekiarb7IuHjO4G5qa1G9YacU1zw6R&#10;sf0qv3DgS7ETvNOkKyz2TaHbBsbgJG9IWDCLPXLdaUhAJUDGOhpGw1FDGmpVzJSQgn1HfelNPfF2&#10;bG4UAZciR8GmYqLapXNMZPei84QnBEUCfWn/ACkdBSTg/lk9AYrOWIt3CtyscPNJkyHHMA7es04d&#10;eUUGFAKnIqsaLxKjTNLS1cWNyWpUU3LQ5kqlR6dKe2nEel6oVJZu0JXP4HTyK/Wq6dmtNUixaW06&#10;6kkuFMnpVP8AFFppF9YpB5lpaWT3yRVssn/u7EyOU7EGs04/1IXWvlPNzeU0Ef3qyMfyKcjdFSuk&#10;kK5sew9qiXlS6d/apK4WeY9I71FrWpSlZkztVkzOgyjMR2oOmKAfh+M0Agid6roNjzTv5t7bo6qW&#10;BPbNaj4y6ebq30u8SnncbYS0SnaAOtZPZKV95b8v8QVIr179nHw1sfHK7eY1i5LNjYpSXGkfjcJG&#10;wPQYrzn1LHKWfBOH+1//AEdHxmvtzT9nj9ZUhMKSR7UZK0rr1b9qX7Mek+GlxZX2h3Sl2V6oo+7P&#10;GVNqAnfqK8r6rpzmkXPIsEJ6E114ZFLRleNpcl0EicfWgI3MZ7UZBlE/oKEEEkVpqysKcRAx70SY&#10;BgCRRyMmMjsaKsR7e1CqAF5p2Ee1ApAEkUYQnrkd6ESqMYneoDsJycsDpG9ABG//AMUZSTJ9+lAR&#10;6YIz71LfsAXlwTEDpSZSmcGlFnlHWiDbNOBhFb7fSikEzGBSioAxmiHIGDNQAChgyD7UmZMkAx1p&#10;RSswNqAABPUGpQQnLzT3jagUgjMg0YJM/wDWgBG31zRIJxJEfSaser64i94I0jTv4Slh21ccP8Qk&#10;y8D0PxVeKQADJEdulWriO7ed4J4faWlKWVc5QQN4MVy/NbTxJL/cv/s6HiJNZG/+1lPAIASZP1og&#10;jJIj27UflPyKEp7V1TniW4PQzXEAc05ruaZ69TQGCSAQCP1ogCqHOM4gTEUmsRsJNLESoiRNJluM&#10;7p7VEQTA6Z5q4iMdhmjERIj6CuSNycE+9R7CEJ9jntU3wfqqtH4o0u/QeVVtdNPT25VA1DEYJH+t&#10;c0eWSJBHelkrTQU9n0x+2ZwHY6t4A3Ot6epDjZDOqDlElPmAc23STXzK2UQMe9fS7hFpvjD7JaVP&#10;P+enUOHVW/ITJDrRr5qPI8t5aVDYkfEV83/wk/sZ/M8J/wCyb/4f/wDh1PNjcITu7QmQJmfpQEpG&#10;BgdKAqknO3SgAiZzNfSTkgjMTuaEmR/agWIGcn4rgdvmoQ7MZyaHBGDn3ooUArE43rpgZz8VCA4A&#10;2x8UVe0/pSkEJ7CikTiduoqECQTk4+a7m5t6MPbpQlPMIqEE8GPmcUB9IIBo4SAnG9CEjm6T71CC&#10;ecVwTIyIG9KSekUVWBQGCEDIx9K4jmA7iuifmhVIFAgUgR2+KO04W04FJlXqjalmmyUE/lVc+h49&#10;6EHll0+rNIrRBBjH7UqsiSJk0msiR+9NHoV9iakwJFcAVQenxRin/YoEAADGDvNEAZKfaKO0kJEd&#10;TQoG0dOlAf1pdMaqP0avfi3pu5inNxvTZeRVxWebvtEZvfoa8mXn/wB8nP8AVXrL7RGL3ptXky9A&#10;/jESZ566GD9TFl7HvEBhtE9qql1IXHSrVxDAbR8VUrk5BrVASfY7sVQR16VKj8NRFiZA9qlkq9OK&#10;VrYUyE4jR/IBP5VE6KJdGRvUnxKo+UIxUVoXpd7yanoEts0LSxCU1OskFMTvUDpU8qR+tTjGMx+d&#10;ZZKmXroeNiR2pVOetJJOxpZM7jpSBFG8Clkx060iI5qWHSgQOs+n3pu+JYWN8UuoentSVwJYVPbp&#10;SMaPZmHGA9C5HWsq1fBVFazxcJbViTWUayAFr/eKbEy6fRVbnKvamLwkkTT65/GRNMVgH/rW5GBl&#10;w4LXiKsazynM1VeEHAhYG1Wh1ZKpHxWTItm3G/xFAsTNCFFRpNAJNKJVJGKqLRyyMfNSVqZio5o8&#10;sdakLYyoHpSy6GLFYOkJABqZtHSIqu2i+WDk1OWTgKs7VSWJFt4R1G/0jX7S7019TF0hYKVJOZr3&#10;J/AOJ+LuGG2tf/gjFpcNIW+l1lS1rMY5tkj9a8C2l6bN5t5CoUggivfHgp4gWfiR4coRdkOPWzYt&#10;7pB/qTEBX5ftVsHRVJEZw/wFwno2oCztbptT6lBwt6aycEdSRIqucUK4Z0fxe4X0g2gtmrplxtxV&#10;xI/mEw2fzEYjcVu+naLp2h2/k2LDdqlXUDKj7nc15d+1fop0Di3gvjYLccsmr0Wl4gJIEylSSJ78&#10;h9sb5o3K9k/G6iSX2qdO44svCzULnRtWFnotu+Bcs2bYaUpg+ncdJInvVW+zPxO0vwctrPhxhiy1&#10;tl5xq71S9HmFKysZQnvyqSZqy+KPjlpnibwjqXCulqZbavGPJdKXQtbSv8pAkAjGJrzL4C8W3nBP&#10;F+ocL37Zt03LvKATPK6BGO/MMj4FW44KTp9A5OO0eil+G/F3EetN3DnG16684uE27Q5UEwN/zr0m&#10;jRXdG4COloU5qTzFiWQXFQp08sb1BeGXDKrCwGpXKSm6fTCUnISN5HyT+UVclOEMF15XIpmSryzI&#10;Ip5qKfGHQjyObuR4G4ASpnWOKNDuEFBLn3gIVuAscqhHsRWHeIXDFzZcZ2zzICXyvyknb1TAGe9e&#10;qfH/AEFvgXxLsOL9PAGkaifLueUYTzEc4PaDCvqazLxq4bau2Bdto50uo5wof5h/sVnyLVl+OW9k&#10;/wCG2onjHg6503UWgNUspt7hk+k+xg/7kV4+8afDu88PuMnkuJc+6XalPMOH5yknuCa9OeBOrtXN&#10;4L5Tq1vPAsvqWZVzDcK96uPj74c2XE+hWr7zCXkpWOVQEEE7Z6ZxWNPg7NkkpaPEnCfHmrcOuJCF&#10;peZByh4T+u9WPjjj614ks7O4Fm7Z39uoBfKoKQ4jr7itnP2RbLinhxnVuFtZXb3CxC7DUESlCx+J&#10;POnIz3BrJ+NvAXjHhFhz77ojzrCd7iz/AJzZ/wDzcj6iis0W9g+17Qpol01prCtatHHFWTjXqQnb&#10;zBnOO3ar1pmr2+vae3c26gttaZxWGcL67e8LPO2ziFPWLp/nWysEGCJE7HNWngDiUWmsvWkclu8o&#10;qQOgz2q7lfQPIipJTWmXXVmAUqA+lULW9TVo7pft7r7tcIBCVA5gggj8jU14qcUvcP2dum0T/Oe5&#10;vV/lGKwLUdXu9QfWu4cU4rMSa0JWc9svug+Hb3H6NSfskqvrm1a81xDJylAO/fE1QdQtHbNamnCT&#10;y49W/ajaPqN9YXHm21y9aq2K2nCkx8ikdVvXbl1BcWpaiokqPWe9XuqpFabbG481CGQvLaVYzvVt&#10;0NptNnacipSLpWP/AGqxVdu2+aytx0BAqU4TdU5dpYBATzlcnvEf3qiXRYkXptSSg46Um6gKaWQB&#10;HvQtnlQrsOopXUWSnT7UISy4Xbdt3zGp5lF0q5UnOSIrMMlZdeFtFP8A3UseZGVNc5B7kk/3qI1P&#10;w/s9UCi7aokn8aPSf0rTP4YNF0m3tRBDTaWh8AAUwSPLQZE0EaX0jJbngrV+H4c03VFi2P4mLg8y&#10;aq9yhV3qvm3UJU64OcJOwraNZW05Y6otx7yG7W1U9H+dWwT+ZrH9B05WuqunislLTaln3ME57Vox&#10;0Y8jfSKneKKhcOeWeQrME/0iTiocOAH9hUzqvm2Nk2hUAXCA4R2yahBB5u1Uylb0GqDlXMkmgUqC&#10;TmO1B5mIAmk3Fgg+1JYSxcIIZVdOuu9IAmtN8PPFDU/DXV16loj5bWQUqSrKVD3FZlY2QtNJ86eV&#10;ShM0/Ye5rIgbnArj+VHnNM6WB8ImocaeNmteKWrtv6u+laWU8qUpHKlPeBWS8b6gm6V6RABxO9SW&#10;lWA8palTy5PzVS1+486/DY6GDNNhxr7lgzT/AAoUtTzMjmGaP5XLlOaIymGx0owUQZ6/FdVHPs7p&#10;2pMic7ilRH9Qz3ri36e9QPYkUgH4oY3jMUIHq2M7YoqyUrIxJ3qE6Ckjm2xQKxOPqK5JBOTg1wUZ&#10;7J7VBbE4J2oDAIxkDrR5BPuKL+HIyf3qCgbjJx71ykADJiuyTPSiEkmJxNEIBM4NFUkAgT0o3JzH&#10;Bz80DmAf7USMA5x7daJ7xJ9qMElQJGfagVtgQfmoALt0q0cVOMDgzhFgGbhLLq1wcpBWYqsJ/FvP&#10;SpfW+HbjS7DSb51zzmb1jnQRMIz+Guf5XByx8nX5a/l0zd48mozpeiBJwAce8V0CYx80KwAe00Q+&#10;wO+43roIxBDvkbbxQcuO3XFKKOCJPvRegPToKayCYREH3maBUCQdxiDRvxAmYjpRVYQMSZ3NAgnJ&#10;5Z6A71w9RPaMUYZGdu00UEgnsaNgCL6bkfNcFET1O+aMW5G0UTGQfioQ9q/Yh1m94m4cf0B14m2t&#10;31sobHQOJmAPcyK8oeJ2gf8Adjj/AF/Sink+63rrYEdAo1rP2OeOnOEvEP7tz8rV04wtX/tcE/oT&#10;TX7a/DytA8ftfWEcjV6UXScb8yRJ/Oa8Dhi/E/xJkXUcsL/8qv8A+ztZP6vgxf8A2swbZQx1ruYp&#10;O1GG0k4FEUB0OK98cU5ckVwMJgxiuMpSIyetco4jJqEBJgZxXdgSfzrvLBTkneuOcgGgQNG3b3of&#10;SI7UXbeSK7lgiM1CBVEA+/tXfiIAM0JT6u30roznNQIJGfY0RQj2BNGwjBMmgKcx0qAA/CDH613I&#10;VQelCQQkf7mizCTiT1oEOMx7iibiZ2oQr/cURZ5QaUNgFeT1NPrYJVbk7YqLLg6H8qf2SudqIqvI&#10;nRbjaUtjVwQtU5ikyqdqXdZWpasbmm6kqT0qRetgktnAkJz0oMj8qKlfMDQ57ZpnIShRGPijA596&#10;K3kA0qkiJwKrTos9H6M3x6jTdeExTh8erekFD01qKDzP9okkX4jeDXk28J/jBn/PXrL7RR/48/Fe&#10;TLwlWrn/ANddDBuJjyr8h5xCfQj4qqXBhUzVt4h/C3jpVSuhGAcz9K0weyuW2ObDIqVn0AbVE6eM&#10;T1qVI9I+KkuxkQXEQlv36io3QwPNGetSPEQHlDcCo3RTDg65qIVvZoWmEBKelTjIkCoHSTIGZqeb&#10;yBWSXZehw2ogfsactkER9KQQnHWnCMGKRjCg3jrSqQO8iiJyKP1oEFMcue9N7kfyFgUvIikrmEsq&#10;6mKWQ0ezNeK0y0qayjWhClVrnFKAW1msk1tMLUamItydFSu/xn560xcBGc/Snt2SFEb+9MV52Oe1&#10;bzCyx8JKh8D9d6t7ifUcVS+Fjy3I61dF79vesuR7NmLo5J5U96O0QCSaQJ9JHajN4MzFVGgeJcAM&#10;TT21UQodqjUrAVinlu5BBpbtEJ+1UZGanLNfKkZqu27glJ3qes3ApFUFqJEOenNaf9nvxWPh5xqy&#10;m4Wf4fdHynkk4g9fpvWUGSmorUro27qVpVykEEEdDRTpgas+qFg8xq+uIS4tL9q2yHbUbpVO6h3I&#10;BArPftUcMucReFusWza0qcUEO2zX9SnkGUpSZ6jmER1qh/Za8QLzjLhIWatQT9/04yylTQccCSIP&#10;KSoY+ZrXdX4W0jU9St/4xdr1W7QfMZ+9uENo90JTH51czPVHhWw4H1VzUtH4s4TtLnUrfUGQnVdN&#10;IQ24m4SQhfKic5gz3mYrYbr7OFlq6LHiXUtYf0DWGyl0JFt5nLGQFAGVKH/LNL+IWoaCPFi+sbfT&#10;xZ6fauhLz7Vu4oOO8qeYIbQQSZz9c1pSfERbdnYW40q/Z00nyV3+pWfkvcpwEtpBKs7bU8ZybqIZ&#10;UlbLVwx4hX15qVnbOPoXaJQEuvGycb8wgQORMkgnsavlpY2ekXam23l+ZdZ8l1ZVjqQOleduPtU1&#10;T7Oup2ut6Vam44O1CG7qwKFkWC8EulXMfUqTia07SfElribSbHU+HkDVNQcaKC2t0ILicEb9xkEd&#10;oNaIwc0qMOWaxyeiB8XfDc8c8Ea8zZPN3P3ZxTrbTZk4TkD3gkfQV5z0Pm4u8N3bN71alppLLgO5&#10;KNvzTXsDgjWWE2WqNXulO6PqYWpx5hYAL2PxJOx22FeUePWU+Gvivdag0ko0LVnfLeSEcobWcgqH&#10;SD+hpZxSuJbhlKaUjyVxDrOp+GvHKr3Trh1hp1QcU0lRCVxuCNq3nS/tG3Oo6fa6JrumDULDVmim&#10;yv21hpYciUpV0J9+4qk/aN4YRpt0xqLbPn2xd5oH+VW4HuKgNJToXFvDL3D2lXz6b1B++acLlHK4&#10;08n1FAPWSDFcvJ0d7x4c7saaN9pHjjgfi6/ZtnmFMvXHIuxuGv5SlD04zKSepBr0JwN9qXS+IL97&#10;SeJtKe4b1do8q0KPOievYivOer6PpevcMXbGvaNc6fxCLjzm9YZnkcSRlC09IMmRWacQa7qz2rNf&#10;xJYuL635WxeTJfSmAlRPXECa3R8fFlxp+zm5Ms8WVr0e/wDUuFOA/E+3U+LbS9XKhJeYKQ6PkphQ&#10;rzj48eFWj+Erel61pJugw7dFlxlxfOE4kEE56HeqLqKbG34B0bijQ9VurHiIXDjF+w24URywUKTH&#10;Qg1ZzoniR4x+Gtq9/FmNa0z7wpYt7pQS+haJT+KM796w5PH+w1Llo0wzfeTjRW9W1bTeNtEUllSn&#10;bthtS+QpIIHKZP6VmN1oTBhST8+9aXwr4d8T8LcRlGpaJdt27lu62pwAKb/AYJIJG4rLL/UFsL5U&#10;qOBBrTDIpOkVZMfGKYRy1RbsrGDGxqC1VYS6iIHyafXepEhQ3nGTUPeP+cEYmFVoMrJq+PLZND/0&#10;x+VS/DFgEobdH4ltlR+qiB//AA1WdV1EvoabSnlG8jttV/4Ts1PWK3lRkhKY7JEf61VLodMkUHla&#10;M9egptwJbPXeuaQ06slDl0hxSFHASiSBHwP1p66yUIUKjlOqslXF4klIYbLSVDbnXj6ECfzqgeO2&#10;ejdWIc5OXbfeoh1oBBJ2rNuDfFUeciz1lwqbPpbuTuk9j/rWlXag5bhTZC0rEpUDgikZcY54o6wG&#10;rtVml0gOpAWhPUAzmh4PtVnhx1tDSkm5JHMkgAIAlRJqsce3SL7iy68slTTRDQjqRv8ArV81J5nh&#10;3wvfuHSUrfbDDSNiO5q5PjEzvbMa4pvPvOqrbS4FttehJG0CockAx+1c4ouKJO5MiKKFf5sRVJOz&#10;lmEgZ+tDbNm5uUNgZJzSbi8EzUpw1bqcui7MpTSSdKwxVskdZeNvbtWwMEmYmj2oX92Qk/8AzTK6&#10;uDfavyRKU4AFWW00/mU0OXbMVys0qaOlCOhdlRt7BRVgRFUHUVpc1SUmc1cuLnvuFilKDv1qh2RU&#10;++pajOa24Fb5Iy5nSolwfSIG1ApXWAZ6UZIEJFAAMg4HQ1sMgInMwe1CTncT7UE8hiiFU7bnpQoK&#10;YokqdWEITzKOwFGutMurYjnbyfrWy/Zo8D1+LvHVrpfneRboR590/wBUNg7AdztXpP7S/wBkvhvg&#10;7gdWu8PqcZVaciXWnFc3mSQmc9c1jnm42/SNKx3SfbPnw4VNnlWmDvFG5hy4MxWg6h4cPXKC4kpC&#10;eo61Q9RsDpd8pkqBj86sx5FNWhMmNw7Ej1xFco8p9/ajb575miqOKvM4Qnm/6UTYUcpiZ796AFKj&#10;FQgUyJ6D2oSkxJEjvRoEk/pFFSZCsiSfypw0FUCkTsD7UQCCczSkgpmcD2ohMExQIEiMdasOu8Vf&#10;xjhjSdPUoFdiSjkA2EYNQISIgjIpO3s4ZuLhSwSt3kSgbwAM1jz4YZZQc/8Aa7X9zRim4ckvaCqH&#10;MO4ohEn/AEzSihBEnFEJMGJraZhNYzgAzQEciJOT2FG5TJI260VSEkAExUIEMDCfyJoqlAzI2ozi&#10;gPcUUGJ3qBCASRFAYkDajQQomc7YoMxkST+lEB0jMbTRDg7T0zQqUFR2HWiqjBIj2qELH4da0NA4&#10;10y7JKW0uFKiOxBFW37Q/HV14j8aHWbpYUfLTbpHYIEfrk/WsvQtTLiHU7pIIqa168+9Nloz5jfI&#10;ue6SN/1rgeZ4yfl4vJS2rX/NHU8ed4J4ivx0P6UIAAmhBhUAk+9CFBQyCK73o5YUpx1BiumcRHTN&#10;G5sdqJIWArYioQHJO1DEZ3jpRJMjtNKSBjJqEAB5Jkb5xQATk/FGUn0jp80VIOYx3moQEKIPU0Tc&#10;EbUY4EE5oJ7moQDlzzb+9duexFG6dqKTmAetQgESSKKseneJpQ+hIM560m8sQPiokQScdDexk015&#10;XH1wBNHQC66BVy4b4V++pStUAdKvUFFWyttt0irM6S65mCAal7HTi0ADO8Zq8r4YFskHlke1Rd1Z&#10;JYkRymqckrjSLIJp7ENM4eRfuFJEDvSPEvByLRkutSAOhzStnratOfkbdtqc6txH/ELYoH61jUZO&#10;qL1KNbM+TZuFZ5U0CmFtJ9Sc1ZrRpt10ftFJ6tZbqQnf2oSlxdMeMOSK4lU7QMZilFCBvANJOtqb&#10;XBBHzQhRj9Yplsrej9HD4kmm6zINOn/xU3WMGtRSeY/tGqjUB2g15QdAVrPb1V6x+0YkfxA/FeUH&#10;ExrH/uro4H+JjyfsOuJPwoPSBVUu9/erXxH/AEA5HKKql7BAxNaI7YsuxzYiAmD+dSfSoqxJjuO1&#10;SgMpFSREQfEYhmfpUXoWHBUpxJ/hRGIqL0L/ABdutCPWyt9mgaUmUpgfnVgaA5BUBpR9Kan2geUV&#10;ml2aI9DptX5U4bE+9NUkz7U5bViqhhVJ69aMMGiJE+9G+KiIKjNJXf8AgqA7UojHzSdwJbX1EUGN&#10;Hsz3iWSysVkuuI9aiRNa7xIP5S461kmvyFn5pcXZfPop17/iH5qOXgnNSN+CFn3NRjqtupreujA1&#10;sneG1xcpM1dl+oAzVE4cP88Vev6Ez+dZsnZrx9BRIkbjtR0xMURQ3oEkqNVFw5BBOYpy0QFDtTNO&#10;wnpTpj1nBxSyVIKJe3dnacVPWboCQKr1qIEzipiyUBFUstiSyXCBO9QWvuEtKipznBbn9Kr2vrhp&#10;VQYP4W+LWp+HvFVvfadcFl9lYVyz6Vex9iMV9MOEOPbHxc8O7biHht7lfR/5mzF15AZc/rS4rlJA&#10;643Br466jeqttXSpJJlVei/s+eN2o+DHEVtrDaV3Wg3YDep2c4UjosD/ADDp+VXR6KpRfZ6P8YfD&#10;/U7ZVrxValLa1uA3CrVSloZfDkpcClAGCk8pVB6fIt/CHDem8S6cLixZtkML9TWpXTXnXSjkT5jq&#10;/QqQRASdqFXD3/eDVE8acJawnWeB9UbUq+sHLnmCCsQpJQQYAx2I+KJwVc23Cuv3PClzp72krLhc&#10;tkPDzGjiedEblWfScT80JNx6ZWvzVMc3nFP/AHW113gLjfRbdnh3U2kJs7xcOMLV2ecgSonM9MVX&#10;bLgTVPs98al6ysbnWOCruLpQtiVvaaZ/EnunPTBG9bJxZ4cad4j8PW4u1/fkJSZNwjHMMJIQAnIz&#10;8UOheGercIMhGi8TvOWxA/4TVk/eEAAfhSqQpI/OllO9rskNaZVePrPWeMLO04j4W1Matau8vls2&#10;yo5T1kdPfsaivE/wN1njzQm2LZ1pDt60hxyzvHIUhxOZ5o94xTjiLW7DhbWC8zb6dpmsPrKDc6Nf&#10;rQylUEy6C35efeTWf6j/AN++KeK7d/U9eTqPkpItm9NQUN5/CFKwT8hNFzlNb9D44Ri9aspnGfh+&#10;8vgwaDxmm3ZubRIS3qFv6YWDGD+FWMHFZbYeFVhaXdu9pdx94facC2lBPMSoHG29ey9A8J1Xa7d7&#10;ixFmjUSoFi001BcdiZklWB7qI+tP/E240Dw7b07T9H062tOJdYdLSbvywp1tpIlxYXGCBge5rOsD&#10;kuTdWdF+XGFRSuvZ4u1viNvUNa1PRLrQn275i3895KZDLxgkcsiUkwe+xFedtY0ZN3xLZoBCGr4c&#10;jJVslUYT+Yj61tup8b2r3jhq7dyp0OPvW9qwrdPLzEGfzFSvGfgYhrwg0viVl9LrhddCVN/iZdaV&#10;ifYmKs8eTwzr0L5Sjmwqfs83cQ6RqPDGpu6RepcZ5FGW1SBPf9q2nwK8X9H4D4Ye0XVmrshV0p9p&#10;1lAWlIUkCCJncE/Ws88WeNj4p67Y675AttQcYaRdMpEDzEJCVH6xNBoujKuyhJbUpwwlKEiTPSrv&#10;LlGWl0Y/FjKra2euNBbtePdMe4i026uTpDPOyoOp5EOOFBAQARMyRtXz+4lb+76xdtJUDyOKBn5r&#10;3h4r6fdeGngbpPD1k62y7ZpZu30JGVPTzrlXTeI6xXhPi5Xma3evBHIhx5RCegz3rF46qbaNud/0&#10;q/krVwCFCfSCJ/2aaGARmc0venmXEyT7U2kFYESN8V1DkscIAu7lCZ/CM1s/Dlt9y0K3YKRPKFFR&#10;GQev71jNklSbjn9wIGxrZeGdXTqGnokgrAgjvVcpDpNhr9ISCYAAzVy4H4eYueFlt3rCXUXxLikn&#10;oNh+lVS4aVdXDFogSu4WEDGw6/pWw6fbt2rTTaEcqEAAAe1UNUWQW7PPPHfBd3wdqIS2FO2Dyv5T&#10;sbH/ACn3qS0DjrVtM0+8tFJU/ZsICG1rOULPSt11vT7PWNLftrtsKZImY/CehFee9WuLVizstHt1&#10;eY6HnH7t+fxAGEp/IfrRikySbRDWNg7/ABKx2fffd51IBzHN1+anPHnXULu9P0dkhLdq3K0j/NTn&#10;g5Lb+pX2vBoBq1P8lucc0YA9hWV8R39zqmt3lxcgh5bhJBO1LJ26EqkMepIIoCoT3PvRBiJMiuKh&#10;E9RSihVkgGDM9KtOmp/h+jKdwCoYmqvatG6u22wdzVk1248i1YtRgqgECqcnwaMS3YvwZpitQu1v&#10;rEpmc1qOn6Kl1K1pA9OBVd4S05NlpKCQAoiTV1054WWkOOLxIJrz/kuUp/idWCSjsxrxHuiL1TM8&#10;vL06VXNPRypExvNL8XX/APEuIbhQMpCoHxRbXYA7138EeONWcfLLlNsfgDfp3opO6Tn3pPzjtGwo&#10;SuATV9lIDiwFZJqZ4Z0RzUni+4P5SNp6moVDSn3m20jmWo4rTtGQ3Y6YGQkSR6ldfesnkZXCOuzV&#10;gx85bLn4N+Jd54McUjWLQB1C0+W+wMc7e8T0NaH4y/a3uvFvTmtE05g2FiSFXIWoFSiDgV5y1zUA&#10;0yoIPqJhIFH4b0/7rbKfdytQnNc7jKcXb0dB8VJaJPijia5trZxKFBCIisr+8O3V4t5wySdzUhxh&#10;xCu6viw2ZAO9R1qIQFHc710PHx8IGDyMnOVDqEqSJwsDtTVZCTuP7VdvD3wr4g8VNct9J4eszd3r&#10;xwnZKR/mUeg96tPH/wBnniLwkvxYcR2aFeYmUPNHmQr4NWyyRj2URhKRjpWFCAr6UIMpmfoKV1zS&#10;Tpd2stErZVsDuKTsrJ+9V5aERPUimjNNWRwadA83qx8b0ECTnPQUGqWj+kXxtrhPK4AFCDIIPWua&#10;UIJP6VZd9CNUG5TzTO9ARBMCSKMBic46CucUncfoaYAkUiCTA65pJq3uAh+4U04bMrCEuhJ5eaMp&#10;nafalgsq7Vs3HPHrL/2X+BeFDojVjcN3z16L5A5S+n1CVDqdgD7VzvM8iWD7ajG3KSRfjg53/CMU&#10;JBAkQD3oqkysgED+9Jl9IAyBHc01vL5DDKlpIV8muiUDtQKZ7dzmk+acyOYHrVXe4nf5ykJSpJOQ&#10;cUo1xIVLALCpOfSqaag0WIzk7z1mg5czAj3qEOuADm5ShI2k70dviFtWCkycTFSiUSqsYznOKIRC&#10;5IFIs6g2tJAIA70t5rS88xJqACH2iaEHmMiCR3o/KlKehk4ogRuf6aDIFk+xJ706bWm/u0NrPIry&#10;CArvyiQDTYgqMzimlzcG0uG1gkHaapzQ5RNGGXGVDgznETQEnHSuQ55iEr6mhXgmJJ2q2G0VTVSY&#10;XJwdqEIjH60fl9OaBURgAnuKggQDlM4PvR45TM7964eobRQqMEACahDiTEzt0ii7EiY+aOUgj4pN&#10;Zk1CAESc4oDHzQE4HWuOczJ7USAc2cn86N5KuTm2G8UjGTI+aMXSpISMRvUogCllRiKavuxAkz3p&#10;boehps6JUM9Zp4LYsnSHWntnnBPetW4GY+88iI/Ks20i1DhGCK2jwrsELvmucbkVt4ckY3k4svae&#10;Bnbmy5ggkRWb8YaCrTytKgfivYejaGwrRAeUH01gfjFprTDy+UAR9KplipBjldnnO8ahZHv1FIIb&#10;BMU81laUOGDk0yYJO5pYw0M5OxazR/PgnHtVz03QkaixhHNA7VR0vFt+Z+taHwhqgbYGd94rDnh7&#10;Oj48/kp/FfDQs0qUE8pHtVIUCFkbVrfH98y9b+kgz1rJXFAvGDt3qrHF+yzLXo/R49hVNlxBpy9+&#10;KkFnBrWZTzN9okD78o+xryctQVq8dlV6w+0TzHUVACfSa8nODl1n/wB1b8P6mPL+w54mVIROMVU7&#10;o+qOpq18Sq9KAO1VW7xV8GJLsXsSR8dKlxMd6ibCMZqXAHID3oy2FEDxMf5PeonQT6x7mpTiRcsx&#10;HWozQSPOTsM1F0LJbNA0nYfvVhaOPf3qA0ojlHSp1qSBFZZdl6HKTJGKcp2796biDBFLpJidopAi&#10;yRAnpvSiRJk0kDj3pQb1AB0iAetEusW6sRR0HMV16P8AhVHalYy7M+4gy0udulZLxFha/etc10cz&#10;S47VkvEQPmL6UmPs1Tqik32FEzNRa8nO1SuoRzmKi3ZmtyMEuyW0E8twmO9XsH+SkHtVB0QxcYHx&#10;Bq+IUCykZ2qnIjVj6A3jE0YR0/Sk5zg/SuBBMVSXIXbztTlpXIfamyMd6cNjYkVGEkLVwn5qWtlE&#10;RFQtueSDvUtaOCPes48SYDpDczUBxA//ACVAZxUslZKfpFNHtJVqquRMfIoNpF0IuTpGPXQNxrSE&#10;wTKuleg+E9Bt/wCAIS6EhC08pCximvDvg4yXPvrqCeXMkVc7zh5StFdDBDZbEf8AWss/IUWdzx/F&#10;qL+57HPAfB/ix4Y3zet+H6r46bcepdk9bOXFq8OoISD+on3rQtZ8R/FDiV9t648OdQsNQS4gqu7V&#10;9SGynnBWAlwCE4kCcH2xUD9nP7UV54a6qND1txV3oq1cpnKmf+ZPf4r2tpd6zxapNzY3l0u2fR5z&#10;SmrkeUtJ6p9JP06VuU45Yp0eey4XgyOLKdwh4ma8nhpllfDC7PUjKVBQBSogTzkIJ37D9Kqtp4s6&#10;xxlxBccNP6iUagkqUq10piHWwN+YeqBnPMRWncaao5wO7oak3dyk3919zDCD5iFFUQpRVkHEDIGa&#10;8ZeMeu8QaH4yalxD4czpd0klF0j/AAnHV7K9CgQfpvvTwxOT0Z5SUdm5+Ketaf4W8E3vEeq6fdax&#10;cShpAfIYQonCdyVFM78oAqP+zjqjnilpB1y301mx1Fbym3LlCOVi1AJAShPVcQZMnO4qqeE2m6L4&#10;9W19b8d6vd2t80Ql/Sb08rrhOZBOQkHOBiKJozmv/Zc8QEcKodTecGandIdtr95v0IcMRKgcYwfo&#10;aujGKfGQJSl3A9aWCNP0F82FvcNDU31cpdfVLrio5iT1gDMV508ctaXrfjlwnasrAYZtblhK3SEp&#10;Kx+Mz74/WtI420bWL7WOHVafprbi7txC7u/tyFKWn+qF7hPKcd6pHi14E3jOrq4obuEP21i6qWUg&#10;84Cx+L4E0mVqMf6e2Hx4fcn/AFtbPGTfB15aeJmpahqFsFLtdTKi2rYhC8CfpV9utavWeFb/AElv&#10;nVpTl27cstFWUFZkirtxRZB17zHEAlYCucb7VUb60UlhaG4KVHKTtXAeaV2+z1P2IJcPRhttwgqy&#10;uH1uoBKllW22a0jwN4Sd13xN4dtGGCom8bdUkQIQg8yj9AKNe2SVGFIKT1ir/wDZ70y5Y8UNIu7R&#10;XILZZedURI8sCFD6zFMsrk7ZU8SiqiXP7dfDOos8LM6lYriydvCu4Y5eoRHPPaDtXzu1Rhy+vOUx&#10;MmCK+3vHXA+m+IPDS9M1BpC2HhKSUglCiMKHuK+bf2pfs4nwyurq/tXbJtbSW3W2LaRzNlZScHrs&#10;YGwrbjmod+zl08ul2jx9qjRDhAzkimts0VvDmwaeaiv+eqRkYIHeusWeaVmBGxro3SMFboWQzygk&#10;CJqb4Z1ZWnXyfVCCc1EiepOesUitZQoQcjas7dlyVHobgSwRqusO6gRLNugIbPTnO/5CtEQ2UgVX&#10;vD/Sk6PwrYW/NzOKbDrih/UpWTVpYb51DcgdKUbrorvHuoJ0fhS+uOcNq8spBPc4FeZ03Cmbdx05&#10;W8OUE7n4+a13xS1RHFXFtrww28WrC2/nXjqf6TGB/vvWZ6j92uOIw0wZtGFBLcDcCmUqKZbYfWL1&#10;7ROH7HTkKLbro85xKd81TtVaDyPNEh2PUe9WHX7V/UNXLoKllQAE/wBIFRl/ZrZBQoGSNqp5psfi&#10;0iryciYnvRFLgCJkd6PdJ8p1QOKaOLB5jgntT3orLdwPon8Qcdu1q9CNh2Ip5pulr17iotD1NtHJ&#10;G1ROi6ncaNpa5C2ysSCRuKvHg80lxty5c/xHFFRKhHWsOSTVyNeKN0i4O6X90Tb26QApRAFBx0tW&#10;m8PrDX4uU7fFL3l2b3XByH0NCJFSLOk2vEGtadY36+W0ccAcPNEjt9TXP4t7N0n2jzGEuu3iiUK5&#10;idyN6lvudyw0lam5Seor3BxF4dcOXnDD1rc2NuzbNNShwJCS3AwQfavMQ0hp5hxthJMYB6V1PvpI&#10;5v2W2Zwl+cHftSpdxyjJPel9f05dncE/1dR3odCtPvzgcWCUJ6Vappqylwd0TXDmnBv/AIl2PMVh&#10;Ijapu4uvKbIBgDJP9qQZR5SAYg7JHaml1z3LoYbB5lHJFc+X9WR0YL7cQdOtV6re+Yofy0bA0rxN&#10;rH3C3FuyYWRBI6VYGmWdB0Za1QFxEnpWUaxqa7+8cO/MYHsK1QinpFOSXFW+xpH3m4KiZzgnrU5p&#10;Vn97eDMwDuajrW3CUCrPw3ZqccU4mQK0y1ExxXKRrH2c/G177P8Axyu9Nr9+sbhvyn2kxzhMz6T3&#10;pz9oT7Ul/wCNXHVvy2X8P0a1SUWzSsuZiVLIxPxWUaXYu6trziEpKkJPqVTvX+Hrdi4//KdI3rmt&#10;Rk6Z0eNVJE/e8Is6vbpufNbAKeaBvNV1dmLMlFuUrUjYUrbtXljaKKluKbIgAmoF+5baUFuFxhBV&#10;PNJ3pY48i03oZyg/Qw1/SHLx0vq5m7lIyhwRNQjSuRQQpXKR0UN60+wuW75j1rZu24/r3/OmWpaN&#10;orbwcYbWXx6vLUAU1qxzknTRTPHGW0yic6jsZH0xQssv3SoYt3Xp/qQjH51NW+msWzjg+6rIJJyP&#10;QOwkmnC9RLbSUt3QYSEyEm3kA/AUJrckZOOyCVp7jTR523Aog+0e00vf6ld6tbWdnqFxdFixR5Ns&#10;h9QWllEzCY6ST+dL3PEamioOBh4T+JJgx35TNRN1r2m3bKuVCWLgkDmBI/vH6UzhB05IK10EFmkL&#10;KYxEgpyD7UndaMxdNQEpUSP6cZ7USx1IvXAQ2yorUeX0ZEYzFOlafqMl0JUm3OUrJgH3FDmkMsbZ&#10;WX+DH0lzy2lEcxgnoKcW2j21mjkdmIkwYz7n/SrHcuKZt0FbyVFYBSoK5kkZxOCCI2jqKbPth0Ia&#10;XC1dPVJH++//AM1IyTI4NEOjhxh8ei4KVwSJSFBXxSV3w400lPqcMiQps5HyI/Yml7xDtmlTiQoJ&#10;GFHcAd/Yg4/Kj2esuhstvIkDKX+XKT0k/sYz3xixuiuiEd0lTP8Ahulw7ykwY/ami3ri3hQUtInE&#10;9asl04m45gtCPNwSmADMf0kDH7Ee9Qy/+CfUCErQTkHake9olBWNfdR6XBMGNutS1tqLdzsrB3+a&#10;reoMJDiokRHKf7H/AFpu2+oLICilQ6zS0RpF1QsDcflUfrWbYrSCeVQIppp+sEnyncqjed6kb1sv&#10;2bqZGUmPegwLTsS0tYeskmZPanoTGNjVf4euT5rjSvViYPerAVCc70EqJLbOMkxiuIAyTHtFFkKE&#10;996HmnbaiICkRXCScihUrJINFK+UTv3qEDFI7iiKIjbFCVApH50DaFvr5W0FZ7CoQDtg0ipR2j86&#10;cr067JgNGf1pK6sbmzCVOt8qVYBqWGhuDKt6MlJUI2rmwDuacCAkkDFGwDYtHmiD7Uk7bqRBIj5q&#10;xcN6anU78IV2mKnOI+EF2toq4QCUD2oxmlJILjcbILQGwqJrV+ArxNnet561k+luC2UkE1b9D1by&#10;HkmczXWj0cjIey+HeIAvRgnm/p2rFvF29DynTzT7054a4sIsgnnjEb1SvELVPvaFmTtT5IpQsTHu&#10;Zjusvc75HvtSbOG6T1IlT5+aL5vlsZrFHaNzVMRubgJUf3p7p3ERtUcvOUn2qt6jcEyQY6VHJuFk&#10;wDWXLtmrHotWr68bkEFRV81BJVz8xyDQ21kp8gneO9WHQ+EbnVFwhBMnesrmomni5H6IHz6hTZeA&#10;RTt0ZNNnAIPSrzMeYftGOlnUlR1FeT3l82tSdyqvVn2jzOoH4ryg4R/FyR0VW/B+piy/sO+JTAbn&#10;tiqrdKOAKtHEn4W+uKqd0okgDAmr4KxZbHlhkADpUsk+morTxG5mpSBHejPXQYoguJCfJGc1G6EZ&#10;dGNjUlxKuWo7VGaED5w+akehZ9mhaURAqdbMACoHShCUnep1uVDsR1rNLsvj0Omlx8GnCCPzps0m&#10;BmlwIzSdjDlIwNqMdvauQuRtjvXSJMYoA2KNjIo16kG1PxRWR6qNekpYX7ClY8eyg62mW1j64rJu&#10;JEnnX87VrmsjC6yjiZP81fziq4dmqa/EoN/lR7DqKinMK3PvUtfJlRBqJdEGSMVvj0c96ZIaMoB8&#10;dM1eW1/yE5qhaVIdB+KvFsoFhNVZDTi6FeYg/G1Cj8VJqOYoWhMRVBoHiRjtSzRzvFNsgAE5pRuT&#10;1pasKJJpUEE7VI2yxvUQyojc4p0w6UdcVU1QyfonG3QqAMzVv4P0Zy+uByjlH+Y7VStP9Sx2r2B9&#10;m7wotdV4dVrWoI5w6ShlBGwG5/OqnFydI6njcYJ5JejLLh9eknyvxSI5ulZ/xZxZd2XmsNEcq8fF&#10;bn48cOs8L66lljl8t1vzAn/Lk15j4n1EuXahuaw5YPlR3I5IygpL2Vd9xaLwuKUeYmSZr0F9nL7U&#10;V34T3ybPV/Mv+Glrl5sGV2xOPMb9u6etec7xa1vlQyKb2mpm0u+VRlteCDWnDLg9nL8uCyKvZ9Ae&#10;I77XeIvEHRuKNKu0cZcJuKT5S7Z9K0toV+IqSSPLWN5PatEu+FOF9U4yf1PlsL/UApEQ8kpbUNyu&#10;MmABie9eRvA3xq4M8O7W00rX+ELO90t1w82rNpKnrcqM+tOy0j6GvabGsWek8Js620i0u9ODjabN&#10;ejsjy027hEPLBJ26xtXSlN0lFnm3DjL8iC8R/DvgzinUbDVL26Xaa8hSU/xLTULacWqPSAR6TAB3&#10;nFSt2+m10UMP2N/xm22Ajy1WTDq1oyConA6bzJqR4RXoXE1+8/e27F1eqAQUO+stcyfSPUSASCDA&#10;7+1MtQ8IW3X9QTaNI0u4Q2DaXzGHEkEj1AQIx+prNJ2tjJU9DTw11p19zUbBbNxwhqTjRYsNIvSp&#10;KcEkOpBxMR6U7RVz4m4l0/RdNutD1a9S7euacfU5AL6oIMDv1+tU6+cutR0tvRuPdKuWb+wb8+34&#10;h0xtTjaSJhwFIlKhGQRFeZdR8Zrvi7xM8u8uEak3pra7dq/aRy/eJAAUUHYx+9IpcU2aMcPuSUX7&#10;O8QNXa0TjJWjtvqeZ5AttQyADPp+lMHrcLbkJCge1aNqfh/oGscSIQL220xtQbQbh2SAvkE/rNQH&#10;GPCCuENXVp67y2vkhIWi4tV8yVA/39q588cpx+6lo7OPLGE/st2ygXOnhaiRMjvWt/Z80dLKNZvy&#10;PWlKWUH8yf7VQHbcLPqEK25hma2jwVtW2+GX0JP824vg1+gA/esa26Nb6PS2jvNajpdrcNypKmwQ&#10;Tg7V4Y+3Ta6gixe1K6s/KdcuvJSskEoZ5TAx/m5Jr3hp1kjT7NphsAJQmBFebftxcE6hr3hre3Ng&#10;wh5oBCnwfxNlBJSsfQlJHvXU46VnnseSskuPs+SuuNtFQXy8vUGMzU7Z8Jut+HjevlHpXd+SSPgx&#10;SOqNNllxKklSgYKVJjlIrfLzhdFl9j1i6LUOrvG7jmUIhJUQI+lbMk6joWELls803KeQfig9qj1J&#10;W8oxEdKX1F0rWYyfmkGyUhOfenihJHp7wm1Jer8JaapauZxCfKVB6pMVaONuJrfgvhq5vXCC8ByN&#10;InKnDsKyfwS4iZ0XhN91xaStN0tDSVKgExIqC1niC54uuFX10ebTNOJEqOHLhWRHeKnB9iXRX7zV&#10;X7K3uOZxX3y+JduVk5zmK9C/Yr8FeCPFlzW3+KrhS7i1SkMWSXvKKgZlcjMCP1rzOW3L64WpWZMk&#10;/wBqlrDULzTHQqyedtnSIK2VFJI+lZsjpUNjVstvjJoml8C+I+s6bol3/EtMtHilp6Zx2kbxt9Kz&#10;a71P75dBZAiRIqXunnmmnVvNqVzSeZW5+arFqypy5AQmSTIArPBey6ba0DxvoTlg2xclsoQ6MEiq&#10;rZoD14ykkBJUCZrT/EXUV3/C9o242EKagmsnLhbcCk4KSKsx8nFqRVNJNGrHQ2uKNV0nR2lBn744&#10;lClK/oFeh9a8DtM4O4Ldu9PK2n7dvnUpSiQuB+leUdE1hd5rGnK87yVoWFBcwQRXqDjjj1/UeBbe&#10;1uL9KhyCUoOVD370Fj/GmWuf5XEzzhkF95ZJkbqNXHh7wy4k8SdVKNDtSq3tsu3C1cqEnoJ71SeE&#10;nVI8xYA8lX9Ve2/s68bcMp4Ia05NyxaXLBl8OEJ5lHqT1pFiTdFjm4xtHmLxF0rjPh60Xo+sPLTb&#10;JSIIMpWB0nrWS2jq2HPLKuXvXrr7SXiDoPE9wzpOmuJuk2xJeuW45CY2B615Z1GzSzqBUgAtzE1n&#10;lgSbHU20mQetcOq1P1chI7jpUdZaOrTU8gTCBmtb0xu3+5JQQklQk1Xdf05JUpDYAESVd6zOUoPi&#10;XqCf5FQMrSV9BgVJaJpZbSq7dTvtNBZ6f94ukNgQ0nJ96V4t1pGk6eoJICo5UJrTBfBTJ+2VHjri&#10;NTqzatrlCR6iKp1m15i5UMnpQXDqry6USSrMk1I2rQCQa6UY8Uc2cuTsWQ2eUJT1NW2wSqysUttJ&#10;5nljA9zUDpzIeukYwnMVKXmpLs9Ssktj1c4JFZ87bpIvwLfJmi6DoB4U0hd9eJHOU85Pc9qhdHsX&#10;Ne1B27eH8ueY+3YVL8Z68/e6HZtODy0YMAb4qr61xX/A+EnWLUAXD/o5/wDLO/6Vhwfk3Jm/K6SR&#10;HeIPHKLdxNtZNp8kKKecCQSN4qmX99d6wj7q4lTRBlaeWDNV+3tb7VtZ8kczigeblOYFa1acOoaa&#10;DrzKLcncAEJB7D/SuyofBz+TsqWj2n8DtXX3rkIaSPUVKhKfkmnitRfuyoW/8tJAJdWoAAHYxPMR&#10;joKk9VdFm0t+0smXLhI9N0+RDX/p7fIn/TP+I7/zuXz737wSOZflKhAV135pP5fAopIjbaFte1BN&#10;s6QvVXbh0GOVo8oHwSZ/QVVLvXHCkIStZTP9S5mo++fbdMoAAPTmJ/vRLNlT60gCfY7Va2kIk2xZ&#10;FxcXKyE83uACTVq4S4YVq/MH2uS3CZLvKVFBA5jIHQgK27UtoVhY27Pm3VuHuWT/AOY5VnbZISZ/&#10;MfNTyOMUaRaKbsm/JafHKuPxFJgFPNHMQYMgnce9ZZTb0jVCCW5Av6K1wnfFTC+dKVcgWnoMxJ/1&#10;xt7U8e4ycfCrVP8Aw6lBKQW1FCVkTgjb+0/NUO+1y7KnPLcKZlXKCYKQMiO8TTxm4b1Cwae8tS0Q&#10;UPJBgoPQg99yPgyMSRGF/sSWSv1HD2ql1bjd2mUuEpIUnlUI7gYB6Yx1HswdUu1fRLiwlU5AkKHc&#10;HuM/I+KSvm1pUErdDhEFDswHE9Cex7/9KUYcDzJtXVlJP4VJyUKHUH5NaYxozynYuXG3XlhwhxKE&#10;woNZ50kRzJHXfYjcRUKyoWly60SOZtUEoylY3BHcEQfrUo+hSbZb6GlJfbUYHMSgKwpSf/SoKBjp&#10;zDtUVrAQ6tu6tSSgpEBYg9DymOxkfWnpFdit2pJb5kkpSNt/T7fE0gu5F22oOCHE/ixuO4oGXxdt&#10;8qkjk5TInMdfrUc44th9SCSVoMJOxI7e9HoFiN48sJ8tR5kj8Kh1FM1jzCCCEuJ7dRTy6UH2/TAM&#10;kgdj/wBajS4QreCk4IqEscNv84BTKSMAzke1WHSdRL7XIs+qNqrbg85CngesOJA/I050u/TZXjbr&#10;iPMRstAPLgjee/WklEgtbPfddbyYHPFWlxwcoM71TtWcm4Fw2nlCs71fLLQLnUtPYuGUgoWkKBPW&#10;qW67I02Mw5MZz7UcKIzNWnTuD0m2Wu4QVuEYAOE1E3WjqYdIKD8UvJdE4siyVLUQhJJPapA8OXxt&#10;PvHJKAM4qx8G8LX/ABBqjdhpdg5e3i8httMn59vrV9vOGNT4UX/Dtd05yyuFDmQh0QCD1kb1VPI4&#10;9FsMfLRjGk26H7tLbxjP4fetX4c4UsXWhypSFe3WqdxHwc9p9wLq1SQkmTFaj4N6K/rLvI6CpUbV&#10;RlcpxuJdiioyqRE63obFisBlsqMbxiqxrOnNP2a0pHOrqIrfuMeCotFL8qC37VkrGmJcu1MK3Jik&#10;8ZST/IbyKXRid4wu0uCkYSe9KtwW9/rWtcSeHabuycU2geYJIgVldxZOWKlIcSRymK6VGBomeBFK&#10;HEdtkchVCu0V6M1rg9N9w2VBtJRy7gV5f0DUU2OopcnlIIOa9hcB601xDwmhMhZ8uIpaqVlkNpxP&#10;J3ENgvSdUcagjlUYpSyfIIIkbYrQ/FvhJTN+p9CfT1IqiWNkeQgiCO1dSGRUjm5cTTZoPCt444yA&#10;CdtpovFrLirdRycb088OrEXRCYAParVxlw35emKUE5Aq/JJOBlx6medtQa9ZO2c1HXz3I2RPyand&#10;Zt/LeUnrMVF3+mks4HN+tc+EqidNxtlSvHFOuRUjoWiKvXE80welNnbJTd6lCxAJ3rTOFLG1YbbK&#10;wOasWWTa0asaV7A0/hpu3QhQHq96vHB6mLV1KVQINQmq3nlApabCj71HWTl0tzmBKSc1y5Y5yOjF&#10;xR98XsGm7kxTh45puo12Dj0eU/tKPFGrqHSDXlPmJ1SenNNepftNq/8AGFfBryyDOo9/XvXRw/qY&#10;8iuQ+4lV6GuoiqtdERAyas/EipS3mMVVrghIGJq6JXLTH+nEFIzUoPw1EaeqcbGpWSE1JFiILiMf&#10;yzUboJ9aZOJp/wASLhqo/QDLiZ3qR6K5P8jQ9LylM1Os/g9qgdMkJTU81ge/vWaTNC6HTapFOBsK&#10;boVJFOERVfQRdG00YHrREnGDijA1CC7IIPxQXp5mV9cYmjM+qOtJ3q+VKhvjehLoaPZTdYRKVYFZ&#10;LxUB5q/mtc1c8wV8Vk/FqfWvE1VDs2S/UzvUVCVDNRDuCOgqX1ESpRqGcMyPeuhHo5sux9phh5Mb&#10;zV1tVD7unJiKo1gohwDvVxslksienWqshox6Q6K59qVaXnBpsFZOaXaGDnr2qg0joK6zR21Z70il&#10;W2JEUKTA/wBKGkQfNOfrTtgg/FRrapp9bKBEz9Kquwk/pSZdQPeIr3F4F8ZM6XwHZsSFhsEKSDsZ&#10;rwzozvK6iN52rbuEdVUi0CW3Fox6gkxNUOXGVnc8XGsmJxZZ/GrXRxFxHd3AVzNobCUgbJ9q8vcQ&#10;Og3zg963biR5tq0dJOVgjesB4ieSb9wg0kts6LSjFJEatxAXBiCYqG1Roc5UkRy9aLe3ZS+kTAmd&#10;6j9X1UIaVmOlUzu4pGDJNLsf2XEf3FaW3hztK9KkqyCK3vwe8c+I/CbTHnNIeuuJOEnUFNxojT/K&#10;/aKOy2iQY+NjNeRb7UFOuelRn3q3eHnGjWg6tav3Vum6baWlflLWpAUB/SSkgxvXSgqWzi5ZxnLR&#10;9A/C/wAa7TjbjO21rgdDmnuX7SW9VttSWkhhQMFaz0IxH+Y/Jr09YcTaW5b2rup8W2ji3BzoCVIY&#10;KxMbEyeteFeDPEHwuuXTrLvC2q2b3JDjmkX6nDAM+pEc+/8A6q3Hw8uPB3xjuG7fSLY8RaxaI85N&#10;jqC3FrYSAAVLDgx0Gx6VJxbdoptVRtHiNxqbDQHrXh670+61e7QsIDj0hKCIJ9yOgrEdF8I9LsdN&#10;tEp0TT7DWi75t3q944vmdSMgpbn0knEZrYLDhXw/1hxFo4ljUXGUcqbFtshpqc5QMT7kmg8Tlanb&#10;cNs8P+HyLFjVLtJ9KVIbU0yMKUObrmKqVPSAm4u0eZ1akmw8UGNC06++/sBxNxc3tveec1zGSUci&#10;kgSInG22avHJwne6JxBdasi7tnENLetbtlCvLbVkhJgEdsGicYcU2WlaZYaQnhhpN3bP+Wu/tLcK&#10;++qAgzySQd5BNUPV+J+KNFRfaRw2HE6BqafMvNPurNanbRQOQCRge5pscYxypz6L8mSc8PCGpfJm&#10;tt4k2y9V+7NP/e2ScPBBT9CO9eoPDS/0rW/D63Yt9SsdM1du4WuPNSHXeXIVyGOnX2qh6f8AZ80v&#10;jVmz1Gy01Vu+4tIu9Uurtf3YKI/ChsAEn674mpLivh/RvAfiCy0nSWU3+v3Nr95XqN4nnNuJiG2y&#10;SE/JJNUeVgipucVSNXjZpShHHJ3I9OaBx1dXlxYac/prguHsfeFLShC0gZcCSeaOwirJrWnsatpz&#10;9ndNJetnkFtxtYkKSdwa80+Cms3V3xNbX99cPOqcukW4efdKy6pQUVDO3SAK9LalceVA6RVOPJzi&#10;yrPi+3NV7Pk74seC7ej+LV7w3aMm2+8aqGEc2waUoEH8iDW4fak4dt+CPs3vae2hKGEKt2UJQIwF&#10;V6p17w50DiLitjWrjTrdd2lIBfcQCrmGx+awX7dTVofBbWWFLCi06wEAf5uai5N0i2tWj5guIQ+4&#10;ZMe5rksNifUD3AFAGVXFyhpvKlqCR70/0jQ3da1u00q3WDcXLwZSo7CTk/A3rpLRh7LPpdn96tLJ&#10;iyLhXyhLbZEJW+rBPwlOZoeKru1QbPQ9LVzWVinkLg/+u6fxrP1xVv4u0/TfDi0dsWXxdXoZLDD7&#10;KwY/zrPYnb4rPuHUtXQduCRKFcok/rSOWrFcadFr4b4ftTagOEFfWal29Ds7dwnlB+ldwdoxv0rc&#10;kjOKt1xw3y25cXMDeuZNOTN8KpGb8WOsKtPIRCVGQABVe0Thm8s3FXq2SpgDBj86sXF9tbvahaNW&#10;+XSvIHT5rVnLVjR/Dt3zmkqc8vePaji1GmV5X+VnmTjrUC6gNyR2TVHUiScYip3iW/8Avl+4oCMk&#10;QelRHWelbIqkY5S5OxBKlW0FJyDg9qmLPi685PKefUtI25iYqGdHYYpJLU7iBNWpJi20XvT/ABIc&#10;srQtJBJAgAYBrrLxHvFPAOvraaJkhGKpCW4GQKXSgACRTcERyZvOh6u3dWqHEXHmtrgQDkGpX+Gq&#10;dbdS7/6gRWF8N687oN4FJJLKjC0nIrfvDoueKGvaXoGlOJS/fuBrnWcIHU/lVGSHwX4snpjfTmHn&#10;Xg2hUNIwT3NN+JXTp6CHFQTgV7X4k+xppOhcDuu6ZcOnUrVrzVOuqkLIEnHSa8K66pWva55CZ5Eq&#10;5Up7wa5eXx5qavo3RzRcdDZvVm2Wp/CAJJrN+LdcXql4pUnkB5UJ/vV48Q7JPDmlpSpwB1Y/Ak7f&#10;NZU0pV07zkbbTW7DFIw5Zt6F7VnlMxn2qVawmYj5ps0gD/4p0gdAJFaaM5MaEzHmPHb8IpxoNiri&#10;DjFhsCUIVzH4FJpcFjp6Uf1FM/nV68G9D5Dcak8mCraR0rmeRPjFyOl48LpDzju1RLNsn+hPTpVJ&#10;1jRnHtNQpKecJWDkTU9x7xChF48sKkqVCQO1M9Cubi5bClp9AE5qvx8cnFD5pJyYnoHDzHDjL968&#10;hKX3jzqUveeg/Wu1DUwUhbyC4Eo/AolIUrriRA6AT8mj63fJaUXn3EjyxKAo+lKsifmJrP8AW+If&#10;vHmFCV3Cf6VBpQAPXeI/PNddNox8WDxDqjb3MH3VKQsyGzAgeycgVQNZ1Ru4dPITAx6jMdv2pxqN&#10;3cXbkqSU+6qZs2SnVq5goztnPxQsKixnbsKuFCASJzM1PaZZoQkgJAUohIUT+EEgEke0gz2Bp7o+&#10;hfeHYkqSN1HH9sVKX9qwwy0hltRCW1KWSiAc4zsdx+uMZrcr0XqFbEdW1JhPl21m2GGG4ENgKLpj&#10;JKiJ3k9KjH2/MaDSnQhLg5UuD+lRB5Ve+YEdyK55nnbdbSJQRzpc22IB/IqT9Fe1HskKVzMKSASJ&#10;TIntiPn/AFqyESnJJsi0qeeZDwSWrplQ5wkzCxgj4P8Ael9Iuk6bqHK5yKtbhHlqHNBAV+FQ+MfE&#10;jvSyUc1761hLVyCgKCoIVEpMdo5SD3Cu1C4hPk+S80lCG0qS4EpkhJUQY7QSSPdKTV9Iose3Vou2&#10;S7buKIcEKZO6QoE/oaZWsKeICQgK9U7cpjI/f6VJXXPdWAcBBdtwGlrCYkjCTHuEj8jUQ9gtupIC&#10;X1BBUf6HR3+RH50RWLulSX4UrlQr0OCBMQYz3Bkz2UR71HKbIUpsD0PRMAgJWB+k7/WKkrhxV7bW&#10;6k8iFLBSVL2StJwFe2yT7KBqHff53Jkp8xIUBtGesdQZH1NQiGcOsXChzFCwqQTnMf3FBqyA5yup&#10;PaY6e37frS+p81y2HxJcTCHeXaJ9Kv1j8qZuOyyoKHMJB+P9/wBqhGMmnQpSgoFJ/CYH602faK1F&#10;UcrgNL8oBMTIH5j3oqhzAAiSagBJhwNHmIMbKA6g0q+C2PSJCsj2puUgK9z0nE0tbqDiPLUcjaKh&#10;CfctbXUuDmnmmHBe2TykurCQQ4hYlKSZmR5bh2OJkjFaf4aA6jwhZEzDZU3+SjWa8LcSHTdJ1zSL&#10;p91qyubZxaEtISVB3kMCTkJJCJicAxvV+8DNaaTo99YuwVNO+Ymd4UB/cfrWPIm7Rpi1SNBZti0y&#10;rlmqhr7ikXMADPWK0O0uLe5PIAIPamWu8NDyy55ciN4rMoNOx+WqL99lDjDSNEe1GyuVN2+pXKgp&#10;DzkAKT/lB+c1ZftM8baZqbOl6VZrRdamhzzVOtQoNo7E+/avO2n2aEXHKgctS2qBNja8xhKtyrrV&#10;kFctlcnon+IL+wb0NskgOpTKif1pfwh41tdM1tp1CwWyd+lYHxRxdc6gtdsws+QDBVP4qV4G1J21&#10;u0NoUQQQQJrW4qipSadn0A1ktazp63EJBS6ia84cT2S9G1tZCeUc01tPhrrB1rhdoKVzKbTmapXi&#10;no4KxcJGRvFZVpmvL+SsR0MI1GwHpCwob1nHiNwQmyuBcIbPlu7461fPDu7TDjDhyk4+Kn+MLNu9&#10;0pwEAkCc1bGRna/E8g6rpjmn3RUkGN/it2+z3r63GHLRatjABqq6tw0LxShymOlSvh3o7+g6y24l&#10;fIkmCO9WSqhIOpGx+IXDyNS0tawkFQEisE+5+S8tBSQZIr1A6gXelgKHOFCsH4y0kabqyiAAlRmK&#10;kZOi3LBEp4VpCNQKPetQ4ys0r0N4x/TWWeHrqWNXTnczWs8TPod0R2Tnlre23A4zVTPJvEafKvVd&#10;wulrRpN3bgkSeuKHiRvn1VxIE+ox7UrpNots5Bg1z5J8WdHHtop3FNgbdfmtgjlM0fQeLAzHNJUM&#10;Zq161pIumFpUNxWXarpL+mXKi2CQScAVTjd6ZfkTTtGp2WqHVlpJO+cVf+D+GjqSwkAKHzWD8PXV&#10;0hSCpSkj4rePCnXFMOoSs4nrUkkh4Nvs+3LvtTdzY05dwelNnNquMZ5O+00idXUfY15WQY1IA/5+&#10;lerftIgK1Zc9jFeUlpI1f/310sH6mPI/zHfEs8qPgb1Vrk5HerVxNBS3A6VVLg5+s5q2ImTse6eA&#10;P71LRzJ9u1RFkJINTCZKIiowxK7xIn0e1MdBw4J/WpHib0sgjNR2iEFwEZzTLoEqs0LTCTy5ip1j&#10;8IqA0tMIT0qdZED+1Y5Fqeh6iBFLpps3PWnKCOXb8qUZC4mBR0xFJoM/FHH5+1AI4YIEUhffhPQx&#10;SzWM0jf/AOEqgwrsqGp7KxOKy3ixuHF/nWpaiZ5hWYcW4Ku4qmHZuf6mbakIWZ/WoJzCzJzU7qe6&#10;jH51BOkhXz7V0Y9HMktjmzVChGferhYmWOtUyzUAtOME1cNPIU0CDGKqyF+MeJ3pds496alRn9aX&#10;aPN1qg0oV5j3ge5ozU81ClQA3FEDk4xVUk7GHqImelOWV5Apg2vcU5ZMEdqX0QmbC58h1JnE1qnB&#10;OsNrISFDIg5rHEucuRvU/wAOaqpm4SASBNVSjezseHmUHxZqnGi0C1OYxM1gnEFyA+sgySTWr8S3&#10;jjuk+pcgprF75kvvL5TIHeqW6OzNaK3qF2Ssqmq5ql0tY5ZIE5qyX9uS5BEGaiNV01SGisxUhJSk&#10;cDyISdldJnM/U0ZtwhQiuUATE/lREmNvyrpHGZbOE+KLvTr5otXK7dQI9aT07V7A8FtB8QLnULTi&#10;vgZnT9c1G3ALgtXkM3ASd0OIURzJMdCRXhZDhbMgkQcVqPhV40a14e6i1cWF8/aPN/geZXyqT/qP&#10;Y1Bkz6Ea6rxF4pYftbrgLXOGLVwTOkXQ5g4ZJUIP4ZJkT19pqi33BXixo/Djwc1Wy4Y0azcUXbzU&#10;OZ+65SrEnlKvUTsVGobgL7WzvGb9racRcW6jwr0XqVmee3dHXzEQS2fdOPYV6c4Wetrpx+60/Wle&#10;IGlrtmlpWtSHmkBMhQIk5PpMkdDSUo7RLfwef+B7rhK11G7u7ziG8Q44tBF6m2VbBxzaG1QAO5Pp&#10;33NaNxz4S6txNwszfeGt7prt4q48y58t7znbtAPqSt8nG2UznvW4NcMMcTcNNWiXrN+3Kw4ts2yV&#10;oCTskDaB/akLbwT0XQHFXXD1xccO3xVzLdsV8rasZ5mz6T+QpXkVaIrvZSl+KdlZ8NaFZsN+RxOh&#10;4MHSX2gj7m4I5llsdOiT71inihpur2SlcY6s4b5u+uV2ibrEgJPbomk9U0Lj3W/H7UuI77QjdeQU&#10;2jL9o4hIW03/APUUOYgEgg/TpFXjjpDn/wCjLWNG1JhF0i0IuUPN3SCpnn9PKoCd/bbvVcU8+Xhk&#10;6r/3NjkvHwrJjq73/YL4L37Wr8K3VugA3mn3yNQZPY8oA/8A4T+dekr3U2tRtbdTagVuAQJzmvJP&#10;2V7trXNR1kWQUnyrBSksqPqUUrEj53rfeFdSau9R09xCiW1OYE9x/rXNf9J8TpTjHKrXa2WrUVG2&#10;QG0A84VP1rxN/wBoRxEdK4K03RVrP3q/uvPcTP8ASnAr27e3Qb1I+Y0Vt84SpQ/ozvXzO/7RLXjr&#10;HjX/AA9tfM1Y2yW0gHAJya0RVyMTejzVwqE2jlxqbgStLCFIbSRMqjJ+lNtB1ZfDq1X9skKviChp&#10;ShPJOCfmnzrQt9I+6oITzgc0e+9NmtFuLy2W9bpT5bIhINblL2UTXGkQ2r6qttKWluKdeX+JRM71&#10;YeDrAnTlOSTJ71SbqxcU6pbiipU1oHAt+hTLNljmJA96EpWipJ3Zf+GdSvtDYC/uxcZJyQJq4L48&#10;s7rT1haS3j1AiKldF0xDWnNNrbCgRJBFV/jPhhLtq4WWwkRIismmaLpGe6zqNq5rLTtuocvNM1Yu&#10;LfENq04WXarcS4tSIA+lZXqKDZvqQCQUncmqxrmouXXoKyQOhq1QRnlMhrp9VzcLcO6lTiiDHuOt&#10;cGyD2rinkHKcz0q4pE3TJgUWCn560ZSATvnrXKTnNREOQTzf60ugc4GKTCYEkD6mnDQ/6iajZDkt&#10;9Rk9quvhZ4gXfhzxNp+sWCwi7sng6kEYV3H5YqopHNP9q4tnmnb3p0rRLo+kfE3/AGg+j694ZuMW&#10;dk4zrdywWnkK/CgkQSDXjLhPUC7xCu8WCGx+AnasxavVsCDOeo/vVt4P4pbXcN2jiClSzHN0NVTi&#10;2rLoTS0K+LguNVvfNayhOIBqgWKYGRBHSvQ11wvYt2nNduJWhSSqd81iGsMW9vr1wi2PM0DuO9Yc&#10;GdSm8fwXZsVLmJt7+9P7JnnuUCMTTVoARv2xUjYDlQ64kZ2T8mt7ejIkS2haLc8X8Qt6bZo5lKVy&#10;mO1a7xVaOeHOgGyKeW5WnlATuBWY8AandcO623dWwJeScmKvHFmtPcWauH7xXMqBg9K5efGp0mdL&#10;FNxTSM1RoV5qj/3u7ny59IPap9+7Z0i0DZcCABK1nMD6Urr+po088kjlQMJFUW71j77dJZbBdecM&#10;JR2rZCooCjbHGp6km8fAYt1OPxKfPjAnB5Rt9cxSFpwrrWsKC3U807JQIgVtPhR4LPazyXV02UpX&#10;BJI3r0hw54RabY26UItEOAZJUObmPxWafkrqJ1Mfh2k56PDlx4Kaj93bccacStwnl5mlCdpAnfvS&#10;mleFSm3EtPGNwCi3cc7b8oJ/T6jevf7vhlaONFItkNIA5Typ6dQBtVP1/wALVPsq5HXjaeWfu6Ap&#10;Talkn0kJBCQkQSSqT2FZnnyM0x8bEjyWeH9Ps7W4t7du6v75Pq9NoG20Qoen8ao7b9c1SdQ0/mZs&#10;4CQFpIISnABwP0j8q9G8Y8LHhiyYtXLhtTrnMopU7HIkK9CUpxJxJPdJrF9RsPu7a1LmAg8nQk4O&#10;PyirsM23sz+TjUVoy95LLQcauvMRyrChBgIAlKj/APmlRPsmdwKBy2cAXnyrhlxI5uYADmJCVf8A&#10;5wH0NS2ssBl5m5AIbdEKO/q2P5iD/wC4imDv85hTb6PMVbAMrJV6lsqyJn2xOdhXVizhzjsYaogP&#10;N+alktLA83kUqCFT60x0grJ/96owKBT1u4kPSVruUklKh6ApOCMd/Qf/AM6kbta0tIT6XnWvxkgf&#10;zExyz7EggY6KVSTKw245aFQWgLlDkET2J+QVVcUUSmlNptLosuENNuo+7qW7/kUmWFnphSkg9pVO&#10;1RLilPh22KSgXIH8uMpdTsY6GQQetPnYVpxD0qKFKZXJyW1kqSfzUrPQkCmmvFV3cF4lQcfi4DiM&#10;hLgASuR0JUkLHYKVRAxuy+Xra5YgrfUkqbQCSC6kELT/AO5BV9QPamepKFyyLlBK3APMTAgFIA5j&#10;9ZB+QulLl4ec1es8yQocyknIQ6nB/wBPgppu4hHnusMhfIsh63ByZ35PzlHvigKFtbhLCyHE81u+&#10;0Urg7pMj9D+sGmKkuNPFK1BZSooWTsqcBX7fnQKUWVloElvDjZ7pUP8A4/Ki3EO24cB5oHIvp/vF&#10;QAm6goUecEKSSlQntvRHEeWSk7bg+3tS1wUuupUkT5qQZBzMZ/UH865tSVMAEk8pgE5xP+/zqBGS&#10;hmJxv9aKn+W8FAZ6f3pRafURgfSknJKgY6bVADy5SIStBkEDIqd8Pb9Vnr6WyogXCCj5O4quNuBx&#10;lSRt/alLR029y04k8q0qCsdKWStDJ0ekeD/Nd1NppajBO5r0Xa8EM6joPKpBKiiZj2rAvCVadeaZ&#10;uYHnsrCFx+9eyuHtLcGhNKDKlSncJxVH9y9OzyVxHw1/AdQcSE8pJNUjj/UfuWkDmXleMVuXjLYK&#10;tdSJU2UKnY4rzT4vuqbRp7eeVQUT9CP9aiS5CS6KMwA6tSjsTIqT0q4FlqLDu4SvPTFRlgrmTFPS&#10;nM1c36KT114Ia4gOm35/Q6JAmrtx5pibjTnUxkCRivPfg1rDjbtq5zZQoJIr05rSRd6Yl3/Ois7W&#10;zbGVwpmBcN3hsde8skgExvWm36E3dgsBckprIeKFK0TX1uAcoCpqfsvEBlyx5ecExFFKiggNTvBp&#10;t6UOYTzRJp3ZalbuFDjaxzT9aq3E1+b8rKTurcU44WsuZKCfUDRbpCqOz0hwtdJ1DRERmBuOtZx4&#10;s6ZyIQ+hMEb1ZeAtSNsz91Vj2pPj2yN7pjwIkgYNVRdGyUVKJj2iax9wu0u80Z71dbzjZFzpqm+c&#10;HEZrItXuHLNbiRgiZqKstbfuCtvmUYres0YwdnKnhbnaHurXKXNVK53PU1a9Lt2nbYLkTFZzqS1N&#10;q55JO+aneHuJklnyyvcbGsimprRpiuLpljuUIVzJOc1E3/Cg1MoDSCtajACRkmi3GpeYskKgdqme&#10;GeJWrXUbRTywEIcBJHSsk049G9VLssGifZ1uHbVt167Qy4oSW+UmPapLTuB3eFtR8l3MfhV0NbZo&#10;+pWd/aNvNPIU2pM8wIrPPEnWrdeqoTbrDnlJglBnNYJZcllkIxPr45uabrBjNOXcKOabubV3Di+z&#10;yl9o9X/jKh05eteU1AHWY689eqPtHn/xlz4NeVxA1zr+Ka6Xj/qZMiuQ54m9KkA4xVUuMLGatfFK&#10;oUnrFVS5HqHerYiT2PrH1R7VKpHpqIsiEgGRUolwFJ+KjCtEFxMqWO1RnD+VpNSXEx/ldj3qO0EQ&#10;sRipHoWX7Gh6V+FMmp5r/ZqA0sDkBG9TzBCgOtZWXeh436RTlo9KbN7705Sf1NKOhcDejJ2oids7&#10;0ZP50Ai6MTNN731Mml05FIXhhlVK2FdlSvxJUBvWbcYCCroa0i/MqVWdcWjc9apj+xuf6mXaqP5h&#10;qCdHx8VPathap2moB7Cq6Mejmz7FrX0rHWrXpyv5QOx96qVscpEySatGmr/lJIJxiq8hbjH6lEK9&#10;zmaWbXy03UQFUds9aoNQ6CuYAzmhQSDSSVx+1H56VqwjpCuYjNOmzj+9RyVTHYdadNOxFVssS9kg&#10;DKf9KmuGmQu7SCCZNV5pwkxWs+BXDLPEPFts1cILiQZCB/UegqqXwjf4qXK2KcS8OXjmjBSG1Acu&#10;CBWP/c3bd9xDwKVpMZr6OcaeH9ta8HOLetUoUhPpIArxBxzpLVrrTxQImSRVGWLiju48iyrRlmo2&#10;Z+8c8ZmmWuWwNhMeoDarBqiQYVEQd6qfEOpEIUicERSY1tGTyKimUl0Qs4ogAAoziuZRzvRM98bV&#10;1TyjewYg74o6FEEZjrNEInsK6Z6/UVBSw6DrqrS4SlwygnKTtHavWP2abzh/gvUv+87PiLc8ItkF&#10;u4sRYm5YWk/5s4HyK8XJVyqxIqy8N8Sv6Y8lBWry1QCk7EUHtUN2fYPgXiJrijT2bvTeLn7vTkuh&#10;m1u2XktsXBMQFAN+nMiPber/AKVwjrLjrjut68NQtzPIw3beWECepKjzfJFfO/wC1rWkHT2+F3GU&#10;6W5dod1DTy4gBwDqEqIMjBASd69yaVxO43cItXjdsqFl96Nvco5g2OblALhURKiR0rO01pIu7Mw8&#10;U+BOJdZ4+umOANXtP4XZsIf1G1Q6fMQrICTBJWTGxwBUXo/CyeOE6xpybhVk63CbxCzDSmIBMLKY&#10;SskSCcgZrUm+Cbs8ZMatZ27OiWZbU5fM2zja23/SQVKAAUo+qCNsVT+JXXuGdFsuJOHrxl+0uWlP&#10;rZeaSEqQ0eVwcvQ8o/Fk4jFWY/wmpp7RHLlB45dMxzg5LvgL4oseUpTFm8uWiXOdLjC1CRJ9ShPW&#10;EzHavRnkOacbjUNPPmM2lz5xQnq0ohaFDuMkfSvKXjXr11xDqydX0N1Wr8OoJWh9pkNIStUFSSs7&#10;gZGegwKv/hJ4oKeU0zdPtJWy0RcuB0lbyOxG6lbBIwAATWPzIKE77s6HhzeSGtNaPXjy2rxBfaIU&#10;1coS6k9wRXyQ+1LrCOIfHDiK4bPO23cKbSZ3gx/avefFH2jNG4M8Mrx+ea+t/NZs2wok/wDLPsJ+&#10;NgK+bmoof4l1W8vnlE3Fy4Vmekmc1Me3YHHjp+iuN27t8rlbSSE5kDakbh250tpxltRSlW9bBwlw&#10;uxZaQ8HEBTikygkVnHFtoGrp1AEQTmKeGRSbiDJidKb9lQ/gj9wjzTCUKz70TT33tD1Jp0Z5DOKs&#10;dlcW17aG1eXyLTkZjNRGv2wtXEJOBzCD1imt8qYHCPC0eiOCuMrbVtJQ68sIIAGTvUN4jcct29t5&#10;FoqVHeqloaNOGk2ykXAaKclE7/NVPijWEXd4tbZPlJxPc0eCsyTtIhNc1Eu861HKqqDrvmOkk709&#10;1e9L7pSFYzUcjJ9+k1Z6KQT+IZoFSkdgeho0A4n8qBSYFAAiVGY+kd6MkQZnm+KEoxvj2o3l/rTE&#10;OSOaDtmlkJ3G/eaIlKTjNKIRB3Mb1CCgGARuPalAY6SaFIGNp/augSP9aamiBYBV70CCptxLiCUr&#10;SZBHelYmcfWuCPapbBRPP8aag/Yi3cUTAgZqAaSS4paj6iaPAnfNKIbAM1THHGLtIdybVNiiVBJA&#10;Ag1ZNHteSzDzg9A9eep6VXeTl5cDfMmtN4W4RuPEbiPQeFtHUEO3zqEuOnZCMcyvoKE7rQ0Gk9n0&#10;C+w99n7h1HhNa8Ualprd7qWtJWsruGwQlrmISkA/Ez1mvNH2wfDfTPCHxVfZ0keVYXbIuksHZokm&#10;Uj2xX064C4Ys+CODNH0OxHLaadat27fwlIE18tf+0A48t+JfHHULa1dC27JtFpKciUiVfqT+VScU&#10;oj4m3M8tcX8TKShxwmVKMAGtF+zN4VP8X3w1a+QVNKV6JG4rDXGHuJOKbbTW1EqeeS0APmvp54E+&#10;HrHDfDllbobCChtI29qweRPhFRXs7nh4+UnN9IunCPBTdsw2022EISACYq/2XD4aHpRAjBipLS9P&#10;bYZSAADipUBLaDHTpWKKOhObbK8dCbUeSVBOSSnBn2/Ws9410N/T/MWm8cebWpJCHlqJTmMZ2hRx&#10;HWtjcZTyGDvmqNxu2BbOKbP82ISRV7SSKoSfI8neIemNP3zrgStS2WVAOuTzBalRMTAASYA7qk1h&#10;HFjfk8zYQUhAgYmYgT+UV6o410JLi3XFjmd5SOUnH9Kh+oSa8+cbcPrLLzyUq5+eCO42HSZn96TH&#10;NQZflxvJHRiWq25fs1oHqAPMk/5ff+1V66Wo2bNylKedKfLWB/UAP9P2FXHUbVbSlLUkhtxJCjGA&#10;ZqpPtFp161URyLAUlXTP+/1rrQnZwMuNxIC8c5Fc4JJ2mOnSm7riyx5iVGWiAoz0kx/ehvUm3Wpt&#10;ccskAncUztnkoe5V4Soci/jvjtv9K1xdnPaonLZxF1bkeoB9B67FMY+igD8Gm77y3rNRZSFv2yw9&#10;6d+SAFj4hQn2mmjFwpCHEgBS2V+aOU79Ffp/anLr6mHVPJaBaScpT1QtKiQPYjnH0FOINLd0uNLZ&#10;AUu3cPmJbG/NHq+pAT9QKaOLKGyoKCnLdzCk/wBSD1H5A/WnDzYtXblhtSlhpXM24RyynofaR+9I&#10;PNpV/NSQUFXKUnEA5B+hx8RQANr5POpRRIKPUMRKTmP70i26JKchK9wP9+5pw08ptbRKZLZ5MmZj&#10;YH6GPpTJ1vyHVt5gZTGRE0QHFZa5M+pB3Paf/mlkHkUJylYxjFN1nzmgoA83U0qyrmYgn8BxPUUC&#10;CLoC1FMcpOJpAoKk7TG9O7hEkKAgbkUjstME/HSoAJbkoJIGe00suDsMbikFCFjAANLpBLYIGxIn&#10;f/fWgxj079lBr+La49aTDbqGifnnA/ua+vHDnhvY2WhWzIt0kJQMke1fHT7I2to03i9pKo53GyEi&#10;eqVpUP0Br7l8PKTeaHZupghbSSD9Kzf7tkvR4a+2/wCG7Wh6XputW7QQlTvlOQMbSK+fni5YKudI&#10;YuUCVMLgn2P/AMV9d/tqcOK1bwU1RaE8y7UpfwJOCK+UHHLKn9Du2wM8silf4yTLFuLMaslCIPwa&#10;kwOcf5YyD3qHtVQuNqmGTIzWj2Ul78K9TNpqC7dSsGFAGvXvDV6nWeGkZlSBXhvQL7+H6tbvA4Co&#10;J9q9YeEHE6bgKtFL/GmRVb0W42U3xg0cpc89IrDbvUXbEqKFEZzmvVvifo6brT3hEmJSa8u8RaWQ&#10;XUgRvmlbodoa6drirk8q1YJzWjcLamyhtKdyIIrCrW4VZXhCicHY1fNB1jkLZSaMlaFi6ZvfDWoc&#10;+oJ5TBJir/qOnl/T1lZJlMfpWMcL6jzXVurmjI2rf7ZkXWltq5goFAMVQls1p6PKvHWgvMX73Kkk&#10;EmqppNkpu6c8xJEicda9A+IOhtv3XOlI27Vl+raX9wWFogYyKzeTaxuiQSc9lL4mYS3bKVsYNVSy&#10;u1MrBk1b+KHA5aTkGDVJDZCu3X6UPAbePZV5KSlottjdh5sAqHNH50R51xl0QME1AWl2q3VAJA6V&#10;ZtIR9+MqTJJrfJFUJ+i58HarcFCU+Y4E9gsgVN69cKZYKuQpJEyaiNMtf4ayHAPUO9MeKeIi4yEe&#10;YARgVm4ou5tH3md3pB0Y70u7vSDggGtpz0eSvtI//fLvwa8toB/jUn/NXqL7SJnWnAD0NeXGDzaz&#10;t/VW/D0Zp/sOOKFQpPQxVTuSOYd6tfFiocT0gdKqVxBI71dDoSbpjm3VgdqlGD/LIO9RdkOZQJqT&#10;T6YiaZkSIfibFsP3qP0H8aaf8SqAZA/cUw4fV6hUWkLLs0PSZCANqn7c4xUDpZlAJqdZGKyyL10P&#10;WjPWnCBmmzWKdIOcGqxhZKoG00cDHeijaKOP9k1CB5gAUleJlg9TFKD3NJXpIZPxSjR7KhqBMqis&#10;+4sSCFTV/vjKlYqicVj0qEVVHs2v9TKdXMKV3BquvHKh+VWLWxC1YqvO5ME1vh0c6XYrbGD39qsu&#10;nK/lid4qsW6pVk1Y9NXDcUkyyA+Jzv8AnSrapEzSSjijNCd6oNCY6QZoxXGKSSdtorlqzmoOOEuT&#10;70ohyT2imQXAGZmlm1yc4iqZdkslWV5Ga9A/ZZ4gsdE41bcvSEoWgoQo7BRIrzsy5gb1oPh9chu8&#10;QQrlzM1VJ1TOr4qU7TPo1xxxHpx4RuAp9DpW2QlKTNfPHxJuk/8AeF1Kdpr0Vaak7daCpAe5jybq&#10;Neb/ABKY8rV1OEySTJG1LkfJHWw4vtJ0yjaugeSVVmPED/M+oe9X3Xb8m3IBzWa6u8VPEk7mMUMU&#10;dnP82f40RyxzKFcRAgHNcDjeh/DM9K3HnmAPrXdO0UHyc9aHdWx+KgoIydqUkpOMGimem1Ek77nt&#10;NQNlj4e4xvtCfSpp0hKciDXpPwt+07f2dm9p1+ty+0+4a8lbKnJcaEggtKP4YIBgRPtXkxPTMGpf&#10;QNQTZ3SOZXKJFBqxos+oPCXjU74W8PXD+t+bqPC1yEXFtqBSpf3Zl0qPMrfmSCeUgnBHaq1qN4xq&#10;miWmocN3X8R0VQXdJsCqT5a/8TliAJgyn5iqN4H6hp3G/BbehI1563CZi0fZ81KSoQoAgyEK6ggj&#10;rg0biVzUfBy+4f1hekJsb+2eNldNBZcttWbiQ5EcvOPzms7i7o0prtdkhonDV5oSWE6WLm/4C15Z&#10;86yDHO9aOD8RaBwYmAv+9Wdjw94Y8HSh5qxur3Urt9ISh5SigEieZ32gH0jfrita0m0tuJODVLcc&#10;8tGrIBaQ8EciecApbhPLkj+np71D+Il3p+lava6WqxtksItl6hcvOkKNukp5AlCYhM4AmYFGX60x&#10;scqnaPLf2ute0jTNO06ytSDqL6jcXBEAwQIBAwNsAbCsw8H9e4YvLS5b1RSU3AHpk5JqheNXEK+J&#10;eKtTuLdRWyhxSWwTOBtWccPaymxc80rKVhXU0kIOMdlksilPXR6d8h5F+480oizJlPYjvWfccsp+&#10;9qcTlKu3WnyOLbjU+HWfu5ASBKgDkioy+uTqmlqG60jqKzNOM+RuTU8fEzq8Wq2uOZJggyKcaWn/&#10;ALxaq03dO8jKPUek0W9tVvcxSknl3NRVrzpWeVXKruK2HOlcUTGsr5dWXbWzxLDYglJ3qE1S/hJb&#10;SZjG9HurkW6ClP4zkmoZ1RdJJOZ2omVuxFSipczOfyrkpPLzfpXFJBJ6fNGM4gwKIoKQMEdcRQrE&#10;jv71zZhSgcRtS3LA9zSkGyUlKszFKITA+c0YpzPTvRkt47e1Mk30QKhPT9aVQnmTGwO1AlMjbHtS&#10;gSIMUpAzeN/3oT6oj4oEjlxR0Ik01sh3TGa4Dl3oyRuaNHMY2qECiOhpTP0oAgd/auCgkkDrUCKF&#10;UNwRitV8Ir3UeEeJNJ4mskKKrVQUAMgCsmBKonJOM1vfAljfcM8NWesNv27lslXqt1KBMx1FJN8U&#10;WQjyZ6u40/7QO2b4Lcs9Is1sa6try1OuKBSyYyQOp7TXzq4z4ld1jWtR1J9wvOr5l86jJKv/AJqz&#10;cTas3qN9qeoXSUNLdUSlDeAPisw1y4QmwuQ2TlAAqpyc6s2RioLRM/Zz0ga74vaSlwc4bUXT1zBr&#10;628E6Yhiwt0wMJGIr5l/Yg4eVq/io+8EFSWGRnsSf+lfVfQbDyWGxEY2Fc3yn/Uo7Xi6w38kq2k8&#10;qZx9KMVkyCJneleSOWfjairZVy46mTVES4ReuvSYSomJwaqfELoWkzO4xVmuGDBqu6palaDI96sb&#10;dBikmZVxBYIcdWtSRCdyRuIisw1vhVxbRC2kqfQ85brCkTLiVgoJA3ghJjtW9X+moWtYW2FtLBSQ&#10;R0O/7/rVN4osHGgl8pTzsutreMQVgKTyuDuYkGPaNgDnZsizyPxB4dXD9mm6srUvWbtuVu2ySfOT&#10;KObmbGxI/wAp3AIBmKwbie1VZ3npWFpB5ErTjmAxB7HcZ9q95XGmMG2CD61LYS06URJKU8qu4JgS&#10;J6Hsa8+eOnBNvdMK1VltCLxVyUvrbEc5I3IGD+E75zWvBm4tJmPycCnFtdnm3VuS6Qh9OSUwsb56&#10;H9vyNQaxBmBzJyKsOoWrumuus7oVIEfNV+5BSSRvPTtXcjJHmMiocsur527pBhYxn/MBP+lPXEoc&#10;tgoCUNxyAYIRM/kCmoiyX/OCQICzsehqSsloTzNrEgTgjp1/KQasM5zh87TUvgRcsILLk9QFpgx/&#10;6VAT/wBajGEq/mNgHmEkSNx2/KpBgeRfKbKeYqBRyH+sEEcv1BP+xTK5Sba5QUqJKCE4G4AEfmDH&#10;0qC2NFtEzySVEY+Z/wB/nSV1DxU4BBKiQJ9/+tObgoQ8Sg+k5Hwc/wDT6U0WeR1QIgEyBUIxuyo8&#10;+/pV096UYIQqDtEUm4IUeX8J/SlHFQQsQScGoAXRmEqG46mm3KeZSes0okw2kkQU4JojvoeBBBJO&#10;81CBFJJTGxmMjpRm1FJKTmRt70DiQkzvvB9q4LE80/TtUIar4A6oLDjjTAtXIkP8pj/mBT+9fdvw&#10;P13+OeGmhPlYcV92SlSojIEV+fngDUTpnEts+FcvI4hYPaFA19lPsg+KVndcFHS1Xza7hhxRDZVl&#10;KSZH0rPLUiztG8eMWjjXvDzXbEp51PWjiQPflr418UWJQLplYgpKkKSfyr7Cca8ZWmn8PXtxd3CG&#10;mUtKKlLUI2r5N8UW6dT1zVXm1Sh19xxM9iSaoyyUastxRbPMFyx9zv3m4gpUQKfWywE+9OuOdPVZ&#10;6spRkJJg/NRtmoFI6mtF8kmjO1TokSYUCDBnetY8MOK1WGo2iiuNgqayQKxB/SrbwW2XnErTkoUN&#10;qj2ROmevNbUnVtGC0CZTuPesJ4i4bCLh0FG53rb+FnvvfD7IUMcgmqbxRaA3ikBMnriqp9GmKbZ5&#10;W450c6ZfFaUlIJpLQdQCOWTM43rTPEDhpV45ylv8qzhfDb9iolCDAzG9RTVbEcGno0zhbU0l5lRX&#10;EESZr0foeqBWhtEOD8PU1470W7dsXpXMDvWw8M+I7SdGDHmcq04OaFW7QynXZbeKdTD16GwoGfeq&#10;ZxJYqbZKokKFNXeKGrzUucrkJ3o2scQNXbSUNkKMECs/kL8GX45JszHiU+lQmcbVWEtko/1q7cT6&#10;S8WlPEemCYFVFCAU9R0qrwZKUNFXkqpDYoAUI271ZOGn/KeTmBUIGuu1LMPLtjIMGOldJqzKtGla&#10;jqCVWnoXBjJms/vyq4u1eoqj3ozupvPJ5QopHXO9NUuqSZ/Oq+NDOVn6KnTnem7mUn4pZzKu9IOz&#10;ynOasKl2eR/tHq/8ceH/ACmvLrGNYH/qr099o8/+NPH2NeYLdaTrUe9dDCvxsyTf5DjiqC4nvFVO&#10;5EqjYVaeKz/PA9qqd0SCParodCT/AGH1imR7U/KSkCetMNOMHG9SVwo8ie9Mxk7RA8SgeTIMzTPQ&#10;AQU9zTriJUsCKa6AYIHbvR9Aas0LSj6UyKsFuYTP5VXtKEAVYGVApHQ1jkWJ0PGzinTWAKat7U5b&#10;2iq2OOEnH60YTPWiJ2pRI+vvTEDgY2pC8J8k/FONwKbXseSelVsaPZUbz8Sqo/FaYQo57Veb4+pX&#10;eqTxUP5Sqqj2bn+pkmun1HFVp4wqas2u/jIg1WLjCsH6Vvh0c6fYox+ITt1qxacTy1XWBHtU9p68&#10;ZxFLIeBJKVApRo7GaSUsfSjtqkTVBcOJEExNEUoqMdKDzDnrReckUGrHSBSe9LNqzFN+bOKFs+rN&#10;I1QxKNmQP71ZOF9RXa3SCDiarDWEzvTuy1RNkuTFVSVmzxsnCWz1Dwrr6LrTuVxMjl3Sc1kfirzC&#10;7JQCEE4B3qL4d8Qk2ryUpfKJER0ppxrxGi7hxTvmKGc1U06PQLLFq7M/1tZQ0rmNUK9Xzun5mrLx&#10;LrKHzypMmqopXMon9qvxxaPP+XlUnSCkR710fWKEHNFkj5q85jO2iaEjrXKA36UZOxqAOQCBnahi&#10;JP61x9q47CcGoQHtOK4YOdq7EbVyRJzUHNB8J/E2/wDD/iK1vLZ4p8tUido7GvpXpHFHA/2h/B9K&#10;dZZRcLa5V3SVlRdYIiVIUCTEEmR+WK+S4MbfpWteCXjZq3hrrbLls+fLnlU2oyhaeoIoMiPq03qH&#10;A/DnB+mXF3dBuy0SPujSLsuGQ2AFhO5MHE95rw59pDxsceTqTtkt5tWpKj+dAWltMgJx0zWj8RcU&#10;azxB4Yu6lwehF1d3bLhQ2tIWpMEKUk5mQJSN8fFeIfE/i6/4o1XzLyyTppShKfuyFKUExvk53muL&#10;k8+E/KXip7XaOpDBwwyzP/wUx2+cW66oqP8AMOarWo6atDpdawSZIqcKjMYrmeRTgDv4djXZtNHM&#10;B4U4sf09P3dSvRMQelaVpes26bBfp5lODYd6zPV9AB5X7XKv+XrU9we6q6SWnQUlOCDWeaRtxTa0&#10;WhiwbTw3f3awApRUU1mweDCCYlRMj3q3cVcRFiy/hrI9B3+Koriyrpj3oxXsXPkTqK9CTzpcVJJz&#10;SJxIBpZSZAnFJnc4pjGJHfO1cE7+3elOvftNCEScVLIFAOABSreU+o5oAmInY4pQJBUR1qEChBz3&#10;ruQkZiT0Bo4R1mRRgiKhAiEknG/WluSAP0oAP9mlIMEfpRIFCfoKNsTnej8oInt0rogQcn3qBC7k&#10;5FGjtXckECetHCfr0gVLIF3oIEzE0qlITiZ70Xk/L3qECIBCgds1a9L1x9xv7qhagggTKjAjeq0l&#10;OBI+JqY0xKbayecUmFuelM9utJNKXZZBuLGnFL7Li4bPMAIInFUXXHh9wWZyVBIFWvVBypKiehxV&#10;J1RS3wlj/M4DH50qSRrTtHtr/s6eA1N6fqWvPNn/AIlzlbJ25R2r6C2bAbZAj615V+xfqWmseHWm&#10;2DSkt3LSAFo7+9eqrd8FAz06Vxszbm2zu46WNJCyhmlU+qJEU2U5BJBxQLugKWLoarFnGwpMTB7V&#10;EahYlaDuR2p2b8cyRMn3pT+I2yAS4tKfdVWpchW2imXumF2UcpCVDeqtrekl+0uLd30rKFICknlk&#10;EYIPQ/tFaXqeqWKWlHnTIMAjMH3qj8Ragw62tKFgGMGaWUKLseRsxHX7RbVw28oKS4pILriByhZg&#10;jmjPKuQZ6GMb1lniLpRvrR4ILUPQX2ublUTEBwAnJHMZIxgfXa9dDan1pWlPluZBSYIJ/EPz9Xyp&#10;VUziHTDc6fcWjqQ+wtJAVjmEyJjoQSCCP0rLtM22mjxlxRw4q9YdebBUfMVk9TOf3rNdUtFNOqSr&#10;BT0NehdU0RQvdWbBU0lq5dS4gJPKn1yg9ZEKRmsu4k0ZF44uQG7lE7fqP2rs4cqlo8/5ODi7M45e&#10;U47707aVzHnIknJHQkdM98j60W6tyytSNuWaRbJXKUk826R710YtdHGnGmPb4pWEkepPKOVRGYP/&#10;AE/Y0ld/8UwtQPIsJDiARvE/9RXLBeZiZMykdh2PwZpFp4l1KFDBUOUHpn1D85/WnK2htAdYCcgy&#10;SCdqbOj+WCJ5k7jr2/0o7w+7PrbHpTuk9SIxQwVA4CTuZO9QUbFHMhXXtRUAmWyY7gjehJgqHLBF&#10;CFgKSROPzqEObH8veT3/AL0Zw8yEx+LvSa/5agRHKOg7UOcmcAnBzUIKOeplMDH7ikDCIG6TTlOU&#10;ECQOgputQBAPToagCR0lcaiwRsrtXsn7OVtf6xcrv2764tW7RCUc1u4UqXPQ+0CvFzL4acYcTKYg&#10;5r2R4D8b2vATCmLxtTltcpSpSkCSkjr+tYvIfGjTiVm/eImnahq/DLvmareOJZT5hbdeKkqjoRXm&#10;e41ZKNQUknJrX+PvHbSbrh+4s9MQ4t59BbK3E8oQD1rz3aPG/wBR55kTGKxOPNWy9PjogvELQ/vy&#10;HXUJyTzVlzJUysoUCCkwRXpO/wBFTfWXIBJiM1lPFPBxbUtxscjg6xg1rwuvxZTlh/uRVGViI2Jq&#10;0cEauzpl+pt30odiFHaapqCthzynBCwcg0/toWUx0INaDKequCeOWLfTzbqUCQZEmkNb19i/vU8q&#10;+UzvNYE3rK7EIcQ6sE/iE1MWnFYQkqW5z9cnNLJWi+E67NE1N1m6eShRSo9+9I3nDlg7ayiCuKyv&#10;U+NXS7LJiKUR4i3arfy4hX+bas0sTLvvIecSaexZhSkKEiao/wDEXW31BKyM9MVI6jrDt6DJMnvU&#10;Qlj1FXU5k1fji4rZnySUnolWNZeR/V0zT7TNZdGoNOOfgHQ1EN2+AaXaHlrBFTJFSi0LF0y6a3rT&#10;C7FXKQpShHL2qihJM461JvyWp70xSkcnb3rJ4uFYk0i3NPm0ECAQRgigKfy70YH/AGKOkR1+K3Gc&#10;ANkfiG1c433396UCeXrQKH1JqEP0RODO9N3MA04cwTTd4yk0aETpnkH7RpnXHwOxNeYbUD+NdPxH&#10;NenPtEmddf22NeYmzGtDtzV0MP60Zp1yFuKjzXAzGKqdyn1Cc1aeKSQ+kdYqrXKoUKuh0Jk0x3Zq&#10;KSM5qSfdBaSI3qOs8lM1IOpHIJOKMgxVEHxBH3dH7010I+tNL8QKIYFN+H1ArHt1qLoEuzRNKPoT&#10;U/bmAIFV/S/wip63JBHt0rKx10P2s05b/SmzZMgU5RtJ3pBkLpyPej9poqAYIowyR3oDCiQQKb3+&#10;WKXH+5pvfGGCAc0rCuyoXhHOYqo8TJJaUetW69MrNVXiJPM0qTWdPZ0O0Y/xAPWqqm+rlVvNW7iN&#10;MLVkVUHx6yN66GM5mRbFrcEpFTenY27VC2vsIqasDmf0oTHgSK5GRRkGPcGimIHQVyFwM9DVBoFp&#10;z2rie5oqVAgH9aIpRnYGdqhBRKoPWjBXqxSUxvXcw70HsKZJNu+n6b0x1Bz0mD+VKtuSMmmd+r+W&#10;aqrY5X3dYfsrjmQswPej3/FD14zyyQTvUXqCj5pER796aTBztVtIX7slqw61qWeZRmhGOvzRUfpR&#10;vcHHc0Sq77AIHU/lXYTGaCZx0NDynaIqAOiRijJmBtiuSInsKGYHWoQEyUk4jegMAHt7V2/tihI2&#10;6+9QCAODvJNKJHKSelEAEz9Yo+BUGDCM9DRwooVIJBpNJzgUqlBWQPoKVugo9ffY94/ds0X2nX1x&#10;y2b7AQnnXyhLilBKTzf05KTI2ioj7XngBc6J4l6zdaJb3F1aBpu5uFAKcQwtwSUlfzO9XD7Jvh9Y&#10;jhm81XUoZWHGEsOrT6UQsLUqOuAK9VcZ8UalbeGtxa/wNq+d1JxTWoXLy58pCkwlxYgkyB6Y9tq+&#10;Y+dr6jn8zB++FRtfKab/APwdyLf2IY/UrPjzcsracKFCFAwoHvSREJINah44+HjvCHE1wpA57VxX&#10;OhxIwUnb61lyh0Fe5+nedj8/x4+Rjemjl5sUsM3CRJ6FqIYuEtPeps/1E7Vc7ZmztWHLlAHMoSSO&#10;lZsVEEQSmOorVfDnSLbiTRrht1Y87lIUVHEVsyOlaBie6Mw1a8N5eOLklJOKZqQDt9DU1xRoC9F1&#10;B1sCWuY8pNQhgGJ96sjJUVyTT2Ikcw+DRVJJz+9KlM+4/WiBAkzmagolkJ79aOgZ6A1yU82+PmjA&#10;DAgfNAgPLBFHSnHx3rkxySfmjJE7jPzUIGSQMmJoeU7TgUZKZPb+9dP4u1FEACYIJ6+9KDJ2g0VO&#10;89qWSnmz+9EICICYOB0o0QRImcVxE7D2zR4xBM0ABCj1SZoCD0FKpEiD1rlJ6bCoETnYzntRw2VE&#10;E7dq4IO8fSjtpCiJxNQgpbWyn3Up6bn4qRvylDSUJGwxFBZoDaMAc7n7UR9QcuOpoNjxIPXDyMgR&#10;lQg1SL94W14SmCEcqtvzq7cRwpaUgZFZ9xA6P4k+kbTFKtmxKke/fBHw64nt+FtN1nQbm3Di20LD&#10;TyiOdJAOCJg16O4B8T9RRfM6XxLYO6Teq9KfNgoWfZQwfzqifZa1ZOo+FPDsAf8AkWiI/wDSB/at&#10;V1e0Yumwl5AIBBEjY9xXFm220z0kIRUVXwX9b4LcpMjfFVvXeJU6ahalAkp6d6V0G7Xc2QQtQUpA&#10;jmHWoLiayD7hCkyDVIUt0U/XPF1xBUi3bUImc53iqvceJVzerTi4UNiUJURPaRWkaTwVpbi/MctU&#10;LWTnnE1bbXh/T7ZjlbtWUpP+VAFXRZGkjJ9K1i8vWlrbL3qMELzH59PbpRNRYvrhsKCZgZBMH5rS&#10;tXbtmEGGwKq11etKlMc36VJSGjH2Znqem3boUhzE9etV24tdSsUltS/Nbz+JMwOg7/76Vq16GnRh&#10;I3qBv9N83PLKeh7VQy9I8+cU6O43xQxeqaQiyuz5VyZ/zJLZV7j/AAyewBNZFxtw8rRNaJclDRVy&#10;kEZnYpM+xOPb2r1ZxdwyL7Tn2vKS4sAqSCkEkxkZ/wBmsW4s0RvWtIannBUkFDx/HAJgz1UkiCep&#10;TTQm4MXJjWSNHnPi/h0W7nmoy2Tkb4iqO62WHBG0z9K27UdPUtp2xu0hNy3hDgAhwdFAf7g71mmv&#10;6SEqWpI5eVUKQU5H/Su1inaPOZ8PEhJ5m+ZJPIvcf5T/ALikbgBCPMBlZn/rXNKLLxTyjlVgg96F&#10;aC55iCMnYjt/81vs5bQ0vkczaHE+qAM+3T+9NwouEKGCMmTTu2V5jamjgkYnrTAFTTmcCoIc+iOR&#10;QODmu5QEz0OwNHWQoGR6ukYim4SGyROJ64qAFFokJ5iT0nuKKmeQo7dzilSCtsgZ5TO/+/akY9QK&#10;T+fWjZBVpZ9YOSBSa4CQSCSDFC0DzHlOc5nahWSqACCJmKACWuLbzeELC68ow3evsrd5CB6kIUhM&#10;9fwuH61pnDHELqtDs1LVKfLAkntisqtlP3Gi3LKVK8hDiXy2D6Ar8IVHeDE1YOFk3F/YllpZ8tpX&#10;5VnyQUlsuhJrou2pcRoUsI83mB7Vd+B7RFyELJmcisqTo5aXCyXCasmjapqmjhPktko7kVVw+BnL&#10;ZuFxpqTbYVyx+dUXi23LDCgshaYwYpBvj7Uk2POqzJMbkyKrmtcbffrZwOAocO6SaP236I8l6Znu&#10;rp/49ZnNHt8RRXSbl4qzBpZhBT0mrTOOVFSwOpNAm1z1oyRtn2mnKAfkDtRZBibPI69qOi0E5EAd&#10;6dKRKc5iiiOpmoQSDAgda7yuUREdaWQCe2KNA3/elIJJA32oygUwqcDpFDE52ntXOGEdBNRkCKue&#10;ZMCk1AgY2pMGVDEilgJx1qtKuhm7ASgACTmjBMCjBIB9+sV0T1M1YKdIH7YohGN5o6UiTiKANmM5&#10;FKQ/RC5mm7wlCqXcG/ekHcoNOIjxz9opca3cZzBrzLaq/wDGhn+qvS/2ilH+OXMdjXmewSTrI/8A&#10;VXQw/qZJ/uK8UmLkT2qrXJJWOs5qz8VEC5HaKq1yAVDoKth0Lk7JCxVJRkmOnan72UbzUfaHlG8Q&#10;O1PAvnxTSGiQXEY5WB3ptw7IcB96dcUQGk9KbcPSCCe9BPWiSWzRtI2HaKsDAOKr2kzyJjpVgayO&#10;tZWWLSH7YwKcNgRvimzJxTpA+KQYXQcUZJjpRE/WjpPT96FEDD4pC9EsmnKSIxSF7BZPagFdlOvh&#10;DipEVV+IP8FRE1ar4fzFdIqsa8kKZVFZ/Z0F0Y9xIBzKzGapzplSvmrpxQnlWvBIqk3KfWT1rdB0&#10;jn5O9jm2yAepqWsFQYzUTa/h22qUsiOYk/rUkNAlFKhO/vXIMk0nzAihaVI2z1qktFknehMbmiDM&#10;4oV53NQZHFeN6JME46zmgkJ9zQBQMTmoTseNEkU0v1Qk4xS7KwBv7U01Ff8ALxvvVQSqX4lyms/W&#10;nF2qXCTvNIb7d6tKmHBHKO1cSIj2ogVy7/rRzmZqAAJihBgb0H6/2owTJEbVCApJyP8ArQkACepo&#10;djM5NdEn2NQh3LzH270dIIG+PeuEbASYrtumO1QgUpzRwDsc+1ARma7O0+1QIZEGQKsPBVmxfcR2&#10;TVxBbK9jsT0qv8sCQN+9TPDD33XWrRyCqHEkgdpFDsKPp14d6XY8McF2lu5b/wDBuaeu4ecU3zJ5&#10;/TH5SfypbTvGix1vhCy1V1wjSnEu2F+y16OYNghtzlOO2BVw8LuLuHdf8F3re9W2wfu/JKsE4xFe&#10;BvFXjgcKWj3Dtjdrcsm3VlM43PtXjMeH7X1vJNNfnFWvevn/AOjs3GXjU/TJTivifh7xE4dvLRT7&#10;iLy2JCW30g5n8SVDcE98/lXmPWbEafeuszIBwakbXiJdpeOOyoFRmRmmGraim/eKwNz2rV4H0x/T&#10;vIn9n9Jbr4f8FOfPHPjXL9kJaJpS9Z1S3s07uKgmNq0rX+HleGtm07bPQVDKQcKqw+A3heNX0651&#10;p8pBbB5Ae3es68UNfcvuIX7UOldvbqKUJnakz+VPyfPj4uF6juRVjUIY3KXfoaXmuM66kruiOc1V&#10;L9tpD6ktH0/O1EUck9zRf6jOK9KopdGRyb7E5mRReXPalDGe9AaIoQnfFCJJmIFcEgHE0eKFEOgE&#10;gEUdserNBuOtCmPr7UxA8yP+tCkR0kiuAJHx3o6RBk5qEOTggjImPmjgkE5+lBAAzQpA5h1+agaD&#10;cvMPUfypQYBFcDk7n5o4VzK3j9KUAUJkQfoaHlA6iNqGYODjvQqCYGJqEACJTGwpVtvmIxMUA3xR&#10;yPR6TBNQg+tv5bbjvRIgfNNmJW9zHGaMtYFqGxgnJo9o1IKo2wCaDLoornEeLoBORIms71ghy/eV&#10;IkqP0rQtfJN6U9pPxWcaoqLtw91TRx0aJuonsj7GX2gtO4P4Oe0ziI6i2zYOlLL7Ft5yVtqMgCDM&#10;pMjbYj3jauJftlcE2luLllWo6hbeZ5ZAtUMrGSDAUuTHKZwBkDevL/2YeDhxXbTfWofsAeUNyQD7&#10;49/2r0xw19nvg+z4ib1JWhq1bVQpPlKu0BwNkbGAkDH+ZfMR0rl5pY45GqPQ+NHJLFGTZ6H8KuIL&#10;Di3SrDV9KuRdaZfsh1l0AifYjcEGQQdiKsHElr5aFKCfyoeC9HTppYZCENhCfwNphKak+IkpLak/&#10;2rNSey5v8il6ddqStMEKBMSmrFaas3ccyUuJJGCE5g0wtdOLiOYDCI5QekdqxvXOD+KOBLy/uOG+&#10;I9SVYPvecqxvG27kMlSjKGAofh5lTEjtO0laY1KVl8411k2Ta1rKuWD6hABP1zWTXPHZF24JKW0k&#10;+pcQKy7jPXPGjifUXba2vmmmG3FczydPCXEpSQI8stEzJ9x1FV/Svsx8ReIV+lXFWrag8whQV5d4&#10;7yhedktNmE9RJyO1NKMXts0QnSpo2yy8VdBdvE2p1mwXcq/+k3coWr8gavmnNnUrUOiVNqyFd6b8&#10;BeCfCXA+ksW2m6UhoojmdcytRiJMQKuFyhFux5baQgAYA2qhquiNp9FF1bTQAQBCh1rG+NdHFo66&#10;8kE2S1nmTy5ZXP4k9kqj1DvB71u2repBJ3rNOLeVtshQ5gpUEHaIqpjxR524t0A3iOdocq0GRAzj&#10;I6Vk3E+mB1QJT5a0j1pyZ269B81u/ESUWzyko/BO0zAqha/pbGo25BV64gLzg1sxTpmTyMKkjBdS&#10;s0+YRkKHUjB3zRENFSA4CQ4JmcQof6ifqD3qd4j0ly3uFcycg/iHWoFtwIeKV5nBHcb498V3cbtH&#10;lcsHFjW4ZLTgdT/m2G4im+othS0riAoSmB+dS91bgKMZkTjb5pn9zF3avoH+OyC4ExMpGV/kAT9K&#10;ssztEYmCnYzNJuJMk0pMKI/pmMULkTI264oldiTKiCpIO46jfr/agUjaDn52pW0Qg3BCj6S25+fI&#10;qP1ik5mBie9QgDe8AgH370Kwcbjqa5A9RG5Ow965bYKgQTjPyKgCR0lpTrF6gEpBaJ5UjeMx+lPe&#10;GH1s+c2hZRsYpDhcpOoEL2KY27mP70Gh/wDDaspsyB6gZqELQxqVxauBQPNGfVT5XEt+43ycyAB2&#10;TTVq3DnzGJo/kBGI6TIpeKIPkcT3xtCySkgiDiol1tb6iVGVH8qd+XAHSKOGjPeaD10S7GTNvB2+&#10;tOksgZiacJagDEV3l9OvtSEEfKGM/EUohtSRO4NKcmcflXAyeo6bUGQJsQCM0TkEzt8Uo4DiMn96&#10;AINREATAxFCojJgZriOTM/8ASgAIMRHxQIBE+9A4n0E/pRkbRQkHY4+KBBglPr7GnaR6ciPaki1y&#10;qn9aVEkQCIpYuxmqCgb4iuKZ3xRsydjQnAyacUJ0GaFJHLnH70modfb86MDg/tUoh+iB3rNNnRCV&#10;U5d3NN3v8M/BoiI8Z/aIM69dds15osTGte016V+0MObXLv2FeabIH+MD52rfi/UzT/YV4rUPvftF&#10;Va5y4I71ZOKgfvY22qtXKjzCRV0Oiqf7D+1wietPWU+gnemNooFAjJIp+hXKkTipOy6JBcUfgHam&#10;3DyiHBFLcULloZ60jw6MpJNRdCyezRNJ/CDVgtzgZqA0k4A9qsLBAiazSG7HzW1OW8RMAU1a2FOm&#10;xiKrGSoWSRilJjFJpFKhO3egEOmQKTussKpURSdymWVUH0FdlP1EQtWN6rOsiWVZmrPqWFqqs6uk&#10;+UuazezoLoyDiv8AEuRjNUW4J5zORV94tb9St96oNyo8/wBdwK3R6Ofk7HVrkDoNxUlbH1Y2nFRd&#10;oJSY/OpG1PrimY0CTxy0CVQKAK9O2DQCJJ61SXC6V8o+lCpUxkdopEGZzBFCo9OtQIClQTReY9a5&#10;X60RO+agOhdtZHv1prfufylZ+lLpIgZjtTLUVgI67UlUw9leuFS6e1J/rRnSPMMYov4R3FOVMDpS&#10;hMz+1E64nNCAZnpUICB129qOPeg/SjDbI396hDth7UZEQexoEjMGYox9AqEAI9Q6Y2o5Ef8AWuJk&#10;UEyD3FQh0SYFCAN81w27HajA4NQgOD9f0qc4Wdba1JsuYgjeoNCM46Uq0stqCgeVQ60BkfSPwH1r&#10;T7nw11hD1uLoIsjyEH8Kt5+cCvDPi84lziG7O0OGM+9eufs4Ns2/hXqNy/coSv7u2sgmCrmwAPzr&#10;xv4urP8A3zv07oS4oAfWvB+M5f8A8/k5f9p2ZV/lLXyUpUnrRrS1Xe3bTDYlS1BMD3NEJmp7gbUr&#10;XSuI7a4vAFISZE7V7jK2oNpbOQu9mu3HEF54bcDfdUKLalIgEb5rAby4VcPuvOKlTqiomtJ8YeOb&#10;fiV62t7Mw22JVy7Gs0QecHB+a879K8eUFPyMsanJ/wDsa/JnBtRh0hAgH6bUSlF4miDPX/SvQmM4&#10;QTNFUkkwM0JxnrXddpmoQL0ANCRgz+VAZnfrQgmJoEBmQelKI99+maKEzk9aODBiKJAxBJ2mjJMZ&#10;Iookg0YEkRUCCQCekClBiNp3mgCMgmfyo4GPYUAhm85pQDEDY0VM0oEgjGDQFOSkEbUHLOZmjpEE&#10;5rjkYH0qBCogKHWlkx9JogbIiTtRwNutQjDOevlyKkLZlfIgRAmZNNLNkvPJHQZqXSJ5QM4mKD6L&#10;8fZQ+JJRqDvKn0g/i+TWfaqyo33KMqWYAFaJxOYubgkEyqBVf4R0ka54haFZr/A9dNgk9fV/0pIu&#10;lZs48mkfQr7KHhn/AALgXTituHVoC1YjJE/616g0jQ27VIUUgGoDwx0NrTtCs2kJASlAGPir+6EB&#10;I6HsK4TfJuT9nqH+KUV0g2mMJT5jpEAYEVE6i4biFCSleUnuDsanH0qtNKSfwqXmqW9ehFw2nZKT&#10;AHtM1baSKErZO2DCfV0gyKc3nD1vqrPKsFKwZStBgg96S091tSEwdwDU5athIkVZoR2Zbq3hnqrK&#10;iNNvmW2cANvNKP6hQn8qb6dwHqto4FXt6wsD+llkp/UmtnctgpskCom9txG21VuC7RYsr6KHcWv3&#10;dso6gVBXyTBn61b9XHKskdqpupvAFXzvVT0aYKyt6yQEZPTHtWVca3AKYJmFTnpitI127/lrPNiK&#10;yDjG8krzmDEH2iqGaooyHim+LT642kmJqqG5LgMA/E1NcVuFYWSAR1E+9VS2dUFcpJP+81fjKMr9&#10;EHxSwh9taQPUJIjeqKvTWb9hwJUlm9QeZAWrlQ7/AMs7A9sxV+1oKDq1HAjp0NUXVIQ4pZYHMNil&#10;RBH9o+a7GCR5ryoXsiUczBfsnwUusOlsBchWCQUwf/T+tJIdNpeNPoTzcigeUf1DqD7ESPrUjqjr&#10;WpMBaUpS802iCZ5wE+nlUf6gOh3jB2qMbWXmlFQHOnBScfWK317OS9aGWpWrVndKbaUVMry2VmTy&#10;naf2PvTflmRNS14hNxZFICStpXmIUfxKQsQsT/yrAIH/ADqqKUlSZ5hEYNMVtHMnleTI5jChj3Sa&#10;QaXKMmcUoFQQROIIojZz1A/vUEOUPLUFCZ/ahcUFkQYmhgls9TGxFEUQEjuDtFQhJaAfLvugUB9d&#10;xTm6T9y18k4JKVRthQ/+aY6Qsfe+Ynp9NxUhxMsi8tnhJlAQFR2P/WoQtlqsRGw7Cl1J51AD/WmF&#10;oQ400ufxAfSn8RGYjpVd06ICWo6Ur5ZTjpQgzGdxXDlEbindMVAdTnrXBEUBTJk/lQkZHeapGAMg&#10;Z6+9JmTGCKXKeYQIopEfSoQJyzv17VykQP8ApRjJVgQKBZI7/NAgSBuY+tB0IkT7UcDmGPpRY9fY&#10;VCBE5O1KBMqTiZoOVM95o6QStPzQfQUO7nTgGQvoRJqNAISfirpd2f8A4U2qP6apqxC1dM9RXO8T&#10;J9xyT9M054ceP8oQUQIk56ChKpAmcb0ZYBEjc7UQwneuiZQCqDI3milZE7k1y5OZgUJAON53piH6&#10;IXN6bvf4as9KXckk03fjy1b7UStHjD7QiyNeuyPevNdoSrWAfevSP2hIOu3ucgGvNlis/wAXH/qN&#10;bsT/ABM0/wBg/FCv+LnsKrFwocwxmrJxQr/ihnNVq5jnHSr4dFc3bJTTk+juKeLEjtUfYmAM1IqM&#10;InejItiys8TSEJovDu6ex2oeJ1hSUjbNF4f/ABJG4oLoRmj6TlI6kVPMGDjNQGkH0j4qfY9MZrMy&#10;2I+ayRGadoMAfFNGqdoV3qsKF0ZzSpEZpJvelcRO3xQoIIOfmiXCoaNGOU4pG7WQwaDCuyp6muHD&#10;vVd1T1NLPtVg1Aczh7VAX8FC42rJezpL9TJ+LhyqV0zWdXKfWYnFaTxg3ClwKze6EOn53rfj6MGR&#10;bHNnHLJEfSntuf5kCmdqo+WT03NOrVUrzTMEeyTSfRneuBk0VSgE75oBjaqS4OFQT2oxVH9zRJUk&#10;bVyjA3gxtQsIBVjvNJqcg7YPWiqWofQUTmBBkkH3FK2wvYshwkZ/OmepL9EE05kRvUdqK98k0Vsj&#10;0iKXBUZzQHKQYMnvQHJmu+uKYpBAmCMd6Ofw5GDQJA5RiaEDI/aoQFIG8570dON/yoARNCBIxv7V&#10;CHAgTAoyj8Yri0JoeWdv0qEYKUyM7d6MmCk9PegAxByRQxE9PagQ7Y7V3eBtQgemeldJIwCKgQwA&#10;TH70YGVYGKM20XTsYqQtNOU5HvVcpUaIYZSN4+z/AMQXF5bfwpx5RZiAknGMgVn3jpoCrDjB6MlZ&#10;JNTng+y5p+quLQrkwCPmrV4hcNnXdSYuVepZETvXh5/j9bjOPtOztfabwfbZ5vVYuJ2SYps5buoT&#10;zLQY71uD/ArLLcrSDHtVb1nhxpDaglI+CK9j9wwvxPhmXKMA7zRAsJ/6VOaloqmFHlGKgn2y0rNW&#10;ppmGeOUHsBUqE1xSREmgCpTk/ShCjG3xFPorCnr29qESNtqKVSfiuT80pAVbmd65MFJPWgUc/NDz&#10;EHqaUgafTRkEkiDn+1E2VilUZz17USBkpkxkHsaMhMTjB9q5MKSTkGjIxg7miEOFEiDuMUI6Z+a4&#10;er84zRgkATOetAgYGQIOZo6FEwB+dEIxzRg0dIwSDv1qUQUScdzXf/NFQSN9zSkQKAACI6UYGU0B&#10;TMA7UIMDAn5qUGhezEIWrm2qQS5/JakwQIJioxCuQEDY9qfokMoSDknrSsvxdlU4pZUh5ROfMAcH&#10;xVf4W1NOgcfaDfOGG2LxpaieieYT+hqz8Tsl4J9XMrl5BHbP+tUPX0BLbTiRhQOfcb0ErVG26dn2&#10;n4F1ND3D9o82QUKbBBB9qslncK1XVGLZBwTzK+Bv/pXj37Ffjq3x3wInQr18fxvR0pbdbJy41shw&#10;d+x7Ee4r1nwdfpYU+8tQ87mgGZ9MCP1n8q4c4vHLiz0cZrJDnEtfFKiw1yj8IGAKyy/eccvg22kq&#10;M7dqveucTtuMlLoClbTUMhzSLdJfKiHFbiKkql0THcVtEUnU3tPSC8vkCcynMVduHtca1O3aWlwL&#10;MTKTg+9Yxx5xSwhp3y1wkSe1QPgp4iOXuq6tp6nSpNoptxuT0Xzcyf0B/wDdSKdSo0PDyg5HqtF2&#10;CO4qO1FxCkk4AqKsdZTd2wWlUSNqZ6lqh5CJ/WtHIxqFshuILlKeblPXpWd65f8AKleYPvVm1y+J&#10;CvV75rM9f1KOcSc1mmzo4kROu6rKFAnbuayriy95uYjJJxVj1zU1SYOKp+phV56MgjJMVR7NHRnW&#10;uN+cpYgwdvY1U3Gjb77TO1aDqljylQIyKp2qWwQCTGO/WtMDHlRVtWcDjIHUkzG9UvU1JTzIKPUk&#10;zzd/arTrDgbUCVSR1FU3VH+ZRE7fnXUwnEzjR5k83M2I5kKET2Eioppf8wHbIB+KmbIl0FxQw0ky&#10;O8Af2FQqglp8giJVv9a6cejg5Ox8n8KVIBKCkiFfJqMdbIcKclYyMU7beFu0kqEiVcyR9P8ArQXq&#10;PWHE5QYUIHQ0wnZGKELHbqaTaTBKVRA2zTt5uTIznY0gyAVwTJ9xtUEYKSJzAEHek3WShwpmJyDS&#10;riAkgA5mYoHFFSQeoxnqKgEK6WQi4CjAIqa4ht0OaW0sCVIdA5j2Kf8AoKgLJfJcNnI9Ywdqs7iP&#10;vOgXKkqkJT5ifoqf7VAjzRXOawZVMYBE96mPLBEgz3qB4bVz2pSCTyKIj9qsLZ/lYHXbtVaV9ivs&#10;OkcoIj4oIB7nvRiojpFcNyYqN+kABYOY/I0ATjtR+sBUGijPQzShOg7g/nXCVZ6GjEmPmiRAP60K&#10;ICsQYH50BHpM5P7UaQRPcd6LuQJ/KpRApkDb2ooBJ2+tKkbxP1opiff4oEE+UUdkgKTXFIMxvQog&#10;KB3+lAhoKbQ3GhJV+IcmDNZzcpLb7gjIVFbFoVkHuFEKifQelZJqbfLfPjqFdq819My8vJz4/hnV&#10;8uP9PHL+BorY4yKLhQneaMpBj5oJzP7V6Y5RyE+oiMUp5BI965MZp4xCgAfzqEP0FLAJpu+IbV8U&#10;4c33ptc/4az7Gm9CJHij7QSirXryPevOGniNZz3r0Z9oIka1fKnvXnLSlc+rz71uxfqZZ/uF4mBF&#10;8CNo61XX1guARVk4nP8AxpE9KrD2HANoq+HQso/kSdgYAM0+Wv0io2zwBFPiTyjtQY8dIr3Epwn5&#10;o/DxhQ3ik+J8hHej8OyrlFRaQr7NG0lMIHvU8yJOc1A6RlAj6VPsmszZb6HrXSKdNgnFM2RTxAik&#10;IhdI6jNLxCe9ItjA6UoTjeiECkLzDJ6042pveD+SetKwrsqd4fWr86hL4YV+lTV6YcPeoa9yFdKx&#10;vcjoLoy7jFMFW3WswvZDqt5BrVuM0yFSO9ZVfnkfV27Vux9GPL2LW0hvIkU7tAAc4Jpnbx5KqdWm&#10;VDp0FMxYIlJxHeuwBH1zRf6BO4rgocuT9KqLhTmHLg/lSc+9CkzAxFEcVI6fAqEAV1nBokc0nc0m&#10;pcnNCHN+nzQ7CG5uU7Gai75UfNP1KwT/ALFRV4r1kfpRBJjbYg96FP4iBvXJE5JihCahWCRAnr2o&#10;R3n2rgDI6j3o+CKhAOajDbfbegCaOMVCAk/n71yRtmu3gnFCBIJ61CBjGQMUAMiBuTXdcbfnR0fi&#10;A6CgELB5oOwpwy0VEdZpNtBcVHTrUxZWv4TFVyl6NeHFydsNZ2URI2qf0/TiYMTQ6Zp5cIhNXvQu&#10;GlvQeQkHrFUSVnYhFRE+F23LG7lKdwKuV9fueS2tYJjB9qKjQFWCUOFBEVJo08X9mr0wTXmsqry0&#10;zZpxKXqeqLc5gBgdKrl4r7wozVq1fSVMqOD+VV91jkURGK7xSkVrUNODiTIql67pHICRtWrfw8PC&#10;DtUFr2iBDasD8qinTK8uLkjI1pKFwRFE5uYkfrUvrViWFEpGQenWouUgYxW2P5HAnHhKggSSY2oC&#10;YxR1GYIopSVUzVdFZ2ST+wFcFQrNGUfTvFFgzvmg1WiBwqSP3pRHpknPSiITJHSlEjfE+1AgsiCg&#10;e9GTAjrSaDBMihBIgCNqARUkRAFckwk96KDyiZ3o0nFQgoFEjaRtRk9jmiJ2EYNKA7iiEPPajzyi&#10;OtJJmDGIpSSR3VtNAhwnmBNGIgjt7dKBCYGSSe1GSBOfw0SHN/iAn4pddwlLjYHeT9DSQIBATSd4&#10;nywhweo7QKUsxvZE646eeZ/r5J+f/mqjrDKV2b39Km3ApAGxSRn8iB+dWTVHlLDydgQFie4NQd6f&#10;MeSiAEuJKYT0P+/3qJGxvR3hV4iX3hVx3pvEenlSvuzkPsJVAfZOFoPyJjsQD0r6zcKcbWWuaLZa&#10;vp9wm4s7tpDzTqDIUhQBB/I18cnGvKueQ4GxNewPsZeJb93o17wTdXH86zCn7FB3LJV60g90KUD8&#10;L7JrN5mLlHmu0a/AzcZfbl0z2rxKNV5Sttr7wzEpeaUMfKSZrBeL9X8RrziAM6brC9L0hI5ShlhC&#10;3HFSZJUtJj4FeluC9QstR0eybuLxgXflhDrRVlKhgyPeJ+tSOocE6SlPnPOstpOeYqFcfhy2megj&#10;l4aaPNtvwvrusWiG7zUbh8EQVKSnmP1AFXngHgVjhZa3GkEOOZWqMn571pjWkaUyf5F3buAbAOCf&#10;ymm9+20yglJSY25TMUeCQXllLRL6Zc8lvgwR+tJ6hfSk5+aqbWvJtLlKSuew71MIvG79sQoEEYNA&#10;qqnZXtfv8KE5rM9dulOFRSK0jXrTkKgqYPWqZf6MHG1rGTPTvVckaYSozi9snH5JG+Ypv/DvLRzK&#10;Sdskir6jSELKvRt3FROs2SWWyAOWf9mkos5WZXxDZpaKlfiNZtxAgNFztH/xWncSkrWQBgbT1Oay&#10;viZ3lUU79c1dBWynI9Gca66S4QDCT3FU7Ubj1HlyfarFrrp84mdz1oeFNAS9d/xC6KChH8xhpwEJ&#10;MbuLOwSkbCZJjEA12sMbR5zyJ0wbnSVaFwjdeegJuXG+WVEhXO4NgP8AlSP/AN+qbcW5ShTjiwk8&#10;oKUEZVmDHtIOasnEuufxi7RHmm2bSFoLkSuTIWoR+Jc82ehSMRVWujzWqCoyv1BWegIj966CVHGk&#10;7YZSf+EP9UwqPec13nw2wlc+Xy8hPaIz+tKto5rJUHAHKQekgwf0pk5BYdBBIlJBHTp/cflRF6F/&#10;8O5S2M5gHv2NNlISm4ST+EmDTphKn2kpIlaD6Z6xSCwS2Fb8u5PftQJdgusqCiCZA6g0iE86SkSY&#10;yZ/Kn1wyWUpkQFJCxOZBG9NCgBcpGD1qAE7dtS1JSBAB2qV0C++6vLtXssvegz0nEfWmlmUi4bJE&#10;jmEmn2s6Qu3IeQkltQAVy7JPT+361CEjwmktlxlYPOiEme4xP6VZbafXJODVO4XvEt3qkuLlSxJJ&#10;65q6NCCFEb0q0wVYcyk/NAEgHJo7iMHHXBpM7YAzSPsgIBAnc9K5XSPmhCSCO1cQM7yalAsLvMn3&#10;ouVCPrR1JzvE0IEA9DUS3QRLlAT7ihCRHv70KuuaBJBJ6kUKogIkYoCAd9zt2rhsTufeujHuOtCi&#10;AKABBnFCAOYdKBSZH7ihCCRHWgQ2Tgx8HhFsKGIO9ZJriI1a6jbnOav2g6w2xoaG+b+jas+1Jfna&#10;g+r/ADKJrzH0/E4ef5Eq06Op5Er8fGiPWmBvkZooBjalVwIj8qSUrlmP1r05ywUmDnA6zSiXTjlP&#10;602WrE0AdA6bUaIfogXTS6P8peJwadKjJnNNbkwwvH9JqCpnh77QL065fp+a88aGefV8Y+a3/wAf&#10;TOv35nvXn/h71auqZ3roYf0Mc/2O4nVN8etVq7J8wdDVi4nJ+/qzVbuCSsR361bDoktsfWR9QEYq&#10;TP4RUdZpIyd+9SKZIAotjIrfExICdqNw/snOaT4pPJyjpS3D+6Z2NTtCezRdIMACp5peRFV/SSYH&#10;xU+wiB3rKy5MfsnanTcimjODTtv8NIyDhBxSu9IAgjr+VLAxioggkYzvSF3/AIRpfcfFIXX+GajC&#10;uyoX4Pmmoe7M4qYvx/MPeYqHuh75FYnqR0Y9Gd8YoMK9qyTURL5HvFbBxg36SRWRauCi4X81sxPR&#10;jy9gME8kYp3ZqleaY26uVoTt1p3Zr/mZq2QsCWEhJ6maIFfU9KEHmFAABAnJqktBPX/WiLOD3o5E&#10;p9utI80qPtUIEVMGcmgPfrtQqIM9AO1JqVkflSpUEK6oJQT3qLfIK81IPr9Pao10yT1PaaYVndAc&#10;x3ruw6nFFBnG/tRon9qggcJjOaEmBtIrk9KGCTUICgFI9t4mjA9frFAkxAzRhnfpUIcgHrtSgySI&#10;2/SikGSP70blnrj3oBBSnriuB7YmhIAjp7UZIBVFQKVsdWTQJggH3qx6Za85TjeoixYBiauGgWYW&#10;tI6d6zs7mCNRLZwjw8bpxA5Zk9q9IeHXhO9qaW0tsFxRGwFZt4aaUly4ZBT1r3z4JaLaWnDyHAhP&#10;nKPqMZoiZsjgjzlx34XOaLp6S9blvtzCszsrIMKdREe1e7PGHRGNT4SuApIDgHpMbV42vNGc0/VX&#10;G1wQqYUNjXGz4V/mIss8fO3B2ZfxKwAtQAqkXLP8wz3rT+KLHlWvHWs81JHluE7V0Ko0RkNEI8sD&#10;rUbrCg60Uin3nbgUwvEFaCYqlx3Zfdoz3iKzBCiBFUd1BbdII69K0vXW0ltQjpWeakgouJiBWvG9&#10;HE8qO7G5MD29qKVAGaCZABE+1FOVf2rU+jngkyBnbuaNPbakxtGd+lKJOZqu7IHnE0ogdTmk42pR&#10;B6CoQVQZG0UdKQQSTg0n0jYk0rHKneagwKTO2aPkUQDMDBNHzG9QgAxn9aVAMSMGigBQ9WR+lKoS&#10;AN5nrQslgpAIzSiVJSPeNqLy9t8UdP61CWADvRgJKaAAg7mDRh2mTRICB653pHWErbYbKDmOYjrS&#10;6BJE/JpHU7thptRfdShIH9R2qDx7K7fEOI5iY7jqRVfugpD+YlCwoE1O6lcBUpThCTyiB0qFukBT&#10;6VRII5SR7UprvREas3Lq17KSYP51Y/D/AIsveCOK9N17T1KF1Yvof5UkjzEEQ42fZQkH5qGeKFvQ&#10;8CW+eFlO4B3P++1NmLn7m8EuKJCQUkd/f9KtrlGmVXxdn1Wt9Z0/i/gXSdd0QhRunELYfAHNyFCy&#10;UqjspIBHQikb/hvjXVNA/idl921BppJDrQuVIdBSJI5FATviCa81fYh8VC+dZ4GuXUlllR1bTys5&#10;g+l9sewKkrAHdZr2IjV2rRqESgkQpSVRXms2NY8jT6Po/wBMl/mPEuFcrMq1Tw442ft7O5ReaZao&#10;ui2ByrWtSAuIJJCRInYT81WNV4Qu2uIUae5r1/cW6SoO3VpyhOOghJInYb/2rYtU13TbNjmcSHVp&#10;wkKM8oAGBVXRqVzq7x8phNqwoEc8ZPeBVDUX0dNwlBcsstf2MauPCXiviLiIN6Vql3aaehQPNdXS&#10;i8sTiAiAMdTHxXqLw+4Zv+GuGLCx1DUnNVvWkQ7dOmSoyTE7mBAk5xTfhfTBbcoQiFblXU1dEpSw&#10;yegT1qxKkcDycyyOo9ENrqedqSJxUJaWCFsu+ZtUxrFyFtiDBqtXmqeShSZ6xvUMy6I5TIRcLAG8&#10;/FVfiwgMqxVk+9phSickVSOLtUQlKkk7CYpaH9mVcU3YQs7kgCsf4kvFKLsAwTO29aJxjqSVrVBE&#10;wTiso1t129uCy2UkzkqVCU+5+P8Ac1qxQtmfyMnGJDWuijULrz3Uh8jmKGDlI/53P+XsBknqBmi8&#10;Uami2tvuKSXUhUurWBLudtoCZxAxuOhA5zWEWVibSzdW8lSypy5KOXzCOw7bAdB8yahP8VRWpYK1&#10;LCW2py6tR5cnsJMntPeu7jSSPLZ5OTIu8cU2hSlEG4dVKlkbHMn9RUOsocD4RPIPwc24EgZpzqj6&#10;XXXCFBwTypUnYzkkfT96bWRSFlB2KSkj/fxV5hY4tSPMQlRPKoFKiO5T/YkflTVwhXmQPSQP0p0w&#10;vku7ZRV/WVbfFN3xyquhAADnpzvmpRBO2dCX0KIlKSQY/Knd02G8bz196bWZSp8EmEpyfipq/tVr&#10;YXJjlAM9z/uajCiIU4V24kmUiIpuFyNsZxRy7KSBiY+tJgBInESKgBe1IQqQrY4/sKt1lDtv5L0k&#10;LHLncHp8xVOaHMgqnl+m1WTRL8XaQ04SFtwOYbkUCMg9QYc0nUBCYEkT3g5FW3Q9XTdMBJO39X9j&#10;70x4gs23bNl1SecpcME+/wC9QQW9pd3HLyAGFJOBQvdB9GjJVIBmaEJgmOuTUFpOrh5KULXk4B/t&#10;U6kggE5oasrZ3XOaDlgkj4zQhUz1FckfM0WAAifeimUnOfYClAOm3vXH/c1P5IJn1E4xQRmSZoxS&#10;BBmgMCRVbHCEda6OuN9hQkFXQ1wEZzQIFAxHWhTscT9a6BmdxXTA3pWQuPDnDr13pnmcxhW1VbVW&#10;FWl860v8STmtU8PlFWgRuBtWbcXtlrWnydyZFec8fO35soejpZMf9CMiDfMJmaaqWVRGxFPW7dy6&#10;UOVM0+teG3nVSolKdsDevQOcY9nPUXLogfVIATPQURxC0p9SSK0PT+D2wn1gk94rf/AbwN4a17Sn&#10;NW1m0b1FalltDLwlKQOsd6zy8qMS9YJVbPrIo7zTS9/8uv8A9Jp0sZppfYtnT/yn9q2GRI8J+PKp&#10;1vUSdpNYJw6qNXViK3bx9WU6zqMbSawXholWqrNdDH+hkl+4XiZQOoKPUdKrr6pdT81YOI86g5Vd&#10;uMvD9Iq6L0B9ktZH0/tT3mISIphZH0idqfkEI2pZOhkVnileU436Utw+QSkDb9Ka8UfjSJzTrh5O&#10;Eml3Qr7NE0giAan2dusVX9JH8sT2qfYMZmqWMPmTmZzT1sTBpkyZNOmiY3FKMhwkj/rSwVjFIJE5&#10;pWZqDAg5pG8wwfalhEYpC7P8kzmlsK7KjqBl1X7VEP7npUvqWHOneom4PSsT7OnHopXF7YLajWNa&#10;2nluVfM1tnFSJt1CsX4hbh9Rkdq2YmZMwxaMN07sDKid4pkyTyHtTqyw5HSr2UR7JgHHTNFB6gx7&#10;V0jl7fFcMTFUF4qACDjcUgr0qJGcxSpwikHBB3nNQgRRpJa5xtQqOaTUT81CDd9Uj5plzST1PtS9&#10;wqTTZO8zvUEYokzNGnfM0CRjfNGSnuBUACMpxvRx6sH6iix3owEZ61CHcxFKJiBPWixINKYHtioC&#10;tnEnc0dOBk/E0VKiSMZo3NJImgEHM/2pS3HMvv7ikie2/wCdK25hYoPosh2T2mtgkZmavXDzSQpI&#10;iqTpYyner7oA5eU9qoPQY/1Nw8NglD7O3SvZfhZq5t7RASrBAkdK8TcD3QZcbM7EV6c8POIORtsB&#10;VAzZo2jWvEnWQrRFJWoBMTXlnWbxN5q6kt5Sic963bjvUPvWhnMiK8/oRGouHvNYMsayJi4UuNFN&#10;4pZlxZIrLte9C1RWt8WAJKqyLiJf8xda+zVBFd80heaVeUFNU0Ss+ZB705MFs5oVZeypa62PV+1Z&#10;5q8ByfetE4iVhRBrOtUVLpHvTwVHL8l6GAKTHY7UEfnRlN9ZH1oFEEjNal8M5h0wR196GYHvvQSC&#10;rFDyiffpVbeyCreaPsrHX3pNs8vSKOBJkfmabtEF0pg42o3KetFQkgRgijpgnaKNWGzgKMAPj5oW&#10;zB3J+aPiTjNLWgN0GAxt+dHTCJBpMEBUUoFETNBpAFQJnFGSMEmk0zzE9KVkEQKUNAx7iPiuIn2k&#10;964k9aVxyJAwZiYo9DCws/u2lO3zu6j5bCAcrV1PwKr9no6m1m4eVzuqPMVKz+VWS6vm7i8+4oAL&#10;dm2lEn/McqNM3PUSOX0gVKLb4ogNdteZPmokmTzA5n3qs8ylqUn/ADH8jV6vmUrt1pOyhBqmXTX3&#10;W5UlWAoSMVB4ysi7xuVBxGzgIKSMg1GOJS5KcBaYMnY4x/b8qm7hiWVCCCFSOlRDzRMq6xkgfpTx&#10;JI0f7Nmqf92/Hvw+vVlKmHNWas3ROC2//JUCO0OHFfUHiLw9Uw+sWpWlkklKQZ5R2r5B8L6wvQOI&#10;NJ1JJg2d6xcpJ7ocSoH9K+7zDDN6ylZAUhYCge4Imub5sE2jt/Ts88SfF0ed3OCHPM9QCukkSamd&#10;O4VDMekk9z2ra3uHbVckITPxUNqGmNW/4QB7VzeFHXl5Msv7Oyq2dim2RsBTTVLyG+QHA3E1Laqt&#10;NrbnOx6dapepXhUvJjM0oFsaazqBSkkHYQKo2oauC6rmVtmnfFGtoYZPqE9Pesz1DiEc5hQwe9Ky&#10;1Itt1xAG2lQoz7Gs94o1/wAzzPUCaZ6pxOkIV6tvfeqHrevebzevHzTRi2wOSjsiuIdRClrUTtM/&#10;HxWe6pcqU1cIQrCoSokYII/D/rU/qepc/Pvtj/X8qrTwNwAkLBJHMokYSncqP6mupijxWzi+RPm9&#10;ECp0/dVL58qHKT3AIn4yI+lNbx5ywZcn+W8pPl8vVtJTkR3KSPgK7mp51hx5TDqQlAAAbSRjGSoj&#10;2x8mq/q7R+8FwIIbTJHP+I9ifc4Nb4SRy5wdFfe5gogmIwfnc/6fSj6ayfP8yByyESdgVY/aT9KF&#10;y3hBnKic9zT3T7ZS2FYwOgxsDn8q1IwtbG4SS+2TjlxBM5ikXikW61FHqccwucDlSCR9edJ+lPlt&#10;gr5jJByAD1pO+HnBlpKAAhPTckgb/QD8qjBQ105rmuEI5OcqI9I6e59qtGoNFuzcQpSdwcDcRSPC&#10;+kpSXLhSVOmfKCgDyAkTAPUj9D1pzxHMhtRSFgDmSMx+X0FKMlopj6AhxR7HGdqIQEpIjMiO9OLp&#10;BU4qRsKQQOYiMSdu9EVji1b53Ej8QOIFKW7y7N1txJknChG8dKPYnlvERP4hiKcalbcibqBAQsrT&#10;IyU8xH7EUGFFjUkX+jLhQ2JBHQiD8bU3u7I6zo7NwVczymwSr3AjNJcPXHMx5SyQ06CSOiZJj/ft&#10;UxpLSWUXNkY/kExHVKsiqpdk7RT7FbjL3lHK0HHN1q16XqCX0AKwR3qH4j00slN02nlUDmOlFtrg&#10;pLT4GSPWIxNO0IW6ZHSPajATgTSNs8HWkkCnSRiq1vsAnBTXBO/UmlIB7n3oFDEDJ7U1WK5UFAmK&#10;IRnalQI/1rlbxEUXENiREpEfpQcuJmaNIJ7fNDHpO0mqxhuZnODXc0+3xQqHNg1yUbA5J2pSGu+F&#10;w87QFJ3M71XuJeHDqXE6UFHpUc1bfCqznTG2Ugla1AADeSa9++Fn2NOG7PRrfVOIbQalq1w2FqDh&#10;PI1P9IH968vg8fJLzpSj0dWWRLAkz5/2/A1uzaAqQkQJx0qMSxasKKQBIO9euPtf+EOn+HmjMaho&#10;7Qs0uLDSm0jBkYrydplkAsrWnzVndSthXa+zLlTKVkjWhZD7QCUhsEfFX7w88RtT4Ot3Gre3Rd2q&#10;zzBtRjlPtWb6ypbaDyqSI6Jpjp/E9zp6QndI61Y8ERfu2fcRzJppqB/4Vz2Sf2pyrfemmoH/AIV3&#10;/wBB/atbMCPBXj25Or6hJ/qNYRw0Y1Ndbj4751rUeuTWGcNn/wASPztXQx/oZJbmF4iP/iC5qu3R&#10;/mgVYeIf/vByq9cyXhirI9Cy7JWxOBmpFS5R/ao2yxEmnylQmZpZdjxKtxMRzD96ecOmEopjxOQt&#10;5Pz0p9w/ASnej6Fa2aJpP4EkbVPNZGagNI/AkbVPtDEVQy30O2QZqQaG1MWd980+QRE0tipCyUyK&#10;MDikwqDvSiBIJoMcMDSN2JaNLfG1IXkho0oV2VLUxLhI6VDXCoHx3qX1BXrNQ755hFYpdnSirRWu&#10;JEc9qvvEisX4nTDyuwNbZr6Zt1fFYzxS3Ditya04mZ8pBW5JTO1PLIw6OnSDTK3O+Ip7aD+aD7d6&#10;1Pozw7JMk9ZkUIMn2NFUfbAxXNnEnaqS4UnlNJvKkycfvRpz/qKI4AKhBuV/n/eknFxNHURvSDqv&#10;ScVCWMn1c6v7RRUyT/euXKl0CffPaoVsUTvv9aVGEiJV70mgClfioQFKRmaOdifeipx1IHWjbkj9&#10;qgQRG+1GBE9vigER2oT22JoEOTM70Ypyf9zQBMEbYzRx+IQM9KgKA5SCKVbPqE7e1AR3xihBz1qD&#10;R0yf0pcFMxNXzQnAAms4057lWncVddEuxiDVD0zvYZcomucLXhbWnNb3wDqpIb9XavM+hX/KU5rZ&#10;eA9ZCVIBVtQok1aN34i1AO6GQTOKx03AF4ok9TV71PVEvaOoA9Kyy5vki7Md6yZtyRXiVWRfF1yA&#10;FQc1kOuuc61ma0Piu9CisT7Vl2s3HrVmr0jXFEO46G1E9qTXqHKnqOlNblajPSoq8u/LET+tT2NL&#10;oa69eeZImKo98rmemanNUuiqcj86rzpClk1bFfBx/IluhFW460IA2jNCMT296EJxnen2zCAfSK47&#10;UYIx+lGSgGjxIAkEnFLNoiJxRUJ5R3+lKpMgHNFIgoPb9aMB6PnvRMkCD9KMlJAM017IHkJ9sUZS&#10;goiQe2aSCSVDtSqRBg7d6rYQwRtMEe9KICT7/FFSmVFXejBJJ3AoUyCgCQQnaMmlIzA7UQCMmjkx&#10;jqaBLOCeY4+tHBJIO5G1ADIzHxSnMkYKenQ09BEbdHk63cEiEXDYUg91AQR+1OVCTJxI605YbYvF&#10;NocTycplKxukxFPH9IdtYIAcaVBC0mf0o8Q2MGtMDzSnlxywr6kR/rVN4qtCb1AbTBkR9a0UWy7f&#10;T3HnTyMJVlSyAPjP7VWrbR167qStQcaULFtfKgrEFUTkDrvNBxGToobrSkLcbWIUkkGe9Rlw3goi&#10;JkyM1fOLeHvIuFONK8xO4UBvVMu2SFAEkHOTTJJFjdoiVN8oUDBBEH2r7I/ZD8T2fFrwH4b1NVyl&#10;3UrJhOm6gkHKX2QEkq91J5F/++vjw9bEoVgBMda9B/Yw+0KrwN42estRdUOEtZCU3oAn7u6meR8D&#10;sJIVG4M7gVR5GPnDRq8XIoSp+z6yPXaWxkwBUJqt8gpUeaBGSaZjXrPUrFm8tbpt9h9AcbdaWFtu&#10;JIkKSRggjrVU4m4hbZaUgLlRBMCuHJtaPRRjeyP4k11srUEq296zniLidFshfrzvvUVxdxd5DioX&#10;ntWVcQa1e6utaW0qgjoCap7NVUH4m4xVeurQhUpEiSapV9rZSD6sHqKXXo924OQNrPU4qOvOHnwO&#10;Z0gGPwinSSA2/RA6lrS3D1E1A3Tr1x3A32zVjurFLUgNlUdSKZHSlukFKd+wmrlJIzSjJ9lbumfM&#10;tvKnlW5JWpRwUyOVP1IJ+BSTumeWy55SVKCyEkkeoj4+R+1Wa80VxFu2+okoQ4kOGOhlI/U1aNN4&#10;eQoLKgvCgHFcnNySmZgdIOe1W/d1ooWDezN9R0ZaWLZaU+WkBKlJKpwTEH61Wdc04O3DiTKCFJJE&#10;T6TMGBnp+ladxI7Z6GH213BW2EzzJhcTtnpPb/pWTatrj2pXBDaS0lMIg7kE7SAMTP1JrTgbk7Mn&#10;kKMFRDvsANpQlH89SlFSSf8ADSnaexJn3wNqfM2httNUIAcWmEqV9M/vT6x01t5DagAt9SuQJjYR&#10;gn64pPVVoZU6lIK7a1bLfmtplKlkGEz9D9BXVTOJJEaiySm4dZV+NIDgBE8qSAU/pSjmmJW+eSFI&#10;/wA5STGOopxplkXrV+7eauCFhATypBWoqMFXLvAHXA96nGX029u2h9sNQCsJKSVLzAkn+0D53qA6&#10;Q39FhYJS1lxKf/cBtPSB/vvVbu0lKlOOHmSTIk7/APSrUthxbq3uXmdUkGAMkdMVB682h0ehIlGD&#10;y5zgf2NQUqiipbiic9sZFJoYI/EADgDvUg0wAlSjMZgEUZi281sriUoVBAH1/wB/FGwDZBKLs+WM&#10;jAjvHSrJqbLTlitaZUvkhROd/wDYqC09r7xecwgJSCrvn2qyGzUm1cQcLEYmfypQEVw8kO26QSCU&#10;rKVR0kY/Wpfz/u2psrMy4ny1yOvSobRlFm61FhSclKHAfhX/AFqc1u383TStCR5wIWCPYkR+UUH0&#10;BPY91C2+821w3v6JM/WqhpqIX5ZKeVQ2HXp+4q6tPB5vnEn0TBqmo/k3UAGUqWM/INROwdFm0RXO&#10;yROxipJKQM9TvUVw4Q6w4qTHNHbpU2gDl+e9I1sWwgRAzgDqK7YkTNHVmMbmi/SnSoRqwCI237UR&#10;QIzFHMjvQc2N81GETEAZB7ZoqvTA/WlSOXODNJKVzGcUH0H2EMGlLZsuOBIBOZpJKFuuBKEyr2qz&#10;8PcNOPqStXpR1PSqZNRVsdJt0jWPAIEcY8OsPgeUq/Zk+3MK+xNo+ymza5SOXlG1fHzhpCdGTbPs&#10;OeW8ysOIUDBkda9S6N9tw6bozVvqOmuuXTaOUuNLHKqPmseLLBSa+TTLDJpDv/tDtfKrTh/S2SOR&#10;xxbjg64Aj9zXiDU9X/g1pITKuk1onjB4vX/i/wASfxC6R5DDPpZZBnlHc+9ZvxVobl5pxdBOBNau&#10;XJlfFxVFJveNVXF0W3XUpzHKKnNHtRqIEK3rHNetHbTVFkk5Vg1q3hSLi9Q2lc8sxmrGio+76qZ3&#10;iuVhZJwEk07JMUy1L/yT3shX7UBEjwF47rCtZ1Pr6jWI8NidSV/etq8eP/vW/PQrNYrwzBv1E1vx&#10;/oY5P8xDX5/iDnb2qAeVFykmp3XlA37hJmq/cn/iB1zVsFokuyYtlDHanij6JphZCQO1PF8wTjFL&#10;IKKvxIoFxJ9/yqQ4fIVywai+I/8AGTjFSfDsQjtTdIns0TRyfLHtU6wSag9KT6cVOspET1rOxrHz&#10;Gw708bNM2RtinaMfFIFCwnEYpRJJ26UUD00dAj4qMYPsimt3/gqNOd6QuUy0o0oV2U/UT6yKiXxg&#10;4qX1IQ6elRbwgSTgVil2dOK0V/WU8zC/2rHuLUBLizkVsurAKYX7isg4vR/MVvNaMWmZ8hTWSQv5&#10;qRtsLBqORhcU9YXkR/pWt9GaPZJFXMN/zrkmOxpIKJQDEUQrPN1P9qpLh1zg75oFrx8+1IgwBQFe&#10;+Y96hArgGc00uHOX8qcrWADio+4ckkdKgGJE5mhB9X9qKFA4jAoZ5R796ggqnt+1KoMidsUggyf7&#10;0uMjfIqEDogYAPwaECD70CcTn5zQnJxUIcJEDr1pZInb5FESOUwaOgGCOk0Ag/1ZGfij80Awciin&#10;JrhknIE9KgQ4ggZ/OuHYDO1FVg96USmMVCCtu5yq3irNo96UqSSaqswZH6U/srry1CTikkvZu8fJ&#10;xdM1TR9QACTO1aJw1rxtlphUViOl6mEhOatWna2W49UVWdX9to9EK4uDmmlPmZjaapNxr6TcqPP1&#10;qntcSq8gjmO1RS9TUpyeaZPes+TtCxjRZde1MOlUGZqg6ncBa4mfen+o6nKSCZqqXt/6yZq1GlaH&#10;T5HlnMmqnqtwApQBxT681SEwN6rOoPqVkEmgirLNJDO7dK1byDTOMHGaO4efNFKO/WtEDgZHchFQ&#10;hXt70J/D70ZwcsE596KM/So9MqOmdvrR0gfQ0VIn60aI6UysgfqMUqgZMwRSaRPSaOhQ+vamIHG9&#10;KBUiIpOeU96OMCgnZOjo6z+dHQOYUUJMz0pRA5fb+9LWxvQonBxv+1DAKtq5PqGBFHAiZzRYoZCZ&#10;6TRwmCCaTSspVtilokDaKC2EEp3gAzRkgFOYooMJ7UIwIz8Uz0QOh0NkA5mpJm6Pl8qXd/6VGaje&#10;Wc79MUdCYKTn5A2oLZCR9PnNLfNusjZXlhZH0JiuS4lS1utJJSDkECSPgU0KA6lZBMkfhqPVxA1p&#10;twUOIKm/wkNqAUSe04270skPHeiSdSi4UomCmCOXt7zVH1m1t3dSDTIHORhAyZqQ1O80rUV+ai81&#10;AIUifu5QlKkn6Ez81EIvmypTWk2jgK1HmW4oLcPyoABI/wBzSFyjRGX1ulDikDKW/SpZ/wA3aaaW&#10;yQl0p2M45sQJ/wB/lU8/opCEu3DgCUg8qUjBgSVH23+f2YO6eU6s2lTYWiE8wXsUqAkn6VYpa2RK&#10;jT/DTx04z8KmPuOlautemKUsHTL1HnMtqGTyiQUGcHlIq06t9s7i8WDXm6No6rh/nBcQp0BEGMpK&#10;j37jrWQ+SW7u1UvmIDyUuFWSqNz8kfrUHxUyLS7eaICC3ONyDzT+xFUPFCb/ACRrXkZMcfxZPcQe&#10;PnGvEyVqe1dNglRPMixZDf8A+8ZUPzqvjiDV9UaSi91fUbpK1wpLt04pJB3wTHaq5yhTBIHqUdyM&#10;zU1pDPqaOSAknbr/AL/erlihFUkZnnyTe5HpH7MfE3/ebhe/4fu3VL1DRV/yys5VbLJ5P/zVBSfg&#10;prRdW4fPq9Geprzl9lvU16b42Wdt6vL1C3ubJ09I5C6n5y1Xs3UtPaSyVuKShB3KoA+tcDzIcMtx&#10;9np/ByOeL8vRiV7oPrgJ+vQUppnDPnvSoBKE4KjtNaBqGjWwQl0uNFHQpWCCI3mahLjUtPZt7gua&#10;g2w2wCVpYPmOHrCUgEkkAiYMA98jKrZ0G0VnUtMZfuH9Kkcl00tIgkr6D8IG+SQSRsdutMvNda0k&#10;rZceSLpSQl5i5KChBTy8ylcuCZiE5OVGRIIkPEDjyza01X3W4QwtCipSWHIXAMSpUkwZymABI9Su&#10;U1iWq8WDWXyhttDCE+pOSeZXQFR2kmce01uwYXPb6Od5Hkxx6XY84z4hRd3KlLWq6fIHM4VcqEmI&#10;PKgYAknb86r+k2rV1BedWW3HedxSE5SlCSrmGe5P/wCbUZqDC3lIcS5zId5+QqSQCU/iQcfiGAR7&#10;g7GakNGUWW0eeP5aLdYiZklY9OD2Kv1rtQxqCo83kyuctlltUtaYyXi4pJUohBKeVQk4TAJ2FQ+q&#10;XDSUNNtWzt0EStIcX6JVEnkTEnA7mhvNUbCkuOIS9yyoIJhNO/8AvRY3Sm2rvQ7Z0JSIdU46mI6E&#10;JUIH96sFaTEHNSuk6K6ESm5df3ZT5RAwMkZwZ3PUUyaIbY8yQ64kgnlmASJgA9u574mpzU9TdunO&#10;TTdLQCoylbQDvl4yrYlME/iMxPQ1Wrm4dDqlOXC7t5aYKlLKoA2TP0FMVsnU3qk2P3l5woJVHmFc&#10;KUBuB1MVFX8lhTpQEpM9Nyf+lLsWKnm2L6+Xycyi3bNpA5UjJk4AAE9ZJOTOaYcV6xbXXLb2aipp&#10;v0pUCZc7qM/6VBX/ACR6HgtCkJ9S4OOkQD/Y0/sEeRwxqJPKS4+xyzmPQ6DH/wCcPyFRFghSeWAo&#10;rcPIlKElSiSdhGZxECp7Vmf4dprNosFFxzlamxukbCfeo9AirGejWwSuVBKQojJMCBUw7qlp5obS&#10;8DkAlJn9/mq45ZXb7SHFocbYmAoCEn2nvml2tGQi2DkcysRO5NJyQHFhLv8A4TXCY/luJKfkGD/p&#10;VvtwH1pOFIjlIO09ap2qMm3ctkqVzBBEncZxVs0J5K7Fo8wKkiVDGSN6E3UWCK/JDgNeVztoBAiJ&#10;qm3ig3qLywZ9R+hjP7Vd3lQjzAOX+1UdCFXmoLQnIccwaXF+qDP9mWvh9jydPbMQV+o1LpTiCcUk&#10;w0GG0oGyRApeZGe/WrGyhhSnp7UVSsd80cknaD70RRAURvRIFUOcxtG9E2Mb5iaOTIj33rjA96hA&#10;hMzvSHLzGB16Uoo49u00rbgcwgkqquTGQ40tvlf9Uidz2q4t6s1a2YbQcgbiqwynkAAErJpRSSCE&#10;5KjWPJ+RqguOyw2PE71y8ESoJTgQas7brlwgKMxG1QPC+ipCQtxOSe1Wu6dZYtjEJgYmsccX5WbH&#10;kqJUL2+Njd5MJJqct9Vb1DTygqAMbVWNcb++O4VMZxQ6Sw8mANj+lb2+KMq/IiNd4SZvLnzcLMzA&#10;FXjgHSW7NDY5AgD6UFtYcxBMe81adDt2yUoSgcvUnrWR+RujQsCaPsEoTTS+P/Du4/pNOyKZahH3&#10;Z6P8h/auiclHz/8AHRQVqOpCf/qGsV4X/wDPrMVr3ji7Op6iJ/8AqGsg4WEX6ycDNdGH6GR/uNNb&#10;P/Hu/NQD8G57RU9rhH3935NQDySu6SlOVEwKsh0R9kvZHA6RT9Z5kR06VM2fhxqydI/iCm4aA5qh&#10;1jkBBwR0qtyXobi4op3Epm4TipXhz+iIFRPExi5T81LcNR6TOZo9oBomlKlAipxlU7yKg9JwgVOs&#10;CU7ZFUseh6yYjFPGjOCfamTBBIHSnrQn4pQRHKJjcUoiiMpmjmUk0tjnKxSF1/hHOKWyUzSF2IYP&#10;v3qMK7KhqKv5pqMuMJNSOo5cOajLiADM1gl2dSHRD34JZOfasp4uaIWsiQdq1e89QPSs14vayvG9&#10;XY+yrIjNVSlwjenTavWJ77imlwOVxWDvvSzDgUBmt/o5/skUrlBoiFer37UQrCUz3ojTh543PcVT&#10;RoHs+gYpBxXKTmlCscpikSOYigQKtXpPWmLqjzTOakS2OUg5NMLpPKrAjNQDEj2P50YHmGxpJKhn&#10;NHC4Ht3otULVCqMR0pZCoO5gUik0ukz1oEFE5SPzoycnMmipkCTt3rp96hBXr70KSZg4FFBgxmRX&#10;Hfv80Aihx7UBV7daEnMd6FKBODBqAd+jkpkxiaWAiBSMHmzvS3SYqEiAc+1HQeWfzFFUYzXDI+DU&#10;HT2SFpelvBOO1TlrqpBHqqqiU0qi5Ug461VKNHQw560y9M6yQmJ+KEax75+ap7OoEHJIpUX5jeKo&#10;mdGORPZYb3VOfrUFeXvmTBppcXpPUmmL1wSYmJzUWySyJIcqeEEnc0la2ovrlYJkJzFNPMUr+qKs&#10;nAujL1O9dKc8o2qrNJYsbkznPLzlSK9rWnizKSnHN0qOGUirb4gaYvTbtpC8cw2qpH0p3/Kn8TKs&#10;mJTXsyZY1NoItPSuCAKOAT9KFQgGtqSeyoTJjG9F3O0+9C6M7UISPrStkDpOPehAjI60DaMT2o5E&#10;Z7UXtBOAJgn4pSTygUVCoOU+8UoYO3SpEDDJHx+dKT9aSAiI60dJAkDNF6JQqnqenQUdJ3HWkRIm&#10;MiaVFJH4IKjcxn2o0SIyR80mBBz0pUEET1FFNJ0AHkIG+aFKZJn6UZIkExJoUnlI6gU1IewZMx/8&#10;0oMJwPyop5QQdu1KH1pSQCADUFFbNQauW5QFjqlWxBpDVNEZuU3BQUquE58k7qSNyMZpds5mMpnM&#10;5INH1WyW4lh9t0h5syhxO4PtVcuy6HZRH1vMKbaNqyrCUFL7fOBjqDIIn27UrY6tdPIFqA64qcMN&#10;WyLZoHbCUpmfdR+lXJKbfWEBDrrLd6kfy3En+W6TuFHdtW+IgkdKr16i6QVNlXlEDBSwAY/vUSs0&#10;MSPloR/PUi4f3S2gS2hXc/5oxAH67VD3yjcebyIKm0BKlvBMAdMnuYx8U/btEPWwHJcvOqAIbSlL&#10;YX/6lQY/IUR3SrvUPLU+zb2jDWWrdpzmIMRKj/mxuc/FOlQvY70q1++FgqEqKkrAUMAiZ/P+1Vvj&#10;ZxC729DPqaL3K2qfxIQkICveeWSavNm0rRNEur0oP3hseQz6MC4UQUpzn0g8xkdKz3iZ1JvEWyVf&#10;ybdPIV9zNCHZJOokMVAWwCT64kA9+n96ntNZ+7WjSlpKkkcxHU4/v/aoWzbS9eJUv0JSedXYbwKv&#10;djYoaZQ68hRWpQRGABAz+Xb5q2TpFWNWye8ImWuHOKdCukh9u5+8pUu4UoLSnm9MhA5T+FStlE/F&#10;eiL3xJt1B5CuZ1TZSCGX2EuKIg55nFwCIwEfUViGmWyfuK4WU3IISGBztkJkQZCgrP0G2akPvOqO&#10;JdU1ePt29uoJUq4ClobJ3wevsDWCeBZXbOri8h4U0i5cTaw/q1s47ptqbYDmU247K1uHp6khKZmc&#10;SNxnFYrxFxHfIcCLtx1otmeVpwAhQG+6gnPbON6k+IeK3XG3GxqX3vlTDgYc5UjeSQD+8Gs81bX7&#10;i4Vzm4fWUiBzvKVA7SSathhUeirJ5Ep9jC5fdcuVuc5cVzKy56yZmZnfem621NsuHlPlKSNu42pG&#10;4v1rWDBoVXDnmoKM7A834a0KPwZOdi6H5cUl9sLC1AKcSmCtI2k9FDosZiQeYGKdKKUNeklRUD6/&#10;8/z711u628pAWysrkEqBJSB/mUYJA94gdaXVpZNslbTvOoEocbcRPKf6fWmRt1Vy/Wi7K13sjEB6&#10;9UoCVAAGRmMiakTY3a+XyrdKYIhbi0b9zJwRTJ156xgut8rSlkCB6FH2IwaBeqrKQhCuURMe9Qe6&#10;LU3p6HLVNsq9SthBlxpDv4//AFHqPYUwuPI025U6y03cSiW2k5HsVTn/ANoBnckVFtamt1pSeZSk&#10;xlKd65q/tJjyVOlX4i45j9BQSdk5IZXl0++55z4lKpCCoQkZyEjYAGcDApozbG8vISnMz7CpDU71&#10;q+WtayorJgKU6pWO2Tge3Su0spLhSkFIwVEftTO0hG7Ze+EmNO0NDV04htx9EqLrx9KMRjPzn3NF&#10;XYWusXzl2hlaGlKJQVmVO9JiBA6DA9o2pjpVuvWdVTaOIcLSEl7ymgFLXAn0gnJmMdBJ2FalbcBu&#10;ot7C5tnGGvMlLzNwsfy1iYBUMEERkbViyTrs1QhfRT7ew+6tOJ8hL6I5VNFQOD7STtUNreiJ0y3D&#10;zbaiy4sEhKuYN4/bb4/bYbnw8Ysm2ry4u1sOobQ0t9LcJUBj1H4jNQmq8MvWyQ60Q9aKPKry956T&#10;7YrKsrTsueLkjCOIFFxLzoII5U/h6GZ/tUnbq+7IJaQeRaQcd/8Af7VK+IXCblhYrv7Vs/dyB94Y&#10;SgygT/iAdp37b9cVS419T1sWrRlS0j/6p2H0FboyWWGjBKLxy2TGs62m101CEuczqxEA7fNdwnpi&#10;i2btxJTIhIP71F8N6I5qtx590SW0HYmrwloNJCUgACBAqyC/GijI92GUmTI+lGCTvFG5MCjGUoxR&#10;q1sztDefVvFEUAMgZo6gZNFIkzJpwLYUbftFEJjelMGR0jtRC2SQkAlR2AG9BukMkwoBURAn2in1&#10;valOY9Z6dqltO0HyLfzHsrImO1FulN26p3PSsbny0jXGNK2HaZTbt/5lmnunad6vNc37Gk9Ktl3K&#10;0qXudhViatOTAHMroKppl6doVbvfuqJ27VBahrL1w8UIClCelehvs9fZ7Z8TbtWo684tOmsqhFu2&#10;YLh9z0FemdW+zjwZbaQ4zaaNbsQmAsJlX50qlXQsu6PnTpVmXlAuDJOSatdrprLSQeUExgmpXxK4&#10;ZtuDOJbu0YP8ptWJ/aqqxrHnrACwlNVZXKSs1YuKJzkbSkq5ZjtUPqfFw00wgQRUugfeLUQ5yo/W&#10;qJxhpb7gJbGNp61nwpN7NE20tH3KJphqzhRY3Ch0bUf0p8SQKjNeXy6XdH/8mofpXbOAj55+NSub&#10;UtRUd/MNZPwtKr5e1an4zKUdQ1DtzqrLeFSDeriJit8f1MlfmMddWfv7vzUCXC1epcSJKDINTesr&#10;m+dnOagXlAXHerokfZrLHi3dvcOJ0sNQgJj2qoOKmVEyTk1GWJ9G/wBakFQEfNVuCT0M5N9lP4mU&#10;DdJnJmpfhvZJqH4jH/FD1VMcNCUpkZoxehTRNIMJ94qdZVG/5VB6RlAP6xU0wfrVEmMh+wJ2xT1s&#10;QO9M2BtTxEkUo1DxgSRSjo5SKTtyAM9OtGcMmgEKNpprfT5Ku9OFYECmt6ohg0rCuyn35h496j3/&#10;AMEdqkL4y8rtUfcABPWawvs6cOiJu9jVA4vbEKrQLrIqkcXIltR/tV0NFczKbtkqeVBmaBu35RTh&#10;9QTcKGM0o3G361svRj42xFIJSAT9BXIZ5VSZmnECPgV3UzSXY5wIwMQO9cEwa4QPejt8vLmoMCBI&#10;jpUfeojYTNP3FdAKaXQ5k9Ypb2SiKA5SACCfajAzg70ZTcKJAmikYJBpytizZJ3pdHQU3SSSOlLN&#10;nMxtQAOE5GIx3o3WiJz9aUEjeoEOkY7ntXCJ6igETPWhAkZxHSgHYoZTg/nR0/lSZMjYkdqFO5z7&#10;VA0KgY6T1NCCJ/egTHLHWje1BkAOYwPejCCNoFF+mKGDERRIGn5+JoN98UJEjPTtXdc1AgTAPT3p&#10;a0BecCAcn9aSPagaX5S+YGCDIqnIrWi2M2h7qVgW2StKojpFQyiUqxk96lrvUFXDPKU5neo0p5iS&#10;f2qjEn7LcmS1QQg8uMnetc8B7RDz92VQTWS/h+tbL9n5kuPXZ2A3rD9UdeNITF+6K/45Npa1xlKT&#10;0NZitEx1rVfHZry+IWsjbvWWOpqv6M78HH/YmZ3kYRInEwaNBUqP1rk4GcGhgiCDg13k/RTQRQje&#10;ickdxPSlV9B+1ARmevzSy7IClPIBijRze1GSYE7T2oUEJFOKwqU8xo8Z996GBOMVw33oJUG7O2Se&#10;tAk5PehAHbHxXD0nOT0oSChVKSkUdskpOaKlUUYb5giiqAKpwAZid5owUQQehFJk4EQcbUoDABNG&#10;goVEBO0muI55gD4ovTH50LadjBpXvoFChJAgxjr2pVMKSAcA9KSIIkdKVbSkmDuRvQiEcJYXA5SE&#10;KiYPUVytRU2wth4EoUQSBgyJ2P1p1Y25cHISo82wmI9waNrqPuC+QKaWpMTkSD09j70slRbAYL0I&#10;vNB/722p5WJcQG1EdASDk++Piom8ZC7ti2utPU0JIDxBW2TOJx6T/sVYNEcd1lbrbqCtwZ5whtIM&#10;+5iTHWDRuJdU083aLJy28i2Ujy21LUHStQiApIAJyTkEf+kiaiNVpkKhOo2raUDS2w6swhKlghw9&#10;QFE8v6/NTTvCPEVtYW91dHTW2XFAm3au0uLbScyop9AwcAKKjOAdqidQsb/RdHbXZrZQwpa0m2fC&#10;XQAkiDC5MkKP9MD+lSs1XF67q1ytw3F2UtJbKChBCVL6cpiMT0iDmabsrZYNZSzpWneZKXEsFSAE&#10;J5EB1RlagDuon8gEp6Zy5doLvnUXElwnIJJWT3q7cUXVqsMWUOuNWkAlo4K/6jtAk7HsB8mvsu+b&#10;cIZskJsXHDyhaTLhPdS1E8oHcQB2qxaK3+THXDvDC7cl+7SlPIoKDZeSlZMSJzCem5kTMYq4LfY0&#10;xb1xcqSlTTRbYQkR92TjlWZBAUqSoTJB5NoEMuFrJq7W8q2aK7BK/ItyTJc//GPrJyrMgA/5pMcs&#10;Varjh5i+vLJCbZaTlx1TkTyhSiFZOVKJTvEBKSKqlK2aYxpCekWqn24uG/uVmeVSbe35krcXBJ5l&#10;yVTAlS5xMDMBJNavm2Sm0tWkXj8BKW2eZDLZkiAOgBSdsmDvBIl9TujZ8jDaytT0JQDG0kpSOwJ3&#10;+ATjFQPEXETHC+mOHTgH9RUC0u6dACGeYwG0YJJzJ/qIAgADFkEVSZRdaZcZeW3fPIUpILjqGmUt&#10;IR7JQnqcD1E5MzVOu7gPrkJ5WkjAnP8AvpTnVLs3D6+d5Vw+oypcQmdz/vO1MmrZLywXVpKREgFQ&#10;kdYISacpbbGjqwQFdDkHp7ULKnVJgGU4wnvUi7b26iFBPliITyEqJ/OKVabUElSUAI6xn52/3mpf&#10;wKrQ4bU05p7dwHVocZdDKw2fU0oglC/j0qGMgkHMQZnRuKnLNK337f76toBLj1ulCXFI6KWlQhRG&#10;JiOYZmaY6C1yt3rLyedpbQPKrIMKG0/nRWLIMrbUE8lwkylQP5Ul0WpWXx3h7TuIkLVpLrN4h4Aq&#10;btVqacuY/o5TH8wA7Qsf2zriHhc6fdBdovzWFEqSlSYWkA7KHf6flU9Zt3ugpdum/uiEPD+dbON8&#10;qX0DqQkEyNwUyZ6RMyPEl8062pAJvkuJBdRcKUWmlESSUzKVQQrBmRIgkimtDOJQ2lrbtPITnzhz&#10;vKmCc+lPwN/cn2FcljkJBUjnO8H+1TjWhrvrd24tkeXYsoHO4uQeUADmgbDIKlmBJ5QCQaiDcpU6&#10;U2zXKkGPn5pbI4jNWlKSQpKpB3BG1ObHTbt18NW7alkQSEj/AKVM6PoN5rTqEplLcH6wJOB2ANe0&#10;Ps3fZpsrvhy6WtLd/wAQPJRdqVctuJtrRlSB5aFuJ3Urn5+VMyEiYqqc6VIaOO3bPLvhpwk5qXEd&#10;iX7dVwhpZW4y2RzmEqCROwPNG/QGvb/BnB2n2+l3LSeG7Zv+SFID/qS6YMpUkJwYMAyZqw6B4J6Z&#10;pus6fbaDapRasnzby/at0L++n1IITIISZSVGIMwB3rXNC8PNQRoaG3rlxF+bVbC3VqKpWCClSoME&#10;4MGOu1YZKU3bN1xgqPM2oeG+uafxpc29npbuo8OXFo2WGCUJabcCoVKjGySZGSYBiq1xP4TuWt05&#10;r+iXd9qFi06RcaO4tABUn0khKkSBJGxr2BxVwndssaVbqT59o6pxvUFBASvJ5m1hSY5QCOggQJBr&#10;z3b6prmncUajdOMlvUNMuF2zrjrPIdStApJIWIBSswPVsZkYquSXTDGV9GLa/wAMeVpKdUYbTcaZ&#10;yJQ95ErVZOET6uUGU56bRvWG6/worQdWebVbJRbLIUy41JQpBHTGM9O1ey3LdXC3E1ze2Wl39/w7&#10;qzZcVbptHHfLbWfUQ0meTrBIHXes+4x4Os9H1y80W75G9PuAq4snHTy+STA5SonCcbR37VIN43Ys&#10;4LIqPL2nNCyccbSMTUojG5qwcacCv8N3jvMgjy1cq0n+nP6j3qvtkKRjJrTiy3JowZsbirFEpCs7&#10;UR0EAifpSgJSJ3ojjgJIrcYGkIRBM9KKU8ypFKLwnODR2Wuc4TJO0VG6Io2IhED+9Tej6WUEPOJl&#10;W4T2pfS9DU86FKR6gZgbD3qevUM2FqUA+qMmuflzb4o3Y8WrZC6hqoaQUDeouxZVeLDjv4ZwKZXd&#10;wLi98tsc+dhWn+GXgrxX4lOqb0WzS6G/xLcVyIB7TVkI0rFk9kNYutWiOZZAA2FSul3ab54qTCQO&#10;9TviL9mrj7w/09WoapZtrsUZUq2c5+UdzWfaVfLtDyE8q+h70s0PB0z2T9nzxV0vg7TFWWovoYSF&#10;TzqwDWpcZfai4Q0vSXhaXB1G6KSEtsjE+5rwKi8cdYCQ4SrtNN7u5uGGe3WqIquyycU9om/EzjNf&#10;FOr3N89ypW6okIT0HaqBb6olpRTMGk9QuHnFkE5VTQW/IPVuaslTFjaLBa8UKEMBzPY1PWzC9SbH&#10;N6ye21VfQNCVc3CVlEkmQK1/hrQmLZpPnAbbVXHGk7RY8l9n1xUO2KiOIj/4Pd+zZqWJJJqH4mVG&#10;jXf/AOzNb2c1Hzy8Y1kXt+YkFZrL+FgDcuHrBrTvGJwG5vv/ANoYrM+ExL73URvW+P6GP/foiNXz&#10;eu9iag30nz/epvVs3zoGM1CLzcVZF6AyWsUkpEmn6sIIJ/M0ytFQgAYEU5uDypAG9Rv5Cip8QqJu&#10;wMiprhqTyg7VBa/JuwMg1O8NyopH7VKVENG0cQgDoNqm2QCAag9HJCPippk/7FZmWJkizFO2twBT&#10;Fk09aJIxmlCPWDAiaFZ70Rs/WhJGe9EgBPemt9HlKpycTTS/VDJ7RSsK7KhfAh05imFwR3xUhenm&#10;dPSox6SawPs6keiPuhCTVM4sEsq6Vc7r0jeQetU/iwTbKJq6JXMye6MXagepowMpOJppfulN0fmu&#10;buc1srRiv8iQTBBHau2P+ppu3ccwxRy4CDGKQsQpMbGjhUpgUjzTNHCqhDgJUO9AtKSIzXSIjrQK&#10;E/Wq2qGRGXSYyJBpu2JB3mnl22CaZgkK7066EkLBXL2xSra5Iwf9abTgUsgwQN8b0RB4lUwfoKUB&#10;Jz0NIoVmlEK7/NQIqCeWjgSKIMp7UogCNvrQCAMGO1HSISTt8UUD1Gf0owMK9qgUw6VZFHAwO1JT&#10;SggpnrUCCnftRhsf7UTY70cHfefaoQ6cTQ7Ce1ABiRQxyjvQeiAAz+9Jrjm3kbGjmQKIUwkmM70j&#10;2iC6kgo3kdqbAb5xQF+TBB+KEGMRvSQVMLAIhWa1rwPuzam6gxmspOa1DwbT6Lv/ANVcz6ov+nkW&#10;YtzREeM14briJHNmE1nnLImZ+KvXiyn/AMfH/pqkRG5n+9P9Lio+LBL4Dl/ZiXKBjtXBIJo6k/l3&#10;rknrvXXKLCKSNz/80Ckgid/mjKEHO3ShSmSQDj3oNDAAcuTRh1B2rikAQNqBsR/egn8koOE5E7mu&#10;wCO4rp/3NAlBUTOTU5IgZKScT+dClII+KMUxEVwGN80O3sFgpTnvRwJ6xRRE5x7UYZEk076IGSMw&#10;Z74pVMkSMzSScT+5pVBwQN+9CO0EMkZnYUoCJzt80mkiIj86OlIkCZ+aNEFJyQfzp/p7TK3f+JJ8&#10;j8MggGekTTBo8piJxtFSHkqSwHW1Bt1B5iNyEwRQfQ0VbostonT7Aha0nYwXVCOb22JPsBVU4x1N&#10;p68tmVM27ElS/OS1ySlInpv1qSZ1G7LbgQ+W0q6lIBgTkfrUPq9mdUfsfNecXbIK0OOk+rkj1wRA&#10;mMR71WuzY0kiLLuoWrFmbhaWvvCUqaZI/mcilABQQMkHmAncnGYMK8Y61bvaZaq0/Tb7T7NQ5nHt&#10;QSD5xWRywkqJgDMk574qN4v4jvXtQuG9Ptra+evU/gft21otGUpISlC1fg/qMg4j2qv3/EKruxYs&#10;FtWDrrKEAvsae0ySlJ9KErCQtYA5ZUrKozVjjeyvlWixXfGtjZWlvaWritQaEFxd80kSIHpSJUBm&#10;e+3vUcRpmqLdU2HGWh6vLKxgf+oAT0zA+lRVmG71S37hhLTClZUBBKv8qR/fYT8Avr1DS2A2wgMp&#10;c3baIUoxjBxO/eilQrkJs2ounkNMpcWCqBB5jH/XtRhpzYQ7yKWtxx37uA31QIK8jMDAxuOarhou&#10;iBOhXuqcvJ/O+52zYz5jkbAjcRJJxgf8wqIGkIsLoWb6wp5UBKm1BQDRSfMMj+slQxuEj/mqNpBh&#10;Gy08N2n3fSktK5PNUEoCeaA2qRMHphIq23xZY1O4RaNpZaVDrkKBLfpQhpG+/Kgkicb9RUHpGq2z&#10;Gt6U0sKCVNJEkBUKCZd2jus9xzJ2wAmlt200jUE3j6RcPoS36T+AEwVT1yTvuEgdKoS2a5aRWtb1&#10;rk1Vy7LnkhokF5SiFIxEI3CSec5icbxVH1l2+vVtpU3K0iEpQPSgEzAye+TJk5M0F7qCnmFNOJTK&#10;FuvLBMgrUtAQPokY+VU/0nU7m0063YZQ0WnEqV/MTz85CiFqVJJE8pSAIAyYJg1pqjHyV0MLXQm7&#10;jy2nn223nBhAcSViADlIMgQd4pW50ZWn/dghqLhwE/zVJ5BByQegGBJiZ9qvXCWmN8TtsXCWVrQt&#10;xFsltp4pCnCYHKmYgkHJ2CTTbX9LtVX90yh1CmrdRaHJJJAOTtG4xVTkWqCezOLxgJWfISS2VlIK&#10;ZMR79aQTbXCZgk4OI3j96sn8Fu7l4JQhXIpWENIUtUe4AqY0uwu9JfS82pTCiACnzCCR1kD9jUUi&#10;cCt6CXbd9XnpUbdQb587JLqEnHwT+VWhNu2GmH0KMCUEIiRBgg+2Z/I0ncW83Tyg2pK3wOZTYhKl&#10;COVRSMTgCf8ASh06+ttMu2lXjRcYU4lSmz6cDfY/3oN2OlROMI89pK0KUxCuU3CJAGNjG/xn4qr6&#10;2qwt2nG7ZLryZBVcOMhltajM+UmTA6mYUTkk9CcU3N01qPlWqPuimfQhxEqJHcKOc9dp6zUXpfBd&#10;9xDqPkgvPXq4KkhpTikpO3MSRE9AT1nAzShD6k0t1q3YaV5odVIQ0DDhkhM94kwO5NRlpaD74LdB&#10;8xSTyrWnICuwqw8QaOOEQzpHnedqQkrSlWWJzymP6szAwJ3r0L9l37HGseJpsNb1Z9jRuFVoL7ly&#10;tRS4pIJ9KQYGYmZgJIUegpXJICjZK/ZR+zqPE7VWdRvecaJYrKX0ICvWCkc4JAyVzygDYBRxifov&#10;/BE8P8Pl8sKZ0+3bATb27BWstpEABMiP1pHhfTtE0LSk8E8NLvbZhhtTTt/atJQLXlSZSJAkkCAR&#10;P4pJJM1bNGuUaXotvbWVo8phU/y7kkAQSnJJgfhmZ6iqUxpWVfhnk1t+3W3ptw0y6sCfvKeZIP8A&#10;UUhJG3/NQcW6sxwdr9jaOtXlzaPpLifJuij1zywcHmG2J+laEi+t7BakNsIbcWYKElIPufbPcVHX&#10;emm54oQ6Ll5SAABbygsg7gkKG4gkEZpXdVZE1ytrRAaHp1y9c3Krn7yjzxIs70gqbQQU5EEQe4gy&#10;cisl8YeGr/RvuGoaPbDULq4vRbX9u64ltty2MBLqlHYiAABMzgVtF87e3t6tNvfWr1q3KnLm3UEO&#10;sg7cyTIycZj4xVb411W14dsrX+Irb1O0uFpStbqUpUykFJUscgg8m5BGw6TQ1WxldqjzpxhwI/Ya&#10;tY8TXVu64w2Uadd2KLn/AIdy3UoBLplI5oCiSBBGPaa3r9vacPcQoUdHeXpD/I4jU71xV5YFKgMq&#10;BH8pRkSoyJz1NehbvQtO4/4Pat7zUQtzT9QFzbLN0WiAEgp8yMlJCjPMCDFVHXPB/iPiHy27biCy&#10;VZX7q13hDRUbUKk/yRjzRkkA8pBKYmKRu1ot6dM81cbcNWevpvbFaC2bZsusKS2StxK1kjnUR6kZ&#10;5UrByUkfPmjWdEc0XUHGj62jJQuMEV678ROCuI+C9AthqTz7LNolarO5FtyuuNcxDgKVAFQKSglo&#10;idymcViHFtgxxBbv3Vq0lsc3KptOQ24Og6wdx7dqoi+ORNjTh9yDSMpUZbgbmkQmVZNOHmlNOKQs&#10;FJBgiKSiVRjJrtLZwWqeywcGcHX3GGtWmmafbOXl5dL5GWWxJUa9IcT/AGMOKuB+Ff4xeWbT/IkK&#10;dbtiVLQIySI6e1SH/Z7XGi6d4qvp1JTIvV2fLalyJKpzyz1ivoxx1qunadwtf3F4tAtkMqUrmiCI&#10;pJR5aLIvi7R8c3mm9MaXHpI6zVB4m1dbyihKoB3Iq7cWagxe6xqL6TyMLfWppA7FRj9Kz3Vmkh0u&#10;E+k7TWKOFRlZslktCOhFLVxzqG5yTX0A+xLx5oB4fuNGVestaklZX5S1AFQPUd6+d6rkieQ8o7V1&#10;vq13YXCXrW4cYdTsttRSoflWyMbMjlR9gPGrXNJseAtUF4+1yrYWkJJBkxXyr1ubTVFxBQTI9qn/&#10;AA74p4g8Q+IdN0DUNXubhq5eDcvOFUDrXsBX2cODndPSy7pXnOcnKbhS1c8996kkFM8gcNutuMqW&#10;tXxUpq6EKtiqMgdKNxxwcrw4401DSm1ly1QrmaKskJOQD71C3uply2IVhNYZPdGmMqWyJuPLS5zG&#10;lNP01eoPhXLgnAphbpVf3ICQSkGB71omgae1YtBbkc0TTqDYHIkdF0hGmWgdWAFRv2qN1Xjb7mso&#10;bMwYqN4z40TatKZZV6tgAapelouNSuQ46CYMwa0qNGdts+701C8VkjRL0/8A5M1MuQD7VCcVq/8A&#10;Ab0//kz+1EqTPnX4xLJurzOS4f3rPOFQAp7pir94wEqursEZ8xVUDhIyp72BroR/Qxx/chdTWfvj&#10;veahlqBucmBUvqkffXBvJNQq4FxFWR6IybtDgdQKcrhSf7U0sRDfcGnbiSG98RVb7GSsqHECh99T&#10;mBIqe4bBhJ79RVe4gg3QycmrDwyeVKfpvUb0KzRtJ/Dvk7RUw0JI6VEaT+FJqba2/wBKqboaI9Zp&#10;62RFMWqdt0jCx61MUPXtSbe2+KOMnE0UMBsc7e9M9Qy0qnapppeCWj/ekYV2VG9/xiKjXvwk1KX0&#10;BxWai3xggVhfZ1IrRGXUkVUeLf8Aypq33Sd6qHFv/liNqeHZXNUY5qcC7VNN2onefeldVj70uSAJ&#10;pBgkkjpXTXRzn+w+ZRnHXpTkIMZyYpBgDtmnQHMrOKpZeAUx7UIbPyaNygSTRgce/SlboahNKTPW&#10;jcsHNGgk+9cR0NVt2OkNLtACQf2NRawAetTT4CkneRUNcJAUDtRixJHBQ5R0JpRCwNtqb825IFKJ&#10;VAHYb1YVD1pWO1OEbz7Zpmyo4xinSDMRUCKp27Uoke/vREmZzR0YMUAhgST8VwOZnHtQ5jagnI+O&#10;tQgoMpoxOM0AzijQDv8AtQCBM+80dEkGd6AemDRk/h9zRICR70Xn6H96EQDFcQCBQAdAURImirEC&#10;AaHuaFKSrODPelaGQ2U3nIijBJAH70V+QojpSictgkxSxI+gwIIGd/0rTvBxTivvKEHMzNZggQK1&#10;TwYvGbRNxzx6jvXM+p3/AJeVFuH9kV3xYQtOvAqTGPzqkJH+xV/8Xr1u61xIbGEiZiqCkYmMDY0P&#10;pTb8aNjZv3YRW/XHSuAg4EmjkAk5g0aIArrVbtMoEY9efmjdcdKFQ5TtNdE/Pc0XfQLASkxuDXBE&#10;SAD+dCk7TtRhHaaVfDCApMgCfrQpAgifqKGB8UKQCNqZKiACIgHeux8k1xBGKMkAgQfzpiAhIGOt&#10;dMQK7bBxRkCYmoQGDH1pQn0/oaLyjYCjAZJnM0EqCgyYkEiKVQmCT26UmkASf0pUKJ+dqIBVJCII&#10;/ERFGSSTB/q9JHekgRtvRyOZQA/ao+grQrcXRBDSpKkCEz26f3p0li4106PoFgnmub15LLYGSXHH&#10;AkD9Z+lRF+hfKl0GSJ27VNeF+sq0zjzRNWQHPNtXVljla8w+eG1eWY9lFJnpE1R0bIPkSnj/APZZ&#10;4r8OGL2/s9NcutBbVF1dNPJedQeQKKTEHyxMnAO+4HMcF0hHPfWq0EKQHQlfKZITiD9IzX0o4k4+&#10;0Xivw+v9G4uS5Y3TribezUpqbh6GkoS4grKeUrcdSSkSjaSZrw0vhy7d1i4vXrVC3VKKHC1CeY4H&#10;4BjeTiKmKcm6Y+XGltEDdaEwb77wlxoDlENobUfL6qkDpJJlInJkGkrbTLjU79DaXUN2qT/MugJQ&#10;gfpJ7J3P7Xu70cW7JXctMeSggFEBagZ9vgY/aoC+191m6Jt2ktE+nnjmUQcdQcxia02Za2XLh+5Q&#10;7bXzVu0G7bSrYN2jbraVL8xagZH/AOUUUqUT7gVRL67Fne3Fw4Uula/McKcy4RkA+2B29NXXh64H&#10;D3A2oajcLH351wuJmR65HKYG8KWD8JqDe4dca4T05wsJa1AOec+yvJV6lehHQ8qSgqGcnHY55NWb&#10;IR0E4Zt/u+ofxO+h23t2XVILRJV/MQgxBiVege0qzsadahqZv7e5KAtPmLSTv/R+H2xzrP1qI/iL&#10;buqOt6q1csPwBb3jSJQoc3MmRMjsR22xTtPDt4p5u6025b1Jtcyw0tJeQOhA3jPx+1PFeyucq0UL&#10;WrBRurlxA9DyguUmOXJj6ZAqV0rTko098XJUi4CPLCCopSlClAk43kqSZnad+l11Dguz1ktWqWwp&#10;yOVLqCk8ysc0KGOXmTMdJFRtrwTdaJc3bBU29aLYUlJWlSSfUCSknfKehg4xV/aKFHZatD1IaXpr&#10;K23DyWlgbpDaQOUuPDyGwT3SlStpz+te0zS2NR5uXmZtWEqdddJAETiDG6jAE/pXMXTq7NaHnSlt&#10;NuW1r5edayFp9IBxPMoGcRJOdijxVeK0/hnTbEtKacU3zOkr/EsnmSpWOiVCBHfvWV9mxdDZNym9&#10;fSiy8tDbqyDcLcCiTAGNxyggx8ZzNGVpt81dkveeu1C4+8lJWEpnIMfuJjsaV8Ore3uLtp55K1lH&#10;pSy4g+sdSPYdJjrXpHg/wktdV0xHmfetODkKbKX1oSlU4zEkgCcpMCRBApG6GSsyPQbjgO50Nlp+&#10;wes9b5f5pultttLWBu0shUyJlJIzkCRFUrXvu9xqCEaQy2pR5h/mDapzKjgAAg9up9tk4j8HdLN4&#10;7cI4m0W7vkrMspski5V3ENQpxWP8oPbtVFsbZNm95dp/xnlLlLI0+VBQknmBVjA2V+WKTmi5Qsbc&#10;IcI2d5eWT/EL1yxYcq13OoNJ5R5QjlCCYOeqsnsOtdrnGOicHMXVlwXavvXD77ob1W9ZCFBtRUAG&#10;mgSVKgj1qjI/DmplfBvEfG+pJS44pVwyUoRaktvEcxCRCE+ge5yBiSDXpLwh+yAvg8G+1+3dv+In&#10;1hDf3bldRZIIEq9ZSCsmUz0xFVvIl2HhRmf2Y/sZ6nxHren8TcbW6hYrX5ot7pJcU4ZOFEmC4TJP&#10;NIHLkKJIH0z4T8O29PS2lFu1Z2C2C2bNDYHliOXlSRgJUMx0pp4ZcJadwFo6VQ8bhSAC2eVS5ieR&#10;IT+IwCcdq0e3ccasm3LltKFk8vK1JABOCZztUjb2zLlnTqJX77TrDRzat2bafvCVJQ46Px4R6QtX&#10;X0g77yKj7nW9MuW7pp77szLpAYe5QT3ifeaea/rDZXkgM8vOUkwFf+r6VSdVCb+6Q4lAUykBxCin&#10;PecjFJOfHofHDkvyF9TvEDVmEpdWzeXTiUlKSTOesVa27e3W7fvPMi5YZAdLRRzZSD0Pasv4U48t&#10;uKvFtWi2unl5/T2nHL66fSUpQE8oSGx/WSojJjZUSa0HhTQdWtePtX1e61C+Z0xaBbsac6015DiQ&#10;ObzUqSoq9vVy7kZFDG+e0PkjwW/gNw/xCnjK6uLdWk2r2lqCS6XhuknE9CcAwRmRWVfaKv7JjSU6&#10;PYgJYdiBbnkSwoKyIAgggkR71ZvEzjbVLHixnh9jS2mdE+7ruTfMOqaE+Ur0rCcRPKIMnKSMisB1&#10;XiM614jtaO5p+pPadf2jCELaAWy1yqKg6ogTJIIUZA9RMHrTmyKMXH2XYMLlJT9Dnw1vEo1e81G4&#10;YWxa2FulC3m3f8QghKUKBG5k9RgHtV+u7O64hetXbS9eSX3kFh60Kmf5fqLoITBPIBI32IztUErg&#10;XXrC2sXNO1Kx0rT7+6H8QN5a+erkT+FLaFDlBUSQSr/ljtU54cal/G7jViza3OnWVlZXbrbNqOZ2&#10;3K55DED+YpPOQkk8ogYqmEHxSfsunJW5L0Un7RYa19FpqHk3ls1bKatgq+BQ48k+ZyrB5YzBnsU5&#10;GRXmLirhS90DVnXrhyWS2AUc5AdaWCQoJMgwobjIg9DXorxNubXSLOxsXWrjVCfLcbF6nlPIpscy&#10;FgGQZIO+FSRk1jQ0201JrUA9f3PmMW6fJYcbKkg+rmQVnaAJAjMntS5rUg4l+J594w0mEpvW0wFm&#10;F/2NVNaSOu42r0Hr/DNpxBot+67av6SttwJaeeSA1dSCZT06bjasF1W0Xpl0tl1MKSYzXS8TKpR4&#10;v0cnzcLjLkvY/wCG+LNR4X1O11CwfUxc2ygpDiDBFbpxJ9qnibjfhkae/drCCnlXK55sdorzaLlK&#10;e0U4tLltTo9XKfmt7aMMbRJ6jeO3F0VKTzAGYqF1UOup5inlAwBV20qyau0gmDOM70bXeH0BgqAB&#10;xWZzSZq4OSMzcTCQaQVBMH86PqKjavrR7wB1pK1Kn1xG/ar1NUZHF3stHh5xA7wtxNYakz/jWroc&#10;SD/VnavfXCn2h9B1rRm3jbXKLkoy0QIn5rwdw/w4p51Dik4nArU9GdVpFphXKAKxZs/Ho14cTl2T&#10;3jDqKOItWutVdSG1LV6U9QBtWG3t0q5ufKSTyT061aeNeLDcJLcz0wd6qNjKVlxe52HaqcScvyZb&#10;kSWkWHSWm7RPMrCopDiXjprT2FIQ4IiKrmucSJsWSlCoVWaarqzmoOqJUQNt962x/kzyReuF7lfF&#10;XEg8wlTYOE16g8MPBS94stVPWtpLaDHOdjWB/Z54QVq9y5fuqUhpJ5UkdTX188APDW10jw/0iWwV&#10;uMJWokZM1dy9FPXZrrgkGoHi6U8P3kf5D+1Tqz2yKgeM3COHbwj/APFmlK0tHzm8X1EXd0CI/mK/&#10;eqJwoQEu943q6+LrqnLu6J6uK2+apPCh/lvEbRW1Oo0Zo/sQOpibx3rBIqGcH8/2qW1Exeu4/qNQ&#10;6lc1wauj0KycsFfyh0xTl1fpppZkBsRvTlwemfzoSCin68Sm8TGc1ZOGhKUziqxrhm9HzVp4cSAh&#10;M/lVdKrAaHpABbAqdZB2ioLRgORIj86nmcCarY66HbOIxTtumragR1OKctxE0AsdIgDM7UYHrtSS&#10;IxilEmd6BAScRtTW5y0rvTokfNN7gDylGkfQy7KjqSf5hqIdGTNTGoq9ao6VEu5Pt1rE1s6sXojr&#10;knP7VUOLj/wxx0q3XcTE5qn8Wg/dzBirYopk7MZ1hX/EKxtmKQtsnbHal9Y/8wrHU02tFSDW9dGF&#10;rZJsK96eJA/0qLZeAWM9ak0qCkzt1qplyBIO1Hb6z+lBy/nviuSiDmqttjHKOSaAGN65eP8ArQAT&#10;QYwBnl3/AEqJu28zvUvEpOKj7xHX/wCaC0wPojgZ6R7Uon65NJn8RB/KjpBAkmD2q4qoctKJkie2&#10;RTpBOBkE7xTRCkiAKcIO3WoBodJP5GjpEgDb2pFJ9hSoyDOaBBWIxFBB7j4ooURE5o09+lQIpJAn&#10;ajgz8Unk9dqNsMVAgzMnpRgciiggjJNCTO1QgoMfFcMzuaJzGe9Dz9TQIEIPNPUdBUnp9kq5B5QT&#10;UeFgkVfeALRu5tFnHMDWfyMn28bkPCNujP8AVbdVtclKhynsaKyZRnpVi8RbVFtqDfJE5mq2wsBG&#10;N6Xx5/dgpBnHi6FPerj4eurbcegwI2qmKcCR71aeDbksoUZjO9U+cuWFotwayIJx6CdSBOSRVZCT&#10;ykmp3jC5L1+FwIiKgfOAqvwFxwpE8jeRnEEiOvehSIjr7UXzEnfNcFj/AErppbszhlDPtNFGcZPc&#10;URTwB7jbNFS8BuaNogsUgzGOtckRucikvOntNB54T/rQtNhF95zRglJgjrvTU3AG37UJuQkGMKPS&#10;pyALqUB++K5K+o/U02Nwkk5rhco/DP5CltjUPdzNH6YP0pkLlIG+KN95Se30p+SJTHyT32rj0j6m&#10;mibsR2ofvI5ieYAbRU5IiQ+CgdsyaM2c71Hpum0D8YJo4vUEDOetBSQeLJDmTIjf3pRCpMg+01HJ&#10;vUAZOemKMNRbSkbg/FTmg8JfBKJ/msutKA9SYCt4pS30J1XDNjfJeVbs/fXbS4eUopQysQpGU5Ep&#10;K/nlphZ6iguogkrUQkQK9GeKnhS34SW2iapxG09ccNcW6Yiyv3bVBi01FnZ6I/yiR1UOaqZSSNOK&#10;Er2YVqfhHqo4ed1lFxbXmnJHK40NUb520EBU8jq0nsQBMx1qraM8wwhxptSUAJJPmOpHxB5gJ+te&#10;oNN+xVa8X6Czq3DuvajqKblhs2qdPDSWgpSCtJcUskskCPVyzykp3JrEOPPA/VPC7X2tL1e5YfvS&#10;EibU82VpkABQBIKgQQQPbekhOzROPoiTYG604+W8356gfS5zrUB9IHXEK+tRdvwO9brZcvj92JUV&#10;BryQlaxjMypQByQVE4rWtK8Nb3SdNXeLubbTgvm8pAUlx1tQOSW+ZQTEKiSfwmqxq+nN2pCf4jzP&#10;ckG5ec8yB/UoNoH4sjAEEwCRNaHLRTwoLpOmi5ura3KUlhCiTzkkJSlaFLUqOmEADupPcCvQPg74&#10;eW/EXCOtXeotOXNu8VPElj1BlK083K5/SSRBUMnlgTyqrHeEeCr2+uXWLJlQuFqDNtauf4k859bh&#10;A/EZmJ5U4A6k+1rrgxPhb4Di2KkoQw21cXbyUlKnnHOUFxUZ9JVAR0CRWScjZD4PAPFui2qGb06c&#10;haV2N46x5ZMgpCiISVeqUlJ3iQodQageHdauGr1BBbSUepFxaHIUJ5QUkEnMA7HerJpwd0rWLhgl&#10;KkOvKCUKEgr5gqdtjzD9ag9X+6WeqOqZa5JWoloAFBUIxIPzvGfetEHSM+SNsUu1vfejeNKCiE8y&#10;gogFSwMzMHf6wIpjcMa/xAhu8XbKQhMJU5crTbtrE7JUogE/E+9XrTra44gdbtdM096+unm5QhDX&#10;meWgepRIAmQEjAJ3AO9VnjEm01FYvLfVF3yGwQ3d8yAkEemE8oVmcAET+dWc6K1GytIt9R0JbzFw&#10;Gw4nDbKX0LWmQRkJkTAT1xEdBSmrtXN2hBZY82ybCkeUWC8ko9IEgpIkY3j96ibi/FutKVuQtJJU&#10;lBkNqn8IjHTMde+9SzZTytONqKglIUArGSM1W3ZYWrgRgN3SVttNJcUoczbLIKfpIJBgRgiPitas&#10;+K9Vvk2+ltMJXbtKCEsIdDSBKgJUSDIySQAoROJg1mfh6WdY1eztb51AbU6kq51StSZ/CCQQkADc&#10;J+teruAbzSbXVHLC10/z7Nhw2633bmUFzlEpDexE9T2kdRVM5Uy+BnGi8APcTag+23dAWf8Aimx0&#10;KwUhBlWFOXR5eYEk4JiQcTtsPCv2eLm40527vlsWWmIT6NP0lvyFvCSEl57lykAEBKBKsdZjV+Ht&#10;DZsLO0DVowm1WsoaQCgl5QyuDypCERPMYIIEDcmrorT7rVNYurV5hNtpbbyL1tXLyuuLMFJXCj6h&#10;BEKGwwKpoZzbIzgbgTRuEdAQm3sWbK3t0pUhgErbbQOaHCpQBK1AkknpBwZBf8N2Fzf3Tlyze6Zf&#10;uoVkNslMLMYK+cwYkfl8VIa+BcN2miMvrQ9crSXuVvnWtJPWIiTBJ7Crpw7wjb2yGbZMhtj1FwHl&#10;U4vqTG/xtQ/ZlblStkrw5aOFDKbu35HE4CVEKE8okpO8SSMwaLxJqDjWsWdk0QSAFZJ3VKc/Sfzq&#10;RvrlrRnbFHmKHmr8sAIK1H4gQN8k1B8YX7NsX7lpwvX7TDjiLdgBTi0pTPKBvJMbbT71bJfjVmSL&#10;5TTrRTtVultpfSQXG0SU8p/HiMT3AFZbfapxZr7rGkBp6z1S6X95LVqv02bCNkqWPTKjJUSYiBVp&#10;4I0ziPjS1szcpDa16kq4uGwSE27KQkJTGCYUlWDuqfpfNVd4S0U2HCmprubS6uXEqnlIF08vAJWB&#10;BJOOwwOgrncZZt9I6vJYJcatiPhvpK+GuH76xY1cahrPIm4CrvndbQlZIR6iQookKM49h3p/GHil&#10;xa1pthYaM9pWpaqm4WzqAsmVw3KuVopC4wDIUrIEDYVYNP4j4V0RF/b8PPm9v3iPOb81xb7ykSIh&#10;WcQdsAe01X0cO6doGn6jrGoOgOXBWC+oiRz5W013BMgr3IwOprUk1BRiylU5uc1fxoqHE9om5efd&#10;v78OKcWoIvHypaVKkZCd/LTkADeqVxDp9nYP8MXlzdu3d0CkosdN52WtVVzDyE5ThMCVSB+tWC+T&#10;beIWuMs297fWj6kFKbQ2gcabSJKlBYXjpJUIHvtVD8X/ABIttHe1v/u5CtW09tNoD5fMqxtkgNlb&#10;YzPpCeY/083UVhk4yt+jpY4yVR9li8bvEN270XWbRhy1DWmvB9tdy2pVtzhf8pS+UEqM5gA5Cavf&#10;2f8AQ7vh7wh1x241JpWtXbL7y7pPMShYaHqMCfxFSwBmFD4ryXaaVxFxyjRNWb1TUdPVd3KLG5a5&#10;3WkLShIUXWwBykLTzGCAOaYJ2r11wWnVuGuDGWdUZcbcfb1BaGlelSEQkoQIyCQJk5H5Vbhl9zLf&#10;wUeTjWHFwT2eaeJ9d/inCbN1c8VWetv3mpKtdN1BguqBUEc3kuqcCPWDBSmJKVRJxVL1PXQ8400y&#10;pTb33UofzAdAViR1glIn4qZ49f4d8L+EtJ0li0cZskvtag4XgHnlXKmgStRUBlCVFIGMJ7maz/X2&#10;16UviVbSA1f2DP3Fq5vXj5bigpx0q2MAKUgKP/KB0FJm3IeCVa6NB0LTtOu7nUm3lrfcf8pz7peT&#10;yMtpbV6kpVgkqJBjbHtWIfaA0u1tk2moWJQD/hPBsYSqAQP9961HQVK1+41zWWNRtHGL/SG2Wmy7&#10;5aG3XUhK3OdWAOWYIMkbgRmpeLFi9feHum29+idbct1vPkkKUfLcUlsqUNyUDfqIPWhibgxMsVJU&#10;zzMvUnASJpIag4lc8xmk3mwhRG+etFPKEnrW/mzF9qJd+GOI1JeQFLJ9q0i/1q0e0wBShzkTIrA2&#10;Ls27oWjBqbHE6lthCpB2odg40SLmiuavqsNJLnMqEgCTvWwcN/Zf4zvLFu+Rw7dBlQkKLfKSPrVt&#10;+whwtp/GHiuFaiwh5u0Z89tK8jmmBX1Va061RbJbDSQgCIitEYckYskuMj5Bjhl7h24Xb3bCrd1r&#10;CkOCCDURrurENqSkwkCvU324tFsNI4n0t23bS05cIWXOQRMRE/nXki+thcE52NZ3g3stjkTWiru2&#10;qrt7zVkkdBTbULhFmyrPLAwamNSu2rFhQnbesx4l103LikJJ5Qfzq1Oug17IrW9UVf3CgD6J2qMS&#10;CSMSTigWVKXPc7VIaDp7mp6zZWzSVOLcdSgJSJKs1ZaFaPWf2XuHnHNIs7XyFeY88CCRgyRX2F4N&#10;0xGmcO2FuEhIaZSmPgV4P+zn4XOsa/oLJQhDLSkrU2kbACa+gSHUWNskHAAq6CsxZO6Ite1V3jc/&#10;/Zq+/wD2ZqxK96rfHh5eGL7/ANB/aoV+j5w+LCua6uTMfzFYqm8JiGX+npNW3xXVy3Nwf/yiv3qo&#10;8KGbd/8A9NbV+pjh+5A32Lt2TuTUMsj7ySBUrff+adM9aiIl8naTVqdIL7JizOB2p+6JTnftTSyT&#10;6ZxTh/KT2oSXsCKfrSh9+THerPw2fSnP0qp6yf8Aj0jO/SrXwz+BOelJWrIaPpJlsRU0ztioPSvS&#10;gCMVNW5HeqWx18D1o5p23HSmbU4p41MVKI2LpExGDSiTikwYxuaUkA0AgnrTd4FTJ7Us5OKQfWUs&#10;qFKxk9lS1D/FIqLdEGpO+P8AOM1HP79axt0zqQ6Iu6GTVQ4s/wDLqFW+4OTVR4rj7qon8qsiVzMW&#10;1kf8UqBgGKbW+JIpzrQBuVfNNrQYVjNb10YH2G5ocGYqZtVBSB71BPelczIqV05ciDSSLUSJIBA2&#10;FCVTAiinbtQ5jcbxVV7of0EWAc0UCRvFGUMxvRSANs96QZAkjkJIptdI50zuaWJO0x80R4eiNzS+&#10;yeiFcHKo4oAuNzQ3g5FH1QaZ+bBgmrl0VkglxMDPWnDb0dTUSHyYzI2xS7TypwCRUtBol0uCBn6U&#10;cPAA+rPeolKnRBjPTrRvMemP0ockTiyWD4G1GFwM5O84qKAcIzj4oSHTmcT0ockTgyUNwM5k95oR&#10;dAVFDzBgkmh8twjeaHNDrHL4JMXiYGY9qEXqRPqzUV5a522oVNqj4pfuIP2pEob8Zjag+/p7xFRa&#10;GlnJH50qGVrzFK8iGWGTHpvx2NX/AMOb6WVmZJJFZr5BIg7VqfhFo5fZcUczXN8/MlgkzVgwNTTK&#10;/wCJNwRetkH9Kp7d6QB1Hc1fPF/STaXjRCdzWdtWalA1X9P8hSwJofPgbmOTdkgyZNTegasGWykz&#10;B61CJsNsmn1ra+QjtOYrRmyqUWgY/Hadimu6r94eTGADUSq7OZUAac3oSpcTj2pr5KFfNDDk4wpB&#10;ng5SsA3WJmhTdHlGTPegFqDkAxSyLYAd6t++ReMhBV1HU133gq6UsqzEzAFHFuhJBgbUv3mMvGiI&#10;eeRmZ+tFL5Mk0qtCQcJoq0SMCfmg8rY/+XiIeeT2jsaFT5UmZiOtIuiJ6UmOZUA7U/3GD7ERVT6j&#10;EK3oQ44AYpNGDEe9OUKTy9jU5sZYYiJedByY+lcHXj13p2Ij/pXKUgHEE0jyMsWGIVnzFmFEwKUU&#10;jkEkE0KHQO8+9AtwxikeRjrHFegiVSRJp2yhK4zOKj1BQUT+9OGHVJwQRSudlkYKyQUkDsKarAUd&#10;6BTxON6AKmlTZbwRPcG2rb/EWnNOytCrhsFJ6yoV9SvGbSdJ4w06y4F1lKSbpKHbZt5Ibb5h6SUu&#10;KPKlfKAc/wDNggkH5feHTKr3jnh+1GC7fsIz7rFfZNfh5pvHN7qV/qqU6lY3Nuyy3Zuo/wAFxKXE&#10;kpIOQoOfQoH0s/aLRkyNY5Js8S3P2a+JEcQ3GleGHEt9YXjjwS+3p186m0tG0FJQp/8AEUf5gkLJ&#10;zhIiKjuJvsE8d61rF1qFxr7mr3KHUNG5uvvFxzKIlfr8siEqKpMkY719AOGeDlcJ2blvwy1bWbbm&#10;FLt20pbcIlJUpMASkR6gQTEGQJqSeu9RdDzToX91QAQH2yowEnmWfUOaZGxI23g1ojFpdmKWa5Uj&#10;5qu/ZP1nQrK8ZuCxeLU0A69aW6ytagCIIU2AJyAqRJ9yaqF54ManoHM5baYWStXocbSpKjyKA545&#10;RHIopEjYkbTX0P1XRb/i+yZ5mWrJpIU5bNeWYQlcgLI5ikEpg5BiT81FaFwAjVNRauXrZFzeealt&#10;dzyhRUUDmHrIE5TI+J6AGNy+S617KB9mfwYHBurvafdW4uHb/SoeuXubzCrnPMUzsFKnBAMJT9bB&#10;9p62XofhxqlwLpPkHntXbVUhK1H0cw6gpWAY2JmO9em7HS2NF01aVW7bdtbsgh0H1cuSobSI+ete&#10;SftJ6JxBx3x3w94e6VdMPL1lSnbnnbUeRKFJUlalSYT6VKxGQe9Z8ycIf3LfFksuX+EeGWNBuXLp&#10;3Vf4c5eNsurt2x5alpL3ln0wkyDHKod4Imqzq9ozqSkag0Q+y42k3DSk8qmnQgBW0AepKlbEQoZm&#10;a9Za5wzo3hNr2u6PqNiu70PiHSm7NbLy1oQNQZUtPNzFQI/msuHfZWO1ZR4q+C2qeFPFrl1ZMPv6&#10;Wllu6bHl8i0NrJR/OQUgDKSPTMgjaa1xmq2VzVvRkHD/ABJfcHXyb7Sbh9q4bQQhbKfMUkEgkz7k&#10;DpnrUtxz43cRcWaI8xqbNq6XlN+VevocSUchMlH4jsdkxJiZ6arYeC+jcQ8NnWr5tFo7eoU6wm1a&#10;LZDomUECSmJj1DI2jNSOkfZu0L/vAi3u9bd/hrTDb1+pRQw06VZbaSAkKInmkEkY3EmA8kfYqxtH&#10;koIf1K8dcuLZ1B5y446sZJgk7E9ATk96lWrBNy6UtNqClyv1KM4O36V6w1L7P1q1oY0ZuyU5ZuLT&#10;c3qWbdZCEJQow0oCVuqSlIkA8oOcbvLT7NOkXGkafq9oi+s7e8cQyptKQtYWrmMjnOAAgzPUdKX7&#10;y+Cz7X8lM8GvC9tphq91T7u8VhPlot3w76czKgIB5gRgkYjpNenvDLwgsNQ19m7t2HrWzcXLzkSV&#10;rSmPLSImSIkgwAD3qS8JPCjTrTTbm0tmn2bRkeZcOO/zIx6gCAJJIJj3PxWzXS1aDoNinSLVFspC&#10;wlwpCVuMMmIG2OYySTMGfaq1+W2STUfxiROkuKvdGvRp/kMobSpbCnE83kKSSBzc8jIBEACMk1Oa&#10;Ki4t9MNxqCpu1oNxcqVEox+ExGQBH0py5Y6jqlzYXC7v7qy80Xbq0KRHIhUYBGysf/nTTTitaXLa&#10;30/ynXFX7wK22HORyJxkg4P9qVuhFvQv4d6Q3ql1ca8S8468s8n3hAHKT/lgnAGK0C1uBa6ii0IK&#10;nlNlzAwkD/WjaJozOh6exaMJhKcJB796XTdJcu1LSyC0iGvN6lRIED2Her4QpbMuTJybroBK27Bk&#10;tOugu3Kzy+YqSSRsPoKya24P1/WeN+K7t64aaeet0WenrAKG0sKUkuFOCeaEwYOCU+xrUdScUt8s&#10;tIXzjPMcIA7k9fgT023pvxJpybnhF9tdwWl+US5cITCij+uIOCUg7daMo8tfAMc/t7+SHa4Y1Wxe&#10;tAq7aFuwFLWFkhT7p3Url2jpv33qE8V727ubjR3tJsGL2+t7oqbcdtg8toED1JnKcxnpTO4d1g31&#10;tb6PfquvubCGnnLl7kIHKE87qJyCebaTI2p1dC00Nd3eXZXcPoZdUlT/AK7hTajzFCcSloRscwM1&#10;UmqcUaUmpKbdsgUaJo/CmlOateNtNOvkee42SrmVBltonKQZEkb5G1UHU+IVeIGpsWjf3hm7UVJY&#10;YCQtrkAJzkcpAGTn4qT4o1m+4hIdbDWpWi/wWTrYKWtiQQdoJwoHt8VBB210R1xnT32WlBvzL59l&#10;wre/5WUYMJUrE4x36Y5z/wBsejp44Uucu/X8EZxHxZaeFvC2qtWzqG791JbutQKQpRUcIQgAn0gw&#10;Y3OTWDajxI5ovEumv8PWlk2zfoQoaii0Cnr0lcOoPPJT6jylO4wZrSOJrzQtY15OhcQlKg5yXbgU&#10;kllKzPloUpCgptUwZIIAPvTLhNWr67e6jwmw2zwuQXQ0nTWS2bV1slR51jJSsJhSt8iOxzyXpGvG&#10;+Kcn2PfDbw91YeLlzfWeo3TzdklFyiyuH1uvMKfjlQ8nICUjnIIP9CauXiXxFc6FpSzqVw15iEXi&#10;kqcIV5TfIltKlKSSZyqetWzwj4bv9M8PL2+4g1RSTdurulvpe85SrZCAOXzDskHnMmYmPjHOOr7T&#10;uJrTSWk2LttpV2w5eOMPtqDjrSrkwlZn0hR5YExBicitUI/bhy+Tnzl93JXwZRrvD6OIuHtOt+IL&#10;letu6YoKu3WVuISuUKdalakyseVPMR/SE5rPfEEr4n4Ve1Fq5Yt7W/ulE3Vw4UIU0lzlUuQCSCoG&#10;AJJj3rQ+NOKrniDh/WLjQ7lKdQtnXdMIdbT5bQWQVcgOOUoCkz0AI23zXxVbd1O302wburTTtFs2&#10;QgvvFKEhWRCUIEkgSqEpA9Rqh09mlJ9Dzw+tb1fh1p9hYXx1kkLLS1JLRU3zqCUoS4RKU+qJIJEY&#10;FPOM7a9tlMWmocv3jS7W2091YkB1xLQUuJ3gqAn9qQb8LHeNBpuhXD2ltaCGbZvSnrnUAybpxTKM&#10;rbxzqGVJjuRHUaL9o3h/+EJ0p06X92LjzjSLtIhT5aQEKK0nKSSElIGCM1fFXsz5Gk6PEfFViNO1&#10;u8ZRhCXDyjsNxUEs9ulXrxStg3ryXIhTjKVKHvkf2qkKSM1aipiacEmlAZP+tJK70ds4jBFOitmz&#10;fZ58Y7rwh43tNWZHMwYQ+id019FNO+3bwXd6UhfnrD5RPllJBBr5JWdz5K/+WrFp+rqaSAHfjNXw&#10;nxM2TGpnoT7QvjnceKnGP3sJKLNqUMJ9p3NZk9rDbbChnnI3NVR7UlKQFTnvUXqOujkI5oPzTOaY&#10;IwoQ4q1tXmraQuR7VS3yXVFRzNO759Vw+pczNNCD8/FV2hmhHkyB2rQ/Ae3bd8TtIU6QG21kqJ2G&#10;CBVA5T0Nei/sx8E2z9q7rTyEuurWW0cwkJSIn9aK2xJOkfTL7L2lru7566cSChhAQlXea3bjq+Vp&#10;1gHgYSBmqJ9mXh86XwDbXDiOVdx/M+nT9KvniLb+fwteKiShJVW2PRzpO5Do4z1qseIBjhW+P/If&#10;2qznAqq+IWOFb7/0GqxfR85fFQ+t+cnzDn61TuFcW1xBxymrf4tLCS8nYlav3qn8LemzfI7Gt3+0&#10;yw/Yr18oB9z5NRIV/PMCKlb481w4feopvNyYzVkVaA+yatFDlGadPEBNNLQDlx+tOHjCcmKEhkU7&#10;WSVX4naYq1cMQW01VNXg34GN6tnDIhsfG1L3EU0PSR6M7VNMwIqF0gy0JqXZHuaprZCQZyYp63/u&#10;KYtDNPWyIGagRYDvSgzREiYM0oBIoDgLEim7w/lKPWnC5im1y5DKvypWFdlTv4Dx+ajLompG/VzP&#10;nr1qMuszWB9nWj0RtwcH9qqXFZ/kK3n5q13EZOKqfFMfdyCJx1q2JVMxnWhFwSepppa9jT3W8vqj&#10;GdqYWpg75roro58uwbj8UAxFOtPd/mbiO1NLgjmNHtV8qx80rWhotljR+Gf1oZ6ZikrdQKcb+1KE&#10;juY7VS3RegivUrtRVAx1MUbfrXYOdqrGEzicfrXLIg9PeunODQBOY/ekCiK1FmTzRioxDUK+N5qw&#10;XzcoknNQKpS6QMxRJQs1bpgH64p+ywnqM9qbMpmNqeNGCZkR+tKy6KQ4RbJSOwowZSTv8xQJc5ht&#10;SkYmq22i1UE5GxPpn5NGQ0CdsT0rkkEwZNOWwmkbY6QiGEyZFD5aTE0d5fQb7Ukg8qs1XY4ZbaYi&#10;KKEJjYGhcyKI2vBnc0LHSQBABjp2pRLcpBjFJK3J3FKpc9IFKyxJBXIGwith8DUOOocESkbmseWe&#10;bIrbfAV1CLZ+d5iuT9Sv/LyRfj/ZEV45WakOIdj0jArJrYSQDv2rb/HpxKrRgJAkmsP/AAGRvWL6&#10;RJ/Y4v0Nl/YkAUpE42pF65ARA3pspxRx0G9Nn1EE5ztXaasruhO6WpbgNA24QIOSTQpSCDO9FUII&#10;irVSQouLgfB60Y3YSIprySJri3gGOtKMmLrvZ6Umq6JJ6UQNmJIxQhuR2qIJ3Od56UUuEg0cIj5o&#10;3IDvjpTNoAgRzEGa4JCcQfmloAydqMIMAHFDlQaG3ITtO3WlEsq+KcJA33ijc0AUHJhoQ8mDnPtS&#10;nkjfejgiaOFEfBFAtSCeTjaa4NgmP1pQL613N9aFDcUEDVcG+vWhKz0/au8yOkUUFJIN5RmYxR0N&#10;p+fikg5/80KXDOBvQ2TZoPgnaNveLPB6F5QdVtgfjzE19tdAtEosEqYaUz5ipmdv6Z/IT9TXw58M&#10;9Qd07jjQbpg8rzN8y4k9iHAa+81myGmEAfh5QAK1YY8jl+bKqCG1QG1JHMvnQEEqMyP9moLVuHW9&#10;RfQw0pDKUw68tqUOAggtj0xKTCpE7VYHHEstKfcUEoQkkqPQdaStWPL53SVczyvMIUBzZGB9BArd&#10;Xo5KdbKuOB9PtrfnhXoTCPPWpaG84hBMGOnvHSrHp2j2+ntNtpQCEmUkjIxH+tOmmiQS4D6lBfIo&#10;g8uBj8xS9FQGc2yC4v1S10PSn727K1NBBQUJVuD0AkZNZt4SeGd0xxVrniDqhQnUdZbQxaWriY+7&#10;WogAd0qUEpMA46520DivS/49e6dYqaLtot7muyoekNoHNy/+5RSPgGrKWxyhKcJGwiqHj5zt9IvW&#10;T7ePjHt9/wBjOeM/CLh3jnXS3qVsw/bvMhb1upAKipJhKwZlJzuB371F8VcEuaNdDU2Gnb0Itl2b&#10;rSUcwUFQQqIggEJEQTk8o2A09hDwvbhboAawlsg5IzPX/Sozi522Tw7fNXL7jSHGyiWI8zOAEjqS&#10;SB9abitsSM5JpWeNOPeGWeKNasNO4Y011zVLx3zLnVFKWUIHMr/GBSM+kyk5Gw3mrnwl4ZHhOx1V&#10;7VGk3LSHS++4FAl1QCTOAIxgJgQI7mtZtvD21sntO+5tPB5TaVG+8zynnfVnnCSDEk+2ferQ1oFu&#10;3fXlovlUyUtlaUqWpzmVzCVST6SE/oazKD7ZveZJJIy3hnQ9J440d1+wYVZurQ6lNw0IWwVAJPKq&#10;BCog4kYGTU3/ANwlOWGl6eZvSytHPc3fqVISoc/uszHwTWh6BwpYcO2qrez9DPMpxa1b5Mkk/wC9&#10;qk7FtDw++qbDbSUkshZghMZUZwJgfA+TVkcfyUTzK/x6Kpd2djw4xaaZbsutpdBeW7bK5FelSZkg&#10;ZKp2xgUyQ/qzPEzrCbdStMc5igMtBCCFJkK5o/ECOvvT6z1jU7q5vEuWD9nqDzakIlS1ISpP4cH0&#10;CY/EP1qLZZ1W90y7RfPXds8laPuzoUQ4VElKhAOU7H26Ukn6Q0fli+laa/ZuXqnNRdv1PulpsuLJ&#10;5UJOSZ6zjGMU/wCFdLY1PWX9Z8t1XknyWFrWChUAg8qY6Scz1NJXqFWtkm2aU4++sC1ZJVC3Vn8R&#10;k7bEz0q4aLZW2laYhm0RysIEJA6nqZ6knrUhG2Lknxjr2DfOC3StXOWzETuAnEmO/T8qrvGjbq9E&#10;0r7va6jcuJvWbnydNWlCoSeYBZUCOSeWRv8Akaevu3V4ttlpSGXLlRU66tPqQ0mNgJHWJPzmnT6L&#10;Z+5YvLgBaGVA2gCyQpUEcxSMEZEbxvWhu1ozr8Wmxa4dbtfMW4z5quY/lTG41F7USWm2i1bFMC4S&#10;oHnkZCUx9J6UmdJFxdG6UpbLCirzmSPS/wCn8RzjvO+KieINZP3At6crykgQQBynkGMAbJ/1qty4&#10;9lkYqTpETxNxhpHB7Vyu5W0wtEOOqTlLQJ5UrVA9atsfMVhzt3xAdecvb5xd1qKzCLhhJLTqFCE+&#10;WNuVSTt7makmtS0Liq+vOGLiye8zRXkusf8AEuFD5KSpaSSZHLzkgEkbxG1O2HkMWa7ZpJSx5ilJ&#10;UR+BJM8iR2/OuZPK8q10d3FjXj9q2yK1u9a0m0cFullm85P5y1OAJSSPwBZOw/WKiOGdJa07SF3t&#10;2+06m6i/u7gKlttpE8qAeogqJO2faoriu2ueJ9VZ0jTXrQLW4ElLr4QuSYmDvA6DPtVv4ma0XhDg&#10;d21vCkWdylrS7RpTAuFvNgesqblMg+onIx7wKTGuUr9ItyNxiku2Zg9qGgXfDlxxJb6TYatqdxdp&#10;U67csLb+6MKJDReRz/zMQjmGJj4q+cOcL8UeKx0i407UFaQh5XLqarFP3cOoClpS8FpyopQjl5SY&#10;yk4E00Qprh7jaz0vhvQtMVpuoNIbQtIU6u9SVEFtKlkhISQkkRgxOK9N+HWgu8L6O1a3N+7qV2Sp&#10;Tt062lCiScJASAAEggYwTJ61fjhzlRRmzfaha/8AFmHfaO4/sfCnhRvT7Vtq41C4aNjb21yC6lbK&#10;CkqWvInIyD+IkgzkV58utdu9R0/hy71O9Lzt1pqzfOkepS3XFOWiEpA9UqDeAICUnaBNh8e7rh69&#10;8crq61fVLvU3GLksDhxq3DqlKTlDQdQohKFqMqCgFAE461nvi/4j23Dl/qig4lxzULtDCfJUTytM&#10;cyFHeAmVEgDccgwKGWTcnH0h8UFHHF1t7sz/AI34v0jSNLY0Wxsh5d5fKYeFjcEqNyShLpK/UeaV&#10;D0joYFVjjnT7E8Qh/U71xFsm1S23Zae3z3KjJkqK4QhPbJJzjrSt/qbN7ZW+rWd+nTtMYulOag2b&#10;dC0OKCwhxS4zMJEEcxyDHWpLjjhdh7ie3vtU1ZjTdFUygLeU4FXBTzGUstCSomcGIzmqq+C1d7HV&#10;9wHrmvcaeGHEPCti7ecNWFtp7v36/u20ItfKfPmre9aeUgNgFQ35IBxV0+1u441xfZuo1V6/CipK&#10;21KUUMqSpOUyY9YM4x6aoPiVY6D4p+EmiM8HX6NBteEvNttQtOIrpSEqQ+oKRccyAoepYIykepUY&#10;gTI+LuoKv2NL0t99N2uwsLdpy68spW875LKFKUTBMluR7GtapQMc7ctmDeLY/wDEbNYEA28THXmN&#10;Z4o8yvetH8Vx6dOdiW+VSJPedqzXnE4/SpHorfYJ2NJyRkYoeYTviiKVj4/SnYoq24ZifoaWS+pI&#10;EKimXmEZgVxc2ExU2TQ/VeOrEc6ops44VTKifmkC4UgzRPMCuu3apsOg6wD/AL2pNY949qEqkZ/W&#10;kyqRIHzTlTAIJIA64ivVn2YXnLSzt9LcaU8Lh4eXyjIJiRFeVbf13DY969vfYwsLTWPErQLd3KGi&#10;XiOkgYp49lE+j6tcE6ajSOHLC1QnlS20lIA+KR8Qrtuz4Q1Z1whKE26ySfZJqUsrlCGEDAAFYJ9s&#10;zxITwj4WXluy6lN1fEMJSTB5T+I/lW+9HNStm2qNVXxFMcKX5/5DVoUYHWqx4hjn4S1EnADRNVAP&#10;m14skLuXe3Of3qtcLJB064g9NqsfioQH3Z/zH96rnDXp05/Iymt3+0yw/ayr3h/4hwT1P1qMbUPv&#10;JxOakbsFT7p2MmKjEn/iNs06etCk9ZmAM0q8fTO8ikLUSgd6Ve/Bj8qEhkrKhqIB1GCd6tvDYPKO&#10;tVLUTOoAjvVv4YBKEzQf6imhaNJbzUyyfeofSwQ0Kl2Tj5qgbiPWMU8apoynFOmxioChwnO9GKsY&#10;M0RAj3o6QOXeognGSnP6Uzu/8JVPTn3pndCW1e1BlkVsql7/AIyqjLokj3qS1A/zVEYqMfM4rnvs&#10;6seiLujB3iqrxQT5CuuO1Wu6ykxjNVHihQ8hXxVsSqZjmuD+eTjfao+2MKVP0qR1wfzjJjNRtv8A&#10;4m8iuhHowS7DXMz3PtQMr5SBkzRrsEJBH5U2QuTM5FT0BdljsXZQM5p2VZ7e9RWnPSIJHsKlJCgN&#10;piqJGhBVKNAST1o3Tf6RQFQG1VDgDfIoN8nYVyjJnFClUqJiKUK0EuUhTZnNV+4bLbkfvViWZB2I&#10;3qE1JuFGBUCBbrmM08QOb/mIqJadyR0FP7d2Tvmg0WJ2PW0EDaKcJO4pJpQ5Y70ukTgClLkFgJoy&#10;FkGBihLcZG1DG3eqmMtnc3MP7UWIg0cIxnA9q4I7jakHQRSZyaSUkpOM/FLqEj9aIPjNI9FidCSR&#10;O9AoECZoVCM0HNPeoWJheeInB7mtg8EXyQ8idyax9YzgGtQ8Fng3fuBRiTXI+pW8Dovwu5Fh8abZ&#10;S7BCt6xflHprefF4BejE4rAufEGa5n0Zt45JmjyFTQflA96bvgE0oVEk0mpPPjv0r0jVGTsSQQmY&#10;HWgUsTO5/ejKb5DiiEe8molYACrtQ822DHvRCN6PExjFM4hR3NJOJ/tRgqJkb13KAOwoAYpWqGCq&#10;mJovMfildzEUITPWgQRJMzkVwBERSpTB26UIgZjNFtURIKFUO4B3oZzNGAEbUv8AIwOZ33oQB1xP&#10;SjJIgYyKCB1FBDJWclJ2oY671wgEA7ijE0xcJrT/APIrgImhK+nWgnpQIAZxRwmaKnelWkyahC9e&#10;DWgvcR+I/DemsJJdudQYaTHusV93UDkbbTjpM/FfKD/s6vDn/vd45W2pvI5rXQ7dV8oxjzPwIH5q&#10;n6V9XLh4sJQEp51uLCUj9SfoJNdDx1ps4nmyuSiIXBRdhu3y4hwnmIMQEHP6wPrSyXy466gcgHLD&#10;auaSojfHSDA/Ok7cItlkuBLY5gyzmZTj9SZ/KutlvOX102ppLNqyQlHpMrJAJM7RmK1nPBtEfcdP&#10;bDyipxCAXFySVK65+aVccFsy88oGEgrI+BtSikgqiPSM/Wmbrn365ctgf5TRHnCD6iRIT8Rk/TvS&#10;y0DsXtUtltLwSAXoWSRmYx+VLlUUO5orIWpv+YkJVzEAJOIkx+kUyVEGzt0EFwbFAkrP4U4796gV&#10;NPXSFM3ymU3Nw4FtptiOYNpO5UQZkwNuv5Td4LhxbjLLTflqbMvOKkBRGByxnpO29A3aNpcS4G0K&#10;ebQGw7yDmjqJ+aratjJ0M27Ju71k3QWlTVsgMBHKfSoGTB+qfyp04/ai+VbpcaTduJ5loTBXGwJH&#10;+tdd3LWjact3kCUpkhAP4lE9/mmOkW6bMXl+8x5bz481xZc5yMfh2EAdqV6dDLatgFlTSv4d5xul&#10;ugu3C3083oMhKQNht8Qk96JxZe3LOkhFmym4U4vkcQpHOC3B5pT26fWi6bc3F6+7dqPKhQJQgJBw&#10;fwgmJnJO/Wo3iG8uTqbabOzZ1A2fL/JgFxJweYTBG4E7YpJOloeMfyVkPfW+pX2i2Y09l6zaSC15&#10;BcKI68wKiJTn6RFOXdDt7viC3vnFetpHnuqb/AVBRCMnrtI6waI9pWoOcQC8uH0/dHVghNw8MIP4&#10;mymegkYqT0+0aYbUGT6Hlc4zIShJP7/2rPXya71o5lpD2v6ewtKlOMIceXymAnmHKJx2J61ZXQ6i&#10;1ZLCEBPMObmJASjqQOpjp71X+EXbXUtQ1O7bLinvMSg+ZsEwIj55f0qwXNowtzzS2UuAD+YglKiB&#10;sJBH5Vdj6tGXK/yplfa1g6gh1NvYusMJuF2ylghCiU5gDfMx06npUibK3tm/MvEocId52kKQPRjA&#10;gY2x9KatOM6Ml429qGlXLq7i4Wn8POR+qvwgx70NwoOIU4edYUUnCZiAZiBPX9KF1/car66GmtXF&#10;xdqt184bQ2oqSlImVDGe4gx+dVLWbpVu+ryeSEJ5AXFgJ5T3J9qmL+/DTMh2XB+HyyDn3OwEdN/a&#10;qZqAeulxcKClD1YgQPYdPrWady2zbjSjpFZurZp6/vH7RlpBfQlp27S0EuOpGIncA49zGaaaokWt&#10;g5yFKQhBIkwNsSan1sgJgiATsKqfiEi5d0BxmxYduH7hxDXI0mVBMyTH0/WsUkom+D5NIgfDDgvU&#10;rjiRGqalZuNJt5uAXIUlxasICVAkHfmxO1Wriu20LXeMNO0W5+5XitKt1r+6qDibg3CkpLSG3Ewk&#10;BSQoKBVn0YqR8IeEFaNo4uH7dTbl4tKi28jkU203zeogiZUVHf2p7wbw7w14havd6hZMs3F3cXRd&#10;uHni62UtIASFFHPCieWAoYyDGDN+KLUF8smbInkbfUfgf+BWjO32jMavc6TZWVmlxZ01jy1KdQs4&#10;W6XFqJ/5cdj2FaTqOqCyTcrn/CZUoGeog/2pd68S1ZgttqZEQhpUBQHXbGZrN+O9fSgIY5gOc+vB&#10;JKSCCB7wZ23AxXRhFY40cmcnmnZ5e8T77TGftB8UXlrYOL1O2Sp25uPO5rdlPIIWkEA+asFCMYEq&#10;Oa898WahofEt+jRr5Tib9sthVuEKVyOlEqb8xKSJzmCMj2mtr4+1ti4bvH9RU23da84lh7kXDz1u&#10;yylRCIE82SBtHqJJmsM4x4/Z0fUy0hlTiuaVISn0pEAxuPVBT+fWuXLc2dyGoRXwRD/GGm2vDLh4&#10;YDd20wQ0ooSpSbYEEc60qEkYiSCJ3rUGOHNE438EbXiviu3u0/w1Drx+6rSy67yK5CkKUDAXypxG&#10;8R0NVPw+Rw54ja1c2lo/c6Br2oNBtbtuvyX3Uggq5FepJOAT/UQPavRPhb4a3Wj8N8UcMa4q713S&#10;3+U2jutXybzz21A848sJQUJEpBSSczEZloRuRXklxX8nlfws4nttX1/VtB0/g7RrPQbqwfVqd0sv&#10;3b6G2kKca5lrc5cupbwEiTsMYY67xLb6pxK7aG6K79xxa3GlJUcIAJzEf1DqN6sOg8acU3Go8WWm&#10;pcLaVwxo9s2uxbTpmmJtkofDoCmUOEStBCVqVk55cgGKqztva3Fw64mFOvBTSikiR0VB6HYfSrZf&#10;BQ3bsqXicz52gWRUFAh+TzROUnFZZ90jqa2HxBl3Rf5g9X3gEfkazBbaUg9hmrcceUTLknxdEWbE&#10;rP8AUKFVgE4iQafjlSqM045UFO+9W/bK/uEGm195oi7bkGBnNSziUA5M0ktKFDHftTfbB91EWLcr&#10;PWjCy5BMyetSltZBxUAZPSpE6M4pO04oOAPuplWcZjAH17Uj5R+T0qxO6I4CTynHtTVzTHUA+nr2&#10;plEV5CLtk8jySentFegfs/eJr/h9xJaatbELcZMFCuqeorBXLZxKspiKlNM1N6xUClUEdqsUSiWS&#10;z6y2v28eELHSEO3br7TwRKkeWTB7TXkPx1+0jdeOfE/nJBa0u3lFswTmOqj7mvM17xC/eNcqnCR7&#10;GkLDiBzTnQY5hFWN6oGOr2foOXnaqr4lK5OCtWI6Mq/arUo1T/FJfLwNq/T+Qr9qBlPm14qXIXcq&#10;SO5/eoHhwgaY+T26U/8AE9zlvFZ61HcOEHSbgxPprf8A7DNFfkVi5/xXM4moxtP88wJzmpK5US45&#10;3moxE+eR70YivsnLIlTYBpd1UJikLJMJGfelXiAn36VKbYUVG/M6hjcGrhw0YSKp94SdR956VcuH&#10;kgNikd9ANB0oktgAe9TDAnrFQuk4aSYyOtTTGTjaqWWJj5rEYzTxMAUzagwBTtHSigiyTkUYURJy&#10;M0cGKIAVQRTO8w2qnZOKbXaJZNIxo9lRvsuqxvUa8JTUnfD+ae9Rzwge9YH2dWPRF3acdaqHFA/k&#10;qxINXK6Eg9Iqm8T/APl1ZBq2LKpox7WwPvBjGaimFS6QMfNSmuGbg/NRDJ5XcmuhHowy7Hl0JQJz&#10;7CmAABBgzUlcCWSZ3H5VGk8pxmgKP7F2FQTip1tcoqsskpWD77VYbRfMn/Sq5Iui7FzkDftScZ7Q&#10;aUGxnHvRNpxPzVBZQCicYgUKQY2muHxNCVAdc0GMhM77zNMdRbHLNSEx9ab3aOdsmIgfpQI9FdT6&#10;VkTsafW0AiKavJ5XesdqXt1jE7b0QpksyRy5E9Kct5Az9BTBhyKfNkASKQviLdDiuI6TRObAPehK&#10;sZNUstWjublHejKWQOtEVmK4GNzIqt2WIFS++aAkH3oD+goD8xSN2MEWBt770QAAiKOoEmilBo9F&#10;nSCqVzbZAq+eFL6k6slIPXaqHygJMb1fPB9rn4kQFbVzvOr7Ei/x/wB0X7xLS67oq1ESkCawUnMZ&#10;ivUviRpqP+7b2B+HtXl95sIWoDaTXC+jZL5I6Plx6YmTyggfEmjtpwYGaJOM06tmQtsnrNemk9HO&#10;SGj2IxFImSPent4yAkUyKI/+aMGBqgkSTP5UefTExQRIyN6MR7R8U7ZAm0Sa4ghWD7UoED3mh5QM&#10;HNJYRFIPaKPNG5RkxGd6EgGBtQGQmQVDeh2gzPtRigdz+VGSmU74oECg+1CN+1cRsKME7HemvVEO&#10;EiiznpShb7frReWDvQ2h06Do3oFbR+tCCQDNFMdTTUx+SA+PzrsAf2oOYda4rT/rTVaFk/gOlJPv&#10;1p5ZslxxKQmaZtqBOPzre/sgeDCvGnxg0nSn0E6VbH77fqjHkoIJT/7jCfrSqLboRz4q2e/P+z88&#10;F1+G/hL/AB/UGC1q3ERS/CvxItgP5Y+slX1FepEjmUpUHPpH+v8AvtRLe3as7VphhpLTTaQ2hCRA&#10;SkYAA7Yo6FBxBLahGyTEjH712IR4pI87km8knJiN463aoTcqS46EHkCGvVJJAk/HfpJp00srQlSk&#10;lBIkpVEj8qY6f5aFm3Q+XVNJhzlbARzkyTgbkmYmnyyQYFOhAjqihCilPOoAkJ2k9qKhpLfqOVyS&#10;VH3/ANj8qPMjO9JXDi0MKU0jzVn8IB60JfJF8CyRue9DvFc2ClAClcx70V0qDSy2AXADyhRgE9Jo&#10;raAN7m1+8rbKnFI8tXMAk4J7kdY6Tsc9BQWxYU0UW6kqQ2opPIZg9Z96Waa8sEkDnV6lFOAVRk0m&#10;VpZW2yhsguSo8owO5P50OthIrVUt3djYh5K2VuPJWlvchUEkH23onEd65ZWaGWOZDjuVOgSEJ6n5&#10;Ow+aduqau9XS36lm1SeYx6UlUH84H5K96r18u/1TiRbafOYtklKUqCilJSPxKkY6n8qzZHXRfBX3&#10;0TWnczFghbyudSUeYor6E5E47VW7FjULh59d0i3+73CHGk3gcTzAKM+k7kAjY5qd1tRNohpDi2lO&#10;ufiSmYziYyBMZqNubFL6WbW81FK7u3POpCSVK5dynaTVbHjsZMWFvb2VzYFaHrpRTy27S4UjIhRP&#10;QwZ+O9ONXvG9O0xakhRQQLdlCYClE4xOJNHZXa32o271ssqW2yr1cpT5gMBMyJPKCai9bNrqPFGl&#10;aOrnWWEKunAgjy4SMBZmQJj9O+K3pGiO3bLPwxprfDNkLFSl3Fw4tTrj3JAP/wADlH/zT9+5feIQ&#10;y0tOeUqUmIlMyJ7SKcWaV+Q0q5Sj70Uwrl2/3tSylhIrRGNRpGFyuVvbIhViptIbdc8xlIKUoSOX&#10;EZnvj2qOfaWy2tBWeQGAlPpEe8b9d6nX3QkE4gbVAalcAJJ3VSNJF8G32QWqoQ3bLJEBPqhIgZJq&#10;iO8V/wAUddZSwtIK+UEmOcgmMdJJ/arbqt4XPMbEkEZnaqq1YIbu+cNetK+YLnI67bb1jzOVLidH&#10;Cob5oReaW06kFQUlWxPTv+v7VQPEMvXOsaWyhtw2iASVpSSguEwATsDAEA9zWlPtKX6sAJkADfeT&#10;Wf8ADAvdd49i3eubNTjwURzKbIZRlRO2IH5mKxTttI3YNXL4NMuG08OcCXDFy8y2tmzRYlVwVeWX&#10;lY5SUgqiVAYFW/g7gzSOBLBdpZ2nkOuhJeKXCsBO4QCoyAP1orGj2WqG1ev0qUxYu/xEM8xA5gTy&#10;cw2V1MHqAelHudWQ2v8AFC3yp1SlEgGNt9ttvauvCKVWcfJNytL32M+KNTLLnMAAOUkA7HIAH5kf&#10;nXmjj7i9d4t5YufwbgLwIn9zirH4p8W6mt/V1IurlarZxkWzNuryuRKgCTIErJPSMV5/8WNduNP+&#10;9ixZWb91ttq4aYQpxKHIlwIAE42k9ZrNlzb4o3+P4+lJlU8VlNadp9pqrrDl1c6In76ptl7kUlZ5&#10;kmTBwEqBIj89jTdMd4T8Rre61LVLdzQgzy2jlzcPJbYWtXNypC8c5TuMAjvE1YeANPcsdNvNN1N1&#10;jT3HXy+zbLfQLrkcRyOlSObmRylDahIBwemyPh94d8R8V6ncaVxld2mtcO2alKea++JduG35IbUO&#10;UhbZVKp5ugIgYNZYxcjdJqOrL54N+B3CnBuo23FN5rVnert5VaXTtx5bLRCTzLEuqCzyqB9t6d8W&#10;+Nbdv4vcEjSuG3dc0N0/d7PiC15ylReUEOqbUjmSUJE86FgH0ziAaU1Jzw84B0J3hu+0K2f0vyXr&#10;p1hDAcSFKUhDkuL9PmAchCebmPJsMTCcYsaDr3AVvYcDarcaTotmhd0q00a9Da0+c44ShahzlImE&#10;mDgKO0itsI8Uc+UuTtmbeIej3Om+M3H76n3HbJwW33cLJ5EKc5y6lM4BC2yTH+YVUnUmyeAZQkhw&#10;qU4qYIVM4AGSSpRO1W7U9fuOJm2bq9S2m6U02lxplfOlpaUwpIM5giJ9qqjyFobCgklXMf8ApP5V&#10;VN7D6IHjxfm6U02WiCVc5UAYB2/vWZvskk4mtc1FBu7pyxWgFC2SJJyFR2rLrlB51A9DGK1YZWmj&#10;D5C9kS4zmM/FGSCnv807CPUdu8EUIa5iMDFaTCM1MF04G/WnFvp6ln8NSNrY85BIwanrHTQkD0yT&#10;R9AboYaZooSoEjNWC20pA6AGndrYEgenI9qkGtNcO8iaVugxtkQdEQoHApo9w6hYIgEdoq0fcHAQ&#10;Ik7VIabo5uXAnp3rLKdbNMYuRmj/AAwgFRUifpUJqXD5QFKQmDvgVvl3we2GCQcxVC1rRyha0QAR&#10;Ux51LQZ4XFWZCm0W2v10R5AjaIq2anpakFXpqr3rCmlGBIrT2Z1o/Q4rM1S/FdRHAWsH/wDIGrio&#10;4qleLqiOANYMwfJNWGZnzN8TUqN9zKwCqmfD2NIfgQYp/wCJv/mgDvzVHaFI0h4+1b/9tGeD2Vu4&#10;P89eYzUa2P8AiFbx7U+uJU6vmjJqPZMPK+addCE5ZSEjP0FK3WEkdYpK19KZP7Ue4/wyajZEVG7M&#10;6hk1duHD/KFUi7Eaj3k1d+HTKEjpVTdkL9pMloZ/KplkxFRGmQlsQOlS7XTFVsa12PmdpzTxBg5p&#10;mycU8bz9KgdCqRJxtSnLuZoiTBijTGJoEsD2BpO59LKpxilQab3pKmzSS6Hj2VHUjL6oMZqOcEiO&#10;vepG9EPKmo94YNYH2daHRG3I9JHQ9ap/E/qt1jsKuN0JTEYqo8Sp/wCHVjEU0XsSZjWuj+ertNQq&#10;TDm3WpzXgS+Rvnaagl+h0V1I9HNl2SJEsDtvUeU/zCI/Wn7SpZHxTJZh7OKUOq2KNoKT3FS1g7A3&#10;/OosKgSMCnFm7C8iZO1K0x0qJsjm2+aLGDNC2QU1ytvmqJaZagOb5HxRCd+ooSqfairScUgQwPc4&#10;ojiQtPb3owmB8ZNdM7CfaoQg79vkUY6UgwSTM47VJX7MoqLaJSoioElLY5jpT9CpioxheP8ArT1t&#10;ZIB3igy6I7B/Kh5oxFJIOP8AWjTPxVLVF6BUsFWaAnttvRdtjQ83TtVYUKJiK4icD8qTC/THWg55&#10;ERFVlofAMUVSgJrio4nNIuHODQCctwJB6Gr14S3Qa11OeoqgFJO+9XvwetTd8VMNjaRg/NYfNV4J&#10;I1YHxkmzdvEIOP8ADSoG6c15eu0FNy6DtzGvcnGnCaBwg4spGG5/SvEWvpDGq3SBsFnFeV+itrLJ&#10;M3+RlWRDBW0705Yc5EQaZKWIohdP/SvZuNowJ0Pbl0LI6xTVRBVSZfnJpJVxJxNMogbsVnGPmaAK&#10;zuabl0ke1BznvTJUCx15oAgUAeEb0z5t5o0kmJ/OpVksdF2T/rXef3zFNVKUR7e1FEk757UUg2Pv&#10;PA7ZoFPjE4pnkUYSRvvRoI4L2JFALggdBTcpV3zQcpJ3ipRB196n2rvPBxSAbzt+Zo4bJOfpUDYo&#10;biiB4qJoq0QY6TRJCdqNED+bBwaMOaRn4pIZBg0ugQBuTUJY4tW+ZYHWvq3/ANml4XN8MeEt9xZc&#10;NJ+/a9clLSynIt2pSAPlfOfoK+VumpLtwhIGSQK+7ngbwkngPwf4Q0QJCFWWmMpcA/zlAUv/APeJ&#10;q7DG5WYfKlUK+S53bsJCASVOny0hJg7Gc+wBP0pUIDflNolKUjoMQBEfr+lJNJSp8NlMllIVzHuZ&#10;H7T+dOHElSVJSrlURv2rcckBDaW+chISVGTHU96EGSZ+BRjCR7UVBPIObCutEgiX0m78gEcwRzqH&#10;YTA/v+VKJQobmeggRAqN01xV9qd7dA/yW1fdkD/MU/iV+eP/AG1KlQSB3quL5bY0lQIEEUhbvi5a&#10;S8kEJVPLJ3E4P1FGAKlGT6d57+3xQyrzQkJ9ESVE9emPzqwUE7k5po881YsXN26shtI5lEnAAGw/&#10;3vR7oF5SGeXmQueY9gP9/pULxRc21ybbRS6tL9ytOG0hXKAZzkRtP0pJSSHjG3Qlpj6mdDurtjmW&#10;/curcT5oCCSTMb9Bjf8Apptwzp94HHrm6LiFKHloZWqQcglUDHsPrQ6wWeVjRk+YvkASOQgFR7nB&#10;qTvOTRdGQzbhKTi3ZCjAJg7kfBJNZEuTt+jQ3SpeyPuFJf1C4v1OqatrROHSoFv3IjMjIg00aXZJ&#10;v3tSbdccaeUkqKWjIXB6nYGBGN6JdGx0pFnbvIe8m6QUlhCUrQpPUEznv3o6UosGE6c2HVquEhLb&#10;zwSRyEjMTJIkUGOlQtYW5XcP3ACEG4UrkCJ9DfNJ5p/qKpmOw3qF4RLHEXG2r6ow551shgWqmnGO&#10;vMClSVyQQeVROx2qR4p1hjh/RLq4UFEqm1abR77nPUDmNK+F2h2+j6O+pm4cuPvJQ/DrYQpCSISD&#10;B3jP196WuU0h2+ONy/8ABZ3bhlxSmHPVgTgwZn/Sknw6UzbviVKkh2SAOwjai6g7a29wguqSHIUs&#10;BRyMZP5Co24vC6lL7Km02qQVFxS+UpiCDEfMzVspuLpmaEOXQpqF35LLy1IltCoSpJ3z/pVV1XV2&#10;hcMsKcSl64TzsNlQ5lgCSAJk98bVLavduB/T7ZFs64m4dKS6mFIZKUFXrM4EDBjeO9UxfE1lqeuO&#10;spaKrshw29x5YXywggQrdMiZO2KonkSNuLG30rEHb5txRUFgtkyCDINIocbUmSTJPamdk3pzNvZN&#10;WTjDUuqKWm3IlcBJkTmY227U2utT0yxYbU9fFKFhaELK1qBzChInI2np0rFPIbo4/hCXGreoP6Kp&#10;nTG3FXDziWz5YPMlGSoiBPSPrT/wy4d1hhpT91cXLKXki3ZtnnCrm9SSpZST6YAIznJxTbTeGm+J&#10;GdOVoWtvWLLaXS24y6X0OSr1BSVK5iQQeuMitCR974Y023fLatU1Fpss5UpJKVqnEkmSQIBkgA5p&#10;8cOUubBkycMbhHtkhe3Voll4WK0OE+l4oI5zy7SeoE7f81ZdxPxIlhpxSFwoShMZg/8ASpvjriMs&#10;q1Dy3Awyy0bh5TSAoqyOeTtzQ2QAJyBWM8R6s/eIXqNlal1pSwpdoFjnCfwzHQyBg9wK05MnEzYc&#10;XLbIXix2/wBRuG3ra9XbOBotOOJMLWJnfvt2isP8UNMcf065Yt3nWXg2UIdacUlXPuCTM5O/ya1n&#10;UtetnQptsutuRlDyORWfqR3G9Ztxw6Al1YClo5+U8oJwD7f2rnupOzqRTijzpwuzrGma9aanaaG+&#10;87ZLDzqblPkNFChyrC3FwlMpWRJPWc16b0+0Z0TXrTivQtHf4lub1lvTL1enXiEN+VzDkuHMcq+U&#10;J/FzDYjaYxjjjgO74iaZ1TREpug2D98Qp8IQUYhZ5yAFJ9IUDB9QrSvs/uNcMsXnCvF19paGtSH/&#10;AAemLvErcUheHU+mUjmlKkjm5lGY3rRjWxMj5KyY8Vvs/seJl68rRtV0tDKEfeR5DYLirxRMuOKS&#10;TzJ5CZSYKTEEA1XdC8N9J+z5wnrdxqert3t/qbJt33lo5LdKE+ocgkmTgkZOAOlMOKNG4Q+zhrOq&#10;WCbbiVWo65ZusMa2w42lFnauLmWRPqcRypBCoUCJkSBSF09bcPeHDepX2ranxQ3d26Lv71qzriiE&#10;LVLKEoUSEQEiTkyTkgCtDr2Zqdd6KTpVmG9CVcJumrpF1dvXDTyGlNgocAWkFKoIjn6xNZno+s6j&#10;qutard6YHVMK1e3R5aieXyEpcCxkwBATON1DrV/d4utL3g063eKNjav861IOTzJdLcDuTy9Khlua&#10;gzcpYsrBNhYG4Wy68CPMWhTYKHUADB51EEEHIHSYqC+xbTmP4ZbMsKfXqNwhCk+c4ZITzHr1iY7w&#10;KzHUWyi7eB6LP71ovD9sND0UoLyblaXCCpBPWMmQM/SqFqsLvX1AABSyRHTNW+P2zJ5HSIwI5thv&#10;T61teYz+tJsNhSs1YNKsfNUMVtOcK6dpnNEpirDYaZzKTj8qd6fpQCEkp96m7Ky5FDFSivsfaBwz&#10;97Ugcoj4q03HBTTDBUBkCdqU4XaLSweU/lV0u2ue0JSCSRtFYsvK9G/Eo0ZI7paWXVDFHZ8uwUFY&#10;ipfWLF1txa1DlEyMVUNVuVIHLkfSqpRclstTUSwva6w436SCQNqpmss/eHlLAImpbQWEvpJUJNSO&#10;q2jQtp5cjO1Z4rhIvf5xM0v9KDgPpn6VTtW0aFK9Mb9K1ddqFzAxUFqmjhxRPLXUizmyjR9tFKJ3&#10;qjeMSo8P9XP/AOSNXdSiTVF8ZjHh5q85/lVpMT6Pmv4nQLhOetR2h+nR3o6Cn3icqLpIHemGik/w&#10;Z74rf/tMkXsrD2FOfJqPZHM+YHWpB/de9RrJ5bg06qiE9aqCUJ70pdLPIQRiKa2zmQKcXSpbMH8q&#10;qa2RKyn3Cp1GBjNXnhwehPcVQ7gn+ITtmr5w0B5aTMmmpJEL9pchANTTIyKh9LH8uamWRMT1qljt&#10;aHrQ2606RiM02YI7U7QQaAgsnE9qHaioxRxSsYDvikroDyT1+KWOab3mGVe9CXRZDsq2oJ/mkCox&#10;+EipS8V/MVUVcEFRFYJdnXh0Rt0ZB7dKqfEkG3X8VaruEiqnxGea3XPvUj2JPoxvXf8AHOxqCcJ5&#10;hip3X4+8EdqgHjCq6sejmT7JG2P8v2NNn08rszNLWi/RH70S4RBBG9B9kSsEGEAn8prmFQsEmgB/&#10;l5FIoX6+uKAyTssdurnAI/WleWRtmmdk9KQNvangmJOD3qiSLogEATIzRCoAQfiKFSgkScmkwObc&#10;5+aqGYodpiO1AkycCOvvRZI9P0xQtpOf2qAErpHM2cfSoJ0BDvSrC/8AgI9t6gb9shWNhUGsWYcm&#10;ABnvT5pe20VD26iNum1P2XOszUodMkEuHbeMUPmeo/NIJVI9xij88fnVbVmiLFOfuKIV57/FJqWA&#10;e4964Kkb7dKpY4sF43/OhDmRkYpEOAjGYrj1MfnSNFi6FgokdTRVKzM0nzcydzjvQ84pWE5Q2nIq&#10;7+Eeop0/iphZMZEfnVFLgPUipbhe9FjrDDh2CgZFZvIg54pIvh8M9wcXcVJe4NdSDJLVeIOInPO1&#10;e6V3Wa9EXGvC54fgr5gW8V521tv/AMUf7lWK8l9IhKPkSs2ZI8YkbsnvSShB6/3o73pQYJntTdK1&#10;LUJSe1e2ox2KqziIpEp74zTlLKyNifgUBtXP/wAWo+4FSyWNiAKJzJBmcU4dsn4J8tUfFMnJCsiO&#10;9EF/AoHUjpJoC6J2z7U2UlSjgxJozaSNzRBbHKFT0mlkJwabtgiO9LIO2350B0xQtcwMiDRS2EDP&#10;ahLvpwfrSSl8xHSohrAW50AigC/gUMJJycUWQD7UaFscJWJFGJEfNNwpO5pxZlLt0hH+ZUUtBsMb&#10;Z11I5G1KG+BRBpd4sjlYX+VehfDbw2a1hhCi2CCOorSGvBq1THM2n8qNMrlkSPHttoN8sD+QqPip&#10;Brhi/Xtbqz3Br1+x4SWSP6ECn7XhhYtkApTijQv3Tyfw7wbqP31glkhIWOh71949OhOk2CCD6mkI&#10;gf8Ap/6GvnLpvh3YsvtqCUYIO1fRnTXEL07TlAhQWhJSrp+AmfyrVhVWYvJlyofNnnW4JB5SBA6Y&#10;Bz+dGUOUlR2xApNhRL9ygwOVQiNyCkZ/OfypY/iAjHetSMJyvw0zvroWGnvPGCW2yoBRiSBtTxWc&#10;GorVmm75+2tFgqStRK0jYpAzPtMD61XkbS12NGm9iHBLahwvYOOJUHrhH3hzmVzEqWeY5+tTJQCj&#10;JxQtoDaAEgJSMAAQAK5ZJ7fFNCPGKiySfKTYRbrba20KUOdc8id571zzvkNKXAUAMDmAJPQZ6mhK&#10;BzpUQOYAiesGJ/YUx1jTG9ZtBbOqKUeYhyR/yqBj6xH1o7BoIzqg/hruoXTS7FprmKku5UAneQPc&#10;e9V/Sgw67qHE7zNwz5aVKaDywQU8v4gAAdsZJ3qY1BxvWSuwSjzLROHlyQkkEegRvsZ7bUnqlxN4&#10;xpgZbVbLYW65zbQlSQEx7836VRJX2WxddexLSrQvvq1J5kNPuiESomJ7jvTPVr1vUNTatitKbe2d&#10;5FqVzSXCncEYwFEZ6mpbUL9vTLJ+4cSooYAKUJyVKMAD5kxVY1N1rT9FfffZF++l4FzlJaMKP4lx&#10;MRMT7b1W9IsjuVhrL7pqz9zpiLVRTbvlxC33DPmD42FPre9dvktvuIFu0zzI8j8R87AyTEFOcR2z&#10;SC7p+2Zb1NiwabfdPl3Ck8y1D/KffaCfenTSl21mFKaLjrbSnfKkElZJVB+ZFVltWVvi61TxDq+l&#10;6A9aXaWnF+Z99Y/AlZCpBxB9IJ3xIwavNk05YEMtocVbsNoZQjpAMAydyBuarPh7pdw9d3Gq3fmJ&#10;uHkkKCwUmTB2PYR+dXtSQURuO1WYoclzK80qfD4K9e8t08855fOeQIW3jKQTGTHfIozbKGW1hrlS&#10;lS+aE9epj/fSnd1pgceS8y4tEKSpaU55gmfTnYEkE/FMr5x63tEIS2FrKwkhH9Kckk+2B+dI4tO5&#10;DRkmqRD8VK8/Tr+181VqLlpaVutxzCU7j3rI+FtS0u2auyy+7cfeGiy3crtS2UIUkgn1OKJ37DYV&#10;P8f8TX7V1YtWtsX7Rxnnuw8hSVnmGEAg+k8pk/QVHM6ZYaSW+Zp4uciVlh2E+WCJ5VRuQOmK52fJ&#10;clx9HZ8bHxh+XsNpXDK7NwXSnUqCW1fdyhJyVJgLMxgScd6gdb0az0hqwd1G5BsbNptPkJb5lvrC&#10;ipY5Z2JJmTAx8Vf9T1lm1buXFqkthJKTggqnlT84OPas44oKeIWLLUFXTNkk3CrQMXHOpK+UBRUk&#10;oST1Egj61nlGKWjRjlKUrfQpb6fe8b6taO6bzCzbZSz/AA9R5BaInLio9KkkiSRkbRWk6dxIizt2&#10;rS0YKNPbZW2zqeoLKytwEJTypGTJUvriPeKYcCcPKHB+ohkpXeX4n702laUot0kf50pPqhcCM96b&#10;+N93au6dpmgWLtnaWTbCnbrUfNSXmWUrblppE8xWtQTPTaTmt2KLjHkzBmmsmT7a6Mv1t6+4n45u&#10;tSDNxZaNbtfdXtPSI+8QojyeXbmWs7A+kSZxNUjU0i2d1J/zVsN2oZbF02tSWjcEiUoWP8Up9QB5&#10;cBMzmpjjfiDUGuKPvllevNh10uKZ8zmS2kn1BMyAeU8vMBNRHFbLOuMaJe3ji7LSwwtItbVE8hQs&#10;pWlHSVQn1E9TvFZJu2zowiqV9EbrNy4W2zdBN1bIQhzzEBPM4ktgIEwQEYkQBmes1mvEDDL6tMae&#10;tH1OvPKC3bRag3aQFKBccPKAkpQMbGYIqU4m1S/R96udKtl3eq3KPISGWyWbFkHlQhIj1KgJyRAj&#10;rmq3qHFVzw5aus6/5F7r63miliwSlDqGgRzeaAOUDGAoBRzIAM1IIaUdaLL4babb6h94uNK1i31y&#10;yceHKUHLTiRHTCpSCCBEggwIqoeK/g3ovAN5d8XXN7rFpY3F0lxFro7DZUw+ZOHFEcoKuVQVEDlI&#10;ySKvHB2h8C+IgttIK+VzT1J1Bm1QVWD5dElbnKghtwq9IVGyeaN61a90jiRm04oOoM2nF+jXNuVW&#10;OgPWqbV5Z5Uy2our5VIAj1GSTzY2FbYrkjDKThIzPhPxm4O8cGDw9xNpbds7bSuzttQ8u589ZTHm&#10;IUUiVjctgSomQTkCheIXLb6RfcL8XXukMavdjl07T9HYUwPu3MpLZKDKErASVAJJHTtN1478FfDk&#10;3PCDFqxrHh9xjqh863srAKeS2+mF+WskKQhSYUZCkxymayHxgvP4xpzuqaepN9qVpZPJ+8NIjkcW&#10;P56WkyTGDygkkFStpp3aX5C/i3+JWNV0dWk6NoljYIH3C35UqDzaVF9CVqK1xsFFyVSNiD2qjXfG&#10;WtI47ubRCkpsbZSWgx5YHmAoSSSTmSTiNo+auHig/qlxw/w4/aXzOmXiEMv3DjoICEIy6kJCZV/M&#10;WPSQCZjM0jaWmj6y6NVbWG3uYJUpaSknbeR7VTdKwuxW8bZQ+ltLfKi6ElfTm3H596y+/T/xDg/5&#10;jtWo6zdtMMoQ0tL6mXktPIiVNyPST8zvtWW3eXVdyTV/jrbMXk9IG2T8TNW/h1sKKZ+lVBgnnirT&#10;oLoStMV0nHRzWzQLRpKWhjpU1oemm8uEpCSVFUACoOxd8xsJrUPCHSkanxZpLCh6XLlCT9VChFAP&#10;Vngf9mLT3NBt9Q1tnzn3khYaOyAdvrWmaz9m3hq8sVItrX7q5GFtmtW0KzRaaew0gQlKAABUoUAi&#10;KLimDk10fO7xa8ILvhG8cZfZJQZKHQMLFYDrnDB8xcJgzX1S8UuD7TiXhy7afaC1JQVJMZB7ivnv&#10;r+jJRcvJCZhRrLLHT0ao5OS2Y5a2zmnKMA759qb6jfrdbgiBVx1rSvKClQI3rP8AWV+SSNh1qh47&#10;dlqy0qC2y5GRJo76ARsIphYPfeHAlOCTVjOiOraCgknE1couiiUrPrwT+dUHxrP/AOrzVoMHkq+q&#10;PXrWf+NsDw71U7eitBkfR82PEwkXiT7000POivH2p14k+u8GZzTPQiE6G9nJre3+JkXZWHiQVyYg&#10;1HNEF45qReSJcJzmo5pMvKnv0oJ0AmLSARjalX1QkxtFJWgEjc0a4nkPuKlsJU34VqJnfer5w5HK&#10;P3NUB4j+JYq/8NH0Jx9aLlqkA0DTMN1MM47ZqG0scyATipdoFO1VMZ3Q/YSQBmnbeR/ambJ98U8R&#10;0xSii6YijCioMYoyehqDgnApveCWVU5imt8YZV/uarl0WR7KtdiXVVG3I61I3Zl1Qpg/t3rC+zrQ&#10;6Ii9Eg7RVR4hH8heDOauF4IBmqjxDHkLxJorsSekY7rw/nr71XXhJJirDr4/nKG3vVceOfntXUh0&#10;cyfY6sjMg49qcPoJjamdsohWTUjHM2Z396ktBi9DL6fNIkiSBTp4FP8A0pupJmc0pYiSsHSQASR8&#10;1LAyJqCsVkLExmphKvRNJJBQKgVAQRRtok7VxOADjNcnY9FCqGWBSjP+lclMKM7HpRxgDb61wE+4&#10;7UCUEP4d+vWonUGxkxUwoAJg/NMbxrnSfzzUAQSJQc7dt6dNOif9Kav+hWd+1c2opI7URkS7TgKS&#10;d5pUr5dzjeKZMOjck0stXOIBpGaI9A+aCrA+k0Kl8on6Ug2CKUWZGRVUuy1B2XJxsKO6uNhimoVC&#10;pBilQvmAnNVjpi6FBSTzZFEW4TtjtmikkJMGiA82DtQZYnQZCzJJ69afaWkO3raRO+KjlGcdjTrS&#10;3SzdtqB2PSq5/qyxdm7WVu6nhxMyYR/asn1BH3jWVN43ite0V/7xwyFd0Vkd9/w/E+NpmvJ/TZP/&#10;ADU4s6Of/TTLloXhyNUZ5w1uNzUonwoS2sDkz7itB8PXEnT0CBJEk1YrlCQ9tXr0jjuTszCz8LEF&#10;EqbHxFPm/C5oR/K/MVpFqfSeppfnqcULzMm17w5Ra2KlhAEZ2rDOKLMWOoKQMbyK9acVLKtLWN8G&#10;vK/HCf8AxcncSfmpQ8ZFbOd/zrhihIA3E/NFUmIqFp3NnJmaOSQPaiRvmjpjlqBToALJ+aKcQKMo&#10;DpQCB/0pqA3YA5o32rkpkZIo6SKE5NRsKVgBBpzp6Cm9ZO0KFJIM4pzZK5blrfcUg56/8FVH7kz/&#10;AOkVqF2+pP51kXgxfNNWrAU4AeUTWp3V/aqMl5IPsasRgndh03SlJrmrpXmgTj3pn/FbJv8AE6Pa&#10;iDXLBtQ/mD86NAabLXZrkg17h4Oejg7h5asg2rAJPSUAD9SB9a8BWfFVkXEpSoGTG9e/eDibfg/S&#10;WlIJcasWipPZQQMVdi0zPkTSRYzCVSOuKNEkGikBQwfcEUZJBAI2PWtZnCmVDODTCzPnXV0S3BbX&#10;5YcJkqwCY7CSB9KfrIA96QsmC0wQs8ylKKiR7mY+m30quSuSChc/hjpSZQPNLm5gD4pQiFb46Cmr&#10;9wEPpt21J89Y8zkUD+AEBR/UVYANcuLHkpbb5wtfKtUxyJgmf0A+tNbu6FsUWduOe4KQTMwhOfUo&#10;+8H3JpzdXAtGivlU4uPS2j8Sj2A601t7dbYKnXfMuFfiWUATvAx0HaTSN0Mv5DWVuLZlDaEpS2gQ&#10;mJ/vUbZ3CNRuXbsetAlCVlMekEyO8T3pTiTULiyYtLe0QC/duFoOEHlaASSVH8oAxvSljbBlllpR&#10;TLkqWQI5oj99zVT7osXXJkZrl0oqYtEBxRdT94WvkSoQCIT6sSf0j4pk+6v+OLtU2lp90etkqU68&#10;mVvp2WANgBAkR1p1pl67qjd1qCG+Z15CgxbKcltXLPJ0wT136dqasXOoapoDj4uGm7lDJdQ8lpKQ&#10;g7qQZmAYg9vpVTLUqFEi8dvVMvqbFparS+nyklAOP5YOTJ2lPtTPiv71cNWWm2kldyrnfUj8SUTg&#10;9xJ6+1SukoeSyh11XnPPKDpUoAEpiBJSI+PaonQbJzUOIrrV73kdZQpSrdaVhaQ0nKYg46GqnvXy&#10;Wxdb+C46ZZo0yztbYH1JQEynMkDNPVrShEkwO9Rbjn3a109Liyh2eYon8S4kgntk/WKdBrzXFKXM&#10;CR9DH+la4ySVIxtN7Y0vdTUnzkhC2wBCV4PPKSZHaKp+r395ZF9dwshlppT6wSFKUEjAHXJirPqz&#10;q/NSllbSl+rCxIiNse4qh8TaW7d3yLkXl3a3PLDq7MJ5VgqPcjb3nfasmVtm7BFeyA4b16/1pkLN&#10;mGjP851tZ8pJ6mSP0GamQhC3JKQtQP4iM0z4lvLi1bDFsknlxCRJE7n3NRnDdvfOau0tQcZt0kl5&#10;bqSAR2zuT+m/Sua3xai9s6qipJyWkSd1qVs5qbWnOWZdU+6DzFCSFKg+o/AnPtTjhHSeGvEy2S27&#10;pK2kac4VpcSPJT6/xQpBg8wSJB7VHaozf32sM2ukNWrt07/K5nsKSlQPNBIOOUHv8VbXdEXwnbW9&#10;nw8hKGWCfvDVsMl8gE8wySOUiBmKtxRbk21pGfLNRilF1JklxfdaPZafqFpZX1vp16pkMKLYCi2m&#10;IENyOY7CBXmTTrC0f4jvNR1W9OoXL7CLNzz0kJQyeULUpW2AmEpHUzvFXXxb0pjUuIW1OuuXirEi&#10;4Z0qAhu5ulEQkuzKilR2CemSJrJ7lzUrNm8ZeuGtQ13l865XbhAbs0BQlCSkDnPqHN0G2dwfIyW0&#10;q6LfFxcYNp9hdQsGLRFrbHTH7m/urhbrdsXlqWhlRSlttahuYSpUSI5s1Hca6s5YArviwnT1uLZt&#10;3mYDYSgwUpQMgAk5APU0drWUrsr6Fm3ZtEBwgGPNlwDlJEZ9RP8A7fyo+s2x8S7hCmXeVi0Jt1cr&#10;vlu2+AUJCSkpKCOY9yRvMxkT3o6Fa30ZdxpqF7c65Dxct7BRJtVtuEsvAGCtKkmCe43GxrUPC7wv&#10;t/FqwurzWytLVpy2zOo2ag3cOLCR6VkghwJHLlQnIzvUjrXh/wAXcO6Qzp3CqEP6Wwta7xRCDd3L&#10;ilJSD5bieWPSmAgkmferb4Ycc3fBWnLtOOfPsvOWq4tTcsKFzAABCkhP9So5RlSiTiBWiEKasTJl&#10;/D8OxvxB9nC4s9GTpnCmoW9qLwlvUr3VEc9y8wSP5ba0JgCJ9MDmkAmqLw1xrx/evaZw/wAC6Q7c&#10;6Zp6lk3XE3K+t5UZU5zGWkYwlO36V6L4g8WOH9Hub7TLV8X3FLOnK1C00hKFJW+rk5kNgqAHOZB5&#10;Z5o6V8+eJvE3ivWdbGp3+u3339hwqbKHS2GFc5VypSICYJOI9q0Scca0Y8XPLfL/ANz0fxn9o/Sd&#10;EsbjQtdumLjiJy5Uu+c0NtdxY2xChzt8y1hXOqCklOwURWOcT6Xb2ymEcOPtDRyhk2jyUHkWytQd&#10;cUAf61BShJBiAI61Ia34dsa+7o3FPEVqtnWLy3F9qujso8lp9wlRbKzugrTyFaUjEnYmqtYX149r&#10;urXVxyMt2rCLi+eS0CkvrCG2WWZwEIbJSJG8k7ZkpciKMY9Ebxmi31JNvpqbjy1KHmArbkxM8sjI&#10;BUAfoKbWfDaGLBSbhanWVLBm3zET7HuZoRxINX1tfnMSXllDaEAKSmcQB2qf0XQkXFqxcaTe+Q0l&#10;YdWpB50KBGUkE8ycTEjeaooj0V7+K2Kn2m2QhTpQlrn5fUpKdpUd6zbUERdOg+k85/etd1rSbC7R&#10;c6hqGlfw4pfSi2u7V1KvvAUfSqEKKVA9T+1ZRrKUpu30j1DnOT1rZ43bMHk9IYtYWACI7VYtDWQ4&#10;B+1Vdlz1gxM4ip/S3PLWlX5xXUOWzSdMUFIScVr3gzqLem8YaO+4QlDdy2pRJwAFCsQ0u9HlphX5&#10;1b+Hda+7XTagrYg1Ao+w2g3rd5p7LqFBSVJBBqTKpryB4F/aKFjo7GnaqpTrbQAbdGTHY1ubPjdo&#10;L7HMHFg7wU0GLRbeLrtFpoV66sgJS0oyfivn1qyEPXryuhUT+tehvGLxxtr3R3rGwXIdSQtRxAry&#10;nfcQpS64eYDNVN2OlQ34ktGwyvHSsO4sUG3lgHHtWo6/xM2tpQChMVjfFF+l99cH4oURncMvJ/iC&#10;ObaetbPYFhdsnbavPlhelh4KBiO1XG04rdSyEhzYUUgXR9jlGKz7xvP/AOrrVZ/ybVoCoFUDxoMc&#10;Bah8CiVPo+aniOuLwAYptoh/8Dcml/Eif4j9TSWkIjQXpxjrW5/oZoO2VZ8DmWZiTUeyQXSd80/f&#10;MFU1H2xBdJyM0v8AcUmLcAD2FKXJ/lkd6TYPpzXXH+GrOwojoqTqCNT7itB4dhKE+9UD/wDqee/X&#10;5q/8PJhCTSsQv2mq9AxEiploSBUNpuGxNTNvsKQK3oetJzTpvJA+lNWhFO2xIpWAWQOpo4HSipjF&#10;GBgT1qdjIMqQPaml6klo9qdEgikrj/BIpZdFkeyoXch1R61HOqkGpK+MOqmot/CjWB9nWh0MLwBS&#10;Sap/ER/krq33ZlBiqhxDHkqnIox7FydGP6+kl1XeTVbuMK9qsvEBKXVdpqtvJz9a6cOjmy7BYMK7&#10;ftUo0Ibz1/SotowRmpFpX8v2/eml0LEK4kLV7dKKtggZxjtSwEqB6DpSxRKOhx1qotI9pXlrGc1M&#10;26+ZPQSN6h3Uwvtmn9i6Y3n2oPYUSOx9qAn1ETP0ohVMmikqMjIx1qhlgJUSBAyfajBfMkUQT9fa&#10;gJxj9ahA6lScQR80RSQoEHPaaEesCa4kkdaBCC1FnlVjpTJJqav2uZJNQv4Vke9QdC6FmR0+KdNu&#10;YyPzpmhQ7x8U4Qs4E5oMugOUrnsK4qwDH5UCYO36UAwBWdl4OCcDau5Qdv3oQjfpQRG9AIpzSmMD&#10;60UkjbNFVvih5iE9qWywAY33p7pzYXdspIyVdaYpMHfNPrBwJfaVuQqq5dDxe0ei+HdPT/3aER+C&#10;sT10cnEysRC963PgkruuF8/5axbjy3Nrr6CneSSa8P8ATsnHz5ps7GdXhVG2eG9wTaoTOwq43Lqf&#10;MyR9awbhfjP+FMj+ZEDapG98UOZZIcEfNe8i0zgyi7NstnkBJkiKMu6aE+sCPesHHimUpP8AMO9N&#10;nfFJStnDim0JxNm4n1Bn+GODzBMd68x8buc2qkg4JOZqwal4iuXbakFRqj6jdm9f5zmkssitjZBk&#10;+9cocxgDNACJGM0ZJAB2OahfYHL0xNGCPb613MAKELBwZzQIghbI+Nq4NqETgUqViAR16GuCsk9a&#10;ljUgA0RHXPSu8rHv2NKeZ+cda4rIgdN8VAgeWfijtfy1JXO1JhR/zYo3mA7HHSoQv/DXiI5ojaUh&#10;SgB1mpt7xlfVJSpRPzWShz6UYOe2KZOkJwRpb3i7dqUYKppA+KV84ZSVT81nwVG/Wlm1R3/OinYr&#10;ika9wDxtfa3xVpGnk8v3u7aY5p25lhP96+1tl/wTtpZsoBhADvMYKUhJggdciD8ivhr4LoLvibwo&#10;lIJJ1W1wNz/NTX3Pv1hty2LXKm6WeVDi0yOWQVJ9pAP5VfjZi8j0SDJUWUFYAXA5gNpoyByjlAgD&#10;aKY6xqg0fT13Smy6lCkpKQYwVAT9Jp7MkHpWu10Yq1Y1v7hFuErdcDbZUEkqMAEnH+lOkCEj5zVe&#10;4ySi4sC04sJb52uZJ/qlxMJ+u31qxAwiqYSucl8DONRTCuOcqwNyen7n9qQu7lFnbuPrSTyjAG5k&#10;4A+TFGU3z3LbvNAQhSeUjfmKTP05f1pulBvLvzlLdQ0zzNpa2ClTlXv2H1PWrWxRFmwm5Xc3ClO3&#10;CpCefZtM4Cf9dzT5DRBmTjpQwQc5FG5glKirIAkgClS+Q3ZWLl1+/wCLX0TFpatIaKSPxuKhZJ9g&#10;OWPeada469b2Lpt2lOvOqDIUCQG0ndUjIj9yKjODLm51HSl6ldKUpy5Wu4aSr/6aFGUpHwmBTu/c&#10;duNWSz5K021qlLiVgqSVuEmYOxAGCM/iqq72XVTr4ELty5srSwRZuFtAWUPvuJDjgkQjMRk9Y7d6&#10;LdWdzcO26FXC12twCh1hQSECASpRBGQQcjv7bLq/iKtVdJed+6qIW00hACSjlAKSYmQZP1FJ2jC2&#10;9UvUru3LvyfRC1SRzAKCY2/LpVbHXyNeJ7hbWjKtmHkWrt28Gwta/LIbB9XL9MQO9SnCultWFkUJ&#10;bQEKSEhKYMjrUJrjf3riO1Vzp/4e1VzMlYTyFRwQCcyARjt71cdMY8iyZSoQrlz7dYqY1ciTdQr5&#10;GqrDldS66srUXCoJA683Mk+0AR8UpqbhTbtJSop8xUFSfgn+0fWnlyx57K0cyk8wiU4NQbWoF+1t&#10;2lsHlWpaQhR5VICTygnmOc9vaKtmuPRVDdGf+K2uOabpSm7VRb1C8WbS1KccqilSiv6JBP5d6Q0B&#10;7UbvhpTuoOeY804EB8iC7iSTGCQevvTq8s9D1/Uxeqvby6TZrSFWzhCQ2uVA8wKeYYMb5AFdqFwb&#10;lhDZIQygBKEogBKRiB+VciSkpuTejtpx+2oJbIm2cvHnXlXDKeVKZbCCOYntv+9OtHdf1EvAttNs&#10;siVFD4cUCdkmBA79a5NlbXDJYSISoyeVXqUdvr8bVM8E8Nttvag1zOfd3lIUtayAEhIPpn3kn4qq&#10;FykkWZJRhFtkloFxp/Dmno1e5gvXS/u1qhP43SVAY7yR9AKZcacUaLqWn6fZ6yltJ1GPICeYFKyS&#10;AkKGQSRAUI3FBx5ZjSdY069VbtjS7Zgpaf8AMxapSCTypIjnVgAyTjAxNZ+jTjxQBf6qtaNOYKFO&#10;LUZ5UJJKGUHGYG/TJrdKTxLgkYsWOOZ/ck//AN+CocYcUtaS49craZa1bT2xp9s2kKUQCkpC1Ek5&#10;CZ9R6ms80qyc0hzU76/umQ67bKtmLdpxLql86gSolJIAAT1MkkHpVy4i1O2eOq6sspZOrOrZYZdR&#10;zpIQpKvMwJwCoYESd8VV+KWGtMsbJpyPvakF51SElAgmU8oIBiI361zsj5ytnXxJxhr2Ud951t9i&#10;2uHmBp7qxIWpKVL6cvqiDkxGcYqqcKeIenaVrQsNT0hel2bV2pbiLfLq0lKkFFw2uS7hWIIggETt&#10;Vhv9f4Pvli11e0vbllKiowykpJgjovm69ugrRtM4ZuNLasNX0LU7e/0ZjSlsMNXYQtCXAgBtxT0c&#10;45TzFUnE7TQguT0zROSxxqSLNpem6hws1a2Nmx95tAkJBWuGkokKSkNqUVAgQCUkTyjGIqyv6Xw5&#10;ft6ejVLC1cftEpFop+3DvkLAhJQsghB9MgDrWX+A3EttfaDc8N3PElvxDrdgpbwcYStSA0tSCqFq&#10;jzOVwn1DoobCtSRb3zSSS6hfKoSlPpUkZmN56YMH3rr46kjhZk4SpmD+IP2Vm9Rv7zVdM4ku7Z15&#10;03BcvP8AikkQhXOHgUEKHMTkH8P4tqx7xSee0fi6ysbPgX+J6i2hqyTq2tWRLmpu85/m8iD5UrIM&#10;KVzKgZ2NettY090F1NqXWrhRlJ5zyEEQQUElMGBIAzAqCseHr1TV0NRSixZSPMYfZUEgrLTyCFJW&#10;QAZclIEjlGO1Vzxq9FmPPJJKW6MW424lsX7XWdWe1RtwcyTdlS+YWy1hIAKwIUnn5kBSRHoPast4&#10;8vP+7vCFhpBKmtU1DUFam+0tQJS0iW20KAJEHl5o29Q940fxR8OuHNU4dvtI4c1dnStNa1By61T7&#10;kr77yuIS6hAUkucwT6GglOwKlEgVh3FOptI1ZkMMLWzbtM21v5qeYlttISkk9Zie+aqlplsaaD2n&#10;Dq2lG4Yc8u4KCW21D0oJTG++Jpqq11LhzSk27V29a3N0sO3L9uspAAI5UpI2Ayfk1abG9t3Col5p&#10;paUy4hagOSN8npINRnE2rPMPtm0eLTfkhQWiIWFZkHt0+lVJ7I+h3qXE9za6das6s4m6vE86ipoB&#10;H8vPLzgYUZxMD8INY1qjxcccViVEner5xTffftFt79xfNcuf8OtUfjCZhX5GPpWcXzkn2rqePCk2&#10;czyJ26GrC/5lT9g7KRmqk5cFtcg7bzU1pl8MSa1mFlz0+8UIGYqzaZelK05+apNo/sRkVP2Fzkfr&#10;UFNi4X4lVYhJCyB81fG/EhxpgDzcR3rBbK/UgRJFO3tYcQgjmqDo0fiLjtV0ky7k9Kz/AFTiUqUY&#10;WZ7TVdvtXVmVGagLzUlKkFVJJBJbU+IlrSQVVVb++Lq5MntRLi6KzvUY+7mkIx6292gfFL/f+VMS&#10;oCojzsHtST13y9dqtQh95FmPcVn/AI0//gHf7ZitAVHXIrPfGw//AGDvv99DVa7EfR81fEhX/iJG&#10;0GkdLUDoTvsINLeISh/EZOM9aQ0xI/gjnxWx9GWHZV30mVD3pgyYePzvUg7Hq/eo9g8rquop/RKJ&#10;dnPT6Ue4/wAMg79qIxlI7dDQv/4ZP7UvREVb/wDqn1rQNA/AmDtWecwGpz+9aHw+ByjoDS0Si+aa&#10;AW0+9TTHpgbVD6WAEDtUwxn5pWHaQ7bVJxvTtEwP2pq0kAz1p20JE7UrBQqB6Yj60ZM8tBJG/SuQ&#10;SQOs1KIg4xSN3/he1L4immoLKWqWfRdDsq+oD+Yr5qJdxNSl4eZZgb1FvgH/AK1zn2daHRH3ZlJN&#10;VTX48lXwatN2ITVV18/yVU0RJ9GP8QYdX89arb/4p7VZuIcvKEdarL5EYBmupDo5s3sIjG9SVtlP&#10;WKjERHxTy1XkAmmfQiHcFJBGwri4BkCBSihKI7UioASDVJbdCLpkzt2mlrJwJwcUm4n0yJIFFYXD&#10;gyd6AUyaEKRjegUoBQgSYmitLBSO1coSZ7dzVMuyxMFJmJ+oiuKSDjA/euSMGSKNB/zcx9ztShAS&#10;Cn5BoywmPbtXImTQJnO4+BUIIXbfOif0qu3Q8tZwferM6nGNiOtQGpNcqpooaxq251pdCpzsaZJy&#10;YFOWl/6UGh4uh42sRvmj8wPX8qQSr6ClY+apkjQnYqhUZ3o5UCYNIpwRR5gxvVRYH5gqTRFmf9a4&#10;Z/vXFM9xFKxkwImDNL2R/wCJaz/UKQmNxilLU/8AENwdlCg1oddnrHw2t0OcKYH9PWsR8Vh5HEQ7&#10;Sa9BeDVmq54U2kctYR45Wxt9eAj+s1808RtfVpRPQZP/AE6ZQHX4QqFET0mo/wA05yc06FtKcnem&#10;fKULUD+IGvpMf4OFJ2GCpmenehDnpiJ96LBOKHoasorAKzSalZgY+aUKDHf2ovL3oBWgsmB0FD5k&#10;DfFdye013J1jfpUHO5+2K4KMR16VxROTRiiB7/NQhxPq3oyFe/50AGBgT3o3J70Ag83+xQoSZBP5&#10;0KUAnGxpQDB2HzRoKYmpEGhSnJxRyJ2G1dBGwz3qUyWgoG0UYJJ6YownIowCh1+lFInJBEI9NO2k&#10;5+NzSKUEk/uKe2bJU4B70wjkmekvsGeHbnHX2gOH3FsebZaUVajcEgwA2PRP/vKK+vd9/wAOwu4R&#10;bruXEAQ2jc+494J/avMX/Z9+CrXh34Qs8SXbATrXEYFwVK3RbAnykj5/F/7h2r1C6p0cxSpKRIgq&#10;HStEY8Y2c3NLnKl6ANu3qGneS8FLbdb5VBaSknHY5Bpy02G2koBJAAEnc0309bi0uebySHCByTlP&#10;SZ6xTvHSr401ZnetFO47uFW2nu3CEhwtKDkET/hjzP1IAq0PMpvLVTSipIWMlJgiq3xww+/pqmrU&#10;J8999pkEmCEqWkLI9+XmxVhulBNu4lKiFKhBUgSUk4Bj6ismK/uTbL5Nfbj/AORJ9RvH1W7a0ltB&#10;5bgZmCnABG24P5d6dpHImB0pLT7dbFukOhJeiFqH9UYB/Kl1bVsXyUMTIOwx9Ki+Kb5WlcO3z6QS&#10;sN8iQkwZUQkZ6ZO9S6fVNVvxA1F/TtFZFvh64u2bcEgEAKVmZ9gR9aEurDFXJIdaXbFizZacIXBA&#10;JSImAM+9R2kvXly7c3LiG2y8pSUFscxSkEhMkGDHWpUeYi3CklJcLavLScDm3z9ahLW2u7vQ1ssH&#10;7u/cNgqfZGCuJJ6gSTkj5qgu9sGy0m5WyWdQefU6BKnlunCxstGcZG3YwaU0ort7S0WStQWQtQWC&#10;ChJGJByNvpNMLnT7drS/MvELW+xBbClB14kkSgAkzMbflFOtUYLehXlupxKP+DLK1lUJSsjlGT8g&#10;b0j6LF2RfD9h5+o3F2443cB25W556VhQKAolI9sQIq9sXA5UlRCZwAe+cfpVO4fbVY6b5r7aWg20&#10;D+IFIO0SMd6tyFtOWjalJTyqSlYSenWjjdAzK2OyuEzEwKonH3C1vd3D+qtXL1rfqtFW/mrWVMNp&#10;kL5iiRmU7g9atSlqtg4nnIZaTJK84iqZqfFjN/djThbuEPTzAQUq9j7f2oZpxqpBwQly5RK2l9Sd&#10;Nt7FvU3nBZ2ifOuLhJUp2IBWfqe8/NKlxrVtGbftVKIR/LUHI55HVQG070zcfsU21w4lptq2UPLc&#10;WSr1DmBKRJ9htTzTbzS7TTXn2G1WVoCFOOutrQhfQQVfi+BPWuWlejsPStIR4b0S8v8AVEJ8tTSU&#10;7qOxBxuDPXer3xSyeHdDbuLOzF2tsKQuQopCVD1EpB9onpUfw7qFpw+q9ful+YseWhSW08xbCiYk&#10;+8HHtVj1B+zc0a9GnuW3m2odKZX6WneVU80SRkmRHWtmDEoRb9nP8nNKc0mtIoGo6+4dKsroKRbW&#10;Fy2EBh9BT91KWjPITlUkAAnuc1j3FXFlw5p1peXjii4pZcbszCkoSFHK07Hm3jsc1L6nrGt3Luo6&#10;VqTRed05hICXSORTylpCUpUCOZJQVKOZASCYqr8WWNpqfED63Xn37NogI8kpQFpSAACYwIEYH1rH&#10;lyNqjpYcUYPYy13UTrGh22ouPru7a6WWywsBIaKCBASBCfp0+agvEV68121/iLTYcC0HDYJJ6ED/&#10;AEpfUdXY1QJ0ywS0yGuZTDDSSEEZKhO5MZk7031G/ueG+G7W7ur9WhqXcQEN2abkPKHQoUpMHEk4&#10;GPiqFs2pNNUYlb2DzupLtvuj6btS+UsKaVzyTgREzNemvDPhPUOEvD+6t9b5bddzcKWzauH/AAUF&#10;MQroCohSjGII96T0PxENnob2tNfdr7h2ytUG4uWgUXj1yYT5QYUfQP6pkjeJ3FM8Xtb1jxF03WNI&#10;0lTr11YXDF5bWellS3L7T3WwUucoyooWUzy4z7TV+LGofndlefLLN/TapFe4Va484W1F3V3dI4c8&#10;OtMK/Wq4YaZS+kqSCgEczi5EGEwCU962bXvGjg/QOHGuIkXNxq+nuX/3EC1YKfLX+IzzAYCYO2Rt&#10;WZeI/glxjro4c1I2rSrW10S0tVuXN4lv7u4kS4XQtUglSjkAnGajrnw8a1jg/SPD7ReJtFveIzer&#10;1G/t0PFaXFlMFLSwnPIhMkGJg7bVdFyi6SKZrHlSlJ9fHwWXjTxF4l1xzVdG4QtWdE1nTrm2CLhx&#10;hN2i7tLhQS1cNE7AKzEQBA7xkvipr/iFY+KrtxojqeJ9IevkNtWz6Ev29u+0EBYXIPkEKBWDIwR2&#10;rdeLOJeHvBjQdM01++afu2rZm0c1FTYDtx5ScDEkRywATAO9efuIOLrHxX0lV1a6UbTTeHblpVuF&#10;IDYLzyQXNjlQUieu4NXylWm9mfHH3FaKFqXBljwPqfFB0u7++u35cLF5yR5VuTICQd5UZKiMgD61&#10;Wy1oo+6pu2yp4pSpSwAImYPLEDoakHWbtvWNb1i4X5IeSiytLdLhUG7dBJBJ/wAyiZjoABTRtf3L&#10;TX7p1KLu5aeQEJcVzeW2oHJj+kkDfAJ6Vkk9lhNO8JJdtLxFopLd88kIU4rMIKgSTGRMET81FK09&#10;Oi6Fdta9arDSX0Is0pcCFqKkq8woORywlJOCJipjSlI1FldxbsravLUlZWgq5f5hKlJSuduYElJx&#10;tjNPNQv7XUNIVb39o2twZHOkKT1JJ7GYyInrQitgkzIuN9UbbYs7NlvyGm0lfIVSRPv161Qri55i&#10;R1NSXGGrpvdZu1IUFJ5ylMdQMVWnbmJJyqu5jVRRwssrkwblwCZMwa6y1DkWBJkHeoy5uZJz+dNU&#10;3RSuRV1FBpWl3wcAzNWGzuiCntvvWaaRqfIU5NXGx1ALAzShL1Z3XpGYFLP3ciObpVctdQASJNKP&#10;XwUkiYpJMKFr26A6zUHc3RJMnrRrq8EzP51FP3HmK3MUobHRXziZxTG6VynJFKoeAGTio++uwAc7&#10;VKZO0FXc8pz0NMbvUeQHIprdXyUpInHaoC+vFLnlOaKdAo/RQoyIrN/HJahwVdAdq0eAAP3rN/G+&#10;P+5l18Gl9oR9Hzd8RcagB1nekdJI/gTpMbU48R//AD/czTbSwf4E4Z6Vvr8TJBFZdzz9qi2Uy6SN&#10;u9SbwCgsGmFvHmqwTmlsBKW5PIOlOXFJ+7qEZjekGY5dhHShfUOQ/G1F6D0VJMnVpic1o2gRypxE&#10;VnSE82q7xmtF4flSRO4oWS7L3pv+EKmGvYVFaaIaA61Ls5G+KrY/oespKhFOmsD2po0SNqdowaAl&#10;6oXTBAowjAFJgUok9RUsIKgIphqf+HPbFP1Kg+1Nr1sLapJ9FsP2Knc5UelRjyYOP0qWvUhC1ZqK&#10;e6isD7OtDoi7swDVU18/yV9ferTejBqr67llQI6Zp4lczH+I/wDFI96rdwcbxVl4kP8AOVv9KrFw&#10;N4Jrow6OdPsTTk7/AJ04t1QsCaat7YzSzP4ts07FTpkqpyGu3xTQOyv2G9HeV/LGZ+tMkn14/Kq6&#10;LiSBlJ+M02J5F9zS7ZJR3G+KQcA5us0KFokbZXMgfNOTkE/pTC0XB7fFPUmQOtVSQ6DJwfVg+9HJ&#10;PQmaKjGd56UfbNJQ5yFCN4rgZkA70QEbxPShKsSPrQB0AtQHpNRupM86MiDtUkUkiSetNbpHMIgU&#10;AplYUOVRxmlW1EEUN03yuH2pJtQ+BRHTHyDIM96cIPMBTJtWDBpy2oQZquSL4fAuI3o5GMfWkgqc&#10;TRwSaoZcGJA2kVwMqgZ+tFUOs/nXRyqHahQUArelLUQ+2f8AmFEgE0Zv0uJIzBpWiw9zeADCXeEZ&#10;wZT/AGrz99o1kM8SqQBjmJFbh9n7VUo4WCJzy/2rCvtFvefxKoj/ADTXzDx4yj9aZ3JW/Hsy0Ojl&#10;jlMxTTm5lqJwZzmpNm252UkjfrUVd/8ADvLSfmvpWOSujiNUrBwN9q7nHaZ603LojJ2ovmzWihLH&#10;Xm5/1FBzCRkU186iF0kYqUSx7zJjJ3opcSCINM+c9d6Xt21On5706hYHKhUOAnGaOn1HbFLtWOB3&#10;mnLdmBAyB1ijwF+4M0IKifTFKhoqjH6U+RbATSyWkpOBPyKPAR5Bgm3IG0UYWyj1PvUmhI2gUuht&#10;JmNqPBA+5ZFJsSTmaWTpx3/tUqhHSIPtSiEYkHFHiifcZFp0wdjNKI03GwqUCBFDySO3ejxQObI4&#10;acBmJqU0XT0G/ZDghsrAUewnNcEbEmnNurylpNGkDkz7o8G29rY8MaRa2CUp05qyZRbLTABQEACB&#10;8AfnUrdPciISkrWdgBNeVPsU/aJ0zxE4O0vhDWX0NcRaK2EW6XFEfeWUiEqTJypIMEewPx6Y0TiI&#10;6997LdlcWv3dwt81wjlC4WpJjv8Ahn4UnvTt6ozNNMW0N1b33lagoEuZChmQAP7CpVBCRj/4phbv&#10;BN2UqMFcwBS9kpbqHVLHKrzVpSIg8oJA/ahif40SfdkU75V1xPbocb5iy24trsFekTHeFET/AK1N&#10;t2jbbzjyUw44AFGd42/eoG3UocSPFCCspYWAqfSDKYB9z/Y1YWlc6J67GO9Jg3yf8jZFVL+ASaj9&#10;bceZ09btuguONqSspBMlIPq29pqQJH1pP6xWlq1RUtBLdaXWULSorSoBQVtIqA4uvAw7o9uo8oub&#10;qJUARKUKUAfkgVYhvPSqR4i3z7WpaFbMBCwtxbqkuI5geUAD4/FuIIqmb4QLMa5TSJ27dVbaW87z&#10;NpW1blQU4YQDByfaoRWkXD+iW7CfKbUhQe/lcqG3TywUnlwQZO3WKleJheDhu9NmpDN9yICVKWEg&#10;GRIk4HXfGaiHtNVqVhpz9201buMpCUtEwhQVEwBOZAiPcVWyyPyEubbT3H7RgrZVqCHIWpBBUhMH&#10;BPWO0znFJcVKF9pn3crQhTty26wypSUhwAgnPsO8ZinjTttcXVs7bK8424UXXJKYAwEwd8mPaDUf&#10;rdql7UNP/mJNyy2oqS4YPIqYjpumq2XR7FX21WmgPAhKHHFhKREmMTU9fPO215aW7KeZlSEoJH9C&#10;QDmoW9R5VlYsuR5olSgMxv8A2ipm+1EN3OntBpTiLkxzA4SImSKQkn1/5IjULi5S5cuXb6/ODIQ0&#10;wzBbSSkeo+8z9D+UILBFpcPLW2lNwtvlWeYkoB3SOnyfep2+WbR+edK7tJUedYPpB2/cikUaA5rT&#10;lstq48tpK+Z1Zbyv1TyjOBGKqabkXQajG3pFQvmAoJ5LJy7LYIbZt5BTJkqwDGab3nD73E1nZ6c9&#10;b3Ok+QSUOO3CHfM5uqkKIWSNh7E1ctT4WZ0XT7sW19cNXD553n0qSFlI/pGMDPzUHoejak9r2nfd&#10;kqOntL5LtboCwW0ogJz1kTjqqelUSg06a7NUMqceSfRdNF03T2NOtra68q5vG220uXCkhK3VI2We&#10;u5JHzVA8U9d1Hg+00/S+H2lLvtVfe8y8QOdTI/GcQRKp/Eex+kpY8O6jccQs8Q3l27bsJeWAxypC&#10;SgApAUeYYzgAE4FVTjLXby7aDV+yq2UpRQ2WxyIXJiAqcyQNz9KvlJqDXRnhFPIn38lQ1rSn7pNs&#10;5cXzb2pkhL102hKm24SBMDdRACRkSZMZArPtX10jV30MsKVarUEIaSf5itgIPc9jipO6vC7cotWz&#10;yurdCGkKMHnJgfGatY4Itk6g5ehPM+JW25MALIjnA2mcjsa5/wCWTo7f44Vc/ZnjGj2+oalqNlp9&#10;8x/FAy6ypxseY4yknlWvy5ExtI2nepTgHwK1ROjavaa29Y6oxcutLZZcW8W2+Wed3lHKrnIISACN&#10;sk4qH4t4O1Dg7T3ntNW5fXmpPqbfvG2HC400BzFsJbCzKjJKgMgQYirPwbxJqPhvwbbXuq3d7fIu&#10;A43Z6RqtuWVodQrdMypLYEGSozMBIqzHFJ/khZyk4Xjl2WzQ/Brhi0sXtJc0u7es7lxLrhduHEIS&#10;tqQiBzlcELUdz1mNho+k6HZaFb27em2zVtYsthlpLCY5ECYHUxnb5qk+HfjHovGi7li9aXo9/bMl&#10;51bywWW0SEgh+BGSMKA+TWm3OnKt1ruWH0vtPKHKHTyhAJ6OgEHaQCMzvXTxcGricbN9yL45CI1z&#10;TrDXtKv9Lv2Rc2d/bqYcQUlMyIz1B/XavO3Bujo8N+P722GjaHw7YIdetrVSLs3F/euKgDl5gVpQ&#10;PL/DKR6h+ITWz8V66NHYfN055DSIWlfQjtO3QkfFeaPHHiFVjrtjxdotgu+1xTDmkBpLvlA+YmUv&#10;HESAXRJ/zdhRyUlfwHBbuPpmWeJ3DWr8aeKOqtqukp06DcOakohTVq0MKJTIlUpwBvI6DFb8T+N0&#10;8M8K2/DXDuoI0lLCf+CYuFAKf/8AxlwpcQFKnlAXG6ogUn4jcWK4W0+2tLcJXfuJIClqKghAOBEZ&#10;gQB339qrTFzaca8N6Pqt/aAXDF5zEpEAuNLiR/yq6j2PYVgu5cjottRUfgTadVpWjtHWbxWoXfl8&#10;7q3AkcpO4gYgbT+tSelo0nU9SKG2lWWrttrQltwCFoA5VCJIVGDHtUTxKjztWX5oUjmSFNOdNsjt&#10;v+9LcEaRe6hrx1NS1fddOUtvzecpDiiCFfPWekipplFslLZZtdcsrdd5b85ZNqi2SkqWpZbUpSlA&#10;QESUGIHQd6rfHesp0bQbq5K4WoeWhIP9RwIP6/SpjUL/AO68UpuksoZbS4hbt4WwtxzdIabnaQTJ&#10;EQNzmsr8UNV/i9+i2aJLNvgxsVHf8q0Yo3KmUZp8YGcvXKlqUrc96auFbk1MJ00nO1Ko0qTJE11u&#10;jilaVaLWCcwa5NioY71a06SkSeSTQjTkjPLntUslFbYbUyoR3qesL5TcCTSv8L5um9L2+mnnGIFQ&#10;lEpa355djSjmpcwmaRRZEfSkHWVBw+mR70romzn74RvNMheBRiaM/bmCIP0piWFA4gDtRVeiDx6/&#10;CUkT9ah7u8Uv/pUmLJTicjHc138G8wjEUJdDUVp5Slg4JpD7gXCCd6tauHwMpFIr0zysFMR2qsKP&#10;0ALI6bVm3jeZ4Nuvg71o65+tZr44/wD4F3X/AKTiiuymT0fODxEIOpQc5pPThy6C71o/iGmdR+sU&#10;TTp/gTnxW59IyQbKs8ZKqj7Y/wA1U7TtUm8ML+tRjB/mkR1od6ITDJhIxRrjLJI7UVj1JGKUfIW0&#10;YwKAV2U9slOpwI361o3Dv+EmTg1QGEheqqHatB0AAJGdqBC96aT5QqWt5mN6itMSfLBJ+lSrZ5Yx&#10;9aVhb9D5nenaBsaZsgnJ/WnjZ5gABS0KLA4oUHtsaKCKUSk71AnKG1Jv5YNKdNqK9AYNJJaLsfZV&#10;L8DzVVDOjJ2mpi+MuKnvUQ9vWB9nWj0RN6IBJqqa7/hq3M1bL5ODPSqlrv8Ahq/vUj2JIyXiH/FU&#10;B1qsPiJzirPxEP5ivmKrDwPKdjPvXUh0c2fY2QCBjbtSqVQYpNCvV70dZhXNvVhWO1rAaEflTNLu&#10;d8zTlsc6SIx2pncILc4jMyaUe3RIMuhSD+1AoSQZ2qPZej3p154I3j6VGiKQ8t1QQBEVItmQDUI2&#10;6AsQdqlrZwKRgzPWqZLRanY4BA98UYqkQNxRNsE56RXByDBFU2WBiJiR9a4ggnMmgCpyPy7UZOcd&#10;R1qAAHuDjpSS4UCOg2pwEjtmk3QB0J7UCIgdQZ+KjE4JmTU9etyCcE1DONBKzuKIQ7RmIpw3hXvS&#10;DcGf9KWQYM9KRmiA5QZHvSqSOtN0mY6GlEqj5rOzQKE8oM/lRFLnP9qKpfaiHIB/SgQFTpmKOhwy&#10;D+dIgA5OYo6RA9qPoNnpzwQ4g+76LyFfSN/as48cLkXWslQVMmnXhbqCmrPlGBEb1AeJqy9qEnav&#10;ErAl9T5noeSfiUQ9k4kWzY9oqv6sf+MWZxindtcKQxExHT2qOvD/ADpA/OvW44VOziSeqEQAe80C&#10;kkHG29dMH3o+IiK1opQl12oZIAk/QUKiB+VAs4gdqnsjCgjmntmpKxcCd6ip6jrTlhxTefzrRFWZ&#10;pssbRBAIEmlkDmO+1R9i/wCZE4qXbRKRH5mo1QiYVLfMIpYMRn9KVabBiaXDAAwKAexqlkg9qWCM&#10;dacBkilA3g4xUIkIIGSepFKIT2o/KU7Ch5CI/tUDRyQYo4ASewoqsRn6UQuRvUCLRBB/agU5BgCk&#10;gsrOBSjbSiof3qEJrhjXdQ4e1a11HTrl20vbZwOMvNK5VIUNiDX2Y8HOMr3i/wAPeHrrV0JZ1S6s&#10;W3bhP4ZJSDIFfInwp4NVxvxzouitgn73cobUYmEzKj9ADX1ktbRu1sWbdpPlttICGwnHKAIEdqzZ&#10;c322kaseD7ydmgs23LeJfUlQAEJSenfapOAkTOKgLTVnLjTLO4R61BXluiMzsf8AfvUy44s2yyBn&#10;IirsTVNowZIyTplWuNRVYcQMvJWhNupxLCg4Y5i4oDHcghP5mrPdJdCrdTJ5Uhwl0RunlVj84rN/&#10;EW3aa0htd0oNOJd85HNAiHEAKnoRj86umvi4urTTjagrc89CyEGCEwRzR1AKgTWTx8r5zg/7mnNB&#10;cYSX9v8AgfWuqtvggnlWClBnYk7ftTxKpEzI701GmsoC1AFKlrSskHqNv9+9EtF/dG/LcIS2FEIM&#10;4gAn+xrpJtLZidPofBQmqfqt8nUONmNONql1NslK+dQggnJKT2iJ6GrQ45ATyKAPNGRI9xUfn77d&#10;PIswlTiIVcBQ9fL+ERM9T+VLN2qGhrYy4suHRp7drara+8XEqCHOUlyNwArBOdj2qHa067vkWb94&#10;GbK4tkchaXCQptOQpKRMEZ/Sh4sf1D+MsptWGr1tDSSbRSkqJIPNPLIV0GR2ot5pVwrVrbV37lGm&#10;tK5HHUOOStpf9SABIM/3NZZPZpgqimSbH3a6u7i5tXCvzuRpXL6Ukj1FURuf9jFQepMrvNa1M2zi&#10;VLJQyOZUFCkiDv0zOPerBp7LSnbi5YHK2+95iQkyCEiOYRtM7e1Quk2yn9Tu30lKmV3a3g4hQUOX&#10;5G3aDUY8NbHF+vz79aWiFJbRy46nrTh++v2dASu0ZbNyyUoBWkkckb426Cdqb2cLuXVyIW5M+1Me&#10;CdU1LVOIdXsbo/d222T6EABSFc0Ag9cTmqlLdfI8o/jfwTDjKtVt2rpLCmg8n8BTPlwcyQe8mn7X&#10;D9t9z8klYSo+shOVAmVD6wAfapIFvS7JlF0+FFKeUuuQOY9SZwKbv3kAueY20yBJUtYAI+av4KO2&#10;ZublpdEDrXBNlcW14t5y5cN055tyUKCVOgRytzuECNvfeqjrfidb8BtW9miwXcP6jeBhi3YISG0A&#10;JTIkEEgqAiKv2rakm50pRZIcQsEJUgkzWTr0lzQOKdNfvbT/ALw2r2pM/d7ddsFmydUpIU8FmSkA&#10;AHAiY2jOfM+LXA2YEpKsm0vRonFzrtlpzloy3ytoADa1EStapJjG/X4msh4g0t3WHLg6q5cJ9DY5&#10;G1AJQlKub0J2ClRvPU1rPFyVXTinGsqZJgHPKTv8Vmut299d6fd2bT5ZurslK7rlCi0k7kTifb2o&#10;ZlyG8d8VZnLrvEp1tldnYu2qri5KkNoAKAOaeVxxIwkAkHPerjp3FejfcNQd80ttWaEuvLIkcqjC&#10;YzOSIAOdsQQai9F1zVWeNmLB7R3TodiyVXGtXDwZQYUQp3lA5TKhAR2M7VLt8H6F4o8DOv8ADTqr&#10;FN5ffeLh5m2VLrqEK9KkKIkZ3TifiqccKvib8s1JLmtfKMg8c+KbjWLXRf4MX2tDdQpZvmnS2HXj&#10;gtLAMpKR/SreZ6VYvAHgPUvEbSNRZ1m6eu+HUQnmfUpbqbiMFhZ/DA/F0IIBBnFv4a8GONuAND1u&#10;4skWGr6pf+W2i3ZcBaaQmSXCl0JCnOgHTv0q7eHF/rnBukN2fFjV2/eXTq7sSEq8hAgFKlc3IBAk&#10;BMdskipHHKU1KY088YYXDFT/APkYv/Zv0a24Xu9G029ftmL11Ll6/ctJdeeQlSVBvmHLygcpiAQC&#10;omCazHTrjX7bie00FviNHCtjZsn7ho9rcMpV6QgjzUr9Th5QVKJQdjHvo3ir4uatd6LrmjcO26tI&#10;1ptKXGHbhaSp+3khxSInkVAkc2YnY15i0TStB4U1rTr3XX7q71RpxNxbW9k+hDTjqfUEhU86oPUb&#10;xV05RhSiUYFPInLI/wD7LvrXje1xLqK9DsbR/VL5DSkPX1kwoWDT3KsALCiSUySApUCQCABNYTre&#10;r3Wi3CNNCG0XLANwLABLqktJX6lwr8SRJ+Afand34yPDUHbfR7RDib+6AWzbMptyp1So5pCedS5J&#10;9RhW+c1Q/FGyub7U9T+73Hlm+uii81BBhdpZsiEJbg8y+bl5jG6uUbZqiWRzdWaFhWOnVEHx7wa7&#10;xne/f2dQNhcCULK2w4kp3kCRBGTv2naktPbsLLTGNI0r+fY2SvKJSoLlRJJVzDEkkk0Ok8Y6jq+p&#10;Dk4edd0VKksr1Nb/ACvNJSCC44pUJXI5Soe49UkUUcKu3F5YuaKEt2qng8ryVcqfVygqAJ7D8J94&#10;3qO0Vtkrb6shIXazbX96VBFvaOK8ourkYCiOUkD3k071HVVOLt7O3U202/8AeGCUkhRfbQlfKiMc&#10;qh5m+Tyx8rMcBafaapaa1fW69NuUXaX2m7a4LrbhQedIWVpxzRsIAjBozlvZ6Ho7jVjJWq5S+tTy&#10;lKUlQBAUiTCcLUMATOTgVI7K3RQ+L1uWD1rcuE8lrZhDaSN3VqKlH6DlH0rLHypxxSlGVHJkVd/E&#10;LVfvN0i1QZCPWszuTVIWD2iujjjSs5mefJ0JJQJk4A6UqgCfYUAJPzRlJAkxV1makKADbJPUV3KP&#10;r70mFbRRkrk43qWShZtKUnIkUqkAbY96QSqcUcLB+aFkFyuIk+9EWRAxJ2pJTvcTQB4KPejZKDnl&#10;UYKaSFs2Ttk0JWRkb9q5Lh7QO9SyUAWCnIFAhaknIpw26IiaEITHsTQCLMBtaQesUjd2iXe3uKMI&#10;Ag5rnXDETAqEPukozWaeOMngu5+DWlKI+lZt44//AIF3MdjTrsyyPnB4gKCdQEiRNE04zobpAwRR&#10;vEEE6gZ6Gu04zoDgmK3Pozw7Ks+YChkio1kHzVdc9ak3MhRNRzA/nGD1o1rQvRMMmEiRRnZ5FQZg&#10;URnYDalHhytHI2paaIVWzcS3qyicycVo2gpCkpIwJxWYEEaiSB16VpnDZllB6RQCn6L3pkJQmphg&#10;YztURpqQpAqVY/FAxSMjQ9binTYgYxSLI2pylM+1K2RB0D6UskYmkwCCIo2agyOUAAc02uVQ2RTg&#10;nFNbseiln0WQ7K3fZcV+5qKfESM1L3eFmom5O/tXOfZ1Y9ENf7VVNdygxMxVqvjvnPxVT10y2roK&#10;aKFl0ZRxJ+NQ9zmKqr34VVa+I/xK7TVVWjnKsR1rpw6OdPsbtgcxE+9GcyNs70bk5PjvRVRySP1q&#10;wrD27kGDvR32wsE9KapMHc05aPOCJpWFfAwcBSs1wcIEE04uWiTI+aZKRyb0UCqHCX/VnepfTriQ&#10;BIFV7mINPtPuClQihJWh4vdFqHqHzRFI9Rg0Vh0KbzRiBtJPzWRqi+wQI6R0kUYHl70mFR1+tGB7&#10;0ECxQKAzSSzOAcUM5n9aBQgzM/SoRCDiJBFRF8hKZMbdqmnM4PzUXetcwJ6UKHQwYlQ7UsMbCkEy&#10;kkD9qcoH0mlZdAO2enQ0qUwO1JpTHSfenTVupwAxPtVTjbNFjaCDk0U830qXZ0wqmaV/hI7Gfmio&#10;CuaRCJwNqHmz2FTX8KBiBA7URWlHtjvUcSKaLx4Z3CWbdRJnFRPiTcpXdpAIk9qT4efOmsFIMdah&#10;+J7pV5dBRzyg5rgS8Z/5vmdRZv6PEYWSSpKpppqSS25196eaWvJH7UTVkAqEz+VdZOpUY+1ZGpVz&#10;DvXEEGIowATmK4kCf2q8rsISYFAT0jboa5R+tdE/TvTpULYWIOAQKUQrKcZpOYJpRn/EE1fAzZCV&#10;slFo/wB6sNi55iADn3qt2qjIFTVgspxmN81Y1aKUyZaRyqFOYAyPypBsc0HqO1SNnbeaBO/WqC2x&#10;qlwHejpIUIk0te6apGQKaplCYkg1CWLFMbEUZLfTrTRdxymCfal2rnlbnr8VAphnGCJjttTVSDNL&#10;m9BMflRzCkk1A+xJspQactOBW1Rr4UlRPSnmmDncT1kgVAo9c/YV4HRqfG15rjrfp023/lk7BxeP&#10;25q92ukJbEGB2NYF9i3hpOj+FH35TfK5qF0tfMRkoTCR+oVW73exHTqa4/kPlNnbwRqCJDhbV7Wz&#10;fvm7u4Sy2sILZWqBPqn+1aEyQpuQZntWCa84UMuq/EeU7da23SkLaYs2yoqQi2SnmVkk4yfyrX4e&#10;Ru410c/z8Si1NPszbxyuH29Ki3tzcOOvM2zaU7gqWFH/APgSPqavy7Z5zQrRKGz96S2hPMhXKpG0&#10;meokCR1iqT4zOFjQXHQFlSLu3KVITJSSsCY7AEk1deH9VXdWNg2ppwOusKcKlgDl5SBke84+KqxU&#10;vLnfwLlX/TQa+Q9xxFbtWpd9SAXVsIKhglMgq+JFNtKbDzZbuSFLKSQkqzChmfnFFvU2F3qDtteg&#10;KKEgJQ6cEnMpI6n27UvcaKgXX3ht1bSsDl3TgRFbm23/AGMapKn7ErvTrhkMt2il8jaeUerMzue+&#10;9JL1ddlrC7F1sqaWmW3djgSRtmKcXjtwLV1DjZU3MecwZUE9+XeQY2qCsbV4apbtO3DLtm760w8O&#10;Y4MKSDkGY2pH3oeKTWyfZu2L26fHKPPbHLIA8xII3HtVZ0/hm50i+fD14zeWq0KC2BzFbuDyyO4O&#10;Zqf1HRnmvOuLRXNc8iA2lRwSkgiT78sfWq6nWNQU1dP39m5btIuWOZS0Kb5EFR5ylXWCAT7T3oS7&#10;phhdPiT1tZq07T0sNp5S2yUqSFT6jk5+TUHw5YuaTa3a32/LCQQmY9QOcGpW/ftdUSwyHW3WblZg&#10;BwgL/wCUKHWf2pJds6ypllLiltH1uKuckJ6AED53pX8lsbqn7GDUspCgIKU5xM+1Wjh1lp21buy2&#10;k3CkqQXCPVE7T2xtVbU82GkKdt3mlPOlpCW0+YTvCiEzAP6VauHi39yKGlhflOKQoJM8quqT75qY&#10;v2Bnf4jx+7btQFOuBAJge9JPMJedSBgq9fPyg4EYk00C13Vwpt7kt3G3SGClXNzJETzDpuNzT9d1&#10;bi6atS82H1tqUlrmHMUiASBvA5k/mO9am2+zF10Qeo3TFy64tDa7lq2WlHlNwhKlE5PMcGJ2pPV7&#10;G20ltGqIZcXyJPLZoTKnFHIEdxBqjq4g4httVOm8IjTNQe5lPG31C4LS+TmIWSmJwYAIn3irrrn8&#10;S1G/tvJZShu3dQlfOlUqJICiggYgHc4P61mVSvRrcXBpXojLfUlcRpD1tp7ykPKUhbq0BBbKR+Bx&#10;JMyOhEgz0qAvdMJvOVTKwnbI3q58V3NzpxbvLWyVfo/wnG0vIbKAdlBSyBvvntE1nuqaNrbvEN3e&#10;a/qtjY8OWyxd2D9vfLRdJKACEKSPStI9XMFTvgxtGizG7J1jhJNxb+VqFo3dWq1yWXEBYIGQfofm&#10;nB8KNJuLmwu7Zx1k2CAiwtVpSq2tBAAKGwAOYBOCqYP5VA2/iZwy7pqtR0/iG1Rbi5LR++vqaS4r&#10;0yEhwbwtKpSP3NXbUOIb6x05blqm1cfBBCeZThUmCSQBGYTjvRSiyT+5HXRA6xp/EvDNiLm0fvdX&#10;+7JU2xpyQHDcrWoDzXnFbRJISnlAAPQVXePvFa24V0exTqN3YOm5UWUhDhC33xgoQ0QQZkEKnGD1&#10;FRfjb4k8QcLa3prela62hq7teb7sm3QrlJkBcmTkGR2KetedeMeHF+JN/pb3E+uX7ymXCllrlaHn&#10;80eiQkEFRQlMyaqyZlC4rs0YMH3KlPoDifxd1x29vFatqbWiaZyLbt7f7wpu4cEqCA4gCVAicmPw&#10;9azbinw6uuK2m9U0jUuZ54BSFPuEtrGwKFpTKeWNo6RUxecbcS6JxWf4/o+n63oV7qJCEW7Y+9WA&#10;VJSqVJA9AkeqZOARIpG7tdS0DijUHbrV7/Vg/bNobtFD+WEcoKXU/wCZWCQAlIBUqSBMYncuzrRr&#10;HXEq9k9b3XFOoP2Nou51CyYNtc6u2ShD12OVLnI2RHMRz+oZ+JBqg+I3F7Vq22zalDj74JJUkLSG&#10;wSCexMyPoe1XLXtQcv7W+Xo1xbp1BoOMt3KSFpt31DmUfTICiDBWJjME5Bze+4YTwjwXaucVaSvU&#10;FrvFfw9hFytCGmlJlRW8gcsFQkIJknbcwYpIScuW2NeEGdX490W9sTe8n3O689LrshpaXE8paUAI&#10;mW+ZMD/NMYq5Wen6xoFxbW1s6/pzDIXdahqRbC2UphPNKDIMJSAlJEmSasnhLe2V5wsUWdpb6chF&#10;48EsMApQ6iZ5kc6iSRICiMAxT/xJ8vRNBduX21O276vLLSSApwjMDfaKupvZkcrGeicd6Zxk+1pD&#10;mnuWy7xBCfNHmNrCUwSQnLJiSCJSP3ovEL/ktuXCCvywjmSHN+XcfI996c8N8VtatwvqTFlZI0W5&#10;ZcZaun2hzruLVyZBXgg8zYJAwQREVCcYaq0dL8lpJQhI8psHJjrPf/rTRjtFUnxTZmd7cG5fW4sy&#10;pZJJpqWkqGKev2ZUZGPemUKbXCgfmuicp9iam+XpRdt6X8xKtxPekynqIBNGhbEY2xmuKDA36Uci&#10;DOaBU0CBkiDnelAAekRTYulIHUdaMl2YkY96gRRaJ2NJpQZzSgUI7UqEAietQgRtMpkGj8uDihSj&#10;brXKJI2+kVAoSXKJiPzoC8sRGYoFCTtA6V3MOw32qDUD96URmuU9zAwoGiqKNyfpSJEkgJNQNWfe&#10;JZxWceNh/wDsZc/BrRlHpWb+N5/+xd11wasXZifR84/ENMaicnc/Wk9OSRoTnvR/ENwnU4Hei2A/&#10;8CcnFbPRkxsrD39UTio23jziMmpJ0EpV0qMYkOGJMdai2Ql2cDNKvqHlLk9Nqb2xmOsUu8AW1Gix&#10;kingf+JnbJ2rS+HvS0gdKzHnnUyfetP4dJ8pB+sVWwey/aYkeSM1KMJAPaorTP8ACqYaIBFLYbHr&#10;ONqctnNNWlHYxTpsZzvQ7JaFk70aJFFHp2oUiTRDZygADmml1lv3p4pOCZpncjlQe1JLoeH7FdvE&#10;wtQmahrzE1OXY9RmoW8Ekjea577OtDog7wgz0xVU13/DVtEbVbL3AIwIqp65BbV1ox0LMyviPC3I&#10;jfaqiXeVRz+dW3iWJWO5qoqRKzjNdLH0c2fYBXAEiZoq1AiTv8UcohNJuiMzVpXYkTEgY70o076t&#10;80kSJig/CoCaAUySUAoUwuGvWSNqWZfCU5NGcyCcE0Oh27RHlsA5/I1zKi2uegNLraVOKRWkp/60&#10;G7BHssmmPhSAJ6U82zEVA6U+UqEip/8AEkGN6oki4LXZzI2oRv70IgA1WE7+n37UOJ94nFFUem1d&#10;t1qACqPqHX60zuUhSDg07XtI6Ug+QlBJqDEOtICies5pZhJcgAfpRFt+a5Az7VK6bYcwnaOkVB06&#10;E7a2IIMfWpa3aCU7CKdM2QAAFOBaQnbNSiOTYk2ntTlFuVbUdm0M7Y+KlbTTiY9JoWheyMVZHlnp&#10;8Uiq3IONqtQ0xQR+D32pm9p5SY5aS0Hi1sr6mykdqjry0LgUT+Rqz3NnCCajTalRI6zVE4/kaoS/&#10;ErVqybd5UjApLVlpUBBzU1c2RQoqiOk1X9TSoKOPzqcPysdZNUR6lHpmiyRXHY/lRUKkwRitCRXY&#10;PzvQ77j9a7AII/OuGY70SAKUIgUdskKGaBaJTMfWuSCPeKsgUyJS3T6h0FTdmiQD16VCWiuflOPr&#10;U3ZrAG+B1q3soJq0WAoTgnvU/pwymM1WWzPKRtVn0f1AA5NBosTJpdkH2Np6xVf1CxLRVAq32qfQ&#10;ATM1F6vaeowN81S1QxRLklLkUswsKbAP0o+pWpSskDr1pFnmCTilCFdQUrBk09tieUzSCcqE7U/Q&#10;n+XUCIuoBHel9HYUu+bSB1GKFKOb3q6eEXDB4m4+0XTkpKhcXbbZEbAqE/pQbpWWQW6PqB4N8Pjh&#10;nwz4dsAnkU1ZNlY/5lDmV+pNWS+OCJNOrNr7vaoQlPKlCQkD2FMr5RhR6gVw572d+KoqOuLIS4nA&#10;EGa3Thx5T+g6a6qCtds2on3KRWEarlxU++K2Pw2eW/wPpSlqKlJaKCSf8pIj9IrV4TrI1/Bj+oL+&#10;nF/yVLxksRdaBqLMqT562gVtmFJkhII9wCau3DNusaFpquZRcaZCCVjKhA395ArPvHBbxtrNTZSW&#10;PvjXnJIypPKogfmE1oXCKRa8OWrJKf5DYQop2wJB/KD9amJ35kl/Blyr/pIP+SQUyyytdypCfMCc&#10;uRmPmoO64rbaWhTjZFstXKXUqBKM/wBQ6VYLgpU2rmyhQj86gtU0Fi/T6ClkKkLgYP0/Ot+bkv0M&#10;WLhf5htUurqyQl62aFwkqAU0d1A4BBH/AFplqtpYa3qKrJ1brN6yklt1Az0Mg9Y96eakWmrBu0bC&#10;1JS35aQgSYAxTRxb1vaNIZV51+B5nM+2U86TkgEnG4xI2qr+5Yl7Q7a1R62Uy2+2q6Slolx5oQQs&#10;CTKTtMf2rPby+1HTdbuFJK3bS7eLgYUSW3kKO3tgwexrRtNfC0IVcMC0uHCSGy4FTG5EHbNR+p6U&#10;qytlo09wMEuB1KHE8zYOZgQYnBxtHShJOSGhJQl0H03hW3asW7dFw4pdvc+e2uB6TIx7iAR9aiXr&#10;W/0vXlW/mOOWqyUtBaFFKW1KHUCPSCRJNTOna6m0as0agkWdzcrU2IPMgqBxkbcwyJ+Kq3iFqn3h&#10;61urS4UbdAWwt5pcJC5BKTH0qSpQsaClzpkpoGqi41RthbaR5AcUp1JmQDGB7zVk4ZvEX2kMXTBP&#10;lPuLUOdASogEj1R1xvVU4LDesWCtQfbbXcuFbC1p2WmRJI2npVufat9D4aeSyRYtNMq5FMNc5bJm&#10;ClA/EZO3U02G3sTOl0FljS7tu0ZR51xdOOXRQtZPImRzqE7CVJwOqvmjnTWk3djfshi2YZbcK0lg&#10;BRCwnZW6fwiR1gdqcabZqt7e2D6zd3LLIa+9uJAW5gcxIAESQCQO1VTxS4xueEdAtHUaQdWVcXCW&#10;3rdKVKQG4JMkDHQCdzWmTUYuTM8YuclGPYPDWn6W/dt60q1ubN5q7eatlXTYQpYdImCCeZBIHKTF&#10;TfEL40xtWqIN0/5aAgsW0HmHMMgEgT0mdjT/AE99nV9PtH3LYslSEPC3uEALaJEgEdCKg27200x3&#10;+B6OlIU24pLqFqUotc4KpSFfiAKpInA2qtJJDtuUt+hr4iPtN8G6k6py1YQGOdKtQkMJVjk8yMxz&#10;RtVSR4cX3E9raO65cs2tk7bKt7vSEITcoXKSA60/haCZHfAE5zT3X2uLHtJs7TU+H2eJ2VoDlywh&#10;1NskuIe5kQeYhI5QlUGQYInobRr2trtLNNxbae7qD3mIS4wwoKLfNGFRO2ciRSafZfFuCSizD/ED&#10;wH4a0rgey0xjWL9ty0uFXAdcaQ+Vqc5UHmTCZwBASR9an+B031xwbpVrca3Y6xcWN4pFndNBzmda&#10;aIH8wLyHJSoRJiBuatfFui6e8yw7xHqjNutp4O2zTZ8uVASAsKUQo9cbRjaaY6hrOg6k8y391urm&#10;3eVyMuoSos88wlRUkQkkgRJG9VcIxdpGj7spxqTszLxSsH9U4lVqlvbeezapTauWyyOZHIVepKsC&#10;JVE/TeoWy4YstQ1Zq/eLnm2DIW3buLAHNzc3mJT1AwPYmY2nSeLdbsEaZetITcF/Th577CkELCVr&#10;wRgcyTzJxPfGKxvjvjBTGg6he8N6Kxdalo7S7tFrfvlt5VspS+dbYklQSkp5k4iR3FVzirsuxylx&#10;pFS17ixhm/Nuy442svEtpz6lBSjgicyQf/ansIqPEeh3WoWI4h09Sru3dcU2tpIVztOdUQD2I+hF&#10;T3hvrfEOscPalr/GWgWdvYvPsjTLYt/dluJAWXCjmPP+It8pO5kCro+i3a4Pvm9J01bDl1N86yt2&#10;XXcDEKO4Ef8AWaqrkaZPhr2ecrHgP/vs7bOWmr6jpa9MuA2dPaUlvJCilLazAHOEGSQSPVIIqSue&#10;ONT4Z0HULPjzRbbT7vUr1Ntp2m6SgXD77UqTzON83IqJSQqQox+GnWuJ1DT9MZsbmzW0pF66h2zl&#10;KlLJlIKSkkcyVNrT/wC4HYij8Ta46xpenPXjyn9RTarZe+7PDzW8gNyuTCygp5s4knBNGFIWdvY0&#10;vuH9PbvP4uw62vUNCddtmLRhwLs0OlLrqUKaAlAQVA5IEATMVm6NA1W60viPTdcWmxbbcD7TqR5p&#10;evSofzGhMrStsuSrYDlOIqZu1stKsNU4afeastLdM6QP5KTcLSAXLkwS4FAqJV6uYJ5R1pnrl40p&#10;Sbko5n0oISeUcyQYmN4EgYntnFWWVUMnG7XRdKb0u3QhwBzzHneUc7q4IBJ7ASAOknqaoXFV+X78&#10;NAwloQQNpOanbu+VY6cHnwPOUCrl3ydhPtVJW4p9SlqlSlGSSNzV+JXsyZn6Q4tlh3Bob2wC0kgR&#10;7RSdtbOFfpSfyqbYs3HkQqEj3rS2kZFFspzjPIoiJopAT+VWu40JHMSpRPuKaOadbtDIk9KTmhvt&#10;srioG2KTIkYBj86sZt2BgIH1E13lNgAlIHtS8xvtlZKCYwSZzilEtKIICVflUysoSf6ZFB5jZzKZ&#10;joaDm/gP20RJbXGUK/KlW0uQZQakTcN8xyPrvQG6bH9QxU5MKghu3buLP4YPzS6dPcjpXDUmm4PO&#10;kUdvW7cSC4JqcpMjikFc04IwpXMfimy7VDWw/vRb3iRlrm5CVEdhUBd8TrUZCQPfepUmG4omi4hJ&#10;2ApJVwkTBAjeqnccQPrkc35UgrVnl5UtX0NRQZPuRP0FqG9Zt43CeDbnvBrSFTBms28bVxwbdE9j&#10;WhdnNl0z5x+ICCNTyMz0oLFX/gi5x7Up4hEnUp96JpkK0NfT2Nb2vxsywKy9I5qimp84/M1MPQQr&#10;vUUyP5xzOaDWgEk1IAjE0u8n+URuYotuQQJEj3pV4y2qT0pQ3RS1D/xTqYVvWn8OibdArMNtVInc&#10;xWocOJKWEUAF70wcqAOnepdrtFROmn+UPbFSzMEUKIPGx1p23TJnfNPEbYpXoZULgdetCkZoqRia&#10;HE0AMEnpSNyn+WTSyu9IXSoaNJLotg9lcu8OLFQt+YnpU3ffjVUBfkmetYX2dWPRDXn4TVT1tQDa&#10;++Yq0XhIBmqprih5S6i7FkzLuIz6lZzNVYYJ6GelWfiJX45PU1V1mCY2ro4+jnT7AWYxvTdwgqxv&#10;SkFRx9aVZteZOfpVxWM+QqGxFEWgyQQakFtQrNAWwQcHHWgEjgCBSyFZzSzluBsPeipZg+1C7IdM&#10;9aBSeYUohiZzvXLRyjekL0EYVyuCMVPsL52+3aaroWEL75qY097mAE5FKwj5SuWcb7mhJEH+1FIK&#10;jQ4jbaqCA9PaiAQT0riTuaQduEtiCYqdkFHFpbTv71GXNySYBzO1I3V+Vnek7VtTzoJO3emqhkSO&#10;m2peUCatdlYekQmT3plpNl6QQKuOl6XzAGD8ClIM7bTVLG2d6et6QcYP0FWfTtICo9NTzHDpcThO&#10;aUnZRGdKIUMGrLpWlJxzJE1PtcLqJBCT+VS9lww6lGEkVTklRoxQsjbXQ2C2OYCfiq/r2kt27p5Q&#10;Ks98l/TyQRkdTVY1F5x5ZJ61Ut7L5UlTKzqNvyMHGajbSzLijiR2qxXrPmMgYmamNC0BstSsSoik&#10;lPi0THj5LRnmoafyEiIFVnVdMBSTFaVr9iGH3EjIBqo6mx6TIn6Vsi+SszNcXRndy15ayIG9IDJ3&#10;qW1W2KVKxBqLUYHv70w8WCEwc0IMbd9q6c0YARInFKOd33IruUAyTigGDQiOk460yfsSSH1krMTi&#10;pm3OB3qDtD6wRmpq3VEVpRmaomLRUwOtWPR3eRxIqs2WCO1WCxTyuJPWi0RF+01nz0g0OrWBS2Ty&#10;yKDhu5BAQrM1ZL20S/bK6mKztUy6Ksye+teZ0iM0zXYeUmSIkVcL/S+R6YxUVqFvyIkCPahQWipr&#10;TyrwKeMuQO1JXDZC560gtSvegAlGF84gbV6R+xbwt/FfFO1ulo5kWLLlx7THKP1VXmSxXCgD3ivf&#10;32EOGPI4d1jWVtwt5xFu2sj+lI5lfqU/lVOWXGDNmCNyPWEHywBUTfqHKetS7pATkyKhL9XMowfz&#10;rjyOzAq+ppJcJGTnatd8Lk8vBOnpkH/E5gO5cVWRamQmVEHlgzFbRwLpSdF4bt7fmC3FAurUNpVn&#10;HwIH0rR4Sf3LXwY/qDX2kv5M+8Z1BVu+olSUtOsZP4SYWZj/AH0rR+FeVzS+cKKkuQcjskJ/tWZe&#10;LMPKas1fhub9KSDkR5ZSB+k1qHDNqm30ezSk4S2kDJPQd6GBt+XNmXPrxYIFN+0rUl2DQUpbCQlx&#10;rljlChKFZ3GCMdTTbWFJaU2hD6WFp9ULBgjPt80FxahHFaL0gsui2KStIJDyAcpI6FJhQI3BjpT2&#10;+IcYS6lKHm1IjmJwQa6s/wAk0c6P4yTQwIQzpyX1KCllPNz7T8VXk8VuIeU08wQlJ5SUrk9pyBVm&#10;vZWlDakplXpJOJ9h+tV3UtCcu7lxbRQpRMEk8v1rFkco/qbMXF3yHxQ24yxdWyWsJhp1xJIQkn1E&#10;e+9SNreM39uQVBxKYBKkxze4mo9q1GnaIxaYfWlJJjMkkkge2cUVlx77jbC1SlDUy5/Uodum1WKT&#10;XYGk+h42y394LYBVJ/rMj/c1Ho4aRbalc3rK3bdbyVhaEqCm1E/1cp6gwZ/TNJa0xdPLtGluEMPr&#10;5CUuBChPwQenQgieu1I3tk00pxty79LjBZcae9XOIgqSCZSSNyDntRbQUn6YXhRWtWmoK0vU7Zhy&#10;1Ujmau7RKW08+5CkgYJx0/OavylGEhJBiZHeKonC2mN2N+hm3ceNnaqU/Lz6nVwRyhGf6ese1XR6&#10;5Zs7bzXnA02mAVq9zt+cVbh0rM+f9qQlpiHLHT1O3bq1uKl1wr/pJ6AdANoqE0ZlvUuIn75xAuVc&#10;pDVyhRT5IB/wykwczOARjPSieKTrSuB9atV3q9P+8WjiDdIZU6WgRBVypyd+majPC7hq74e4F0C1&#10;vrtKrmx5ip1lZUh5BC0pBJgxBQcj+kVJS/JR9BjFfbc299FxvLG0aZDz6ilLC/P51OlPKROSZGPY&#10;4qtIfFjxQu8KGriyeb85u6RaJS20nYqVcc0EwcCJ+lP7fSP47dt6i9dv/dVNuI+6Jdll5CsBRHYj&#10;Md4NIa4i10+y0/RLLS7R9p11CE2akgNoaByvlHY526UzZXH4HGr67p2r8POhtTVyzepNuyl9Cktu&#10;qKSQCSPwnvtmoOxvlcL8B3V2/pjGmm3b8tpi1SWweuARAyTtI9zUpxddW+i2dg0bBh62LobRzv8A&#10;lBtUegfXaofjd1+9XoVjc2aAysl+48txXlNhIKhJAzsMH/5STfbLIRukumVm30S/1BH8Q5k6gm4S&#10;HAi+POhCjtJAITExzBJPuNqlLZ+y4e1p3SWkPPu2aEqU8QkJbC4/EcYSTzTg7UPh14iaPx9w3cXu&#10;jOTbNPmzcacVyKQRhPSZJgj2qn+L9h/HtKaRb+m90/UGbwNocgvkH1IKZAUSM5mOURVeuNmqm58Z&#10;aGHidxJY6WLm+uHi2m7tCywplKVOPA5KUEgiJgzEY+Kq+ga/p/FWi6pZJtvK5G1Nuuu2yG1JaMAt&#10;lQJlRXE4TiN6h+D/AA7v7ngy40nVBqlzctuOvWuo3XIw0y4rKmWwpXOUSQoEp5SqemKfazcW3AVl&#10;910vS16o86nmecXCypaBzJ9CZhCSDiZPKBtVSbbs0SjGH4p2Z/4nuXVrp7i7FTqtTQQS0p4NPKbG&#10;6EFWElXpEyME5FQ/Cp1DUEX3DN/dWTbl6w5eadZNKBv2bpI53wpSZHLKo3kGRsoVbEWD9twzrV5r&#10;Hnq1LWrlDP3V9BSU8iudToHyeUCepqkcPaixo/ixoWqrsbvUr9F4tCFsLQEt+eChSl8ySeSCJgjY&#10;HMUr7sdLTRlnB/i0de4xf0jiayFlaMA+fcuq5nWXPOSjnUZHo9aSTBIzuKW4x0FGjXtxZ2p8xq4c&#10;XcBaFBSZISklJHTCT9aP4hafaWXGXFDyLdhi4VfOsy1mUkhwwYmJUPqmqnpl+6i5BQpS0rQQCe0g&#10;/l6aS90WerGtmsaei9cSvmW8pKFmCBCScZ333qOunHHtQQSmEJzAGJ6f3p/cuhxxYB5m0nKp67mm&#10;KbgOOlKfUkK9R3/X+1Muime2V7iktB5parrOR91KII/5uac/FQn3tuekVFcUXjtzrV0QTCVlAjoB&#10;ioRX3lRw4oDrFdCGKonPlk2XZvU0JTBIH1rjxCyymPMA+tUbleAzOPeuShalQZzT/bK/uUW294tQ&#10;ltXlCRG9VS+4sfUv0iJp23p5cQAZPeaRc0EBSuaDR4xQHOTGP/eS4WPxke0Urbarc3KgOc0Z7RYH&#10;QiltOs0W6wFCc1PxFuQk8zdLBPMpR+aYul9G5Vt3q9WqGHGwDExSV3orbw9I/Sg6YaZQy690KhHY&#10;0AU+snKjPvVle0gNK/DjakRZoTHpzQJTIHyHSRuYpw3buEbH5qYSykH8ORR+UDMCagaIB21cVMHF&#10;InTCoHBk/lVjUlPUfpRFtAioDiVY6Qoqzv8AFLs6RO5+YqcWyMk7e1JlPKRFSwpI+8pyIrNvG4c3&#10;BtyPY1pC8Vm/jaY4NuPrTrsyN6PnR4h41HuJ6UXTiDoi/ih8QlA6jG2aDThOjL/vW5vVGSBW3ACl&#10;fSKimAQ8rHWph9OVdInpUSx/jmQYHSKf0Qlbc4ANGfkNqBHTrQMzAoz49BzJiaraClZUEJB1X35q&#10;0/QMtIxFZkCBqog9a0/QTyoQR2FKAvOnphAqWaAiorTv8PHzUq0ZHb5pWQdspj/WnaPTtTZrYU6Q&#10;mcb0CCiTPXFDv/euAHLANCEgCoGmCoCKRuGiponpS5SSP2oro/kEUkui6CtlXv0kE4+ar98MkzVl&#10;1HBUKrV/gmcmsMuzpw6IK/8AwnNU/XFgIVVtv1b1TtfMNrOwjpRiJMzHiFcrUehqucvqJx8VPa6e&#10;ZZ9zuKhQlQgbEmujDowTW7DtoHUCnSeTyyMAnFITypk79aDzRkdJpmBJMbXKyFe89KSDsCImnLrf&#10;NmJ7TRSxIwP7UEw8WJpfChEUolIOwge1Ci26xFGI5QJ3oNhSo7y4ScRmmroM526055+Y96QuEkjH&#10;6UtjWIK2gCndgopVkiKapbAJn5il2XA2fnaoyJUT7QCkgjegXCN4GYikLa6TyZOfeml7fYhJgUlL&#10;sYUur5KcA/lURc3RWowaI68XOsUko80CI96JAIKyJqc0e1lwe1QzKIWOp96t2hWwJBIH1FLLoJat&#10;FsJjFXXSrGSnb/WoLR7flSMVddHYynH1qoZE7pGmBUEirtovDq7tSUoQVEnYCovRLbm5RFeuvsy+&#10;FtvqLDms3rIcSk8jQUMT1NSrG6Ma0/wzdLIW4wtIjqmnL/ByLRJBbz7ivdF/wZYXdgtksIAIgQna&#10;vPPHnCi9GvHWVoiD6T3FZs+NtWi/DkSdHl7i/hgeopTWXavpJYUrEEV6M4tsD5aoTWQcRWElXpqv&#10;EqVMszNPZl10hQEAZp5pmquWyQggzGDT+4swhRKhEUxWy2VCKTKraLcLqIy1FCrtalkTNVjVrQjm&#10;xV+ZsvOMATNMNc0Dy2SsDpWmGiiUeWzGtat8qIGKrK0cqyP3q969bBtSxER3qlXiAh3+1X1qylad&#10;DdJxEjbc0b8MZ+tFCY9jvRgOfegWp2HAE5zXBMgzj2rkdiJjpRgkqGMe9DobsXtvSYAmpe1IG4M1&#10;ENiCCDP0qUst/mrYP0ZponbESY3qy6e2FJEjPaqzYElQGe1WjTV8pzANXFRY9FWpp8RgVf7ZfmWw&#10;PcVn9ioIWD9au2h3IcR5ZPuDVWRWjRjdMj9UtQkqgYqp6mgZHbvWgavany1Hlqh6mypTio2qmMrV&#10;FslTKvdN+o01+7hXTNS9ywhO8TTPlHN6QVH2pmytIDTNPL142gDrsBX1W+znwsOEvCbQLRSeRxbH&#10;nuCP6l+r+4FfOXwk4Wd4n410rT0tmbi5Q3t0JANfVvSbVNpZtMoHKhCQlIA2AEVh8iXSOj40atjm&#10;4J5TNQl6SZG3vU1cqhI6moO+lQkfWudM6cSvamnmbcHUggRW7aAQvRbJYBALCDn/ANIrDrxHMFD5&#10;rZuD3V3HB+mLe/Eq1TJGMcuP0rV4Wpv+xg+oq4Rf8mZ+Jd80jWNKQsBalvpcKQckfh/dYE+9a5pL&#10;Ya09hKRyhKEiCZ6VkvGdhZanxrwxZ8xJXcLQ8CqeZstqI/8A8fTbetfs20MWzaW8thICcziMZqeL&#10;FvPORk8qS+1CIXzfWULSQQEmYkZkUT7u2422EKIbSBAQqARvHxinDnmBbfKElBPrncCMEfWKR5Uu&#10;tILaigcwV6cbHY/rXZpHMI3U3ed5tLaEuLSqQFDbBk/lTa4CWlqUUrUqCfR6uWTJx9BUnctJQjnc&#10;jCYUspH60xcb5WwfMWoDlwCkwPymsM472a4O0qIx1py6ftg0FuW6glTb6IBZWJPMoHdJwIqQtEqZ&#10;QApSC6R63EJ5QT1IT0rubzwTIKAY5AcfXvRjKchMdpFKkWd9jHU2AX0XbjS7xPKlsMDZKuYeue2c&#10;4O1Rev6Da8WMNrccZYv7ZQIcbIWELjKST0PUe3tU/MgQN9yai77T7i3bQjT0WYsvM814XSeblUmO&#10;XlG0TmZoUn2Mm400xThvRhw9YXpuijzH1AKcbXACAnBzEQSaZajxtb3zq7V3T7nyGFJdS5AHqSZA&#10;g5kEbU5um7q3slqcUh57mWh1tt3kCUkAlUZ9QxjaCarygACBHaqcuR40lEvwYo5ZOUifuuK9G1m3&#10;YH8UbtLhSIHnelaTgnmT02qF42vNSXwwjT9GuLu4u7u0ddt9TsE+hC0/zEgqBxzJTyD/ANVQ17pz&#10;F0SXG0q+lQ7r2raSho2NylAZENEoEpTJPLjpk+/akj5Ce5Iv/wAolXB/8mkseIX8C03SGdcbFte3&#10;CbVhxxxYSkvrwtI6ymJOIE71AaPpepa7x7b6zrOlBarB9y2trpLbjTjZHOkkjm5FtxJCgOoqs6ha&#10;6JxJrthxJqurKtUtLS47pS2lOAOJIJCVDZCjk46n6XDSFapqXHiL9m7Q9w2pgshC1BK2XuWQsEzz&#10;lRnKTEHIxWpT5L+DLLGsdtadO/8A8Is3HTjVvw7crcuzZK9MXKWytSTzCIAzvVE8UndR1fgpi+0f&#10;XU6c+00tpzU3edtDXdStogdTjr7VJeIyL3WdBDbd2po275S+iOVRgyk4+ntinDF0pekaVp101/Fb&#10;O+57a5UtpKyhKkEpUoDBSI5VY2INGVt0VY1xSl7shOCrbVn+ANBf4kvLO61YOm4uTpxStq5bCz5a&#10;wUwJKQnI7mvPXFfBfFiuI+INS1qwtLrz3XBposNWLFysfeEKK0Ba/LSEpkmUgz7E16ITqGoafqun&#10;6CdNmwac+7l+3RyhhAncRAT+H9KzHxNt2eKb+zasfS21cKt31uL9ba1kBKwEkek4zO4G1JJLj/Y1&#10;Y5NTcvkt15rbDGjaaXHEOX6rRhdxCkmFckGQkkfiSrYnbc1hniZfOP6Tft2xUrmWkrUFZ5SpJgfp&#10;9JqS4j4me0fgW1f0jSFIuiX7Ri0cuUthaEvgFalkQCo8wAgRgYqt67pF15/DGuJacVYaqlu7Rpqv&#10;S8wqQsskbk5ICqSUrVIthCnZA6Dp97aOuX2pLu9P1kWbjVnbqf5g4HSj+YomOUpS0rKoiR81WEMW&#10;uteIKRa69b6usXOn3T7Vi7zoae5Ec7SCgQpPM2tXTrjIFapxQdJu7Rx519ltsXKrYkjmT5pRzqRP&#10;4TA3MwDWK+B2u65q2ua+L7R7bRrjQni83atWgZUEFDscwJIJiAFDBnFV8aVFilbbKtrN63f67q4b&#10;WVeReqbcChlOygD7wRPzUBeXLNvctoIA6gDp0/vUpfPJU4+9ypAdlwqTgqUcz+1V99bIt7xTjzZN&#10;oIWE/wBOAqJ+O1LFAkwl4txaw22YcOxIkIHcj4mPembmosWCboJALjbZcUQISFdB81yfOYTqGox5&#10;iHGkFoAnmgJH0/ETtVf1pTlvpjdso/znjzuq3KjV6XKVGdyqNsrKW1XLxWsypaiST1p+3pyIAgT7&#10;02ZRyuAfpFSbQSoR1ro8mtHMYyc05EYAJ+KRXZBvPLj4qY+7+mTRHUp+vzUbYpFoWEbD86FSp2/a&#10;jvNEGRTYrgxH1NKMCW5nNIlkEkgUv0x+9crEkfpUIhBp1TBwcdKkLfUZ9JpgR9RRFIIzUJZMrDb6&#10;YBE/vTK4sSmTH1FJW9yWtyY96l2HUvpHX9qg1lfU0Uz+lIn8jipu8seYlSRAqMdZKSRH0qBGxgY6&#10;+9cSVQD+YpQt8s/rRdu9QgUpBnFJrZknaZ3o5lPvQ83pmoQ+6zh+tZt42/8A4HXBjoa0hYzms48b&#10;oPB1z8H9qsXZhb0fOjxDH/iPYTQaWQdDcyK7xCJGoQT1oumpI0RY6e1b3+qM0GQD3qSvNQ7GHldp&#10;qZdSEoWDvUQ2n+cqDuarsBKMgcuPmjvmG9o+KLaiBJNHuRCFH2qDJlP21YSIzWoaBCWU98Vl6D/4&#10;qJ71qGgT5KCaAL2XrSxLQ7VLNAE/NRmlwWhUqyMjFI+yMdtJiPyp2iQabtDIp02Af+tAiFAKNA77&#10;0XYdq6IiagzdCmwMVziZZP50KEyB0oXjytGB0ikl0PB20VbU8KI6CqvqJ5ZirRqpClmqhqq/UrO1&#10;YZPZ1YdEJfLBn86p/ESoaXMxVmuXgoGqlxG4QwrNNDsSZnOpgLdVUW61yz0+KkNQeh4nY0yU8FJ6&#10;Ga3xMb2N1Amf70VDYEkmjkpAkH6UnzQqOn96YFbF5jauEzIpDzoBE0Q3MUtEoeKyO+0xSZSD2pAO&#10;8woSreTQaJQYkJORRVlJjG9J8++feilcg/uaAUA4oJkQPmm0nm5oNKqgkyaKU53M01hDIfUIGaTc&#10;lUSDRgMGK7yp/alDQj5ZUcAR3o3J1pYt8uB17UBBnqKDaQ6QNumHBjrirroTc8piqhbIHMk9jV10&#10;KAlGaD2gPsvGlIgCP1q76MgGMfWqVpRCuTpV70QAxO1UkiaFwpa+fctJAkkgYr6ReE3DyOHuCtNt&#10;QkBQaClY6nNfPPw5bSvWbMK/D5iQfzr6X6EtP8NtwNuQR+VPEkiQIxisu8X9KQ9btP8AJnKSYrUS&#10;ZqleJzQc0FXVQVijJWhVpnkziW0bJcSRmaybifSkp5lAVqvFy1M3jo96z3Xj5iDNYq2bHK0ZRrWm&#10;w0ojrVJuFFq6SknE1ofELyWmlj96za9eCrwK6T0qOO9jRmki16QjmIUc13Edw2m2UmBPLSWmXIbY&#10;knpFQXE+oc/MkHf3q+KF50jOeIUytyN6omoD+Z89qvOrqkEnBqk34PmGrn1Rnu3YxyCCf1oUjmTR&#10;uQEjaO9GSmMRtVZfHo5KeX6UokCcmiASqIgUuhHN32pWOgUYHX60/tFQRmmaMkHrvTu2x9KZOgSj&#10;aLDYwqKsNiTIjM1WbBRkdverLppC4zitN6MbVFktDzJAO9WLQ7stvJ+arNuuIg1MWii2sKGJqBTN&#10;AcSi5tgrBMZmqprLTDDalIbHMetTmkvfeGSiYMYzSNxw6u6d9bspnYVlljd2jXHJ8mVXzblzdQEk&#10;gnpU9pHDp5QtSP0q9I4TtrccwSCe+5pcacgeg+ntFKvhh/k0/wCyjwc3deIDF4UA/c2lPbYmOUfq&#10;a9xsgJbHxXm77JXDabKz1XUD/WUMpPxJP7ivSKh6cGudkX5nUxfqhK6XKSBULdHmSQTFSr59PWKh&#10;7xW5nPYVmma4kHeFYQU/1QRW4WTaU8KWzVv/ACEm0SGwoZSOURjvWK/dFahf21uhSUrddQ3KuxUB&#10;W9qYSpkJAAATAjoO1avDi/yaOf8AUZKoRMo1y2tLPjDht55xCbjzVJbBOTyoUP8A/ZWtW/KGUQMQ&#10;Ijasb4wTbXPE9kyUDzLEgeaQSSpwjlHxgE/NbEy35dmhCIwgAE/FHwp/1ZpGXzF+EGHUTMZAiZFE&#10;Sjl5uUQCoqI9zvSbTpVqD7fOhSUpSeUH1JOdx7/2NKgK5lSRBMpjtXXRzBJbaVBQOUKGUkb1GXli&#10;WfW24EoSAny+X9zUqCVc+AIUQIMyKQDqLh24aElTSgFe0iRSTjGSHhJxdog1PvEBJUkJG/OMEHsf&#10;rSJ1Xyn2mnbd1suLDfOiOUE4G+3b61M3diw4mFco9JHKRPMI7dainrFxtlBYcKPTyoSpZTPbO4rB&#10;OMom6M4TQrYX1reICku8yoKilTeY7e//AEpw1eWTQS795ZSFgkFTkTG8Sf8Ac1FtWqmX1ANBZQZC&#10;yAAZGdo700vNJbu7YMOALQlRVgmQevxUUn7RHBSfY34g0yxZvHNQY9VzcqHMQQU+kcsjG8EDeok4&#10;Hf3pVFu3bMpYa5/Lb5gnnUCd56CkXCEiZrn5ZcpHVww+3GrEHTgwajrwyOXocU7fWUGZ/Oo196Jz&#10;NVI0IjLxhKlER84qBfYOn3LV1a/ybplYcbcRuFDY1OPPEgk/FMLww2omKa6HROueNy3LdpjUdLbJ&#10;JHnvtp5gQNjydR7SetWEajoPH1iu2ed0/VLMqQo2qVKbU2UgwQkEKTvWJakOXmPSapuqrWy6XGFq&#10;adSZC0KKVA9wRWiPkSX7bKJ+HjluOmehPFzS39QZb1Rl1u3YbV/OccdLaUjlIBKhkjAx1+tQWiav&#10;pz3BLiLXVbXWtVaQlp28snvNUlnK0/zMqJwDEkwnrFY3aeOms6Sy7Za4pev6Q6nlLLiwHGsj1IVs&#10;Tvg99xUj4ea9wZqepaYjR9fudEGlF4scO3TQQ3fKdS6CUHmPqHmdz1gVfHLGb0UPx5Y41LpEj4oN&#10;W6NP0m3vdPVf2KwHXmbW5bbcfQXU+gLUY3STuJggEE0r4iagrVnllTLZvG2RdeUXBzMSCnkInEAg&#10;4xkV3iLwidc0/SUMuLtmdDuEIU440kpu7f1B1tSQJmVKIMR9QKjLmy0tnUNM1m+1pu11W1cDTh0t&#10;PmB9lCRyBzzIBUIUiYIIIqdNlSqkZdxGxdcTaPpfC1sl+0WxfC+tNQ0hZ8wvJ5eZToUOVTP4eYkj&#10;t7UhxW0xwloLOl2mpPX2pl5S724kEIb51LbYColSUEmJOAemAJrUNWcT59joNh/D7O7dfQhbYClJ&#10;SRzytROxKSMdQazG8ccuWlc63C2yAAQJlZEJBOwzk+wNVtl/F0UniTURZekep91RCEgwVH2+KhGt&#10;LP3MWzzii8XfPd5gUoWrJAPtgYHYU91jULJnVm+cgXToDDaiBgqOB7AmN6Ttg4zaNpuEti5UAp0t&#10;nHPHqP51ZFGabEbZ0ss3QcKlOqMqWrqqNojsBAFV3iB0OXaUZPIkAzVpC0PLD7iVAMqIAIKSsiR1&#10;3H6VTNbuUu6vcKTsVQKvxK5GbK6iRzqOUe1FZvC0qNx3p0pAWnamTrJkxt7Vv4ow2S7F2HUBIjO1&#10;CtvmVjaodhxSFRnFSjFwFYj6mo6ogCmJTkfnUbcNcpxt2qZdyJG3aoq4QSo1UN6Gm09+kUYLB37U&#10;byCMnPtQBrsfoKgACcfPagTC8ATR/LgHv0oEogzOKhAqmMEgSKKhS7cgpOJ6U6GxijeSFpmJPxUC&#10;Cm7LiIP5Ui4QomgcZ5TI+d6QL3Kd4zmoOC4jBjIpspGcjb3pwlwKmelCtIUMCoQZFMfSixuelOFo&#10;x0n2pJQ5cde1Qh90nMVm/jZng+4nsa0V1XN81m3jaT/3PuB7GrF2jA3pnzv8QoOoH2NBpqv/AANZ&#10;FDx8Cm/MjBJodLEaKqMYzWx9IywK2/kLz3xUQzPnH53qauEzzj3qGaH85cGhtIJLW0YnIo91+HGa&#10;KwMTGDSr8eUZ3jFEhTQkDVh/6tq1HQUy0g5msyRH8W+taboJlpEDtQ6IXnTSFJFTLECofT55AYnr&#10;UuydjBpGiMfNZp0jNNGjJ7U6Qce9LQU6FoChXEQMVyZImKNyxTegN2CgY9665ktGKMiO9Bcn+Uar&#10;l0X4+0VXVEwTFUbXXVAK+avt+jzFwarvEOjDyVKjBzXPn2dSGkZ6tfOPeqzxQoBlQnMdOtWZ5HlL&#10;UO21VLitzlQqPingVyM41EfzlZFMCVJBp9dHndURn/Smqkj5rcnRlEQSQRQKmMfn3pblGRRCkbVL&#10;IIKQrvJopawTS55Ub0QrGd4qWQKkcv07dKKVCM5o6zKT0pITQDQVWCN6HlLgnah/LvRwByztIqDJ&#10;CRQUnO5H51wSVGAKW36yIoQmT2FQNAJbCUyTnpQgDpvR46QRQck77iq5PY1BCkjIFApMDNKROOtd&#10;BEdT70gUDb4WJiat2i7JBxmqqwIdxj+9W7Q2CUgkdt6NitF10hX4ZNXzRFD0mZFZ/px5I71c9Duc&#10;pGKUhsHA7xbvWVAxBGa95eEniCnWNOt7S59DyUhIX0VXz74Rugl5sg9a9NeGusFny4VG21FEas9e&#10;pWkpmapfHzoubbygZAEmo7S+IX3mEpLyjjqa7Vnw7bqJJJI3NS2xEjzLx9bFu/c+Tmsw12EtK7xW&#10;zeIVuPvqzHWsj4ka/lLx0pHply2jG+LHyCuDvWdOPHz98A1o3FVupS1xFZ3cWhS6r5pqsQkmtR5G&#10;gCTtUHqtwXVKJM+1OXPSnOKh79wQatVIDtkBqrg9Q71Ub7LhnerLqShChVZusrJGe/vSN2Mojcpk&#10;A1yTnAzRymOprgkFXSkbNEUAASk5iaVbGRHaipQBO4FOW09BSOXwWUckbf6U5awoHaaM21Hfbal0&#10;NAEADNVcqZYojy2WlHL71ZNGdHOBP1qsNAoFTOjPEL+P1rZjlZkywouLRMjapy0AU2PioS0haEmK&#10;nrIbQfpWgz0S+iXard9IUcbVeWUpeaC01nwbKIWKtPDupykIUd9poNDxJbkAPKrY0RenqdKSkeqc&#10;UvdEASKkNBAuXm0qyZFY8sa2jXjfpnqv7O+lnTvD61KhCnnFufrH9q1VRgfHSqt4dWCdP4U0xlI5&#10;eVhJI9zk/vVnckCf9iuU3bs60VSSGl0qQaiLv8RNST6skVFXR5iT0FVTNEQeFGTecXaYkI5kodLi&#10;hGwSkkH84+tbcSEtk+1ZP4ZM8/FTyzsi1VHyVJrV3wkMOFWE8pJrpeGqxtnE+oSvKl8IyDWUn/8A&#10;SAz5S3El1ttClIMEErIB/LetdUpLFsVqUAlIlSlGAANzWQX2puOca3TTS27e5ZeYDRWCQtuUqUMd&#10;wVCtgQAtkJIBkQQcg1j8Bp5MjXyHzU1GF/A3trdj728/yBF462jzYVJgTyj96XfWUKQEN+YomMdB&#10;ME/Sm6G33XrmVBtAUkNLSASRAkfnNHd8hi9bcUSH3U+UIJyBKttsZz713EcsZNasBpV5dfdHUu25&#10;UXGBlRUBJA70q5eIs0oDqx95uSfKbViTEhMgdO9HuH+XUrIBDiwsLHOhXoGJ9Q+mPg1EuKTqOtur&#10;W8tyyKvuvknAbeSomfk9D9OtUttaHSTH60lom4uSlIQZCjsEnp8g9aMu2hDHlGQlU5PQg7fpXNam&#10;lKm2rlBZeWpYSgHmJAJAJ7SBNQ2ia9cfw9g3f899brzZ2SUqTJSn8hVcuPsZKT2iUS61ccyUuBXK&#10;YJT3qI4gbt7S2WlLSA48qfSIJOJJil23nkaU9cWrLalKJcRkgmVHmHKThQz1gntVdvnxdXTrwSEB&#10;wzis2WahE2ePjc596QzcPKk7TTN92Ac07fWAKiH3QCTvOw9q5R3EI3D0gjY1GXTkAgEzTi4fA5th&#10;UY9cpOR1ojpCbzkCNx71Gag/CDvSt1cBEn3qDvrorB9X0oDxiROrPQlU/NUvV7oDmz81Y9WuPSvY&#10;j5qia7dhKSZ3OajNCRUeJLlKDHWPyrNdbuwFnP0FW7iW+jnztsKzLWbsqUowD+v51I9jN0i/8N+P&#10;/EWhJFpePDX7AJCPu+orJWkAk+lwHm6nCuYDtW1+HPidwP4i6tb6StR02/umllVjdo2WEmC27HKT&#10;2GCZ2xXjd+68slQUAT0qzcOPsaf90uHLcvlPKpcEAjrI7xW6Lfs5mVRfWj0dpHAKLKy1dTtw5o51&#10;B4tuX12C8sAtLCOUIGEhsrycDJqh+IDdrofCxYtEv2zZdbZeCn+cKcUkhKsgZJVIjoczWy8O+KvB&#10;2pcMaW8/xPpehXwShS7a9UltaXB5iXE+o4QoKURM/i96wLxi8QtN1ZL2ji7Rq96q4RfXFzafzGDy&#10;pISEqIAJBUdjjlB7QzhW0ZFN9GT6a83rDqnnLMLXaKCWXifxRvviR3qVDYGFq5ZOAD/vtTa2vbh9&#10;CleQGlBRAS4omR0OOtOG0lTjQcEFSoSegxP+tBzEcQ105y25WZ5UgwDVLv7MOFSupM1ZdWU9/DWk&#10;uJ5Hj+MD2/2KgFpUQZk4rbgWrMWd7pEeyOX004FoHdoFFcTM7TRUvKZkTIrYpJujKJu2Km5Jz8Uk&#10;klsmelSKblLgzg0hdsAyU/Wqn2FCQvBjpSrRS4rcQf1qMW2QcH5xSrLqmzmgFIfPsgCR1pmtPIr2&#10;96dpf5hmKKtkOJxnpUJ0MSoEx2zQpRzZM/FHXblCpOxoUpz02qECAcucxQJWUwc0o6rt8UgTPX61&#10;BqDrWFA4potoqkzFLjEdaEkRtUCMwgoMmjBzln/XalniMxn3psrAH7VCCvOFHFIuokdKAEgf7mlA&#10;sKnH51CH3CEnJrOvG7/8D7n4NaLtWceN5P8A3OuIjY1Yu0c+9M+efiBm+k7yaDTTOjK6Ymice838&#10;Qn3pXSQf4Mvrit7VRM0EV50elQzNQqP/ADJKZBmpt6AFgmTmahm/8dU96T0ElbUSJpW4T6TnpRGT&#10;MRSroKm1fFAJUAgDVQCTvWl8Pz5aBWbcv/i2Tma0rQJShCuwFO0qI2i86cZQM4qYtz+EzUPpQJQJ&#10;ipxgR7mqmRjtsyrG9OWwKbtJEyTTlAkYpSIUR6RSoyKTGRNGAgTRADsqKLdD+VJoyd9qNfABj6VX&#10;Lotx9lbuPU6Ka6//AOQPxTt0EuD5pnxESLGB2rDLs6S6Mn1Ew8s/nWf8VvSsg7e1aDqUBTprMeJn&#10;uZ5QnE1ZDbEkypPjlKoGTTVZz3+aevCSe1IFvaMitRQJERG5+KTJyNzPSl/LyTOO3eiBiN6gUNlG&#10;dxRFifingZlRxj9677skjIkd6g1DIjGKKUkmn3kJAEj9aFLQFC0GhkGiBvHajBB2p2GZJilEW2CA&#10;PfFI5pDqIyDRBIxR0NRmDT9Fmo5CFH6UujTnj+Fsz3ileQsUCN8oqO9G8ncGphvQblyP5ZzjFPGu&#10;FrtRjkNVOaRYoFdTbYwmRvSotQYxVtY4NuFkAoV8VIMcBvGJQqq3lQeCKO1a8q0EgVb9GaCUgT9D&#10;U1b+Hrh9XlqNTTHCC7VoEtmQKH3UxXEiUK8pQqb0u95FCTHtULqLJtnMiAK60uoIAIirou0ZW6Nm&#10;4L1ELeQZ2M16Q4E1NtCGyFV4+4Y1c27yTzYmtp4V4y8lKIX+tOuydnr/AETWUqbTCqn3b0O25EzW&#10;A8MccAtplcj5q9W/GrbjYHmZNXUhKIbj62U44pY6Gsh4ia9C5radauW79nmmSax7jQptwsTVUols&#10;GY/xFapWVdfiqJqNqhClbA1fNduAoqiqHqznMSdzS2i1wsrt7gEDaq9qCzmDmpu/cwRP6VXNQeCZ&#10;zS8gcKIPUl8pyc1AOGV1J6g+Cai+WVdaIyQQg4MSaOlAG4mlEN5+e1OW7aIKsYqqUi+KG7TJVuMU&#10;8Q1yj3O2N6OhmNhj9aWQ2dzVTZfGIVCCrMQKWS0elKoa2mlvKn/rVdltCaE/hJyKkLL0LHQU3S36&#10;QRThtQSAavxyplOWFot+jO80JmrPZflVG0a5HmDOetXiyHMEkA966S2ctqnRMMAKEU4tCbZ9JzE0&#10;hbDliny2udAI3FOQtFv/AMTbpO5qc4VtfN1W3aH9SwP1qqcP3PqDattq0jw70373xbpqIlJfRPxN&#10;ZsmkX49tHsrRWBa2LLYH4EJSPoKeOKJSfekbQBLYEwY6Uo8rlExXDO8kR1ws5qMuFRP60/ulST2q&#10;MfMg5/61XItRZPC5vm4mul7clsRHeVJ/0rUbj/AcEcwKTjvWdeEdopT+p3agOWUMpPuJKv3TWjXa&#10;y0wtaQCQJiur4qrCef8ANd53X8GUsad958SHnVtAobQ0mPoJn/8AOrV4BCSRlJlPtiP71m3Alqp3&#10;WNXcfWpy4F2sEq3jnBT+QArSTggk9IrL9Pj+017Y3mS3GPwiHtRcsWTjKD5dy488ULUJCZUSDH1F&#10;PLxaLe1UXS4tK1pT6fxepQGI+RSOmLUUBCpWpC3U8ytwAsgD8opC41NNxe6e20p1LDiisPNkAKKS&#10;UlJBGQZ3Hsa6iaS2YabY4JtLPVWUhKk3D7XloIB5VJTJjtIn9aS0lTYXepbZW0DcOEqWQeZU5Ptm&#10;nV6EpDTvIlS23E8pUJIkwSOxgmm7ls6ty8t+dpsPhXKsD1EFMTvuD/ag1TIuhvqlkX9XsHGFtN3A&#10;JLoUTzLaG8dyCRv3qQNlbhZX5KEkuebITBKtpNRDumqsuIxqCghFslEF4qjfHLHyZ7VJavqCNOs1&#10;vKzAhKf8yugoRrbY7v8AFRdlbv78MWTmmtlZWhxSXFrAEgnmxB2M/lUKdhIxS7rqn1OOOK5lrPMT&#10;TS4dASfY4rjZZ82d3Bj+3GvfsaXa5moK7eCfgU9vrwJBE1XNQvo5sx7CszNkUEvb3l+e1Q9zdwme&#10;Y70lfX05BqIevMkTJpS9RHb12PLJJyc1D39yBITP0oz11jlNQ1/cHOIPepZYkRupXBUhXqqja/dj&#10;lXmZHU1ZtSdJSqVfkaoPEVzypcAO36VCxFF4iuSVnP51nusXMlZBAk5+c1bNdvJU4qfkHpVB1i6C&#10;1qCCTmYPWtOOJmyzoDSLRep6ghMHkQOdZiQACMn2kj86n3Xlm6cZQrkhoGQYnJ6/AH51FcKhAefJ&#10;UpLnIQU8sggkdfmptKB/EwEkLJTyrSrbod9601RzJStkcvRlOhCVqB5WwJUSSY604TZt29m044VK&#10;bA5ByCep2FTbmnrcUEqaUiYHO0uYnEwckZpO4YRY2iX37sWTFqpKitSRyq3xMz0PQzSNtipJCC9L&#10;WpHPbw584H1o7CFWNmhpx0POpUo8/QSSQPgTA+K77yzc2SLtpTqUvKKwl4EGSex2+KZC7aCXFuL9&#10;TYLigMwBuaaMb7ElKuhS7tvvCAreoq7suVJxvVjsQ07YoAXzSMHrFIXtiEiRXUxKonPntlGuWChR&#10;7U2VkQRNWS8sekZ+Khru25CTtTcWUtoZ+RmU/pXKUUj1Z70CXFJMVzn81Oce9GSXYEN1lKle1d5Y&#10;hOaRcSptY5SYo7Lsb5A71UNZxJb+PenFtcgmDgbUnAdJG9JKt1tqkfSKgxKuJQtAj8qZPohJjakW&#10;7pSYB6Udx8OJqBGzhO/v0pOSTilFAHM0QgpPcCoQ4Lk9j71xXg/vXcsidqBQ3NQAUjmmNqSU0RGM&#10;9SKWSsA/NKFIWMRUJ2MSDzdxXRBxS7rMR7URKROYEdKgT7hKwKzXxuIPB9x8Gr4/rNm1+N9APaaz&#10;Xxq1i0f4TfQ28lSiDgH2qyK2jnvpnz94+J+/yDIk0vpJUdFWZpHjzN9G2elH0oxoio/Wt76M8NEB&#10;cElSsColsS+qMSamHgPWfmoZtUXBnaana0RErbD0jb5pwsktq6GkbclQkYEUs7honHzSU0TsqqAf&#10;4sMHetJ0JP8AKRis5t1karvuetaToKpbTjHag2yNF30v8G8CphkmaiNNEoAGMVLsDl9/mlDvoep9&#10;IzThs7dKbNZUM4p4EgJxSgDp26/WjgkJBxRQNoo8Y96hAzZEjtXX4/kxNAgZBmuvj/Likl0WY/2K&#10;86MjFNNcAXaQO1PLkxJ96htWugWCDtWKXZ010ZtrqOTzRGKyHiMKVcK6mcVsmupC0LxvVKe4fF4/&#10;+GmjJRF4tmb+WtQPoJIxihVaOr2bI9q05PB6R/TmnCOEkJA9Ij2ovOkFYWZSNOeVsgn2pVOjPq/p&#10;mfatXRww2McomnTfDbCIBAH0qv8AzBYsJkrfD1wrYHPtTlHCtwo5B9q11vQ7dA6EU5b0q2SMpk1U&#10;/IZYsSMiZ4KeO6afM8BKIHp/StYasmE/0A/SnSWmgMJHfaqnmY/BGX2/h6VES2THtUpb+HYgfy/o&#10;a0VoIEekUshQTtAqt5WwqKKTa+HiIEtgD4qVtfD9lO6QPeKtCHBGKUTcRsaVSbDxIa34Jtkx6R+V&#10;STHB9qgCQn8qfN3GBOfmlkvQNs96VydhobI4ctG49INOU6Ratj8ApT7xPWklvwN8UtsVr4Di2t0C&#10;OQUldMNuNEBIGKIXgDviil4kZzTCszzivSykqUBiqT55Yd5VDE1ses2SbxlQjMVmGvaOphxRCZ+K&#10;3YpGTJEd6TflCgdp6CrtpWtqb5SFYrL7N1TRAB9qtejJXcKSEmZO1dKML6MznxNa0jjR225YXVs0&#10;7xCWSJcke1ZbZcPXLqApPajOtXenkcwMDrVjg0BZUz0Lp3HCbi3EuTjvVW4w1dF4kwrftWX2PEzj&#10;MAqI+tObriMvtmVSfeqpLRcmhnrD2VQfzql6uckkz7VPahqAdkgyfmqnqt2IVnbE1hmmmbYu0QGo&#10;PcpOf1qsajcAgntUlqt4JI3qvvrLhj9xRghZukRVySSe8/nSbTRPTJ96kV23Mdt/alGrXkgxJ9xT&#10;SlQcceQjb2vUiDTtFtPQACl2rfP+tOEtgCskpG6MKGwtwlMDHxQBHbFPFI9MRFIlB5jSciziwzaA&#10;Jilw1iit9utOGx6R2pW7GSEwjEVwQSd6W5Y6ZoQnpTRdAkrFNOWWrgdJ71oOiXKXWwJkiqA23zwo&#10;bg1aNBuShxEz711cU7Ryc0OLsvTKoSO/Wn9u7ODUZbr52xTts8pHfvWlGZEpan7u+FCImtu8CQL/&#10;AIxsQRJQSr8kmsRtocSO9bv9mK1U7xetyJS3bqJ+sCs+Z1Bs0YdzSPVrPpEDYdaB9XpjrR2o5YG9&#10;JXMRBExXCR3yKuVEk9qjnlAzIin92rdIqLuDH171XJ0WxNP8KWgjhtaxkruFq/Yf2q33ZH3ZzmMY&#10;OarHhcg/90bdStlLcIEbDnNWW7aC0kqVCeUpg7ZjNdvFrCq+DzGfeaX9yg8AJbPFvEamlczangoG&#10;SZVHq/Wr8lXmKUCACk/7/es68IXSU6ra3DQYvLa4cSoBaSVI5zyrwZEgTmK0TlC3uYFQKfSQRAP+&#10;5rJ4G8Vr22W+Wqy1/C/+BHmUp+4bHLzAwD7FPX6g02uHHWNKZU3Da0hIhSfw4yKXS80t5LyUgpcb&#10;J80bnlO364+tFU0X0PMOwnmUSgc0kiZBrdL+DKnT2Iak2u8Tp6fTyecFrxvAJA/OPyrtTeRZsJ1A&#10;tFxy2lOFRCVEAkmNhg/SnzTYaZQ3JXAgmKFBSOYkEDYhQxS0/ZHJdLogeMEu6lwzy2zXNcrUhaEA&#10;53yR3gT9KhdXvlX11yhZWy2YQO+Imj6m/eWl5cMvu86VK/lcpEBs7AD+kxIqMUsAiPisGfJbo6nj&#10;4qSl/wAAOrCU71EX97yYHUUrqF3yAhO4zVX1K+PqOTXPcjqxiJ6hqMJUQdhVXv8AUSebf86WvrlU&#10;ntVcvbhSyoTSGqMfYN3e8/z3pkt5RMz+tFIKlEb9KFTZGDIPelLaOUorGT0/Ko+6B5TIMTvT1Rjr&#10;+dRmoPBIX2iKJKK5qzgDas/lWa8TXJTziYSJwavWtPApXG1ZhxRdFCVqJzvvTR2xvRQOI7zlUsc0&#10;Df8A3+VUhbnnPcoThe+ZPt+9TvEF35ilpmJMVE6faF3ncCkIWVQguA8qh7kTHTp9RW/GtHLzyJ7h&#10;zSkttLufOD/mgobCRACcTPvIIqVW2hpfnoWhflCQCCFbb82xE/8AxtRdJslWNmwy7ylSAoqXzenm&#10;J2n60ta2/wB2snXkqW243JTyKC0jEggx+hFM+zJ2O2b5i6YbuGuZJ8kucxcCuUyBBx/zfoair3/x&#10;MW6XrF11tKlSpRAQCOsbmfYU94e1D+L6O1cuNpDjqloWtI5StKSQDH5e1V+94l1G34gctmkkMoc5&#10;BblIIUOh26jP1oexWS4Q47Zt+eEpcBMhGU47fpUdZ6a82vznA0VP2/KpKcp5wqTnqDOPirFdhGOX&#10;0kiQPeo5ppNjaNMN8p8hKU8pVJgDr+U0Q0mR2ragNLvm2m/SnkBjtT231pL7UKO/eobXUi7dbeUO&#10;UqSDNMrVslUc3tXRxPSOdkdSLItbbqt8nqaj7uzCgSKTNncNgKQSRFEVcPNGFpI+lXSbRX2RFzpy&#10;0KJAppyKQYIxVkFyhwkKHvBoyrNp9OAB70jpqxaorZZS8IOKbv2pCSQZx1qcutP8oSkVFunlUoEH&#10;tSEGDK1NL9WKmWUouEjYqNRrgSrpREXCmSIJjtUCh5daekKkYO+KZrt+TuKeJvvMT6qSccSsETNQ&#10;YZKlJjaihOBnel3GSBzDM9RRU4nbPeoQS5oO30owIWPUTSxaBAgT80kphSc9PioQTca5hikuYtkz&#10;gUqSYyPrRCQSIHzNQlUcHQZnag3yAAelEIyR0opc5cTJqER9Fla1fXCpVcr/ADqA4r1B9+0Whx5S&#10;kxsTT8E9KguICSwuT0rbRyLPP3Hp/wDEd+tLaW2P4Ir4zSfHqQdQEd6W0sRoyulXtfiCHbK88mEq&#10;71DoSfPMZz1qbuZhYBxUMj1PmO9BdaCSrBCU9ZpV7/DPxSTO4EwKXeSSyT1qtshVG0kap9a0zRMN&#10;ox23rOGmyvVCNs1pWiIIQmfYUCF10wAIFTLIBiojTPSgVMMqkjpSjJjxpIgzTttMj2pq1tnenTSj&#10;QAKbJoAk+9GyTtiuj5NQAZOKRvCS1HSKWCR1pK6SIPag1oeH7EDdD0HvVc1UQkmrRdD0HGaq+qkc&#10;quorBLs6kVopWrgerNRNif5n1qW1lUBVQtmrlcHsapn0WwJgqEwOlE8zBJyaIpcfFEKpmMVkNCFO&#10;YCjhcdaQKoBoUqnHT2ohHQXj69KMlW/WKbc0fO00YLE9aQg6S5nE/WlQ5NMQ570qm4SlIKiB80SD&#10;1DkTG9Lh75NRSr5tG6hRP4symJXn5qcWxW6JoPGjB3GDUS3qrJP4hvThu8QvZWe1Hi16IpEq29iK&#10;VTcVFpeG4NGLvXpStbGJI3WN80mq4kz0pl5hj/WgDg2JqUhWx+H9sE9aKX5BnFM/OCYzRFXA6mil&#10;YjY787m+KidY0xFy2TAmKWXepRmR9aav620jBM+1aYRfozyaKVf6Yq2cJCSIM4FSfDd8m3fSF7SA&#10;aU1LU2H0nIBquuX6WXZBrs+Opezm5qo9J8JXVlc2qOdUGKHiS0tFoV5ZFYloPGirVtKS4QPmpW74&#10;9U4kQ5J+a3uJzlJpjrVm/IcJSah1amSYk0zvOJg+Tmfeor+JArkHNZMiSOhjkyxlS3UGN6rOuKUg&#10;KTmas/Dd2i/UUnp3pfiHh9DtqHAnPeK5+RI345Myt+3U6n2/vUc9blBHc1dLuwSwgSIicRVW1I8r&#10;hAHWqYyLZbG6WuYgETSqW5GYiuZEgH9KWjGDPvVeRmzDQRICaOE/9KCJM4maUbTIAJrJZ0EgAnmS&#10;egpNYg96chPKNt+tA43jvS2NxGyBNOmQSBg0klv8qdsJ2FSyKIARJnY0dLcn570uEfNH8qdtzUTI&#10;4hrJsAgESZqatGw04CNjmohpJb+KlGnvQFAT7VswTqVGLPjuJcNMf50AA5FSXNydM1WdGvCl1IJk&#10;GrCr1kEHFdhHHqiWsHJAyK9R/ZY0wE6neRlKENAfJJ//AJa8q6dPNBr2T9ly18vhW8dIgqfA/JP/&#10;AFNZPJdY2bPGV5EzbUAg5EUldEBJinIGO9MrxUCIrinZWyHuVEKJqJvnAkKI6b1JXRAyDI96hNQX&#10;CFkwBExVMnZoijcPDxlLPB2mcqioKa55PdRJI/WKmNTdSzZPuKPKlCContFR3BLXkcJ6Ug4ItkEj&#10;3ImkOO7jyeGb1sGFOp8v6Ewf0ru8lDBb+Dy0k55ml7f/ANlR8I9NSzqmu3ZK+a4DSFhQEHlRgiM/&#10;1Hft8Vod3cNIuGrZwKHnghKthIzE9/8ASoDw+tAxoyHIhbuSqNx0qb8lGqNNrdbcbU25zJSTkFKt&#10;/rH5GsvgQ4eOq92yzy5KWZsG45mwyhKUhtbhQsAbAgwR9Y/OlGw266HBClIlBV2PUUlfXC0JcQwk&#10;ruEJS7yAfiTzZHyQDSrbfI84pKiUuELyMDEV0H2YxcpCc1HapfM2DC1u5JSTH+aOk99qkHVhtsmY&#10;CQSfiqHqt87cuDzEqaWoBbrJUFJSuIwY7VVmmoRsvw4nllQxu7ldzcLedMrWZPt7UzfdKWyelKuL&#10;5TFR14777VwpybZ6GEVFJIjNTfJjpVfupcV/ape7PO4U+0imTjIgnvVJpWiu3lqVEjvUNcWUKk5q&#10;2Ps7YqLu2wOaI/aiWqRXjbJbBkZ2zTW4WEqIBn3p7eq5SY39jUTcOhAUd/mlsuSG77vJuc9agtUv&#10;AoAz9KW1a+5ZA32mqrqGpiD6p70Q0R3EF8ltKjzVlPFWohSlASSZ61auJNYCEqTMq/y1lev35fcI&#10;Bz3FWwVsTJJRiV64Su+vEtpBlRAE5FObrTX2HUNNJC0OKDYUFg8kkAlQ3AFH0MqU9cJbQPMQgqDh&#10;GAck57090i3ul6vJQpCEJKlqiB1ET1kz+VdCOkcTJK2TQtE+UpttBWSUtob5uUkjeOm1OWbRNrbK&#10;eCiWygq8t1BCoz+ITg4pFy3XdJt2StYcOEhbR5VEnAKgIB2ie+9SzFg6tlr7w+lT7QKFEqKjyg7H&#10;baklsCKelFurQNG1C1eTptsh5Ny4lySGuYKStsYyAskSY2qaUpx+4U+bVpp1C4DnMFqcQNiCNhn3&#10;pHTNI/h+m3Nk+ptxgXrnllpXOEoJSoJO0EdR7nuKb27NyeI7+6eW4i2AQzbtyQlSYkqjvP8Af2pS&#10;ULPrWFtq5SttY5T3T2J9qaFaLhJcQpbCgttxXMJkBRTy9swce4pTT1PN8lmAbltlCkuXKlQUqB9K&#10;IjODv7e9O1tJ5EpTBkGAeuN6nINFc4i9DyEJwkJj9agvPcYPMk/Aqy661zFCzg7Gq/cW6uWR+VdP&#10;C1Ry8v7ElpvEgbUlLoxPWrElVpqLYI5Qqs6fZIk5+aX0/U3LRUcxFXp3plXXRbb3SA2eZG1MUhTJ&#10;gmTT6y1VN4zyqVJI3pJ5khcig4oKDG3L7eRUVfacUziRU3bL5RBO9Hu2AtJxjtSJWGrKLcseWfYU&#10;zUYMHJOasuoWR5lECoG6tlIUYEfWlJ0NStSRjPtQh/lO/vFCSAI6nFJFHMZGO9QBLWiw62cg/SkL&#10;i2KCVD8qaMLUgykkE1JMvB0EKEKqDJjNp6JBx7U8bKVjaBTa7ZAMjBNN0vlHpkjNQI8et0gGN+tM&#10;1swactvpcAk0dTU5Bk9qhCNcBB9qbqMyTgVJOtjOKYutkZGRUA1Z9AUuELAJqG4gJLC6mOSDJ3qF&#10;15wlleOlbTjowLjv/wC8P0pfS0k6KvvFIcdkL1Ej3pzpbZGikjMirn0GFFfeTPPiKhkD+eSDtUzc&#10;GVLgd6iGyC8QZwaEXSASlsZEnHtSzhBbV3pBhBinDkhBntQdNhK4yI1ZOJzk1pOlGAms3ZlOqg+9&#10;aRpOUogCKL6AXPTB6RmphkY+dqitMwjOfephiOuapsax4wiE+1Omhg4pqzmnrewoBQdAJT/rQ8v5&#10;d6FvbvRuuaZChAc/FJv5SeuKUUME0Rc8nvSy6Hh+xC32En5qq6sMKq23ycKHSqpq6SArpXPkjpx6&#10;KPrGyu9QtsqXD2qY1hX4qgrcjzKqki2HZKTEdfY0VaoHaiKOAaRU5g+1ZqNIsVydsUPPAGabl3cG&#10;a4OAxJ3qcfkFjsLGO1Ap1KDJM+9N1OhCZJx7VG3eoEpIBiisdiOSQ+udWQyMGoS84l5BhU00fQ7c&#10;HE8vcdaYPaYrJMn5FaoYl7M88rfQq5xC66cE/IpMatcQc0VFlyDAkdqdNacV7j8q08YpGdybCI1h&#10;8Hr3qQteIHEkc1Jq0sgfh32xSCrHpERSuMWHk0Wmw4h5iJP51NM6ihxIhWT0qi2enuFYCAfgGpy3&#10;Zft0jmSqqZ4l6Lo5X0yxfeYGDGaD70epqLRckpE70JuIBOBWPg7LlJMkV3QTJ/eo++1lLAOf1qK1&#10;LWAykjmHaKpWra8p5akpUZnet2LDyM2TLRYtS4s5SQleagl686+sgEmoILW6qScHvUlY2xUrPWux&#10;j8dJHJyZ2+hwbh54zJpdqweuffO9WHRuHFXhTCfyFXWx4Gdab5iycDtXQhjijnzyyMte0561RzZG&#10;PyqKcv3WnBJNalxFopt2SCiIrMdXtOVxUD3p5xVCY5uxxa3ZcwSY709CCob7VVfvKmFSDtUnZatK&#10;Yn5rjZotHcxSTRb+HrtVm/8AigTV+Xqv36wQgRA3IrKGbopIIO+atugPuXVnEnBiK4+bI4ROjjjs&#10;ZcROBJOaoOoO/wA367VeOK0FhQnqKzvUbjlcO2/Shgf3FYcn4skLdfMkT0pwRnApjZr50b4p8EyB&#10;/enmjThYq2icH9KOhO43oGRJ9qXSnl+Kws60eghb75FGKJGBmleT04rgk/EVXdDjbkO0CKWZTBoy&#10;m6FAg/WjdkocoT6R0+aOgQRO/eubAON6V5CDSOQeIAxGad2wgET0pBKIE/tTlpJHKashOnYkoWqH&#10;1gotn3FWmyfDraZ3G9VZlP8AUOlS+mPlCwCIBrvYp8onAzQ4SLbpqOd9A969x/Z3082vh9arKYLy&#10;1r+RMf2rxJobfPct19AfCixGncCaMz//AG6VT/6vV/es/lv8Ui/xV+TZbOYme1Mr4Qmf0p+QANqY&#10;agqBmuUdeJX7tcSPeoG+UXEqSDHNgfWpnUXQZM9ajbJH3zWbG2By9cIRt3UKzvcjUtKz0VprAtdO&#10;tmhshtKfyAqt8fEuaeG4gFQg/NWsCEj2G1VnixBWuxRCSXLhCIPz+tdryl/RcUeUwy/qqTJGxSNJ&#10;sdOt/LUpJSlvnAwDjeNpzUlhEE5JMCB8moziNm8d0oJ095TFylxBBRGU8wBBnpBn6VK4MZmrsUeC&#10;USiT5fkJoaDcbq39SjJFN9N84W/JcSXW1KSVH+oTg/URTp91DDanFqCUp3KthSaG/JK+ZZUFLkA/&#10;0z0/P96ua2hRhxBcIt9KuiuYUgoASYJnGPzqjlUok79TUzxZem6vk26fwM5Od1Ef2H7moRwemPau&#10;V5M+UqXo7PiQ4Q5P2NX3MjvUVdLgKE5p9cuEE9eommDg5yTG/wC9c+R0ojFaJzNNVgR7Cn7gGelR&#10;94sNpJP51WWoY3awlBFQN+8AmekdKkL59KUk7iar2oXWMdRtULYr2Rd++E9fiKhbx7+Ur5yaWvrn&#10;mn1RA71BapqSeQgQkQZO8/rQSL7IbW7xLfmFSpjPsapGua4y02CVyoq2G4Hx+VKcQ6z57jiBKuUK&#10;JAGSO4/I1VlocdUu4S62hXlqUlRHMVGIAAgyTVsYWVynRVOJ9bKSvn5jzEx0J/OqRdX2FKkkqV6i&#10;RkD2qa4jJu3lLVyBI2bQCAkztGI6VW/uv3khhKuRbnoSpQJA7/79t62wikjnZcjkT2lNMW2muqUX&#10;eW6CilakJ5kjHSYOI6/lU5w/aqasyEXaXfNdC0KKYgDBSUmRO+0/NR17boVa2zLNw00tlBHK8CkE&#10;kiIIB6d+wyZqe0qyVYWrKVq5ltIUV8gmSegA3+lW0YuWxW3af++3K0XT9o+ynnUi5QQ0tEgAg7EH&#10;sRU25pzr7bty35fIuFPJaVzBKz/UkbhJPQ7d6h9BtHrZtCHbsGxcSUKt7phxClD2ChI7hXttVott&#10;Ib05DIRfuqC0KU2tTcAgSCCQdxicdetUvsvXRQbmwuLVWsouG3VNrdZdSpr0lakiDBnH4E4pvcmz&#10;L1rZXri7h1boW0twY8wEqT+HYiMVLXCUI4q1VDi0877Li2wDhzkcHKofRaxPse1R0afdXVtqCnw4&#10;lv8AmIaQOYr/AKQqBnBP+tGhWxS8uk6Y26tDC3HlKB8lEArKiEzn+/ag+6k3fOHClISUBAHuM/p+&#10;tJufeVItHUK54f5HfMZ5SUyYgHb1cuacLUA+63zALRHMAZUknuOlIREfqFuq5KwCgJTBic5H+tQi&#10;mQJCuhqdvW3mkqfaT5pBEtjHMJyPmM//ADUZqzRt3AqPQvaa1YJU6ZlzxtWRD9sAg96iXmSM/wBq&#10;lnnioRTYjmBBA+RXR5fBzxtaXq7VW+KslnqqX0gKI+arL7Pt70iy+5bqBEgTVbk2MmXhKycpz8UY&#10;PEGDtURpWrIWEpWRVhbZbuUApMj5qK/Q2xk5yvA1D39qmCAMdqsK9PLY9qZ3VgVJoUFoplwzyqO3&#10;tTYhQG0GrDe6cpMwKhn2ChWREUBKGgWUnrinls+nE4imymzPaPaikQcT7VAol1pS8nrio25tSCf3&#10;oG7ktqg5HuYFPkvpdEHNQiZEBwtqySDMRTtm+GRJP12oLyzwSkUwCFNmTkTUGJkBK0z1jrTV1kDN&#10;Is3BSkCcU6DnOk9SKhD3lMnOD3qD16EsrI29q2Vzw5YRnnmqbx/woxpGkuOpMkitKmm6OVwaWzyZ&#10;x2f/ABLAMScU/wBPcnQCBvFMuOsanjvTnTFE6QpJrVK6RVDVkDcpIK+nXaohsFTyvY1L3MkKG1Q1&#10;uol5YO461XtIJLW45iI6Uu4DyHPT86RtyRTlYlomJMVEMitW6efWUAzE9603SWkpUkdhWbWkJ1ps&#10;Hv23rTNNy4g7YG1RgLdpyZTg5qWYG3eonTgeQEVM24kCkZB4yB9adN5puyM706agCgQWSAPajEhR&#10;7CiASK6cn8qNkBV1G9EIhP6UdRoioKd6Euh4dkPfxBqpayfSr2q3agmAap+tABKulYZHSj0UTWDh&#10;fT4qBaVDpnpU7rKvSqoBpUu0k1osg9j4r99qIVdaAkDr9KKXIwcVnNFncx2ri5yAxmkluwcGTSfP&#10;zGOtMlYspUgHHVKJ6ikmrNTpkiR2p4zalwyfyNSdvZTHatEY0ZG7I1iwSOk0demSCSmrCxYFRAia&#10;fN6MVAen86sFKQnSAtY9NWTh/g93UHwlKJ+lTlvw/wAywQgx8VeuFGmtKWFOIj3qjLPitGjFjTey&#10;n6n4cLsbUrKIxVDvtE8lwiK9A8V8SWq7ItJIUojaskv2BcuEpFZ8OST/AGL82OPog9EtEfeEBwCJ&#10;rS2eGLW80+QlMx0qms6O4lPmJwR7VNaTxGuyBZcONs1sUlIxuDiVbiPSFaW8rlHpqqX2o+Ugg1of&#10;E9y3eNKUIJNZPr/MhSgnpVqxqRU5cSF1TUFPKI5v1qNRbKdMqpZLZccJPU5NS9laBQTiY6RXRxRo&#10;5uWXIZW+nntNS9hZnmGKlrLSS4NjnO1Tdlw+oEHlJNdCKMLdFr8O7VovoSsb963MaNa/w8KhMxWH&#10;aEy5pjyVwRGauF3xsbe0KfMO3eqpyaei2MIyWyI42smSXAkJPYViPEdiEuOcoz3rQdX4kVdurKlS&#10;CTiaq+osouEFask07lUdlccf5aMxvmCCZ/OmDTqrd0ZMDNWjV7QNuEDb4qtXTUE8tZJtNG7GnFk7&#10;YXhcAE1qvhraDULZwRzcqqw+xuChQBP51ufgbepcNy2ojPavOfUY8cTaOx48vyobeKGlGyZacAIk&#10;kVimqLKXiD3r0R42LbRo6F9jXmrWLkFwxkzWf6W+eN2N5P7EvpbgWiJzU40AUjeqppN0mRJj+1WK&#10;3usxiulliP47JNDQmlUjpQ2iw6mOp70spECRXKno7uPaObkjIoxawP7UDcIJp0gSj5rO2XjdTeB3&#10;pLywM/rTpxEgxI+BTciD/rRTAObdJCRTgN7RTe3WN6ftQRNAgCGvYUohHKBSyUDGKMMTQsNWLWg5&#10;oB60+YR5boA23plbwM9u1SKSFAGciuj42WnRh8nCpRsvHByvPu2UDJ5gK+jHDNmLPRLFhIIS0whI&#10;HwkV85/DFJe4n05H4gp9sR39Qr6U2SeVlIEwO1aPLd0ZPFVJihORjNRmpEfNS643j61D6ioQo9a5&#10;z6OjArV6cKGDROCGPvfG+kJIPKHivf8AypUR+oFJ6ifxSae+E6Bc8fW//wCTYdX+w/vVWPeRf3Ls&#10;r44pP+GegIEVXtSukOcUafYKRzKCDcAx+HCh3qwGqxcpLniBakDCLJXMep9WP7/nXc8h1BJe2v8A&#10;5PJ40m3fwyxXTJetXUJUUKUkhKk7pMb030cXP8MtjdpLd0EAOAkEz9Kfb0QTmcAVprdld6obXlr9&#10;7Spt1XMwpMeWBnmmQZ+lN9Qu/ujIu1JhPJCkKwZiU/WcfWn6UhIO+85qrcX3ZC0WqVSFHzVDsNgP&#10;zk1Vllwi5FmOPOSiV1S1OLUtZlaiVKPcnem77nL+dHC5hW3YU1eXzExvXDbt2z0MV6Gzx9XfM01f&#10;iPb9qWWqCZiKbvrCZAO/Sq5F4zuF8oMZqGv7mQc0+vHeROD12qv3b4k59qrLYkdfvxIEwKrepXHL&#10;JKhIFSep3QSVGRtVP1fUI/qqI0IjtT1AIKsx1yf0rPOJuIyyhZQuJydz+lSPEOr8pWOb61mGv6mp&#10;91XqOcgU8FsEnSH9tcoCUPqQXAlXKGlEQQBsPiR8e9Q+s8UItbO4Q6lMOAIT5Z/EnmnKSnuEmcGM&#10;VCX2rXCU8qVS2cFGeU/Tr/0qFuULdcKnTzTtJrckqME22Nby7XeLUte5zt+9J6XZOvarbkFPJkk8&#10;wMfI3o7iOVClEQB3xT/htpbzOoOobUpSkkIASSe2CPmrIoyzY8e0q8uL4HyCpjzQpT6CFISBnPKZ&#10;T0EHv9anrxkKbbZ+8ptVurlBVzAERtIBio7hW0U4/dPJSoKb5WZKf6jJIn4jHxVmbstaVrQNglbj&#10;IQnm5QhQGcyk9JO/vvRlXQiWh7pHDt3epNndXLDVw2ofd1Jc51IUdwobAKxgkEGDVm0ywbubNElR&#10;NutTqg83yK5gmCmAcHmSOsQKFnQlsXatRlluyuVtrWlMnyXSAFIkTiU4nqYq0L0znfulLba/40yX&#10;kK5pbAAJV2UTP5DqTVTVjWYdrz9xbu8KOrS2pu4R91uPSAtDihyY3iHOTFRCrZ60XdvuJa521+Uw&#10;6lEKDO4Cj8lXbp81Y+IGVXPBOo3Fuyi4c0nVV/dfOJUpLahzpO+RzbH/ANPYVEi6ZvWLB5tC3mNR&#10;/lgRlK+RSoV7elQnvA60tWiPY0tLsanp7Hnj7s7cBSICt1Ccj5Amop5m4RaXqkj/AIhFqtgE7qKS&#10;Sg+8cy4+lSCWrq9swdNDdqkNpVbF4ELBC/VKSJAKAR39WaPqBSzfuvFsJt1NKWpQB9JTBI/In8qO&#10;rBtITffKXGQlcJkmfiN/pNF1u3S/YzEGJE96XJAdbgJKQYOcbb0N00FsFE4AiD+lGLqQGrjsojrX&#10;KJ270lzEHaR2qTdZSoqHWaam0USR2rqQZypLYm0wF7ULunpUkwMmlUNqZJM4p40+heFU7aQpXlsL&#10;tVFQke3SpDTtdXbuJlRjtT+4t23U4ifioO701xqVIkge1UlisvFprbdy2J9U06bKXRg4is1tr1bD&#10;nKFEHtVq0nViuAowasi7YW7JS7tkgHFQd5YpWds/FWc8r7YO5qPuGQoEUJLYOyo3FiUzAx1qPca8&#10;vbFWy4twQqRUJeW3LII27Ugu0Q7kR296MkkCU1zzcGIg/FFBgGoFIeM3AWmFEUdy0S8mUgGmMwTA&#10;o7F8Wj7VBhK4tFM5G1JJdKe9TfmtXKM/ij9ai7y1KCoo61AH15eRJzWa+Lqko0VaJ3Ga1N5sJbUr&#10;sKxjxTuzcsupJ9IqR7MsumeR+OB/4iT2NONNH/g5NI8dIjUyBTnTgBopG2Nq6bf4mGPZBXAjmMzJ&#10;qDbgPk9zU8+AA5mRUI2QX1GcT23qqyEkxsJEU5cENnp7Ug0PQN8U6WAWiKNDFeslJVrrQIP4jWnW&#10;KeV0QOgrNdMT/wDaFnGOatQtkcr4gdBmgAs2nfgAIzUvbyYG47VE6emEjepi2z70CMeNDmI7U7Sm&#10;BTdODjFPG1CI2oEOEgUC5BxvRxHfFcTHvUogko4iuH4aBc5ijN5QJ3oS6Hh2ReoDf4qk68uAavGp&#10;AAE+1UHX1yVVhkdJdFE1hX4qgmlQ77VNaurCjVeQshyYiKWW0GPZIKXSKnOn0oqnCoYpAqlQ7VnN&#10;DdIWA8xR6U+tLULImm1qjmUMVYLG3hI9/atMI1szSdh7az2xUvZ6fMDlFGsrYKKRE1aNI0ouqSIM&#10;GrBBtpuiFwgcuTVs07hFbqAS3A+K07wx8EtU4sa+8MW/LbpMeY5hJPt3rTbnwod4baCLhpO2FJEg&#10;0adWQ8/2nBnKZUimHEGjG0QrkBAFbTe6QlhZATkVReLrZLbayU9Otc6duR0IVxMI1lDqHDJJpgw4&#10;CoTVl4haDhVAqE02zT5x5qurRVdyoc/fW0sQRHfFVq+JdfWtGJqxatbtpR6Tk9KglpSgE9fepiXs&#10;OR6oiNRuVttwo9IzVS1VsPyrerBrdxIIFQaR54IHSuljZz8iKs4gNP7bmrBozJeWkRBNMNRsChYV&#10;HXerFwtag3DY/eunBHIm6ZonCnCa9RUjlRzAxtWp6f4YLTbhamsxnFWLwM4TZ1ANFSZJivSVzwEz&#10;baXzBsCRO1aHKjE3uzyDqnBotEH0x9KzXibTVWy1AYAmvUvGuiJZKxyg1hPGmlHmWQKRRbdlnPRi&#10;9ylQdIzmk3AsM4zUxf2JQ+cYk0X7oFIOKXIjTidlF1NoqlSsfNVm7Y9SsVf9YsOVKpFU2/ZCSQcf&#10;FYnaN8VZXXwWzzDFal4Eagr+IXKJrMr1O/SKvXgW5y6+8BGf9K5X1BX48jXh1NF58dHHE8O8wM5x&#10;Xmh98uLzmvUHjcwXOFVntXlpWFHb61yvojUoSRb5dqSJGxcKFCrDZumRmqpaqIMDerJYqB5RXezI&#10;GB7LTpzkKEnFSyQFJ9qgbFWx6VYLUSgVxsyO/hdiZEHODTto+jea5xrIMZrkCBFYmzdQY5VA69Kb&#10;Ot5J/enRSYoq0cwj96CC0NmyAYqQtVTTEtQf9Kd24IA70z6FqiSRsYriJNEbVid6OMHNIWR6FWCA&#10;TTxlyCB0poykkzThCTjFWQlxdiSjyNi+zzpx1DxE0QcvMBdIUfgGT+1fQyzSQ2BXhr7JOmm74+tn&#10;OjDTjp98cv8A/NXuy2QPKHxvWyeT7lMwcODoJcmEHp3qvai8EyAc1O3ywEGfzqramvKvmqJdF8EV&#10;7U3xJxuauPgShK9V1pZQCtKGglZGQCVyP0H5VQtSdAUqTmauXgLef/aDV7cK/GwhyI7KI/8A5qHj&#10;/wCrEPlr/p5G4kHlquiycXxwLoEeS3ZFCu/MVyP0CqsX9P0phztMXzqlKCVKDaDPuTH6zXcyxUqv&#10;5PKRdXRIRRCkhRJmDR0maK6oJTzEwE5NXiBFqAGfSBuelZtfXx1C/euY9Kz6RP8ASNqt/FV9910t&#10;aUqhb38tBHvufymqQlPIjHSub5c+oo6fhw7mxN5XpMZIpos8wjr2pZ5YOO+DSCyDJmuadZDZ8kAz&#10;kRsetR109yQfbY09uXgOacfSoG+udxzbikZahre3AIOart/dJCT6s/NPL275UkEyelVjUrsEKM7U&#10;hogvZFaxqfIFgnaqHrmqiTn9YqR4hv4UqCdqomq3ZU4UhRJFQtIXXL8uKUB+dVK7ty6ec/UGrLdM&#10;86yo7bz3qG1BSGW9oAMYq9aKGVjUEhJA5QUjr2qNdRzkSfoKk7w+YomJpi62oteUiA876UcyoBPa&#10;dunWr4bM89DFp3muDyFJSnBCgFA98Hep5CP4fZaeGw3bF6XVJZUQCYB9MkkZM4x8VH2lnbai81Yv&#10;pdstQUsI5kEIJO0KQRnrkQdquTWnpfdFi600+yhtKC04kLTzkkyDAzEARG5rRypGJqyV4bsXbtu1&#10;U6C6tSPMLiwCVZMCY7RG9T3BzN5qd5daXd2K7f782404lu3KXWubHPMSoAxvUheWLek6JeuBhtxs&#10;OotUslRCVJKgmAdxg9ztvVhXp9xd8CLt9HcumkM3PPdMKeK3EMKRyhDavxcmPnJneh3sHQGn6EvQ&#10;eHr3SdUbYaeTbFn7ml2C6QYSsAQQJAUD0pzeL/g+nag8ErK7VIsGOblWCsSJ+qion9jiLbeaSw0e&#10;HluoctihK23CUHlNuhsuhK5zAKTB3k+8VUltqRcaVpOoW4e+9Om6LhWpCgsiUnG8Sd+/WMiSpCp2&#10;yh8cWCFN2H3cqcVqOnPt3bSkwlK7dxSQUZwIBgDGMb1m2kW6eIuGtY0y059NuLT1Mlp08xmVJIVv&#10;BKFJ/wDcO9bTxWpDvi5a6Q+lYb+6G3bU3CW2uZBXJJ3JKQNt1TNY3w7po4c43Wu+uEMl3msPu4VK&#10;nFFaYJjABKBB96RILkR/GrL7Vzp7lmVIWoDyVpB5Qrmzilr/AJbl55vsQtCiqJIOR+UfnUxxF/Er&#10;ZzUbNNki6SythyyWPSVJdKgoLBkjy4zEk+1QaGrMX7lotxTl/wAzj6OYn04SFAHaI5ce1BhELpXL&#10;bOKSB/L9YBOcGf7UZm8TcuFbRCmhEKGxwD/egKokgyZ27mlWQ15f8o9cp6DoaVp3YVsgb61BuFlP&#10;VRMCmpARIO9SN8CLhUYBzNNXrefmK6uPaRzJ6bI59zlkfnTJbxSSUz/pUhds+k96jHUcpyKtasqT&#10;oVbv1DfanLFyF4WcVFnoB+RrvMKR/aqQt/AGq2fK5zo/OktMvChwBRIg96c+fzphW1R9w1CuZBjr&#10;RAaDp1wHWgAqTFLOW6lgkGqTpOsrt1hCzA+aulhqKHmwJHzRX8jpUMri2Ukmdqj7lgEHFW5dol5A&#10;UmCOlRF9p5bJgU/FBKfc2ZST0qPcb5T2qzXTMSYioW7ZAUarapkI1XpHv0ikVSJO5mnbqPam60wP&#10;bpQIJtvKbIE7e9Pm7pLoPNGajl9cUmskDFQh9hNf1AW1uobE1ivH5Llg4omSc1pXFN+HXOUGsw46&#10;XFgo9aMVsyS6Z5e48BTqUHvTnTlf+Dme1JeICwvUk8u80tp4H8IHxXRfRhitsr92YCxEVDsCXVSc&#10;T2qbumwCrf4qFbR/OJPeY9qT0QlrYSIHXrTtwJ8sjfFNbYGN4ml3D/KMZo2EhbAhvXmjMnmxWnWS&#10;gt7m9hWXWjqUayhXTmjatQsCHShQwIFGXRPRarCFIGM1K2+KitPHpH9qmGE7Tj4qqiD1GYG1OEDN&#10;INpxNOUCR7USB04TO9ArrQqOMHNE5hUAEUd527UCFx1oq1UVKp980JdDwexnqZ5kKrPOIVwVVoeo&#10;/gNZzxGqCrtWCStnRT0UXWFgziq4HQhw9BU3rDv4hOelUzULktEkTiabj6InROuXSEgeoTSbL6XV&#10;wk7VR7vWlhyJNT/DLi7laVGaf7NKxXkt0XjT2Jyf2qx2LAIAA96itPZhI+KsmnsyRSg7JXS7IqKR&#10;FbZ4MeHa+MOJLW0CSGp5nFRskb1mPD9iXXEiJJr3V9mfgRGicNDVHW4uLv8ACSMhH/WmirYW6Rre&#10;g6Ba6FpjFnatJaZaSEpSkRUPx/p4f0ZSgBKDP0q3bCq7xq8G9FeB/qHKKsfVFa7s81a8Q08sdZrP&#10;uLLdNxbqIOau3Gbvk3Co771R7x/z2VzWSca2bcctUZJqmn/zlJI61B3dmm2BUnBGauWvo8tajHWq&#10;NrF9goEzQ4trQvKmQ11cqcUQpUxTG6WPLMDG2KWKFOLJikbpvlbzTpKKIrmyp6plR69abaO2HLgp&#10;MR7051dwCQcUz0h4C45px3q/C7ZXmXFBuIbYNtlQT70Thq55Lhvptmu4lu0qZVUdw/dBLzZmMjNd&#10;mJwZ9nur7N92lSmEk9q9c6gEOaQIE+mvCXgBxEmzeZlcbV67Z4vZf0oJ5wfT3oyTbMb0Zh4gNAOO&#10;mN6wzi2zC0rMCa2vja9TcFZBmse4lWOVf13rQuim9mN6rZzcKEYJpBqzSGtsVNaslHmEz1qAvdQQ&#10;w2YVtVWTo34FZAcRoSAYis81MpQTJg1bNe1ULK8z8VQtSuOdRg1ikrZ0oukRV+4FGE4q4+CjiUcS&#10;561RnlzJ61bPCd8W/EaTMVg82KfjyRdhl+aNn8XQl3hV7HSvJrmVGvU/iY8X+F3xM4715ddRyOH5&#10;Ned+h6c0bPL9BWFFKgelWHS1ynMTVfQIO+1TOmq5TA716bItGfC6aLVZKHMM4qzWSZSKqlpgDv71&#10;Z9Lc5kgbmuLmWj0Pjy2iSLUp9qRKeXEGnAPTpRlNhQNc464iEE0HJy0qEBJPSKEokZmoGhutORRm&#10;8HalPLBjc1wbJOAfmgJxFkHYfWnKE9hJ6U3Q0UEU8YEgd6gapCzSIImJpwAAodaSbkR/el208601&#10;Anqz7GOl+ZqeqXhT/hW4QD2Klf8A/New25Dfv7V50+x7oQteDL2+UDzXFwED4SP9VGvRPNCa0w6M&#10;GTchhqCsHMd6qeruwSQZqyaos8hxFVHUnQJEx3pZvRZjKzqa4zV3+zzDnEWtr5SpSWGwFdpUZH1g&#10;flWf6q/BJO1XH7Nzvm8W66AVQLVvbb8R/X/rU8f/AFoj+X/6ef8AY9Ez6c71XRaHUtT1EKcKQzcM&#10;ABO8ISFx9Ss1YScRURaKP3/UFNoAXztyDjmECT+U/lXeyU6TPIR1bJSCVJjAjNJpeQ/5gEkJUUGR&#10;1613OS7IgoCf1pu4W9Ns33SolKCt0zvmTT38ClR4nuvN1VNsg/ybZASEj/Mcn9I/WolYlJk4igaW&#10;t5a3nPxuKK1HpJOaBxeYxPSuJklyk2ehxQ4QURq4Co5puteCOop26Ry7TFR124EieaqmaIkbfvJy&#10;JIIxHWq1qFxBJmpTU7kKJM8sVV7+6GcjNVyL4ojtQuR6s/FVPV7z0qEwO9TOpPDMHPtVQ1Z2SoCK&#10;Q0orOsP86lAZnpVXu0f1QQrrVh1IySZ361AXqwB2BxmoFkTfqSlvmGOhBqq6o9zEicZ3qe1J/wDE&#10;JjpVZuyXVHJMnFXxKGyNdSqCcxtNR9g6i8uXPNCHrVXohYkAdx7081V5VuykJB6FahkJHc/MVJcO&#10;aLacQrSlpS2ikjzS2kKQ4cfkT9RmtcY0rMOR2yb4f0Bd4W37ta3rVBltm7ErYWkwSHBBiUiIIBG9&#10;XXgfhix1PVUXwQ+24HlXBSlaVNOJbSYkRInkScHv3pZfD9s3oT6XFLtWn+W38xpuVJK4QIHUyofM&#10;T3jQuC+FHLaxWolp8LIt0qbVyqGElSik+xOATvQSt2yhukN9QaZ01jT7F7zFG6Dj6+Vlt0KSkokK&#10;S5j+rpnr0gy169d6XxJp1voKLWx0G9bbcLqbcS90WkkyQJxGCJqYtdPtOIuKm7VRs7nTbMi0X5wL&#10;bzS0/iU24CJ6JKROQPeB4K1Z3WtXutEb0lnTrJlSyl5YW4+04JSFjmxMwSIzV1FSbA4i037lca02&#10;HFOqftRctKWrmV/OX5XlEmcJPPHtFV62Tb6zx5bsOs3Dl1YNobbCVpDU75xJJJAxG1W26Q55Tn37&#10;nevl3dvZOKT6kqW2VAnGEiYUe3OnvVb4SeSzxbr2tNuec1aFayGxnmSCEjMDJ/Qe9CRI9GW3rT17&#10;4o/9579KLTT7O9AfU64BBQpKkoSOpVkYxWb+Mmjvr8RdVYQo2S3bj7whxQALaeUKKjnpCjjqPerx&#10;xtpyrnTUas8lJeOrqYcaZTJQFtq5DH+b0fOa77QTilaro16VOBN9pLDzrCVQHHf8qx/yyZH0+Aug&#10;tKyEvWrTiPStD19hfOlBWsBOTyOiFJPwtP671S9Q0a5suJVXrqC22gOck/1c/wDpFWbw+1Bd7b3m&#10;j3j6y6gecFcsBDaiByj2SrlPT8XtUY3pN3rjvmaheRcaYbgXDbacIWqOQlPsjOZ3pGFdleDSmr5x&#10;31KDxSqJkJISAY+YmlbZtCXFqR6SZ3GN5MfnSVjcOXliwt0pLymwFBuCObOR80CLhL1sh1oyhaQt&#10;PuCKrd+x1XY21R1LTnuk8sCmqblKxuPmlNRRzHm5FS6AuVd+37VGJBQff4roYJaowZk7HTyebIgV&#10;F3TUHoelSDb4ggiknkpXWptpGekyKNuVJkD/AK02WnlOZFSRWUAgAflTZaMk9e9VpNg6GSxK8HIo&#10;q84iTS/lnmjbpNJrMHtUquyWNnGZymJGadabqrtqoBSjyj86SGAcUk81JkUo9l/0fiBKglJMg/pU&#10;+WkXrcgg1kNreLYXAUR/erjoXERAAUqKdSrsg/1bTOSSB9Kq97bKCiYzV8L7V+jETHeq/qdoG+Yn&#10;apJewlNfQZM7U1XvBxU+9bJWSBg+1Rl7YKSCR2mkARykxBB3pIpA95NKGUTI26mk1KBEVCI+pj7T&#10;jp5lZNUbj1haNPWo7Vp76UhJxFULxISP4QqBTR7Rkb0zyfxsB9/xvNPLBn/wMK5sgU045T/4hB70&#10;/szy6Fyj863Poyx2yu3OUrJ/WoQYeI6TtU1c/gXJn2qDaMPH2NP6FJhkgAEDalnCS0ZpuwqEgATS&#10;7gBbM4EUtDaohLJoL1VEiElVahpzflJQkdqy6zuOXWWgBA5q1WyPPyH2GKD2L6LNpwhAmplhAwIP&#10;1qK05MgYqbYBP+lIDocN43FLpmgQiKOQEjPWoEBQnrSSjB2pQkDM0g4uZ/aoATWcmDFA2c75miLW&#10;ZIorayCJqPoaFchDVVQ2e1ZxxGvKu9aJqh/kE1mXEhyuT1rE+zpJlB1hQJUdxVM1RW+at2rH8XtV&#10;M1UwFCJpl2Arpt13N1CJitC4WsCwlAIqvcNW6HriYEitDtWEsoSE/wCzVs50qFWPXInNORkdas2l&#10;tcyhMRVe05GEk9qtOkJkpx/eqAo0bw/0k6jqtqykSVrSmAO5r6OcLac3pOi2lqgBKWm0oAA7CvBf&#10;g8E22u2VwpMhpxKiO8GvdelcQ2runtuhxMFMwd6sToEifJqoceXKVWnlAyZmpA8RpeSrywZ96qfE&#10;NwXW1qUZJ3oN2KYHx4qH1AbVTA3zNLkVeONGSq4WRVEu3ww0oE5pJKy1Oii8VtQVRWfXdmXnSTV7&#10;4kvA6oxnNUu7ugzJxUS0TtjFy3RbIzvVc1q+Q0CARNL6zrYbCtx0qkanqxeMg1XJNs1KSihpq94C&#10;pWZHeo6zvPKMzFN714uHfBpi6+W0mDj5rTiVGLLLkOda1LzBHN+dN9KvC24kz1qJurjnVntR7Vfl&#10;kZ6V14s5Uo7N/wDDbjA6ctshcfWt903xTKrZKS79JrxroWpKt1JhRFXex4mcQ2OVWfmtcEmc7Kmj&#10;02vjBu/QSpyZqi8X662EqIVj2rNrfjJ1pH4/1qI1jildzzHn/WreNFCF9b10BSoMGqVqevFRVmm+&#10;q6mpwqM4+arF3dKUSRjPWss0dHFoXv8AUFLJzImoO4USSOk04dXJzTdaZzWVmxMYOTFTnh8VJ4iZ&#10;CcSelQz88pqX8PbhDfFFvOBODXO8u/syNWH9kbjxrp7i+HHu3LmvL9235dy6knIURXrbiy9aXww+&#10;MT5deTr4g3j6hmVE15X6JL+pNHT8taQ3KAkf3NSGnKAcGcGmUQnpFL2ZKXBuM166W0c+OmW21VKJ&#10;3qwaWuI9qrViuUVPac56h0rk5l2dzA+mWVtXMmlkjHaab2R5gJinyURtj4rky0zuQ2hJSYM9q4Jn&#10;BpbkBAFcExKdqrZcNy370o2mSKOsRigRE1LJQr5c5FKspjHvR2QFCKOlEGpZKFAnG1P9Ntw9dtiO&#10;tNkCRU/wfZffNaYaAJUpQSB9aKdit0e/Ps96L/B/DXSG4hTqVPH/ANyjH6RWoORyQBtuTUBwTpo0&#10;rh/T7MD/AAGUN/UCp5+Akj2rWujlydyITVVQkj96perOYV0G9W3V3MGqPrLphX7VVNmrEiq6u8eV&#10;Z2q2fZe1JJ46160UfWuyQ4BPRKyDj/3VSNZdhlRO9Sn2WXfP8X9Qc5gEjTnEn39aIp/FV5UHzWl4&#10;8kz19H1+KgWLzy+Mby2IUlJsm3c7H1rB/t+dWA4G1VtYA46Qr/NYLR7YWk/3NdvL/t/ueQh7/sSd&#10;rbrtlvqS55jTznmo/wCUEDH5/vUPxvfBuwatUq5XLheR/wAicn9eUfWrDbtNpZS02mENjkCewFUP&#10;Xbn79rFw4FFTbZ8tHwN/1mq80vtw17LvHh9zIr9Ee0YaEYpJwwRI3yKXKgEjG2MU2uCAQQeuxrkn&#10;cCPKgd6g9RfACgfympS5c5Acj4qtaq5IJ7d6DLIkLqT34pJHzVdu1g9QalL90FJM596g7hW5E/Sq&#10;2jXFURWoOEAz6aqWoOSVETVm1Rcgn9KqeoqSdwCkfpSFxXdSWElW096q2ovBUidzFWLVVyFGqnqS&#10;uQK9unanir7K5MhL9yQZPWoZ4BKVLMBIElSjtUlceoxvBj60xv8ASTqafuhW4w0IccWhPMpW/pSM&#10;9p/LetMUZZyoj9FsdT1LVF/dnFMocHL97aWClsCY95kbfnvFa9w7oDDKiG7dLKlq5jyAJk9zH/Tr&#10;UXwvpDaFW9rbNKQgEco7Duff/pWw8KcNJ8xowOZS0pAiZk/pt/8ANaUYJSGWs8Ovm34etWfLLjdy&#10;2+8ypwBS0QqOWYBhRQe+NzWjcPab5A03mbIQlK7x3mMcoIASCO8JJqAu7Jy48S30qaU3bW1i00yF&#10;p9JUtaubl7/gTMHoKuGvWSV8N68hCXlofZFkhFuOZxUJ5Ty+8cw+tWpWZ3IqOl6dp7HCt/q12h9T&#10;TXNcratbppxTinHVExEx7EntU5o+tPa1p9zr2n6anTnGXG0XLjvK664xspYViFDBMgz0ot2jSuFb&#10;e01G7vfM0+5Su3atG7b1XKfwrSRzQE9Z71K2CWFWdvpmmW6rXR9VZUpN266fOIEBSAnZKt+vvQrY&#10;b0QutcrN48GUfyl2L9wpvnnmU4pSjImcp5Oh3G0CqlwvprumeGmvO3DSre6uFBlCTHpIIJx7RU/4&#10;y3A07hDia9WsN3L16LVDgwpKCtKDCuoKUbfNMG7M3fhzw1pjQHm6it9YH+aA7BPtASD9N9qVpch4&#10;/rZkPEurGz0LjFdq79zcRqDICmscpLy0qUD0JCynHSmmuaA9xN4Y8GOtKbD6PvTSHnFFXPyPOAEk&#10;9wkn/UmnHE1odC1C+07TUvOXN3Y/eW1rQlSAAnzAQIPMsKERSVjr7/EfhDqrt2+5c3tlrTSg+rqh&#10;xtBjEAZ5thQ/gZsxjQtSRpzzHETwe8lgqQhtqAp3mSeaZnCUkHbcjtV8v7ljSXtSaJaWjVG0t+dz&#10;HmfcS2RP1QAd59Jqq6/pDWl6yGfLCNNS157W0ESSpG+VBcg/TEYqS4fv/wCM6K9p925z3akqLbyy&#10;CrlGErPaFK5fhVI0D1RWQu20y1ZYJKWGihlK1dzAH6xn3oXFpb8wq2So80d6j75a7rRHW0NFt1i+&#10;TbraSOYpCXgkz0mIJNSN0pbTbjrYDriQCpo4Kk82Y942pKvsO0hJUrdWFALZ5QUL6zmf7Uxct0hR&#10;/apF4rb5ihIWEJ9IBj6VH3b3NbJuEfgWAcdKuwunRVlVoZOsgGR+lNVjknfb6UuXyrHem15PLMV0&#10;E29GBqgqiIjefamziCTI+Pmk0PyuCfyqVYY8xO3SmqnYpFhMDIpB0QentUreWnIJiKjXUQqNjFI5&#10;JhqhrzZI6UITz+5NHUySJGMdKVtkwTIn3o8b6CkyOuWDuN6St7tbDg/pNTT7KVA/ExUPe2kHE46U&#10;jVBSLPouvGUhRzU9cOoumicTG9Zqw4ppWCRHWrBp2smORRkVLGHdy2W1n5pNKUOJg04deD6JByaZ&#10;FUKMUUrIMb/TgOZQqGcYUgmdqthb81G01G3dp+LEVGqZD//Z"/>
  <p:tag name="ISPRING_PRESENTERDATA_0" val="Tmd1eeG7hW4gVGhhbmggSOG6sW5n|R2nDoW8gdmnDqm4=|dGhhbmhoYW5nNzE5OUBnbWFpLmNvbQ==||e0U0RjFCQjE1LTU1NDMtNDY5Ri1CNTAxLTM1NEYzOUZDNjhGOH0=||SVNQUklOR19QUkVTRU5URVJfUEhPVE9fMA==|MA==|||MDk2NjM3ODE1MA=="/>
  <p:tag name="ISPRING_WEBLINKS_TARGET" val="_blank"/>
  <p:tag name="ISPRING_WEBLINKS_TARGETMJT" val="_self"/>
  <p:tag name="ISPRING_PLAYERS_CUSTOMIZATION_2" val="UEsDBBQAAgAIAA6GP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IrVxTOTuvfGkGAAC1GAAAHQAAAHVuaXZlcnNhbC9jb21tb25fbWVzc2FnZXMubG5nrVnNbttGEL4HyDssCBhogdRJCiTowVawotYSYYpUyJUdtyiItbiSFiG5Kn/kqKf2DQr02EPRQ3vqoYeeYhQ9uOh7uE/S2SWlSEYCkooBCxCXnm9mZ7/5Wx29eBNHaMnTTMjk2Hh6+MRAPJnIUCSzY2NMTz77wkBZzpKQRTLhx0YiDfSi8/DBUcSSWcFmHL4/fIDQUcyzDB6zjnp694xEeGyMugE2TeL7VtcmAfYsHNi4S+ygi83TgLpBl/Qtx+j0Jcrhb87RJZ+JJAEjkJzqhSwSIT96XKG2U+JS6g6DEXaIbXS6Ms9ljLos3Q/NwWdWH1PLdYLuGIAd3+g4bClmLAcXossC4JNsP2yfUGo5fUDEkwkIiEsRiXyFfJ7n4It9UW2rR4yOv78HqTtau4/KRVvfjXuWC27zvNJrGhJ2WIRCooSlqXZcC8CRjS+IF/gmAVAF7dLAH49GrkdJDyxUbBFxEZUHIjKUyBxlxWIh05yHSCSaUGzHw7Fs5Rv/1HICUK/3Vy1btkUvgqGrfE2LNEGg/N6UOK43xPYO+nR6D/Ajj/jEoeDO0cClrtEZpTzjSc5TtJjLXLbBUzQLnMA9CUx37NCKcejg5Zj4+uSd8bBLvAMV0gfUpbCf9Sv/oIWiM9DzHkKdgbL9CHWOwQFD7J2WPjE9Agu94NyiA6Njppwp2lyJfI6Ev0hVUuJLFhUlv6rcWadunenwaFTljbXdNL29/hktb6+/r8Mw3SFE4UVgu31ImVYfjJPxgiUrZMuZ/OTz58/fPH32/NNWMD7Qyt4FQhrp2ZMGQA71XLtMDYFDXlG1G6gLKGNFO2F3TG3LAW5XX9pJA4vP1qrz9N8/bq9/mtQijD0PmF/R1vJ1GlGusYlOIxeyQHO25KoiLQW/0kkDIkOkVTFSLyYSFpKiNux67hADsyDYqGeZirUQHTJNV4/KXFTkc5mCugyFImOXEfBN6VRUU+8XZVCWhJMqf0FWC2XMRHJYr/rcsV3c08wbAuVxX6WQzaYAaQde83ypYukRqLhKIslCNE05ALo+YotFJCZVZq2CYRSxVa0VHj6HygYR4No+JLXeesXokCREvZSpzbZE8bBPPABIWcbTPWQDTX0tjnAUtUMYWP2BDR+qTBiI2TyCT97WjhEBJox4bfqocjT2/XPX6ymnqRTN0IJl2ZVMwx2Wbp9nHbDlmC4Egkm3wFUF3QADPwQ0hGnKJ3k9GFiJNb+ruIKtAgEDqnODCqm4yHIIm3gR8Zxra4XaCpuU3ROfSoiviENDpbkP2nWw1dLcxmPHHARdusmrNiuSybyhHATne+NjOxoKoMk252ttqtCgAX0F2cXonM5v/qwn+baUe2p0/vnh9vpHUHnzVxvJC+K3Ed3qaiEVrvPUOg9OmEo70apqOBTBlkIWGawoL0G20oeUHbZT4xOo/w61sP2BdFuirju2mVhysCMNeVqrCCqCSXoqzl6OrS+DE2zZuqLfZSNb6e6QhUuWTNTYMWHqmFfwLhShfqciQev/phDfIpZX2f+gKhxOj7w6aGvPTq35QJCwPOfxIq9TrRxWmb+PFSrqP2hCk63vp3/TvN/LyWy1+x99PjtjRZszqjXiIz3V/LTu25JqQiDQw6h6CW1H1FxqoNR2LVcVyfr55J2c5ZzsjCNWMpXNpR23AnAk2hfDH4CPteU+dD8xFKbmsnpG2TZfTyfN5c9J17coFKJzfpmJvFazjufGJVeH8/61dquN3ak51KI22bkNAchIxGB/2ABzPCRrD5QlYmcnHwNQ2lWHsIm0xn7cCrT9vekT7EEHYmLHVG1Lw38Hgqsd29Rf9ztld4Hym99jUH/79tdVQ6hyhuqREwxw1X6pQnktbt/+HTdEuWNNKynVfkF6IxvprxyZ8+zr1iDK+MYWjLuaGH7gnpzA4Dmd1klQ3N01sz8XaDK/edtEsBps16I9lsxRdvNLfYdKLaD1vUyOrCxUsYxh6bBeL1WXbZocmFJsDoYQWH69Y7cF16wy3bEHA1cViaYsUqjlVOQRR+QNUyHVBlXd1UCS1CNUO3v08bUT2VxNtBG6W8dqZWEr1BoFuNfT9zLgI5izX5eFOoRBb1Jd0ERyJpuCmQPsQGq+g8dDkbcF9AjZXLmoywQ9uNuSqZ8J/vvutzr58sauSqiQucrnKhIcWQ5YuyCbp0z/wHD0eOv3hv8BUEsDBBQAAgAIAEitXFM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SK1cU8Imp4MvBQAAtxwAACcAAAB1bml2ZXJzYWwvZmxhc2hfcHVibGlzaGluZ19zZXR0aW5ncy54bWzlWc1uGzcQvvspiC1yjOV/O4akQLFWtRBZUqVNE6MoDGp3rGXNJTdLrhzl1Eco0GNPPbSnHnroKUHRg4u+h/skHWrtlWT5h0qsIE0OhrHkfB+HHM43s6vi41cRJwNIFJOi5KwurzgEhC8DJvol55lXe7jjEKWpCCiXAkqOkA55XF4qxmmPMxV2QWs0VQRphNqNdckJtY53C4XT09NlpuLEzEqeauRXy76MCnECCoSGpBBzOsR/ehiDci4YLAjwL5LiAlZeWiKkmDEdyCDlQFiAngtmNkV5jVMVOoXMrEf9k34iUxHsSS4TkvR7JeeL9fWtncr2pU1GVWURCHMmqoyDZljv0iBgxgvKu+w1kBBYP0R3V1c2HHLKAh2WnPWVNcOD9oVZnhF7tnlqePYknoLQFwtEoGlANc0esxUTOIYEwwGqrJMUkHRqbMJSwyudD2RDwVDQiPkezhBzViWn6h113JrbcZt77tGzTiNz1Rrh1b2Ga4XpNupV96jZ8tzu0b530Jgb5LkvvDlA83pmTd/uuF236bmdoyf11pwIe6fGGPegUm/MiXnuPunWvXlXalYO5oW091tNO8z+YdvtNOrNp0deq9Xw6u0xanSHJ25rsTB98YuYIDJNJq+3DtOoJyjjKDZX7rgCjXLFadIHT9YYZuMx5Qoc8l0M/a9SypkemgxFVTsBiCsqBl93TPaVHJNRzpguI0THMCXz3N58lKf29s7U1gvZ6uNtXetlMRe7dii1/MDer65s5u4/2rjd/RscLQ5YALJJk2QkWbMbuNOFtbE6rq5vbd3uxQ2rFanW1A9RSvWlEk6OXFox4z/1NRugTsMVX49TzrtpHMtEj8V0cjB34gaa4rEUU/fPPJOe5EEeN4h6EDRpBBMFqHvCRA0tVx1yjJnCMaKtGATpUoFFj2mMsp8TqLSnNNOjYle7sK4kjHKCfFiVgRx0Z6LuhzRRU6mRx8cUGr/8TVNqUN9mx50N3WTqioBUE3qKRdfGvA3CxmwfLwM3FwISKycSquawJBXOrYwjzE4bw+fQU0yDjemhTEmUKk2wKYk5aCA6BPIyZa9JD45lAoQDHeBp4jhTRHG84MtzEcdUqTEp1RkHeZBVsnqz6r54QLQkNBhQ7ArmI8csgijWC+GnQyKkvsThcfg0xWANcS5gwWjOZm/L7x6GPJGluK9oTPErFqWc3id9fiAT1AsM+WJWmSfwd3pgvWxIB2DcHTA4HVFjaWAYkowTJ3wUYSZS67T2qSBS8CGhPnYjimCFHDCZKhwxa0CQUat39zDD4zUdPfWxYOCKSQCJFeXK6tr6xubW9s6j3eXCv9//+vBW0EWf1ubULJc1anu3dvfWyCtvEnfgbujY7VBX+vY7QDd279a4ed28pZO3Rl7Tz1tjr3b11sCZ3v4O5C0d/gy2JpPIqE4wE8/rX/Ys4HXjdGXPq39d9w6vIRilwmxfVCyYnu36Fm7UUH+sHdzT8OwPU1bOfotQK87f/DK0UYim0RpsqG1sq1SERJ397Ic21l+GjPjh2RsbWy+hxvXkn9/P3/7k2yMUTW2M//7h/O2PaH72p411dpD3z9vEut/P6hhWfs4i7B+DD6bi76OpVjl4z3K8MJn6f0jNe78tZlq1GKnxjMacsPM3f0ULu7+fR0VYZJQ+4WP/uL+lfMofSLoAJMLXWDuPA/ig+jB907ruQf1Jq1H9DAT5Iz3B7Cn/ij/12T7/nDz9O5eZiZhgER6refXNfxwrb26sFAvXTy0tIdv0j43lpf8AUEsDBBQAAgAIAEitXFNodvsemQMAADsMAAAhAAAAdW5pdmVyc2FsL2ZsYXNoX3NraW5fc2V0dGluZ3MueG1sjVZRTyIxEH6WX0G4d8BFBZKVBBETc5ya0+O9uztAY7fdtF087tfftLTQhRVwY2Jnvm86nfk6NVaflDfXIBUV/L4VtUaNqzgtpQSuPyAvGNHQTIiC5+y+9fRnNmt1LEIwId9Ba8qXCg3O0qSISkVeEL6ZiaVoJyT9XEpR8qw1+vHUM1/csdAD0mpTgGSUfyLuNho8PD7V4xhV+llD3l6QFNoCE0fC9HoaTaNLCIUEpcAkM3wcR+O7MxxGEmB+l5v+zeBmfBFjv82T/bmItKaKakvqR/1e/6aehKVFbLWuJ/YoRFEWl7ehkGJpcj9g9M13hsEEyVANCH8cmu8MHJW1MZuc6beGv/pM7ZNSa8HbqeAaRdvmQuaEIWfRW5Bh7yKO63DUHSa925MMq6LdFpB0SZecJ7j4WQ+61+l3fV1Cteq93t2AfFd1rB7IKj4aDrrD6JRqXDGBLK6zrB6oGM0wDyEzmzF0zbeHur+Cmx+bGkrB3swOlYlg9JwwGGlZQtzxK+NRK/H1Wmq87jBaEKbQHZo85A0P+UZK5UNUbR71G74ozwKIM3j/XLAyh8k2ywBWtXv0ZPJg+xbmtbPtEpOwdqYgs73R416w3ke4wOhx76bor5xtjsCHHsPwV+iB2OadKPRVDJzg3746fmVdJvzMDB4V7OcMFpCLDEZWDx80B9OZuGNtJonOQRYxJ2u6JBpfkV8Gk2xs6iruHDi2GqqVTKypZnAspFSUUmES6Jy7w7nu1HgMYXv11FjPYKE9tmr0pTevVNhruz6tXhdoW6Ttoqnx+bpv5UR+gvwQgqlW01FwhGEE+2oews0rgdMH5DNfiEsIXGgII9u8a5Fie5UuwhKtSbrKMZP6rHels72r7VHs9jvuHS/zBOQU+03BC61qM6gVXa4Y/uo5hS/IqvBvnIanVxiKE7rTcGCwHQYi05XX93Zh7HnJNGWwBj8QAoM55DfHiRVK+viMRjdVrQWWs0Jzs2OvhBBVdRzB55iPqM6g0HFax5okyh5mPw/8BN5HDGaym2lGg+E4s2srkzAgOmtqhQ0J6kZKLd41kdqF26/tQckaxpzmdnSgOdi2xmMYTIjCVcC6fCGP7H5z85jsAikPr/HUE8xYHEV1BOupTsUPvGujhQQIJ6I1NnZz+idsEkFk9rIDVAZ3jdtw8WT4kNnhikM5L3TcCUy2FUEHcsqp+Z9/UiotcvrPxplWnomTkAaGQ9+o0fgPUEsDBBQAAgAIAEitXFNORkEtKwUAAEEcAAAmAAAAdW5pdmVyc2FsL2h0bWxfcHVibGlzaGluZ19zZXR0aW5ncy54bWzdWcFu20YQvfsrFixyjGXHieMYkgPFomshsqRKTJOgKIwVORa3We4yu0s5yqmfUKDHnnpoTz300FOCogcX/Q/3Szor2pRlyfIqtRwkB8Pgct7b4c7MmyFVfvwm4WQASjMpKt766ppHQIQyYqJf8Z4Fe3e3PKINFRHlUkDFE9Ijj3dWymnW40zHXTAGTTVBGqG3U1PxYmPS7VLp+Ph4lelU2buSZwb59Wook1KqQIMwoEopp0P8Z4YpaO+MwYEA/xIpzmA7KyuElHOmAxllHAiL0HPB7ENRvm8S7pVyqx4NX/WVzES0K7lURPV7Fe+LjY3NrerDc5ucqcYSEPZI9A4u2mWzTaOIWSco77K3QGJg/Ri9XV+775FjFpm44m2s3bM8aF+a5hmx589OLc+uxEMQ5myDBAyNqKH5Zb6jgiNQGA3QO0ZlgKQTaxcsDbwxxUK+FA0FTVgY4B1ij6ri1YLDjr/nd/zmrn/4rNPIXXVGBPWg4Tthuo16zT9stgK/e7gfHDQWBgX+i2AB0KKeOdO3O37XbwZ+5/BJvbUgwt2pMcY/qNYbC2Ke+0+69WDRnZrVg0Uh7f1W0w2z/7Ltdxr15tPDoNVqBPX2GDXK4QvZWi5NJn4ZC0Rm6mJ6mzhLeoIyjlpzKcc1GFQrTlUfArnHsBqPKNfgke9S6H+VUc7M0FYoitorgLSqUwhNx1ZfxbMV5Y3pckJ0DEuyqO0Hj4rSfrg18eilfPfxY830slxoXTuWRt6y9+trDwr3H92f7/4VjpYHLALZpEqNJGv6Aa514d5YHdc3Njfne3HFbmVqDA1jlFJzroQXV86tmPWfhoYNUKfhkq9HGefdLE2lMmMxvbhYOHEFTflIion8s9ekJ3lUxA2SHkRNmmAVtPeER46wNDiGsJWCIF0qsMkxg2ENC4TOetowM2pue2fWVcUoJ9jAsAsDOehOhTmMqdITtVAExHaWcOebpjSgv83PN1+6ytQXEakpeoxN1sW8DcLFbB+jz20GgHJyQlG9gCWpcu5knGA5uhg+h55mBlxMX8qMJJk2BIeQlIMBYmIgrzP2lvTgSCogHOgATxPXmSaaY0avLkScUq3HpNTkHORO3rrqzZr/4g4xktBoQHEMWIwcywaS1CyFnw6JkOYch8cR0gyDNcR7EYtG91yebfXDw1BUrhQ3FY0Jfs2SjNObpC8O5AL1EkO+nF0WCfy1HjhvG9MBWHcHDI5H1NgLGIYk58QbIeozE5lzWYdUECn4kNAQxw9NsCUOmMw0rtg9IMqp9Yd7mOMxTUdXfXxDwR1VBMqJcm393sb9B5sPtx5tr5b+/f7Xu3NBZ4NZm1O7XT6Z7c4d552Rl14drsFdMaK7oS4N6teArhzXnXGLujlndHdGzhjgnbGXx3hn4NQwfw1yzkg/hd2TKrGqE03Fc/bbnQO8bp2u7gb1r+vByxkEo1KYnovKJTukzZ7ZRhP0pZGt9/FmtqfxyR+2kZz8lqA6nL77ZeiiCU2rLjgzu9jWqIiJPvk5jF2sv4wZCeOTdy62gaLWdfXP76fvfwrdEZpmLsZ//3D6/kc0P/nTxTo/yJvnbWKn7+edC3s9ZwlOjNGt6fb/UVGnqrthAV6aMH0a4jLzhZDNVZdcj5YjLoFVlVfs9N1fydIy9hNW/Y8XmM/4pGeWgJ7VYUkXEmZBt9RqP+dvHl0AkuCbqZvHEdyqHExmWdc/qD9pNWpLTTfmlm+fRI3f7PHlV8Vn+Inv7sX34MkfqlZwffJnv52V/wBQSwMEFAACAAgASK1cU5RCnl/XAQAAigYAAB8AAAB1bml2ZXJzYWwvaHRtbF9za2luX3NldHRpbmdzLmpzjZRRT4MwEMff/RQLvpqFwZTh28y2xMQHE30zPhQ4GFlpm7ZDp/G7S2FzLRxm9GX98+N/vbv1vq8mzeOl3uR+8t3+bvfP7r7VwGha7uHG1emIXhndU7TM4LWsgJYMvB5Snz79k3/OBGbssdY0ObwYW2X5edy8yQlVNi4QC4loCtFqRPtAtE8s8JeT2TGrLiOrzMlea86mKWcamJ4yLivSMt51HuYkDu0EezCvQXZo4MdJeIugOUnBMYXEJz4ZI8+OWQj+LLW5lFeCsMMTL/g0IemukHzPso7ehGbZ9PYgQDYN33XAbbB4WG1sgJZKP2qo+oHXs3WwDsZJIUEpOMaNV8tgeYfClCRALd95NF/Ml/+gjvGmff6h61KV+kRHQRRGc5sWpIBBlcLwbkEiF2ON16Cag+Adp+FTH7tI8lmWOQQlB5ADqyBe+LFTTcHFXlzQQCF5YSoyRCOzUJRykpWs6LhVbBbKmcMa27H/RjsxpgmX2al74JtlM+diHDvrXLPKvaXdaLCu3Ra5xdXYsLlgUmj0sqte1CdsTlBMxOJyRBPYxzV6GN2fPGb/1qRN5A7kK+e0GaamSaCa4QLykeXcCERrkm6rRmvSebcHB3ry9OIce8e8+vkFUEsDBBQAAgAIAEitXFOUE7MiaQAAAG4AAAAcAAAAdW5pdmVyc2FsL2xvY2FsX3NldHRpbmdzLnhtbA3MMQ6DMAxA0Z1TWN4p7daBwMZWltIDWMRFkRwbkYDg9mT7w9Nv+zMKHLylYOrw9XgisM7mgy4Of9NQvxFSJvUkpuxQDaHvqlZsJvlyzgUmWIUu3iaOJTKPFIscdhGo4VNe/8Aem666AVBLAwQUAAIACACHqlxTF7f45assAAAlTAAAFwAAAHVuaXZlcnNhbC91bml2ZXJzYWwucG5n7Xx5VJL5/69t02LlNI1jWUpNizPl0iJqmlK2qJlLqVFu1Dgtoohmai5AmzozJkxZWa457pqiqeAGlM7IlCkpCAoiErkSkKGgIHDBlrF+zT33nPs7v/M99/aHy7O936/3671+Hh6eX91dHZYt0V+ipaW1zMlx/1Etrfl6WlpzMYu+Uu+xOPH9JvWfOeFHHey1ytvXjqg35p/d67JXS6sSoz19aoF6e3Go44lwLa3lzZqfOWR40c9aWs71Tvv3el70F7DhD2qC/Iwi/eWuzAt5xHstBwsWV8L3pGy+O3ztcdG2y3sX6+av33fJ6ZXWPutE+r4l1KUnFR45Vn/GPH8BeLR6W3jRFc+vc0bDvk8cW+dpgDn9VdJC7mvpX7ToKtk0biimMUs+JYwQgBjKcMFEzxOj2DI5UQgKKpMrbflSttSbwotkU4xU02aRWNmAVITsP9sX8ZI0CeAsUuMOtdla1Hv/zVXlUGTtazeOPD3slHrvpbKnK5iUI7WvhRjEjuXz1XusXAcWO3CbshFjrWHqTa1HjgNLMKWUQ3n3NFsbbm/dLYSrJil/ftg0bdP8Z/Ujd65Gi2mThqR+32vammvrFulplISvMNWcM/S9r3pjnviZpWpaKCCJ+4X7sqd5bDBJ5tX/yMukKM29Zn3X9ZTah6FckfIlpWXk7PZwP7XMFNuBCHiPoiMbsdli1aNTpUx34Pdd6BUahWt/l8a90vnJY457ycE85va3Cm6mLb7kX2KwQQPFal3xDa3h/A+H9P9zD50/rbEodOrohjnPnWsC9teqKVu4EfiNFsHT5qCGz9A9/1mHXnpymwrtJn5U+zvNScTGpLyzqnC5XucF9U7oIr1LPUcFqzTef9R0TftRcHHkdU1EnDzVtOAk7p24im3cudt83pFx/G7onLsm75xrfLhW69kdKPmX0DlaWt9t9q29Zxj98gabxRlrZ2/1H3u6gRIjCY90U6FFjceg2UxlF5FuV0huipml0tINOGKGfOIcsA+V2WWnvSok4R+tTW3iegZpvYVoaxHCDfNrzfv4iV+sF5LFn1zxS0qJen/gS6Wcs7IwHPiRVCgTfNOQaqdrnHF6l6nrP+C5gz0W/FInzIiVyXErwXnfB7PVUS1HCTLAasOL/Zdrn52OGc7BAATOTPLNO06yk1zz1rCxj1RwQqWd3aW3JJV5lT6sk9y81rBds49TcCMh748TvjXO+HmXqdtsHE7JUU4B2KNq8S0W5AXam5KHoB8ZSLuYai7Zko8wDgzu0TO+Vb0UvOEf2kPFeS0NeZXgHwUBTgEOj+2dWsM+sb/RWT/2dqfdHUFtynzt0w1rwUafvXqEnGF+/AfFed+y2USk6ItutvjnV2Py20AuFe6yiPCaz0tPi2KezAlmULqc3gWi9krT3t3FY6aBr7wOyY+3f6MGvqz84GftFjuy+j9v8m7M/9RFxthYxZoX4zf+9dKj4vZvtv27gcxp6ldLFfV13v8kTny6EbBvUzLhUCDAGTRoPmcfaS1462e570HbBD6q8EOXpsxKoeijPL/3YWO0eFXned/kz3pmU7JJ7qX1Js1djp8F1tl9BvLo95bwf4kKc1yUr/rw+X87HLl1wdLAtR9HXHC6cFAgunh2LUpXSFLZhgGc9bOD5yWYJ5TemI1flhB7YGS7QaHOqs64j0kdWTOhm0+udtNe1bn74yPRY87+MeBm4m9M6fjdg1tOOlLr9GczOkSU9+mvkerSiIXkP70/yrINmN0PY5VS0joLEeOEIFwQG3P4waZZsHd6pSj3SYnWFmOMI4LSk9zBWXxpVeX/ExT/rZVQ64zzf6qaY1EqhaiHMJYM/01cO5vlVumjeTqvspQGnOiXUxzVlZkSztZhy0fZ+3QQu9Ek0zMiSPzciUlqI4OgXOagqfW5QyPcRACa9xQhJUwM7zr8iURGU3y937JYNjaUe4KCbO/bLCvpUuaPnO26cvVbbxrO7vVlHUN2+dBZG5KRby1yFuJUrI5eGv0cAyLmIxXl93OQYHGv/it9qSSqUXzOG0QI5DkDhxDHjwSwGr0dykoh5S3Hcjkt46wHGAOasiYaVoeQe+DT0xiGPthy125kXo6kQWeHTHAbR8S1ywjL9GTbWWRv2dCPAr2h2ckX1zUZ0hx/lAr1Z5efqdPnpB1bdlHOVyZB3nTmYr6hNUKfyjG6tIdAErAt3wS8LNYH7IINQ3j4sbbWtOOCG27+QTv/o283HgTzLiuksw194Gs23oL1PweBa9D6HEluS9e0ne8qW7p3QdtWQV2IeBdpVmoPOHPtgQ2IFL9l8CAhqxr6O5+3UoAslpeFlUfQICPyKRegQkHWGY0EzKdJoFORpOr7f4QUIgwFbiY+rZ5VHExPCbmnhab7Vc1hElYRGaRAvHaHguShpzgBZUNVdAbkyXNcD4iRMbsJvak5SAC3hXG+LiQVMKotCCNkLw9IcoxCmD6EIyDrjlJlEYzaSJJLEN+V23QOxVQg7+XZJ38XTCNKcxxG8D54vLwHfnb8uLySgCR9Yk2y7BiwobgH7hKKBYDBWp65/stigu5ggmpZ0zhhNcFis0D8TqLq3P76HTmcEHaf8CwsV5IbgjEMUoQExCoCBqZnx4QZcNSn61VI+vCSZbhkadjo0/glq6AGI7laPoGxiOZMSXQ1COEB6rTTr1T84DiDDlA1PO9qR0DZ1g2jAd+yRlii0/1xsyWKHnDt2djBBtXkfrgNQV9F72XImA46N1MStBE8EDObek27BtvVX9hCQpWPPk1Qxhp6/9LZFP9QVEmfZB4kUSIaDMnE1/HUWc3Bl0gvKox2gUqcFV3EO2VT+SH4sAgSkJmfNkzfxhAhkdC/8azSQISVe2v1gHc4EY5yXWlKk0F7xuNvAQns8rAanYluaOxEw5Vr9eyW64ZB2iuh3ukcQ53wWQ2M7pEcCnydrwqK9fN6XoD/igRWJ0KVORU2JSB/h2ZlJ3WC0AJi3nayLb3D2qrh/6Xy9UXN/5WaCirRQfXcSGVlsVIrH7r/vcLuQE4uSNwGIsmfDdkB0pf0V3jBivQ/9PXIO9JhjjIAzkaMc93+GpxrddhrZYlFXlrYN2/hSocfRaybQRGNWe678H92Z/cJTq6KAVI4N0CmMxdGAWQvSbvedGGRt3fKUCDpFIvCi7WT/MreqprCCrPe1OP/HFLkZZ2nrIk0U8WadRME6dn1saqV2dWxw3wiUlqHnUq7+roQIp/MJfv2KVzc7GIMR6ccKSsZiR+o0N2St/le9JbQyWId26+zVTegBaWPXZOlOSWh+Vmp43Fhtm95L0Rg/FFebm3b9HhAqSomzgAdLopCwYPLp0q36vuPI8zQlDVgtxlP2ghixzmxkx6ViwdfeN5P8U8qk7XGQUvqqDv9Y9zilLXeH7xUOJia5AW4sQqxcB+i8BLGPuMwYv/3tom+Ju9ipSIBoKjRITNyp7iFtjstOn8moriy90ERNJkLkh+Os03bJ+OsO1OkOrDBFuNr8P5KtEwEoga9adQjGls8fzVEKmz0f1/OrUdJWi5YJ4WuHZDyaih3BSPpLRkpTfHgxhe3HQxjhnlhyuhG4QTcyluqWQBaofjqdVm4uTIZHueRgTrGMot8QCIWtkTfMZtWFAqJ049TBcTJlZRkMWY3d6zBjCi512A2nVs4MBUbp/Qhcs8pNrW52anwRKVkR4RN8q5fpaAxp6jdqe8MffV9czy0PPvDsJIr78pD9c8DXOdRSmH8ywsNfxFTSuZe8YYLYtOye6M4Ppg7xeSMwewuCSl/NwMFmrpGBiyYC5nq1RERZYC+Cy+3ot6ksVORkgUNDqr2FHSL5zl3qhSowiApKXCz7EGRB2uX4CFEOVyKltRdwZirzImCAWwdb+rl6Ftnp64w9axw9xZDXGMWPAqsjqAs1ZsZkO7fL9/vKMaEH+E2acLQxh8ThaKmBFDjvtE1rm5BlvqtCL0ZypXc1j57TuK2xpR2e3lNmSxzMJtO4CgIUbuz37nn1Y6meGg1qzpSd09xC6HAdvp1s8OpfclBstc5doPu/JKvSCHSAKb1IR84KesoHx6AkwnoAru7RVuNZRO3BA6m0GxcADRGUY6YGbXJFq5rjm4U5K6YAEtp27L3c2gMB0N0EB2eqA1AdB1ZdUSK39vkZMd0P3XAB1eMGJbm0nsGDRB/vliMIRHifFCk7FxY1n6F2RpWQEbp+pl89IusdS/hlo+UdZQnEBfMI0jGfrVQaYY+vwCZyPwcFceDxsIOY+kcDAsNk6N6p5csQ6dzmuKrKUOK447yc/sVXbbAZ0ZHAAirJcu+aosGyoDlquH9HoDEou1GdbL+2gH5abxMFH2OCp2O9G5AHaNcHLGNMhjytXvLz5ameHMCaW6OH9udN4oE2NGkhjSFjF1QM8BUeJe3jHP3suG8tO+0qhVFW9fKStfKECUsVkTN73kSfPm54VQ431T3D9oO0AVRKUaIJ0ccU5NDUlhSlB2Xluii9ScZduJhJFAgKLncmTb5nemt+of3C1AjqZDzF0gLViL2PKdzgjhP3Oc0d8Rkv55k8UWpMM7Ec3hVWS4b3jpBZSqqZE8K7QTlvIxWo7d0JYbm6L+RdFyGPmJJd+aF5pRtcAmSytetd9G4FFen+Nu+DYsoeX1fEE4qjyRBCgK59oCNeYFnJ/ywMYjgW27QNabjyxBpfRBuRSZ94Xw1tclw/qv809TqSNX3TQsAybWGbwt+6SI9psMC752cFq+rEK59AyftddISvUOCfarTKQLUtaKTOYKzAgeV3wrGet/Jfsy0WeURu2JJ5S8yPynfZkVJGJyq86PvD5RYbuuLsfaBt5XE1MZ3mFR4v/y44/rHuMVuAZ3VkSSdbzqr8+wTLHCSrQJ5pJ9J3DlA/LDfhdrXUwuRlhZPjLwAYefaolWbfmWtO7lGbUluaI4C+63J38OZu3wvNvFE+uGGcPlgYQsvs3XDW4oO1rqDv6IJ1JOu2U8PRFuGC73mIU8Akor25OAY1ZU1bgL5itFYXai/ykAH5gfzXuMhh7R2NeKIdo6O1HaemDOZrDFFBljnfdV/796pp9mNg8PKZ6E55b+dE/Od9YOmvHF3bAJrn0tKkYw3gliAbPvQmKbwX2wMj37LXesivRjdtcEq/DVimJlgNCFpuZ5sT05xIBA7N0GJiinSUnPnw4g8HAgorb0eyk1SvQa0HJz6M0sdAoCrw17zOMrSJ6u59j0hhcTeyvK7VmplkMAjUAQsE/YsmjAs91+LiTZ911ducJsCPZv9S065ic0Oyc8d7EE25mQzVJQVhLS+Fl8JETWFR9lYPCnsSpvuRO3/CYe00Q3O2y6vFsUXcQKV0QR5etYsaX5NC9oHGwHJ/a5udUPLxmqHXix+tyiryZTnrujlDqBECz7ajRhYmf2Ly46zYqWR3Y+GUt/d79sCkQIa+LHyyGCwpuL9SrbTc343fDwQJYHebKh0GgxGvil2S5p9hOKwYTBG3U/tDOW+xh+W4pPn/vR9G0iUvz6s4K9iDj6bwMGR0N3KOqv3C5Mzk08LQQbpP7cLf5Q2rs+a57v0/SiUwUi0myI34FXtVxvOEqeGAthWiz+MSW8cUJJ7bA9/6Z3js8YqqrrwLqz8z5/tLGx8J1+dBTXIFRyVgn1Vx65W/joRtLT36whXRp3f0EVraewH8VXN8QsNL/afy8yW9w5FoqZSUYv/7TyZ9lno4UvpOe1jF4TS2WADNadcalikd4n6teb+f5T6SKGmmmsJ1da57tOY23tATXmCBl5tUih3XPlaRxUqHXFDWbdf5b/Shkw2Cf1EMQxhVqywTlCDRQiECFEsZG32W8kPvjb1FItvYOI2ttuUQks6x/P0H2bL67JtluiWLJZ3ABQduYGBxr5g3V9spXUUti1vNeUX5OuFqG2m+E0zMM77NcXjGwdMKrk/TqTSUyzsjMb6r+oYqtskMhjvxT3oUsqpCQbpHHM/ddygOcLOy52eGKBrTav0E2+x4qc6a8h/5FfOuq3dNe6Z4gFePE7lP40/Adb2PH5kvX0aOPmY6kYiM4SV6t2uq/2gaG48grsXYHd9rvnMff5U/nemngEeqSHwQnA4LU2pT6WNH6UGIRtI2L0lpM5j7u740uKSMZM9RSxE7XN4rgm1IPssoH8H4XW82W5rrCQ+IKIx6+Xogn+EeRDVZR2o7Bqvbilquqzv4eKejG0pLt9WFBhxwF7hOueAB6/0BhRVBmujRdpMNNA9WKXbEeGRfYhLrZ7kCIOUQH/RRt47o3xq3V1igXxFteybv5SxX5fcMBMgk7EHiX6I58q5rEHplrXnxN5WzwdheA+xHFE8wLRor9IJ7XH9Rv9WyvWVM+6uC+HaA1+xMCtpt7UENt+oz1YxoruWTnBy3FsBjHVdjZGb7AHGt5A2E2MJTFe/5Od0Bj1aA4ZOdMvxi06hVfoHyHhWKz4Ig14qcYInxwEFCt15+fFaAqTfgVDfqzS1gRHj4E1qQTVEfQ/qluvdSE5TtGSOqY8BJuJ6yLyagva67/ZUl8LRG956PVM96zDlmE3mXa+rzU482FwM/x3HSXHfsnR4jcK/rVQrh85AJaqr6tk1duZD7IW1S0x2Fz16ADrGnyyreDB4W59B4XzzFpQr197PoELRCg2KYyq+W14tr3km2XJlyTJvxwovMVPgDdb+Gscqho0DgorOlAJ9Z4RFTNMrWfbXEJIFSzUJ22/K+NFX3SXhTGe2aF4i9IW8gDA4IQ7qw3WAQvz9fuwo9+8OKSzwuurF2/pzEUd3D61R/Gqeb039HwXokQI021rJ97VyerTug2n8orm/nO+FhHELil4/0Fk1GqlNi3mrqGnB/cA5zWGP7Vf8H6XjHKtlM7Glx50bqv9eQr/52wA5k6itYzfZ32Ht4TH3QVm7wJpMreN8KGLpBqZxkqpstoIOV9A7IJaX0/M/c4pW3n/mGjZpkR5RnWSvkKLHKEIsB4sKlQql00+FesgRv0d/jK4tD69rH7HGU3eRbs+qrRdf3qAI+yQSCJMtxUHmh9y1xvPXug0hzd6DDI6sfX1ZB2FlselRm/unZXQB2ORR27H/Ulxp17UsnWfvU3ugunMWjQ0PQrkkuUg0kOCMtbH0mH1q6mrT3bLh3F53KQeFimPX3Zt93UrTbVdDuRV54aTUf3g7+RW36ZTTLMiHax8tbYpvvtmu8P+H98urr2knbsqUE2b5ZeciveWf4DzztenaOx+3hGfrfK2MR3pFsxxyd29t6PEvwL4A+28DFvoDt4lCUGSLkFO2JP0hmOIpVhGTYecscBC4pUV1fAKw+URzfBSRDxHaTcBBiBcJCh27qcQGyvTUhqiikQm5cVscDOQCcoXlwqpImTS3NCIlEiWLCB7KnNhO+f0TyO3fqBv69JQDqUL+tIw3mOfyJmzZxAnVb5DHB9OQGXbuq/z+er5wnlENO1tZGTK0WK/p3Yfkd7nG3CbV1BpS9LjcXH1RAP+3BPowQwCdBkwzdNghfwf5s81gUyBlSmKUigNRDnRYB93DlW828SCp27RYPoAUq2SZLB4/EmBarQjs1F0ZiGLimLJRZPoxknzoRZSyS8T2R8Wgzxz6hPehqfZ4WEojJSxAPhLRwMZq3U8T1tv/IUyth/BGI5P5DGrGz/eUkfELdZd6njxKxXPt49fqrqqOyBdI+EGyiHG8c3LZ6dHIsircEamzoPVE+Uur4k/dcU89BSgmGsZRXDi/iCUo+eVoMtKEKrQEEltCClNTjKmc8kFi+e5hMm7b/fKj6l7Xxs9XjJAn1LJhmLqma7xBv2ufymSX+3ajA8Hf0yBSlsM30MPJAvLEwdZxPIu8gvkwP34OsBzRm8PAwHg4KssaN4OS2Yhk5yMOv/z+k3BM4BuamgMJ+gpoIz8y2YUXQzZRIzp5Sk5YNkFtyS9dh+tUVkcEw1OVYXTKAeTSn7Z+EpXPluqNbrksO24PKuhBu1DxASUjIclRihCVzYEeZMb9HvzhMlKBFB+UHXTYhzjY5dYAETNvz68hXvDay8xGGkxQy+//oOA9wPxMu/0dzD8deeTTCI1uipcloTjBhZsb3ioYjQS+cFGxF0U0FMCw1lYh99QrOAneGUHZt4ZEuJnTgoPdFkjSBEqawALbdBUXx8Zur+mr97t8gKRE1iX9l6hdaVqR9aXqfAH2BZjm1tNO3/7BeilQ5fHpxKQeWBsFAtK36Sv6zxSF754luqKH27TQbpzb/buW5b5M3myj2pZrbtNWlftfWlPymQn4Fko6AmKxVaWk79JXnnTRLLAz26fKZk+il5r/+wbb1iV6ffI+6fnmfEZm860Pn77c4zblYuyeLotQKaTk2UdmyJ77CYXDH3tsz8d+WBDzMbvPP3bm5U9cNP5xRNxP/aL6/0q11ctQ7g0Hwx7b8edkXuNLcx7gYv9lK0X9Rw0lsDkeWsGZbLEU+I/9BjacyomFEGInuYm8bn8gC3bvKN+RZ+rBKjQ3GyFj7iBkUXFnM9S9cxYIzbzC91clsFB/YVm62/IqXeJ1Zp7FA0w+WohJeyMXoSgdInPJjkwjX/XQo870mTVluXoluTNDGrDCKPB50DMxSbUgzL/4OZco74vJu5JoQbD/FU/iZTpQtz46d3m/C5znnO4/+tsv0Gn5VASpDc4PQrOkS5Yz7+KUykr6tHI0iSmyIIZIuU2RKNfz+WQvp4+aptrGPAewqWe4n/pXACkT7CKbec5iwlPsj/fZCUm+6LdaPbRoLy55bAYsu/KrdxQICykISU0DS1kyVuO3pjSkhMdEMgQWRBLbEII6fRBgShN77N3vA2YORtyYPUGIr2lP6E1Cb5UGuopjuy6Bd0JcLsZ/ZbL03N49axjKegg+KDi9z3NVJWHJH/SOuZeY2dA3rEa7+UWbSfoqcyw4YItvt6uIrB4RWCaPznnXPs/KNRdZH/pkSIWmlU6Jrl5OKRooWQFviwX2RTQgLU20HF0uLpkv2/PH4ISchuFYwkv9CO6X98tX7QOpYcNJgXJ/3mh0SSUB+Sri5mzMVde0I7r2AvsUXlqFR1rxgw36AuWhq/7JgWAr865hOHZLEWbtONh0rd66YHwXxcZVe+Hob78i41ANV+IFKmRHojZLQWj/aCZjhuYs0O56Bub10sah0x797tTSXXBp0GH5uX1sIakqp6VmT055aLf/Cneo3GRjUWVNeWTEXuB0DQgWzA5Z/yjSp0aoJt2aZVc9gSffa4pnRqqOJKcxIBFHxEwedmKC8ldEymwLqAnaXffBHoQu5cNsotGphsPAScRVv70HQCT4n1tPnqMG2QIJg1KevHTF6JIrSHZEA6nkfoi0FYa1+oE1gRd5DDNq/OBlpckc/yfuAXLyDVy0X97sGN8NGf67LeV/qiicuaYNj+OlR+rYjo9ZiTQpsbGNJ/sopE80xWsejIrqJamU0leGyEkuC69Jb5Y6/oKcPknwevuZR6IMcvZq6z3VPGmV+zpnsEsBq3Wnbon7weT3fpnjJ7ILUeSovuWLoN4LlpgYXxxz9q+Pldv0RV9QqetJ3QbfIjlFpdTrXQ4YxV3ixnwMzO67I1x7FClem8XK19EbbVitefKqL0udSbvLE2dT5ntGvV4ZfZog8xt9uoDbNPFRSLYu15NF+4I+KmdBte6c7OdCeHO87ArZAqsWHoX49o/PMAOol3bhQX3uUnloDvFZpZ3QnTraClBvzP3VGzd4WwYx8n0SSsj7uIjNtQR/aUdfVH+iWj0PzbVkJIKmuZP14Xf/mQy3+motd/jyQNAXNV/UfFHzRc0XNf8/qnlJm/lMEDE9iUWuI0aBXKEbtTR9N2OL5pNE+p3/xq/DjYZyf5Q2npI2u8UOChVucZ3CHKxcxh4iDgaVE5gUJocpYqrGa7X6d9BI+0BTtEIDRYNnJ8lnbUHkYdpYWJ90K7oqPagl7L30wiV6mkdMehQjDDu77+q9aEoGzxGjo2XaudM/hvJGhT6/a9SqmLfJwGEDuqo5jM57/6U3V13TRkF6tr42CzoalkdeqKU3wuaMv5wUfbMxojGPd+7PsMjj7ecz8g7O1QwRfxc3xaffvPJO9lGZ5WKJE7nD0VvH0sd6ucQpeb5mbLnhEa9dfLdsi62dVq3jCGdDt5Faa6Btb/CIVbfRh+/aPcovNbufNvVXxVlF5zH549POWL1XKejcG9WGIbgLa1+lfKCt/6jfuF4zvd7tTX6Z5Grp7/7/KrD+ulmC7ZNUHFOn3D4GcTL7wtrkvInQqnzeyWyao9bbmejwOAwkIQn6Jjo4TFteG2jNkJFKDkcNn6tDMpOQwkwH/lQNaBLsIFSkSjnbs6OzpFQQSl5XzlEEjb2BxEgFjP420hi/obBRaCQ6LtnIc61Hl13wpT2EX+TEwrFYkCk02IQ62MUbTbUdqWUeFJwVRIEQBUnTWxEeLEeWsOd/h+2oCxOuSF8YRVKJ7JDBAXiv9ftNqjL9XQIWLO0a7qpXvmjVyd5S0f9ydKJkqD5rKKavdKx8pOsanvHQ8/Xv+kLEDBgeOskbR++ggwOga4BYScOVxDR/TCGuwQ9pXk734mMn6HeRdfc6py6u6MTFBt5L+h3Hdm71vVYNM4XEwP4NWLK3ok8K5pXJtMecyg9ZtVnvqotpK7knLLSd7gE1KhhyZc3IGiW0yUdMgPcSo+Vro9SUIP72DIAGC+BqBnCGYJvNW28V8c6alyMZd2OCm+KjZ9RjlYmWByCT8rOqRQeYFqlmBIsKN2v0wc6Y2p7OsAq3dxm4SG+zjcvXz/V7zLFglJ8w/dCgo8uFWEUn/zj4d5ooxsT7h8r3aoNTBdIqpFQsIx+bs3/BwtwweUHbrXZymQNp6EmDmeKNcyRE2d/a3uteCJN27tBbD2tIvXPPwPjWW/vbc9tvRF6nCcwTxFNNoBimMAmLGKyjPK46NBPm4KEd7dRZ0QnWN622Z2Vc6Fs6Mtb2u/7TPGVar+ljTqHSmqDgW4fnba6H0/HYgCVfSZJtRqxj5OikqgTtNidyfuDOfHHl1DQ+rlnYCkB0GQwhCcVuAQ4zlNzgSU5Dkg+xhPmnZWRU1tD9VFzbgDO27YQXlYW+gY0TJkZlq3yM5PDDpMmVFFtoKDrcy2U8gpbFK3HOjm36CwU6dFOTSFlV5xszIJnpEWicuAZdai7c/TGjzstOd0LQyAxZkhi3+ucs2n5pm0wS0Xg99BQnLIzXHO8D7yW9McLWIdoZgvGWmr5bXY25I7F9r2aII9fXZDJTedAOov5tTQBVD93fBV1LGljzojvlEGvwTT5j0Hj04jDmRj3TKNmZWRmXsfoU/UDJQZgESbcOQiisAQobN2tmu+ax4ejeTfHLRqz0nfi7Srswqfw/2juU0TZwF84h8mO7D8X0rjHwlo8gSdnZWKC84pddCXpC3myVDn2BB8dnvLTRi5G3ZF4waBuuteJHmZobGUR5ce1VX0Vy0rtktfsha0aTUTEpd3BsFhrkClylgGTIogXKyBgzjfsDWSVkegjDLqPwntM76LKtcaMZjgFojyFnA0Z+WSG6xqLMb04Hx867PCR7fFUjMKRh2pEEkd+BDR1gDUUqGZP1HAzBVlQZIZVzWgBtsQ/GSvsftrnJvhpzb4pXRpwYu7gL6y3y46OCUc6gyDyVlD8Mvbtt8MEnQe5U+zytyRxbfTKHTh132ST2rGJnsaAPWRBJkDdQZtIbqGq1Z5d/fd8/t6MWIb7ZEXZELN+WZ7AhoqEAvy5XglX1JTAZaRb6DN8Dte7g9dXhhL7qgu0uEL0Y1p7vYQ0MDPsQH47jyThOzEgzEw9+EDh4nNIWbdrm+tbw6tHjcPKf0fsKvxvN34MtAO+kWdLKToiakwvoXXfKCkoLut6w9lSQNja2TICNJzrtYAwvZiRLfFR+sWExEUgcrCH3WF6FxSXDeCwLeUUVzY4ufl6AF1fZ7agwSJXI1RFofpO+c1/s9Mh2+jg/stFz3fPEZhefswR0INLaVTaBV5jAmL/2WoPlgrbdxz4mp3Qw9Nv5nik9aYQ8/d4yhIvRWTB2H7B3Yi1DROwob7G1VQEJpLn9tWG50T65vD88tz2nM+aij8r9+HCxLKBCiN9zilNbQGdhY3EX7HCWKQ4oYC/1hwm4N6aFE5NyDN7eCXmgTkDWGAG5xgeGlGXmaQK9LCxwdFmMLb2z70H2sbcVqrDDEpgPv9L+E834Dn2pQWY2pq10THc+XdTZUh2A51CYBwMDDtlQWNXW+KB7x7RLppyHJjpwhkGmQZkRqshcFD/SRYSnargCQWDTHTt0l0z/GY4pYOBY1QKilCe8eB2fNpTmL6bI04Lzeec2lp1NkOymh+MzGVlJyjqoGDrtZWDmwH/AKMQpuoMuyDn3fEhwSsMAGpVkwS/iwLxJJBjTaaL1zgmy8z9tWT33hBZ3TnW3iyUFCquJwWqs9kTBtuStgSxC9WEqPKC0zY2UUi3w995c7M598Nj+XSqYy0ha4A23WjJanNL+MoeXAk/Dgjl72CFZIcDzrEAB0scN+hKHZg3hgoH38elkcvVp2cHyZGy0ohtqjOfDa4xc0sesNZ0doR5QUOxVFBxzrPPKH7kRcZTJWKeSlqyf1yiUuMDCDkNUj1TUHZgXcOqfxqOVuiUTI9gNEi77yUPMX/ZTbBUeazHjFhefqM7BwrdhHH50xCyC/AHvmeK0YeraeU/UeInr4VsWPTgtr8iFUAzawIxhfCAss+wGPBkSVD8ahjutAX5MD3dqb2DrOGagdgwoOBfMuF5QSRaQ1cMFcyjarFE+Rnko2s5B9pV3jB0dckAt2A8jofyCCDVoJh7pGxjADOKABm0k0spAoxp2IYIs+6wFAL+657TaIzBHTVVPwwnz3pM9uHEUW+DQNjAITeCVhzi+y8Izyi6xcdtPqAVHTMBt3kH6AVXdJqyCmgj6Q1aBcHg7rHz3sAGeEqE6N+Ujlo/km1BBd3gtjOqU67YhoDPOmlZFWSo3DI/pe+oFMOt6xiCtVpyvyUpDxhrgDcHAKcRFxh04FqG6i2FxUs5hCLS6jJaMA7NDpWmxYgg7adSgGt+lahPC4xjSvpyCrsbqpaF4Te48UAz5SgPh7eg+z4SpTTM1VMasqjFgqFzftjBlMgywjSaqJxlAOnF1cSM1u2p8kj05P+QfFOW1dxr3+Rdoz2MpM/JPPJB30bqqeU2VfWFyX2lQTJuoMBV3WIXYjOf/fSYuvQ+rkpC/ryf3FuQL2m7NdLXV6Fihs4sZQ3CxTkCPpvqrB1dR92AA909iaI6/iEV1/TrUCOY3UHRMtPiA61aDhfJ3s+svoafuX7m6ZAVxYqF/tfwvSDRHuAGg6DZQ9tgo/xKS4iRidMui1SeNMzETCaRM/ohLEJZQZzxxcFvyjzMp0klabaxojETZEFI1DS9jvyqjK51Wz+mrKBwLZPkSx5kZB1CGtzyAJzKrzJMET3+F0qB1ykO/4bJSLJLwjIgg0CE2NiIY3xPUShvzb60uqMksBQrKTxtqz2XuKHtymMeqi4h9ZQILJkEUu47zgwKo4dGGM13xXo6t3sj2gqEi34GxThyY1CoI5dLH3IcO+6AM9gFJXc876WFk/nR3JEuB7HUkEY4OhepHHftoOI7dPYaa7GCjpgUcxLfrXsmnOsHEGPOCFvqOQL9HEKehgMDsfJOJzWbJxZYBgjaIZtjLnglPq4mWGphlGwecO+PYlFHOuKSz+92wVAJ8lp9WUDWtO27c9sKiuygcL3D2oTil/yWoT7PmoLUP41ppAUUjNQKlkngams2qNieiQtTVlpmtD9IHjzb2om0wM/Pmswp1UUD/6o8qr67IKf79lA8fz7nhjucD+9AsPl0ig3XxMLz29R85E2M0zRaxFFdRb2Tk76+NUcymm8xeIUcLkVCpSKUgJa4Z2YAaD90Ndt2QicnvWyWB948mHydsD5aRIm+PHyTNOPGVF3z5vpVHoajO8ZszTj0YI85oyYeFT3UGhZ/Bo5/Y2NcJH4qTji0DA+McXDir7ZM7myqt8Rj9Zh9+8UQN2ZMc6V0+zsKyAp/Ri6VTlYrVsFyJYiOvfcvMEgU8QqMgQum8fE7kknWSNj7bMCqBUatadUAgOpF9FTGrv/kG1obe7uTxEc0o+WguxiZDMgTERrcJV2ZP7g9+1r/Zcag1ME9cWWwJY5E2wry0jsBfd74hzLjo+5mCaOQFT5DvKXAKoL7NN08Btj8qrnHkGLXryp89YK0HbxGVhje+SkVfRXx4A0roddkfLTJ0vICCAFy8ECWyUU47svuU00KRUiiEwWN9gp++1z62HN9nTE8nK80e5gsZEJSrDJw7G0GYb4V75+Tb2Fju1TBagOZB1zrbiDANh4a/ftvIItCpio+6OnoMgOBTo1SSnSjl8Z9fg0GA6UlwFEWZrcq2oVUrhzocAGx2OMW28ser6esyzQpvtJM/rFjeqZ5x1t+jPJcucwtdY7SpG8h8Jm3qFq81IzvPHiGtWniqUjjK2HSSnw2reB6M8pc8TP2rYGnIlQvEjJZspGCakhbSZaGO9JmFJuDzC03y16Z77rSnUi+yLCHTQz8FrQlk2cofezlidT67gI0PyMMcoEUZB1+NF0hNJ4/Pt/SzhrjyWP7KNG1FEKKsAXcDx64C+MaP6z+2mwHOPfMx6oMKy1sj2gacydLsBgNjmkDghsjJVaFvpo+aESfzLxIz6JpFvlDhtlaF0Sn04j+IKIRtllxtveNv9C8WTFKUj0sjObJ5ZjHGO6ym3Ew8Wgsi5oZ2d5IcPrf8ytjiW/u3c5SZhy16fBKnTCkEBUkpfWNmhknLWkBA3B0n/txLiUThz6rbW25Z+6tnvBdWNsZnd7najT8Bodvm7ynWfB1Wc++gdfJFZWtop5mlvAU1LcsV+V9UuKleBYztVc4uSFqhHkqDgfMZE63HDc4mDhiTn+zkTIsbKHFCdQJoLffpSihZ8Q7VsJlhw9JCxfmqJdqjcr0sFUbERrzMBcQau6pdrOJZgs6PH/lFf8NxrZPZ6a9FP6TyqkXgGM0dkCzeSxbqVVkDxm66uNtXK7EYat+V4LnT9YUn176uSCN1aOp8FWnqD7BQ2RKFEHWgjvSUBgLNTOZp+WxV2TwduDt2+gG6Kh3eEjZ3G7W4WfNmqEtZmrtJWlZ6n31d1Lt3S63+8KopL9K00mqleutk3vl4MuINRfV9u+YtVauKfblhDT4g1TiBtHqh5vS1hW+uyXYt0RsdQimSF77Y8+HlVoLQHCRSoVKmsHWmnzW8sNecfHuNJ/I1A9TAVumkjSUVdJ3u79Xsdjrgur/c/uSV/wVQSwMEFAACAAgAh6pcU1pZ8z9NAAAAagAAABsAAAB1bml2ZXJzYWwvdW5pdmVyc2FsLnBuZy54bWyzsa/IzVEoSy0qzszPs1Uy1DNQsrfj5bIpKEoty0wtV6gAigEFIUBJodJWycQIwS3PTCnJsFUyNzFFiGWkZqZnlNgqmZpawgX1gUYCAFBLAQIAABQAAgAIAA6GPlPDxJh2RwMAAOEJAAAUAAAAAAAAAAEAAAAAAAAAAAB1bml2ZXJzYWwvcGxheWVyLnhtbFBLAQIAABQAAgAIAEitXFM5O698aQYAALUYAAAdAAAAAAAAAAEAAAAAAHkDAAB1bml2ZXJzYWwvY29tbW9uX21lc3NhZ2VzLmxuZ1BLAQIAABQAAgAIAEitXFMVHmAbowAAAH8BAAAuAAAAAAAAAAEAAAAAAB0KAAB1bml2ZXJzYWwvcGxheWJhY2tfYW5kX25hdmlnYXRpb25fc2V0dGluZ3MueG1sUEsBAgAAFAACAAgASK1cU8Imp4MvBQAAtxwAACcAAAAAAAAAAQAAAAAADAsAAHVuaXZlcnNhbC9mbGFzaF9wdWJsaXNoaW5nX3NldHRpbmdzLnhtbFBLAQIAABQAAgAIAEitXFNodvsemQMAADsMAAAhAAAAAAAAAAEAAAAAAIAQAAB1bml2ZXJzYWwvZmxhc2hfc2tpbl9zZXR0aW5ncy54bWxQSwECAAAUAAIACABIrVxTTkZBLSsFAABBHAAAJgAAAAAAAAABAAAAAABYFAAAdW5pdmVyc2FsL2h0bWxfcHVibGlzaGluZ19zZXR0aW5ncy54bWxQSwECAAAUAAIACABIrVxTlEKeX9cBAACKBgAAHwAAAAAAAAABAAAAAADHGQAAdW5pdmVyc2FsL2h0bWxfc2tpbl9zZXR0aW5ncy5qc1BLAQIAABQAAgAIAEitXFOUE7MiaQAAAG4AAAAcAAAAAAAAAAEAAAAAANsbAAB1bml2ZXJzYWwvbG9jYWxfc2V0dGluZ3MueG1sUEsBAgAAFAACAAgAh6pcUxe3+OWrLAAAJUwAABcAAAAAAAAAAAAAAAAAfhwAAHVuaXZlcnNhbC91bml2ZXJzYWwucG5nUEsBAgAAFAACAAgAh6pcU1pZ8z9NAAAAagAAABsAAAAAAAAAAQAAAAAAXkkAAHVuaXZlcnNhbC91bml2ZXJzYWwucG5nLnhtbFBLBQYAAAAACgAKAAYDAADkSQAAAAA="/>
  <p:tag name="ISPRING_PRESENTATION_INFO_2" val="&lt;?xml version=&quot;1.0&quot; encoding=&quot;UTF-8&quot; standalone=&quot;no&quot; ?&gt;&#10;&lt;presentation2&gt;&#10;&#10;  &lt;slides&gt;&#10;    &lt;slide id=&quot;{A0B3960A-4DFB-48AC-A109-9266F4C45E58}&quot; pptId=&quot;384&quot;/&gt;&#10;    &lt;slide id=&quot;{2ED770CE-BAED-4462-87E5-25E97784E15C}&quot; pptId=&quot;433&quot;/&gt;&#10;    &lt;slide id=&quot;{43F5D982-9C73-46B2-8A90-0E4BA7B8DFA5}&quot; pptId=&quot;434&quot;/&gt;&#10;    &lt;slide id=&quot;{FCDA61A6-F4DA-44F9-A880-F576D029143D}&quot; pptId=&quot;442&quot;/&gt;&#10;    &lt;slide id=&quot;{E0E15DD7-6DF2-4AF1-90F4-0B69016EB44A}&quot; pptId=&quot;474&quot;/&gt;&#10;    &lt;slide id=&quot;{7326C9A3-9A79-48A6-B010-A3C00A709F7F}&quot; pptId=&quot;559&quot;/&gt;&#10;    &lt;slide id=&quot;{07BF447A-9D77-41C8-9E54-A226D06649BC}&quot; pptId=&quot;283&quot;/&gt;&#10;    &lt;slide id=&quot;{44D14636-9784-4CF7-B2AE-B6078319EB73}&quot; pptId=&quot;270&quot;/&gt;&#10;    &lt;slide id=&quot;{722AC129-1730-4682-B354-D1A8CD297EE5}&quot; pptId=&quot;552&quot;/&gt;&#10;    &lt;slide id=&quot;{01F9ECE1-2355-4546-A81B-BC55EFCEE67D}&quot; pptId=&quot;271&quot;/&gt;&#10;    &lt;slide id=&quot;{C602E460-E313-427F-BC00-A1C4D0C560CB}&quot; pptId=&quot;272&quot;/&gt;&#10;    &lt;slide id=&quot;{9F603941-7E51-477F-9086-96331007C100}&quot; pptId=&quot;273&quot;/&gt;&#10;    &lt;slide id=&quot;{52B7F30C-EEA9-4691-8D94-F540CA95E10C}&quot; pptId=&quot;560&quot;/&gt;&#10;    &lt;slide id=&quot;{EC67C78E-3789-4485-B1DC-FCD434799E99}&quot; pptId=&quot;261&quot;/&gt;&#10;    &lt;slide id=&quot;{341C92B4-6BB4-4AEE-BCC7-F091B0D3B6D6}&quot; pptId=&quot;274&quot;/&gt;&#10;    &lt;slide id=&quot;{A937B35C-EFD7-4C02-A0E0-374E8A37280C}&quot; pptId=&quot;287&quot;/&gt;&#10;    &lt;slide id=&quot;{73B96F5E-DD57-464C-BCE6-2A43624D9BB6}&quot; pptId=&quot;288&quot;/&gt;&#10;    &lt;slide id=&quot;{A130FE6D-0F47-4DD9-A2D4-F8CD6C08DB24}&quot; pptId=&quot;289&quot;/&gt;&#10;    &lt;slide id=&quot;{1EC1D810-9216-4575-8420-1FB8301445DB}&quot; pptId=&quot;275&quot;/&gt;&#10;    &lt;slide id=&quot;{6825364C-93AE-4433-AA1C-26E7043A9FEA}&quot; pptId=&quot;291&quot;/&gt;&#10;    &lt;slide id=&quot;{691553AE-2636-4D98-82F9-B76803AFE531}&quot; pptId=&quot;286&quot;/&gt;&#10;    &lt;slide id=&quot;{5B656F66-86BE-40A3-8DF5-7EAC28A24A59}&quot; pptId=&quot;292&quot;/&gt;&#10;    &lt;slide id=&quot;{F9C40199-B583-4D76-A8E0-337B2A258BBE}&quot; pptId=&quot;293&quot;/&gt;&#10;    &lt;slide id=&quot;{32A08609-97CC-4555-8FFD-600CCF2D6E73}&quot; pptId=&quot;256&quot;/&gt;&#10;    &lt;slide id=&quot;{B6A5B270-F2AF-4D96-BF7E-55E5887BF005}&quot; pptId=&quot;557&quot;/&gt;&#10;    &lt;slide id=&quot;{15FFAC03-9F58-41A9-90B4-AB39F3FDEA7F}&quot; pptId=&quot;555&quot;/&gt;&#10;    &lt;slide id=&quot;{EDE09566-8E64-4264-998D-BD66669BCFB1}&quot; pptId=&quot;554&quot;/&gt;&#10;    &lt;slide id=&quot;{E5E8F065-CED4-475E-8D51-1868D2DF066F}&quot; pptId=&quot;556&quot;/&gt;&#10;    &lt;slide id=&quot;{A869CDDF-6481-4313-9A2C-9760275B7C49}&quot; pptId=&quot;276&quot;/&gt;&#10;    &lt;slide id=&quot;{C9355D9F-3F36-4A2D-88D9-97D7DA6F2298}&quot; pptId=&quot;561&quot;/&gt;&#10;  &lt;/slides&gt;&#10;&#10;  &lt;narration&gt;&#10;    &lt;audioTracks&gt;&#10;      &lt;audioTrack muted=&quot;false&quot; name=&quot;NHẠC KHÔNG LỜI MỞ ĐẦU&quot; resource=&quot;f4f1c5cb&quot; slideId=&quot;{A0B3960A-4DFB-48AC-A109-9266F4C45E58}&quot; startTime=&quot;0&quot; stepIndex=&quot;0&quot; volume=&quot;1&quot;&gt;&#10;        &lt;audio channels=&quot;2&quot; format=&quot;fltp&quot; sampleRate=&quot;44100&quot;/&gt;&#10;      &lt;/audioTrack&gt;&#10;      &lt;audioTrack muted=&quot;false&quot; name=&quot;NHẠC DẠO KẾT&quot; resource=&quot;865c4d3b&quot; slideId=&quot;{C9355D9F-3F36-4A2D-88D9-97D7DA6F2298}&quot; startTime=&quot;0&quot; stepIndex=&quot;0&quot; volume=&quot;1&quot;&gt;&#10;        &lt;audio channels=&quot;2&quot; format=&quot;fltp&quot; sampleRate=&quot;44100&quot;/&gt;&#10;      &lt;/audioTrack&gt;&#10;      &lt;audioTrack muted=&quot;false&quot; name=&quot;5&quot; resource=&quot;ceda90d8&quot; slideId=&quot;{E0E15DD7-6DF2-4AF1-90F4-0B69016EB44A}&quot; startTime=&quot;0&quot; stepIndex=&quot;0&quot; volume=&quot;1&quot;&gt;&#10;        &lt;audio channels=&quot;2&quot; format=&quot;fltp&quot; sampleRate=&quot;48000&quot;/&gt;&#10;      &lt;/audioTrack&gt;&#10;      &lt;audioTrack muted=&quot;false&quot; name=&quot;10&quot; resource=&quot;14f40485&quot; slideId=&quot;{722AC129-1730-4682-B354-D1A8CD297EE5}&quot; startTime=&quot;0&quot; stepIndex=&quot;0&quot; volume=&quot;1&quot;&gt;&#10;        &lt;audio channels=&quot;2&quot; format=&quot;fltp&quot; sampleRate=&quot;48000&quot;/&gt;&#10;      &lt;/audioTrack&gt;&#10;      &lt;audioTrack muted=&quot;false&quot; name=&quot;11.1&quot; resource=&quot;2fe6146d&quot; slideId=&quot;{01F9ECE1-2355-4546-A81B-BC55EFCEE67D}&quot; startTime=&quot;0&quot; stepIndex=&quot;0&quot; volume=&quot;1&quot;&gt;&#10;        &lt;audio channels=&quot;2&quot; format=&quot;fltp&quot; sampleRate=&quot;48000&quot;/&gt;&#10;      &lt;/audioTrack&gt;&#10;      &lt;audioTrack muted=&quot;false&quot; name=&quot;15&quot; resource=&quot;592539ad&quot; slideId=&quot;{52B7F30C-EEA9-4691-8D94-F540CA95E10C}&quot; startTime=&quot;0&quot; stepIndex=&quot;0&quot; volume=&quot;1&quot;&gt;&#10;        &lt;audio channels=&quot;2&quot; format=&quot;fltp&quot; sampleRate=&quot;48000&quot;/&gt;&#10;      &lt;/audioTrack&gt;&#10;      &lt;audioTrack muted=&quot;false&quot; name=&quot;18&quot; resource=&quot;9fc322eb&quot; slideId=&quot;&quot; startTime=&quot;74800&quot; volume=&quot;1&quot;&gt;&#10;        &lt;audio channels=&quot;2&quot; format=&quot;fltp&quot; sampleRate=&quot;48000&quot;/&gt;&#10;      &lt;/audioTrack&gt;&#10;      &lt;audioTrack muted=&quot;false&quot; name=&quot;30&quot; resource=&quot;ccab70f9&quot; slideId=&quot;{A869CDDF-6481-4313-9A2C-9760275B7C49}&quot; startTime=&quot;0&quot; stepIndex=&quot;0&quot; volume=&quot;1&quot;&gt;&#10;        &lt;audio channels=&quot;2&quot; format=&quot;fltp&quot; sampleRate=&quot;48000&quot;/&gt;&#10;      &lt;/audioTrack&gt;&#10;      &lt;audioTrack muted=&quot;false&quot; name=&quot;4.2&quot; resource=&quot;6d623f5a&quot; slideId=&quot;{FCDA61A6-F4DA-44F9-A880-F576D029143D}&quot; startTime=&quot;0&quot; stepIndex=&quot;0&quot; volume=&quot;1&quot;&gt;&#10;        &lt;audio channels=&quot;2&quot; format=&quot;fltp&quot; sampleRate=&quot;48000&quot;/&gt;&#10;      &lt;/audioTrack&gt;&#10;      &lt;audioTrack muted=&quot;false&quot; name=&quot;8.2&quot; resource=&quot;3010b369&quot; slideId=&quot;{44D14636-9784-4CF7-B2AE-B6078319EB73}&quot; startTime=&quot;3867&quot; stepIndex=&quot;4&quot; volume=&quot;1&quot;&gt;&#10;        &lt;audio channels=&quot;2&quot; format=&quot;fltp&quot; sampleRate=&quot;48000&quot;/&gt;&#10;      &lt;/audioTrack&gt;&#10;      &lt;audioTrack muted=&quot;false&quot; name=&quot;8.1&quot; resource=&quot;dbe7329e&quot; slideId=&quot;{44D14636-9784-4CF7-B2AE-B6078319EB73}&quot; startTime=&quot;4705&quot; stepIndex=&quot;2&quot; volume=&quot;1&quot;&gt;&#10;        &lt;audio channels=&quot;2&quot; format=&quot;fltp&quot; sampleRate=&quot;48000&quot;/&gt;&#10;      &lt;/audioTrack&gt;&#10;      &lt;audioTrack muted=&quot;false&quot; name=&quot;8&quot; resource=&quot;e1dc0157&quot; slideId=&quot;{44D14636-9784-4CF7-B2AE-B6078319EB73}&quot; startTime=&quot;0&quot; stepIndex=&quot;0&quot; volume=&quot;1&quot;&gt;&#10;        &lt;audio channels=&quot;2&quot; format=&quot;fltp&quot; sampleRate=&quot;48000&quot;/&gt;&#10;      &lt;/audioTrack&gt;&#10;      &lt;audioTrack muted=&quot;false&quot; name=&quot;12&quot; resource=&quot;03342d94&quot; slideId=&quot;{C602E460-E313-427F-BC00-A1C4D0C560CB}&quot; startTime=&quot;0&quot; stepIndex=&quot;0&quot; volume=&quot;1&quot;&gt;&#10;        &lt;audio channels=&quot;2&quot; format=&quot;fltp&quot; sampleRate=&quot;48000&quot;/&gt;&#10;      &lt;/audioTrack&gt;&#10;      &lt;audioTrack muted=&quot;false&quot; name=&quot;13&quot; resource=&quot;5da215b0&quot; slideId=&quot;{9F603941-7E51-477F-9086-96331007C100}&quot; startTime=&quot;0&quot; stepIndex=&quot;0&quot; volume=&quot;1&quot;&gt;&#10;        &lt;audio channels=&quot;2&quot; format=&quot;fltp&quot; sampleRate=&quot;48000&quot;/&gt;&#10;      &lt;/audioTrack&gt;&#10;      &lt;audioTrack muted=&quot;false&quot; name=&quot;20&quot; resource=&quot;9192bc4c&quot; slideId=&quot;{1EC1D810-9216-4575-8420-1FB8301445DB}&quot; startTime=&quot;0&quot; stepIndex=&quot;0&quot; volume=&quot;1&quot;&gt;&#10;        &lt;audio channels=&quot;2&quot; format=&quot;fltp&quot; sampleRate=&quot;48000&quot;/&gt;&#10;      &lt;/audioTrack&gt;&#10;      &lt;audioTrack muted=&quot;false&quot; name=&quot;22&quot; resource=&quot;ce7a4ce9&quot; slideId=&quot;{691553AE-2636-4D98-82F9-B76803AFE531}&quot; startTime=&quot;0&quot; stepIndex=&quot;0&quot; volume=&quot;1&quot;&gt;&#10;        &lt;audio channels=&quot;2&quot; format=&quot;fltp&quot; sampleRate=&quot;48000&quot;/&gt;&#10;      &lt;/audioTrack&gt;&#10;      &lt;audioTrack muted=&quot;false&quot; name=&quot;24.1&quot; resource=&quot;1ba7763c&quot; slideId=&quot;{32A08609-97CC-4555-8FFD-600CCF2D6E73}&quot; startTime=&quot;0&quot; stepIndex=&quot;0&quot; volume=&quot;1&quot;&gt;&#10;        &lt;audio channels=&quot;2&quot; format=&quot;fltp&quot; sampleRate=&quot;48000&quot;/&gt;&#10;      &lt;/audioTrack&gt;&#10;      &lt;audioTrack muted=&quot;false&quot; name=&quot;26&quot; resource=&quot;4b0e84fb&quot; slideId=&quot;{B6A5B270-F2AF-4D96-BF7E-55E5887BF005}&quot; startTime=&quot;0&quot; stepIndex=&quot;0&quot; volume=&quot;1&quot;&gt;&#10;        &lt;audio channels=&quot;2&quot; format=&quot;fltp&quot; sampleRate=&quot;48000&quot;/&gt;&#10;      &lt;/audioTrack&gt;&#10;      &lt;audioTrack muted=&quot;false&quot; name=&quot;27&quot; resource=&quot;58a3fa6a&quot; slideId=&quot;{15FFAC03-9F58-41A9-90B4-AB39F3FDEA7F}&quot; startTime=&quot;0&quot; stepIndex=&quot;0&quot; volume=&quot;1&quot;&gt;&#10;        &lt;audio channels=&quot;2&quot; format=&quot;fltp&quot; sampleRate=&quot;48000&quot;/&gt;&#10;      &lt;/audioTrack&gt;&#10;      &lt;audioTrack muted=&quot;false&quot; name=&quot;28&quot; resource=&quot;361626e3&quot; slideId=&quot;{E5E8F065-CED4-475E-8D51-1868D2DF066F}&quot; startTime=&quot;0&quot; stepIndex=&quot;0&quot; volume=&quot;1&quot;&gt;&#10;        &lt;audio channels=&quot;2&quot; format=&quot;fltp&quot; sampleRate=&quot;48000&quot;/&gt;&#10;      &lt;/audioTrack&gt;&#10;      &lt;audioTrack muted=&quot;false&quot; name=&quot;27 (2)&quot; resource=&quot;789750ab&quot; slideId=&quot;{EDE09566-8E64-4264-998D-BD66669BCFB1}&quot; startTime=&quot;0&quot; stepIndex=&quot;0&quot; volume=&quot;1&quot;&gt;&#10;        &lt;audio channels=&quot;2&quot; format=&quot;fltp&quot; sampleRate=&quot;48000&quot;/&gt;&#10;      &lt;/audioTrack&gt;&#10;      &lt;audioTrack muted=&quot;false&quot; name=&quot;16&quot; resource=&quot;426e76b9&quot; slideId=&quot;{341C92B4-6BB4-4AEE-BCC7-F091B0D3B6D6}&quot; startTime=&quot;0&quot; stepIndex=&quot;0&quot; volume=&quot;1&quot;&gt;&#10;        &lt;audio channels=&quot;2&quot; format=&quot;fltp&quot; sampleRate=&quot;48000&quot;/&gt;&#10;      &lt;/audioTrack&gt;&#10;      &lt;audioTrack muted=&quot;false&quot; name=&quot;6&quot; resource=&quot;1abc8023&quot; slideId=&quot;{7326C9A3-9A79-48A6-B010-A3C00A709F7F}&quot; startTime=&quot;0&quot; stepIndex=&quot;0&quot; volume=&quot;1&quot;&gt;&#10;        &lt;audio channels=&quot;2&quot; format=&quot;fltp&quot; sampleRate=&quot;48000&quot;/&gt;&#10;      &lt;/audioTrack&gt;&#10;      &lt;audioTrack muted=&quot;false&quot; name=&quot;NHẠC SÔI ĐỘNG&quot; resource=&quot;aa88ade8&quot; slideId=&quot;{EC67C78E-3789-4485-B1DC-FCD434799E99}&quot; startTime=&quot;0&quot; stepIndex=&quot;0&quot; volume=&quot;1&quot;&gt;&#10;        &lt;audio channels=&quot;2&quot; format=&quot;fltp&quot; sampleRate=&quot;44100&quot;/&gt;&#10;      &lt;/audioTrack&gt;&#10;      &lt;audioTrack muted=&quot;false&quot; name=&quot;2C&quot; resource=&quot;bbc8832d&quot; slideId=&quot;{2ED770CE-BAED-4462-87E5-25E97784E15C}&quot; startTime=&quot;0&quot; stepIndex=&quot;0&quot; volume=&quot;1&quot;&gt;&#10;        &lt;audio channels=&quot;2&quot; format=&quot;fltp&quot; sampleRate=&quot;48000&quot;/&gt;&#10;      &lt;/audioTrack&gt;&#10;      &lt;audioTrack muted=&quot;false&quot; name=&quot;3C&quot; resource=&quot;cc61a957&quot; slideId=&quot;{43F5D982-9C73-46B2-8A90-0E4BA7B8DFA5}&quot; startTime=&quot;0&quot; stepIndex=&quot;0&quot; volume=&quot;1&quot;&gt;&#10;        &lt;audio channels=&quot;2&quot; format=&quot;fltp&quot; sampleRate=&quot;48000&quot;/&gt;&#10;      &lt;/audioTrack&gt;&#10;    &lt;/audioTracks&gt;&#10;    &lt;videoTracks/&gt;&#10;  &lt;/narration&gt;&#10;&#10;&lt;/presentation2&gt;&#10;"/>
  <p:tag name="ISPRING_ULTRA_SCORM_COURCE_TITLE" val="Bai29NgaygioGiophutchinh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Bai29NgaygioGiophutchin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FF324-4F4C-4505-B5AB-D81DF8FE249B}:283"/>
  <p:tag name="GENSWF_ADVANCE_TIME" val="5.000"/>
  <p:tag name="ISPRING_CUSTOM_TIMING_USED" val="1"/>
  <p:tag name="GENSWF_SLIDE_TITLE" val="Khám phá"/>
  <p:tag name="ISPRING_SLIDE_INDENT_LEVEL" val="0"/>
  <p:tag name="ISPRING_PLAYER_PLAYLIST_ID" val="844a692642d5f879290243049f02dece051d6934"/>
  <p:tag name="ISPRING_SLIDE_ID_2" val="{07BF447A-9D77-41C8-9E54-A226D06649BC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242783-EC87-49E8-B121-01AE4E7069A7}:256"/>
  <p:tag name="ISPRING_CUSTOM_TIMING_USED" val="1"/>
  <p:tag name="GENSWF_ADVANCE_TIME" val="31.608"/>
  <p:tag name="GENSWF_SLIDE_TITLE" val="Trò chơi &quot; Thu hoạch cà rốt&quot;"/>
  <p:tag name="ISPRING_SLIDE_INDENT_LEVEL" val="0"/>
  <p:tag name="ISPRING_SLIDE_ID_2" val="{32A08609-97CC-4555-8FFD-600CCF2D6E7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FF324-4F4C-4505-B5AB-D81DF8FE249B}:283"/>
  <p:tag name="GENSWF_ADVANCE_TIME" val="5.000"/>
  <p:tag name="ISPRING_CUSTOM_TIMING_USED" val="1"/>
  <p:tag name="GENSWF_SLIDE_TITLE" val="Khám phá"/>
  <p:tag name="ISPRING_SLIDE_INDENT_LEVEL" val="0"/>
  <p:tag name="ISPRING_PLAYER_PLAYLIST_ID" val="844a692642d5f879290243049f02dece051d6934"/>
  <p:tag name="ISPRING_SLIDE_ID_2" val="{07BF447A-9D77-41C8-9E54-A226D06649B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9D4E6E-B7B4-4176-B346-0A3F805585B3}:270"/>
  <p:tag name="ISPRING_CUSTOM_TIMING_USED" val="1"/>
  <p:tag name="GENSWF_ADVANCE_TIME" val="151.504"/>
  <p:tag name="TIMING" val="|3.834|25.397|22.644|4.33"/>
  <p:tag name="GENSWF_SLIDE_TITLE" val="Bài mới"/>
  <p:tag name="ISPRING_SLIDE_INDENT_LEVEL" val="0"/>
  <p:tag name="ISPRING_SLIDE_ID_2" val="{44D14636-9784-4CF7-B2AE-B6078319EB73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18018F-F4AD-4BC4-81CC-D23184BC1323}:552"/>
  <p:tag name="ISPRING_CUSTOM_TIMING_USED" val="1"/>
  <p:tag name="GENSWF_ADVANCE_TIME" val="117.553"/>
  <p:tag name="TIMING" val="|22.65|10.358|15.136|12.517|0.753|0.895"/>
  <p:tag name="GENSWF_SLIDE_TITLE" val="Bài mới"/>
  <p:tag name="ISPRING_SLIDE_INDENT_LEVEL" val="0"/>
  <p:tag name="ISPRING_SLIDE_ID_2" val="{722AC129-1730-4682-B354-D1A8CD297EE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0D2FBB-0CD5-49D9-B1B8-DC1B7D14A477}:271"/>
  <p:tag name="ISPRING_CUSTOM_TIMING_USED" val="1"/>
  <p:tag name="GENSWF_ADVANCE_TIME" val="34.057"/>
  <p:tag name="TIMING" val="|4.086|13.926"/>
  <p:tag name="GENSWF_SLIDE_TITLE" val="Bài mới"/>
  <p:tag name="ISPRING_SLIDE_INDENT_LEVEL" val="0"/>
  <p:tag name="ISPRING_SLIDE_ID_2" val="{01F9ECE1-2355-4546-A81B-BC55EFCEE67D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E74425-7571-4FA3-89FE-8045CE5A7D23}:272"/>
  <p:tag name="ISPRING_CUSTOM_TIMING_USED" val="1"/>
  <p:tag name="GENSWF_ADVANCE_TIME" val="53.984"/>
  <p:tag name="TIMING" val="|1.729|1.791|0.881|1.637|1.107|1.594|1.846|1.874|1.89|1.939|1.949|2.459|3.247|5.654"/>
  <p:tag name="GENSWF_SLIDE_TITLE" val="Bài mới"/>
  <p:tag name="ISPRING_SLIDE_INDENT_LEVEL" val="0"/>
  <p:tag name="ISPRING_SLIDE_ID_2" val="{C602E460-E313-427F-BC00-A1C4D0C560CB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506579-09AE-46E1-B4A9-5EDBA1E09EAC}:273"/>
  <p:tag name="ISPRING_CUSTOM_TIMING_USED" val="1"/>
  <p:tag name="GENSWF_ADVANCE_TIME" val="191.328"/>
  <p:tag name="TIMING" val="|2.472|54.913|0.883|0.919|0.803|1.39|1.482|1.483|51.055|0.982|2.884|0.673|6.673|22.561|0.852|3.49|0.752|0.822|0.897"/>
  <p:tag name="GENSWF_SLIDE_TITLE" val="Bài mới"/>
  <p:tag name="ISPRING_SLIDE_INDENT_LEVEL" val="0"/>
  <p:tag name="ISPRING_SLIDE_ID_2" val="{9F603941-7E51-477F-9086-96331007C100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1.496"/>
  <p:tag name="GENSWF_SLIDE_TITLE" val="Bài mới"/>
  <p:tag name="ISPRING_SLIDE_INDENT_LEVEL" val="0"/>
  <p:tag name="GENSWF_SLIDE_UID" val="{26086F3B-6BB6-4627-A198-747BA0DF134C}:560"/>
  <p:tag name="TIMING" val="|1.919|5.53|18.283"/>
  <p:tag name="ISPRING_SLIDE_ID_2" val="{52B7F30C-EEA9-4691-8D94-F540CA95E10C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3315</TotalTime>
  <Words>631</Words>
  <Application>Microsoft Office PowerPoint</Application>
  <PresentationFormat>Custom</PresentationFormat>
  <Paragraphs>143</Paragraphs>
  <Slides>20</Slides>
  <Notes>10</Notes>
  <HiddenSlides>0</HiddenSlides>
  <MMClips>10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Office Theme</vt:lpstr>
      <vt:lpstr>3_Office Theme</vt:lpstr>
      <vt:lpstr>1_Office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Bai29NgaygioGiophutchinh</dc:title>
  <dc:creator>Phạm Thanh Hằng (ADAS – GV)</dc:creator>
  <cp:lastModifiedBy>Admin</cp:lastModifiedBy>
  <cp:revision>263</cp:revision>
  <dcterms:created xsi:type="dcterms:W3CDTF">2021-06-02T01:34:28Z</dcterms:created>
  <dcterms:modified xsi:type="dcterms:W3CDTF">2022-12-07T10:53:58Z</dcterms:modified>
</cp:coreProperties>
</file>