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48" r:id="rId3"/>
    <p:sldId id="307" r:id="rId4"/>
    <p:sldId id="336" r:id="rId5"/>
    <p:sldId id="349" r:id="rId6"/>
    <p:sldId id="345" r:id="rId7"/>
    <p:sldId id="328" r:id="rId8"/>
    <p:sldId id="329" r:id="rId9"/>
    <p:sldId id="346" r:id="rId10"/>
    <p:sldId id="350" r:id="rId11"/>
    <p:sldId id="351" r:id="rId12"/>
    <p:sldId id="352" r:id="rId13"/>
    <p:sldId id="353" r:id="rId14"/>
  </p:sldIdLst>
  <p:sldSz cx="12192000" cy="6858000"/>
  <p:notesSz cx="6858000" cy="9144000"/>
  <p:custDataLst>
    <p:tags r:id="rId1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1388"/>
    <a:srgbClr val="FB1D12"/>
    <a:srgbClr val="4FAC53"/>
    <a:srgbClr val="FCDDCF"/>
    <a:srgbClr val="FDDD82"/>
    <a:srgbClr val="F7EE79"/>
    <a:srgbClr val="93DCFB"/>
    <a:srgbClr val="D95BAF"/>
    <a:srgbClr val="D9EAEE"/>
    <a:srgbClr val="FC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57" d="100"/>
          <a:sy n="57" d="100"/>
        </p:scale>
        <p:origin x="-78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473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1298711" y="2501919"/>
            <a:ext cx="9035459" cy="18541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72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ÔN TẬP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HÌNH HỌC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1B55B1C-6B98-4633-910F-F9793CAC2563}"/>
              </a:ext>
            </a:extLst>
          </p:cNvPr>
          <p:cNvSpPr/>
          <p:nvPr/>
        </p:nvSpPr>
        <p:spPr>
          <a:xfrm>
            <a:off x="132265" y="104833"/>
            <a:ext cx="610924" cy="58733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549FA1-F82C-4A61-8F53-651266312436}"/>
              </a:ext>
            </a:extLst>
          </p:cNvPr>
          <p:cNvSpPr txBox="1"/>
          <p:nvPr/>
        </p:nvSpPr>
        <p:spPr>
          <a:xfrm>
            <a:off x="743189" y="41172"/>
            <a:ext cx="11341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b. </a:t>
            </a:r>
            <a:r>
              <a:rPr lang="en-US" sz="4000" dirty="0" err="1" smtClean="0"/>
              <a:t>Rô-bốt</a:t>
            </a:r>
            <a:r>
              <a:rPr lang="en-US" sz="4000" dirty="0" smtClean="0"/>
              <a:t> </a:t>
            </a:r>
            <a:r>
              <a:rPr lang="en-US" sz="4000" dirty="0" err="1" smtClean="0"/>
              <a:t>đã</a:t>
            </a:r>
            <a:r>
              <a:rPr lang="en-US" sz="4000" dirty="0" smtClean="0"/>
              <a:t> </a:t>
            </a:r>
            <a:r>
              <a:rPr lang="en-US" sz="4000" dirty="0" err="1" smtClean="0"/>
              <a:t>trồng</a:t>
            </a:r>
            <a:r>
              <a:rPr lang="en-US" sz="4000" dirty="0" smtClean="0"/>
              <a:t> 5 </a:t>
            </a:r>
            <a:r>
              <a:rPr lang="en-US" sz="4000" dirty="0" err="1" smtClean="0"/>
              <a:t>cây</a:t>
            </a:r>
            <a:r>
              <a:rPr lang="en-US" sz="4000" dirty="0" smtClean="0"/>
              <a:t> </a:t>
            </a:r>
            <a:r>
              <a:rPr lang="en-US" sz="4000" dirty="0" err="1" smtClean="0"/>
              <a:t>thành</a:t>
            </a:r>
            <a:r>
              <a:rPr lang="en-US" sz="4000" dirty="0" smtClean="0"/>
              <a:t> 2 </a:t>
            </a:r>
            <a:r>
              <a:rPr lang="en-US" sz="4000" dirty="0" err="1" smtClean="0"/>
              <a:t>hàng</a:t>
            </a:r>
            <a:r>
              <a:rPr lang="en-US" sz="4000" dirty="0" smtClean="0"/>
              <a:t>, </a:t>
            </a:r>
            <a:r>
              <a:rPr lang="en-US" sz="4000" dirty="0" err="1" smtClean="0"/>
              <a:t>sao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mỗi</a:t>
            </a:r>
            <a:r>
              <a:rPr lang="en-US" sz="4000" dirty="0" smtClean="0"/>
              <a:t> </a:t>
            </a:r>
            <a:r>
              <a:rPr lang="en-US" sz="4000" dirty="0" err="1" smtClean="0"/>
              <a:t>hàng</a:t>
            </a:r>
            <a:r>
              <a:rPr lang="en-US" sz="4000" dirty="0" smtClean="0"/>
              <a:t> </a:t>
            </a:r>
            <a:r>
              <a:rPr lang="en-US" sz="4000" dirty="0" err="1" smtClean="0"/>
              <a:t>có</a:t>
            </a:r>
            <a:r>
              <a:rPr lang="en-US" sz="4000" dirty="0" smtClean="0"/>
              <a:t> 3 </a:t>
            </a:r>
            <a:r>
              <a:rPr lang="en-US" sz="4000" dirty="0" err="1" smtClean="0"/>
              <a:t>cây</a:t>
            </a:r>
            <a:r>
              <a:rPr lang="en-US" sz="4000" dirty="0" smtClean="0"/>
              <a:t> </a:t>
            </a:r>
            <a:r>
              <a:rPr lang="en-US" sz="4000" dirty="0" err="1" smtClean="0"/>
              <a:t>như</a:t>
            </a:r>
            <a:r>
              <a:rPr lang="en-US" sz="4000" dirty="0" smtClean="0"/>
              <a:t> </a:t>
            </a:r>
            <a:r>
              <a:rPr lang="en-US" sz="4000" dirty="0" err="1" smtClean="0"/>
              <a:t>sau</a:t>
            </a:r>
            <a:r>
              <a:rPr lang="en-US" sz="4000" dirty="0" smtClean="0"/>
              <a:t>:</a:t>
            </a:r>
            <a:endParaRPr lang="vi-VN" sz="40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788797" y="645739"/>
            <a:ext cx="24048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485178" y="645739"/>
            <a:ext cx="2844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58509" y="1250307"/>
            <a:ext cx="40135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09" y="1576070"/>
            <a:ext cx="488632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1537265" y="3182609"/>
            <a:ext cx="3579529" cy="21929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586563" y="3182609"/>
            <a:ext cx="3515943" cy="21501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37" y="1594803"/>
            <a:ext cx="40576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7907458" y="3182609"/>
            <a:ext cx="1422280" cy="21929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472612" y="3139745"/>
            <a:ext cx="1353780" cy="21501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D549FA1-F82C-4A61-8F53-651266312436}"/>
              </a:ext>
            </a:extLst>
          </p:cNvPr>
          <p:cNvSpPr txBox="1"/>
          <p:nvPr/>
        </p:nvSpPr>
        <p:spPr>
          <a:xfrm>
            <a:off x="132265" y="5528108"/>
            <a:ext cx="12059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Em</a:t>
            </a:r>
            <a:r>
              <a:rPr lang="en-US" sz="4000" dirty="0" smtClean="0"/>
              <a:t> </a:t>
            </a:r>
            <a:r>
              <a:rPr lang="en-US" sz="4000" dirty="0" err="1" smtClean="0"/>
              <a:t>hãy</a:t>
            </a:r>
            <a:r>
              <a:rPr lang="en-US" sz="4000" dirty="0" smtClean="0"/>
              <a:t> </a:t>
            </a:r>
            <a:r>
              <a:rPr lang="en-US" sz="4000" dirty="0" err="1" smtClean="0"/>
              <a:t>tìm</a:t>
            </a:r>
            <a:r>
              <a:rPr lang="en-US" sz="4000" dirty="0" smtClean="0"/>
              <a:t> </a:t>
            </a:r>
            <a:r>
              <a:rPr lang="en-US" sz="4000" dirty="0" err="1" smtClean="0"/>
              <a:t>cách</a:t>
            </a:r>
            <a:r>
              <a:rPr lang="en-US" sz="4000" dirty="0" smtClean="0"/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trồng</a:t>
            </a:r>
            <a:r>
              <a:rPr lang="en-US" sz="4000" dirty="0" smtClean="0">
                <a:solidFill>
                  <a:srgbClr val="FF0000"/>
                </a:solidFill>
              </a:rPr>
              <a:t> 7 </a:t>
            </a:r>
            <a:r>
              <a:rPr lang="en-US" sz="4000" dirty="0" err="1" smtClean="0">
                <a:solidFill>
                  <a:srgbClr val="FF0000"/>
                </a:solidFill>
              </a:rPr>
              <a:t>cây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</a:rPr>
              <a:t>thành</a:t>
            </a:r>
            <a:r>
              <a:rPr lang="en-US" sz="4000" dirty="0" smtClean="0">
                <a:solidFill>
                  <a:srgbClr val="00B0F0"/>
                </a:solidFill>
              </a:rPr>
              <a:t> 3 </a:t>
            </a:r>
            <a:r>
              <a:rPr lang="en-US" sz="4000" dirty="0" err="1" smtClean="0">
                <a:solidFill>
                  <a:srgbClr val="00B0F0"/>
                </a:solidFill>
              </a:rPr>
              <a:t>hàng</a:t>
            </a:r>
            <a:r>
              <a:rPr lang="en-US" sz="4000" dirty="0" smtClean="0"/>
              <a:t>, </a:t>
            </a:r>
            <a:r>
              <a:rPr lang="en-US" sz="4000" dirty="0" err="1" smtClean="0"/>
              <a:t>sao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>
                <a:solidFill>
                  <a:srgbClr val="00B0F0"/>
                </a:solidFill>
              </a:rPr>
              <a:t>mỗi</a:t>
            </a:r>
            <a:r>
              <a:rPr lang="en-US" sz="4000" dirty="0" smtClean="0">
                <a:solidFill>
                  <a:srgbClr val="00B0F0"/>
                </a:solidFill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</a:rPr>
              <a:t>hàng</a:t>
            </a:r>
            <a:r>
              <a:rPr lang="en-US" sz="4000" dirty="0" smtClean="0">
                <a:solidFill>
                  <a:srgbClr val="00B0F0"/>
                </a:solidFill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</a:rPr>
              <a:t>có</a:t>
            </a:r>
            <a:r>
              <a:rPr lang="en-US" sz="4000" dirty="0" smtClean="0">
                <a:solidFill>
                  <a:srgbClr val="00B0F0"/>
                </a:solidFill>
              </a:rPr>
              <a:t> 3 </a:t>
            </a:r>
            <a:r>
              <a:rPr lang="en-US" sz="4000" dirty="0" err="1" smtClean="0">
                <a:solidFill>
                  <a:srgbClr val="00B0F0"/>
                </a:solidFill>
              </a:rPr>
              <a:t>cây</a:t>
            </a:r>
            <a:r>
              <a:rPr lang="en-US" sz="4000" dirty="0" smtClean="0"/>
              <a:t>.</a:t>
            </a:r>
            <a:endParaRPr lang="vi-VN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89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229" y="1661798"/>
            <a:ext cx="488632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D549FA1-F82C-4A61-8F53-651266312436}"/>
              </a:ext>
            </a:extLst>
          </p:cNvPr>
          <p:cNvSpPr txBox="1"/>
          <p:nvPr/>
        </p:nvSpPr>
        <p:spPr>
          <a:xfrm>
            <a:off x="823503" y="0"/>
            <a:ext cx="12059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hãy</a:t>
            </a:r>
            <a:r>
              <a:rPr lang="en-US" sz="3600" dirty="0" smtClean="0"/>
              <a:t> </a:t>
            </a:r>
            <a:r>
              <a:rPr lang="en-US" sz="3600" dirty="0" err="1" smtClean="0"/>
              <a:t>tìm</a:t>
            </a:r>
            <a:r>
              <a:rPr lang="en-US" sz="3600" dirty="0" smtClean="0"/>
              <a:t> </a:t>
            </a:r>
            <a:r>
              <a:rPr lang="en-US" sz="3600" dirty="0" err="1" smtClean="0"/>
              <a:t>cách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trồng</a:t>
            </a:r>
            <a:r>
              <a:rPr lang="en-US" sz="3600" dirty="0" smtClean="0">
                <a:solidFill>
                  <a:srgbClr val="FF0000"/>
                </a:solidFill>
              </a:rPr>
              <a:t> 7 </a:t>
            </a:r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thành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/>
              <a:t>, </a:t>
            </a:r>
            <a:r>
              <a:rPr lang="en-US" sz="3600" dirty="0" err="1" smtClean="0"/>
              <a:t>sao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</a:p>
          <a:p>
            <a:r>
              <a:rPr lang="en-US" sz="3600" dirty="0" err="1" smtClean="0">
                <a:solidFill>
                  <a:srgbClr val="00B0F0"/>
                </a:solidFill>
              </a:rPr>
              <a:t>mỗi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có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cây</a:t>
            </a:r>
            <a:r>
              <a:rPr lang="en-US" sz="3600" dirty="0" smtClean="0"/>
              <a:t>.</a:t>
            </a:r>
            <a:endParaRPr lang="vi-VN" sz="36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30679" y="2514621"/>
            <a:ext cx="46638" cy="275747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254" y="900144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254" y="5076519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11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909" y="1647510"/>
            <a:ext cx="488632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D549FA1-F82C-4A61-8F53-651266312436}"/>
              </a:ext>
            </a:extLst>
          </p:cNvPr>
          <p:cNvSpPr txBox="1"/>
          <p:nvPr/>
        </p:nvSpPr>
        <p:spPr>
          <a:xfrm>
            <a:off x="823503" y="0"/>
            <a:ext cx="12059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hãy</a:t>
            </a:r>
            <a:r>
              <a:rPr lang="en-US" sz="3600" dirty="0" smtClean="0"/>
              <a:t> </a:t>
            </a:r>
            <a:r>
              <a:rPr lang="en-US" sz="3600" dirty="0" err="1" smtClean="0"/>
              <a:t>tìm</a:t>
            </a:r>
            <a:r>
              <a:rPr lang="en-US" sz="3600" dirty="0" smtClean="0"/>
              <a:t> </a:t>
            </a:r>
            <a:r>
              <a:rPr lang="en-US" sz="3600" dirty="0" err="1" smtClean="0"/>
              <a:t>cách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trồng</a:t>
            </a:r>
            <a:r>
              <a:rPr lang="en-US" sz="3600" dirty="0" smtClean="0">
                <a:solidFill>
                  <a:srgbClr val="FF0000"/>
                </a:solidFill>
              </a:rPr>
              <a:t> 7 </a:t>
            </a:r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thành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/>
              <a:t>, </a:t>
            </a:r>
            <a:r>
              <a:rPr lang="en-US" sz="3600" dirty="0" err="1" smtClean="0"/>
              <a:t>sao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</a:p>
          <a:p>
            <a:r>
              <a:rPr lang="en-US" sz="3600" dirty="0" err="1" smtClean="0">
                <a:solidFill>
                  <a:srgbClr val="00B0F0"/>
                </a:solidFill>
              </a:rPr>
              <a:t>mỗi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có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cây</a:t>
            </a:r>
            <a:r>
              <a:rPr lang="en-US" sz="3600" dirty="0" smtClean="0"/>
              <a:t>.</a:t>
            </a:r>
            <a:endParaRPr lang="vi-VN" sz="36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082412" y="4376423"/>
            <a:ext cx="569020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146" y="2819085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20" y="2819085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65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9" y="1509075"/>
            <a:ext cx="40576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D549FA1-F82C-4A61-8F53-651266312436}"/>
              </a:ext>
            </a:extLst>
          </p:cNvPr>
          <p:cNvSpPr txBox="1"/>
          <p:nvPr/>
        </p:nvSpPr>
        <p:spPr>
          <a:xfrm>
            <a:off x="823503" y="0"/>
            <a:ext cx="12059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hãy</a:t>
            </a:r>
            <a:r>
              <a:rPr lang="en-US" sz="3600" dirty="0" smtClean="0"/>
              <a:t> </a:t>
            </a:r>
            <a:r>
              <a:rPr lang="en-US" sz="3600" dirty="0" err="1" smtClean="0"/>
              <a:t>tìm</a:t>
            </a:r>
            <a:r>
              <a:rPr lang="en-US" sz="3600" dirty="0" smtClean="0"/>
              <a:t> </a:t>
            </a:r>
            <a:r>
              <a:rPr lang="en-US" sz="3600" dirty="0" err="1" smtClean="0"/>
              <a:t>cách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trồng</a:t>
            </a:r>
            <a:r>
              <a:rPr lang="en-US" sz="3600" dirty="0" smtClean="0">
                <a:solidFill>
                  <a:srgbClr val="FF0000"/>
                </a:solidFill>
              </a:rPr>
              <a:t> 7 </a:t>
            </a:r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thành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/>
              <a:t>, </a:t>
            </a:r>
            <a:r>
              <a:rPr lang="en-US" sz="3600" dirty="0" err="1" smtClean="0"/>
              <a:t>sao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</a:p>
          <a:p>
            <a:r>
              <a:rPr lang="en-US" sz="3600" dirty="0" err="1" smtClean="0">
                <a:solidFill>
                  <a:srgbClr val="00B0F0"/>
                </a:solidFill>
              </a:rPr>
              <a:t>mỗi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hàng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có</a:t>
            </a:r>
            <a:r>
              <a:rPr lang="en-US" sz="3600" dirty="0" smtClean="0">
                <a:solidFill>
                  <a:srgbClr val="00B0F0"/>
                </a:solidFill>
              </a:rPr>
              <a:t> 3 </a:t>
            </a:r>
            <a:r>
              <a:rPr lang="en-US" sz="3600" dirty="0" err="1" smtClean="0">
                <a:solidFill>
                  <a:srgbClr val="00B0F0"/>
                </a:solidFill>
              </a:rPr>
              <a:t>cây</a:t>
            </a:r>
            <a:r>
              <a:rPr lang="en-US" sz="3600" dirty="0" smtClean="0"/>
              <a:t>.</a:t>
            </a:r>
            <a:endParaRPr lang="vi-VN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39" y="3676343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840" y="3676343"/>
            <a:ext cx="971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3182414" y="5333693"/>
            <a:ext cx="569020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1484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Ôn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hình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học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31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BB468C9-B9CC-43D2-9E95-8A0CCCD78668}"/>
              </a:ext>
            </a:extLst>
          </p:cNvPr>
          <p:cNvGrpSpPr/>
          <p:nvPr/>
        </p:nvGrpSpPr>
        <p:grpSpPr>
          <a:xfrm>
            <a:off x="838640" y="378081"/>
            <a:ext cx="10635948" cy="707886"/>
            <a:chOff x="4975091" y="509900"/>
            <a:chExt cx="10635948" cy="70788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9B20532-FB07-4848-91BB-7181F8B0E95B}"/>
                </a:ext>
              </a:extLst>
            </p:cNvPr>
            <p:cNvSpPr/>
            <p:nvPr/>
          </p:nvSpPr>
          <p:spPr>
            <a:xfrm>
              <a:off x="4975091" y="69564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9D20F8D-7545-4E33-BF00-A45C28ABB1F4}"/>
                </a:ext>
              </a:extLst>
            </p:cNvPr>
            <p:cNvSpPr txBox="1"/>
            <p:nvPr/>
          </p:nvSpPr>
          <p:spPr>
            <a:xfrm>
              <a:off x="5412413" y="509900"/>
              <a:ext cx="1019862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a</a:t>
              </a:r>
              <a:r>
                <a:rPr lang="en-US" sz="4000" dirty="0" smtClean="0"/>
                <a:t>. </a:t>
              </a:r>
              <a:r>
                <a:rPr lang="en-US" sz="4000" dirty="0" err="1"/>
                <a:t>Có</a:t>
              </a:r>
              <a:r>
                <a:rPr lang="en-US" sz="4000" dirty="0"/>
                <a:t> bao </a:t>
              </a:r>
              <a:r>
                <a:rPr lang="en-US" sz="4000" dirty="0" err="1"/>
                <a:t>nhiêu</a:t>
              </a:r>
              <a:r>
                <a:rPr lang="en-US" sz="4000" dirty="0"/>
                <a:t> </a:t>
              </a:r>
              <a:r>
                <a:rPr lang="en-US" sz="4000" dirty="0" err="1"/>
                <a:t>đoạn</a:t>
              </a:r>
              <a:r>
                <a:rPr lang="en-US" sz="4000" dirty="0"/>
                <a:t> </a:t>
              </a:r>
              <a:r>
                <a:rPr lang="en-US" sz="4000" dirty="0" err="1"/>
                <a:t>thẳng</a:t>
              </a:r>
              <a:r>
                <a:rPr lang="en-US" sz="4000" dirty="0"/>
                <a:t> </a:t>
              </a:r>
              <a:r>
                <a:rPr lang="en-US" sz="4000" dirty="0" err="1"/>
                <a:t>trong</a:t>
              </a:r>
              <a:r>
                <a:rPr lang="en-US" sz="4000" dirty="0"/>
                <a:t> </a:t>
              </a:r>
              <a:r>
                <a:rPr lang="en-US" sz="4000" dirty="0" err="1"/>
                <a:t>hình</a:t>
              </a:r>
              <a:r>
                <a:rPr lang="en-US" sz="4000" dirty="0"/>
                <a:t> </a:t>
              </a:r>
              <a:r>
                <a:rPr lang="en-US" sz="4000" dirty="0" err="1"/>
                <a:t>sau</a:t>
              </a:r>
              <a:r>
                <a:rPr lang="en-US" sz="4000" dirty="0"/>
                <a:t>?</a:t>
              </a:r>
              <a:endParaRPr lang="vi-VN" sz="4000" dirty="0"/>
            </a:p>
          </p:txBody>
        </p:sp>
      </p:grpSp>
      <p:grpSp>
        <p:nvGrpSpPr>
          <p:cNvPr id="1046" name="Group 1045">
            <a:extLst>
              <a:ext uri="{FF2B5EF4-FFF2-40B4-BE49-F238E27FC236}">
                <a16:creationId xmlns:a16="http://schemas.microsoft.com/office/drawing/2014/main" xmlns="" id="{450D1739-2440-448C-AB5E-A44E0927A123}"/>
              </a:ext>
            </a:extLst>
          </p:cNvPr>
          <p:cNvGrpSpPr/>
          <p:nvPr/>
        </p:nvGrpSpPr>
        <p:grpSpPr>
          <a:xfrm>
            <a:off x="1348533" y="1473968"/>
            <a:ext cx="4873809" cy="3357158"/>
            <a:chOff x="925019" y="1469389"/>
            <a:chExt cx="4873809" cy="3357158"/>
          </a:xfrm>
        </p:grpSpPr>
        <p:sp>
          <p:nvSpPr>
            <p:cNvPr id="1042" name="Isosceles Triangle 1041">
              <a:extLst>
                <a:ext uri="{FF2B5EF4-FFF2-40B4-BE49-F238E27FC236}">
                  <a16:creationId xmlns:a16="http://schemas.microsoft.com/office/drawing/2014/main" xmlns="" id="{1177AC4D-A1FB-4870-9F5C-CC214C1E9E90}"/>
                </a:ext>
              </a:extLst>
            </p:cNvPr>
            <p:cNvSpPr/>
            <p:nvPr/>
          </p:nvSpPr>
          <p:spPr>
            <a:xfrm>
              <a:off x="1348533" y="1962375"/>
              <a:ext cx="4005943" cy="2380343"/>
            </a:xfrm>
            <a:prstGeom prst="triangle">
              <a:avLst>
                <a:gd name="adj" fmla="val 21384"/>
              </a:avLst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44" name="Straight Connector 1043">
              <a:extLst>
                <a:ext uri="{FF2B5EF4-FFF2-40B4-BE49-F238E27FC236}">
                  <a16:creationId xmlns:a16="http://schemas.microsoft.com/office/drawing/2014/main" xmlns="" id="{94AB701B-95E9-49F6-8F21-9A3E22BAAC36}"/>
                </a:ext>
              </a:extLst>
            </p:cNvPr>
            <p:cNvCxnSpPr>
              <a:cxnSpLocks/>
              <a:stCxn id="1042" idx="0"/>
            </p:cNvCxnSpPr>
            <p:nvPr/>
          </p:nvCxnSpPr>
          <p:spPr>
            <a:xfrm>
              <a:off x="2205164" y="1962375"/>
              <a:ext cx="1146340" cy="2380343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xmlns="" id="{2B3AF431-B219-49E9-B8AD-2216C6166942}"/>
                </a:ext>
              </a:extLst>
            </p:cNvPr>
            <p:cNvSpPr txBox="1"/>
            <p:nvPr/>
          </p:nvSpPr>
          <p:spPr>
            <a:xfrm>
              <a:off x="1781650" y="1469389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A</a:t>
              </a:r>
              <a:endParaRPr lang="vi-VN" sz="2800" dirty="0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2DDE1D9D-D808-4C54-A12C-382FC0696A3C}"/>
                </a:ext>
              </a:extLst>
            </p:cNvPr>
            <p:cNvSpPr txBox="1"/>
            <p:nvPr/>
          </p:nvSpPr>
          <p:spPr>
            <a:xfrm>
              <a:off x="925019" y="4287607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</a:t>
              </a:r>
              <a:endParaRPr lang="vi-VN" sz="2800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9650A67D-3467-40FF-A18A-B8FAA42553AC}"/>
                </a:ext>
              </a:extLst>
            </p:cNvPr>
            <p:cNvSpPr txBox="1"/>
            <p:nvPr/>
          </p:nvSpPr>
          <p:spPr>
            <a:xfrm>
              <a:off x="5354476" y="4290286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</a:t>
              </a:r>
              <a:endParaRPr lang="vi-VN" sz="2800" dirty="0"/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xmlns="" id="{6B521CDA-2F9A-4029-9485-1D8A4F715A6E}"/>
                </a:ext>
              </a:extLst>
            </p:cNvPr>
            <p:cNvSpPr txBox="1"/>
            <p:nvPr/>
          </p:nvSpPr>
          <p:spPr>
            <a:xfrm>
              <a:off x="3129328" y="4303327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</a:t>
              </a:r>
              <a:endParaRPr lang="vi-VN" sz="2800" dirty="0"/>
            </a:p>
          </p:txBody>
        </p:sp>
      </p:grpSp>
      <p:pic>
        <p:nvPicPr>
          <p:cNvPr id="1048" name="Picture 1047">
            <a:extLst>
              <a:ext uri="{FF2B5EF4-FFF2-40B4-BE49-F238E27FC236}">
                <a16:creationId xmlns:a16="http://schemas.microsoft.com/office/drawing/2014/main" xmlns="" id="{0AB619DA-DA7E-47A9-8C6E-24FF573B3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9753" t="10505" b="4308"/>
          <a:stretch/>
        </p:blipFill>
        <p:spPr>
          <a:xfrm>
            <a:off x="6096000" y="4347297"/>
            <a:ext cx="1993304" cy="2067007"/>
          </a:xfrm>
          <a:prstGeom prst="rect">
            <a:avLst/>
          </a:prstGeom>
        </p:spPr>
      </p:pic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xmlns="" id="{F7F22251-46EB-4718-817A-838F43327F4A}"/>
              </a:ext>
            </a:extLst>
          </p:cNvPr>
          <p:cNvCxnSpPr>
            <a:cxnSpLocks/>
          </p:cNvCxnSpPr>
          <p:nvPr/>
        </p:nvCxnSpPr>
        <p:spPr>
          <a:xfrm>
            <a:off x="2604953" y="1947162"/>
            <a:ext cx="3165129" cy="24107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xmlns="" id="{3762C004-786F-473D-8FB4-FFDE80F44A5E}"/>
              </a:ext>
            </a:extLst>
          </p:cNvPr>
          <p:cNvCxnSpPr>
            <a:cxnSpLocks/>
          </p:cNvCxnSpPr>
          <p:nvPr/>
        </p:nvCxnSpPr>
        <p:spPr>
          <a:xfrm>
            <a:off x="2622328" y="1953512"/>
            <a:ext cx="1152690" cy="23998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xmlns="" id="{6751BD79-B6C0-4BBD-A12E-E22160C798CF}"/>
              </a:ext>
            </a:extLst>
          </p:cNvPr>
          <p:cNvCxnSpPr>
            <a:cxnSpLocks/>
          </p:cNvCxnSpPr>
          <p:nvPr/>
        </p:nvCxnSpPr>
        <p:spPr>
          <a:xfrm flipH="1">
            <a:off x="1773605" y="1993688"/>
            <a:ext cx="848723" cy="23670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xmlns="" id="{5DE33E84-D4B0-4F0A-B199-F36C8764C0DE}"/>
              </a:ext>
            </a:extLst>
          </p:cNvPr>
          <p:cNvCxnSpPr>
            <a:cxnSpLocks/>
            <a:stCxn id="1042" idx="2"/>
          </p:cNvCxnSpPr>
          <p:nvPr/>
        </p:nvCxnSpPr>
        <p:spPr>
          <a:xfrm>
            <a:off x="1772047" y="4347297"/>
            <a:ext cx="2010772" cy="54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xmlns="" id="{8128D6BF-D0F4-49CF-8EAF-385FF42BC777}"/>
              </a:ext>
            </a:extLst>
          </p:cNvPr>
          <p:cNvCxnSpPr>
            <a:cxnSpLocks/>
          </p:cNvCxnSpPr>
          <p:nvPr/>
        </p:nvCxnSpPr>
        <p:spPr>
          <a:xfrm>
            <a:off x="3781368" y="4354125"/>
            <a:ext cx="2010772" cy="54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xmlns="" id="{C4981322-AE18-4E65-8F80-24DFDF9831DB}"/>
              </a:ext>
            </a:extLst>
          </p:cNvPr>
          <p:cNvCxnSpPr>
            <a:cxnSpLocks/>
            <a:endCxn id="1042" idx="4"/>
          </p:cNvCxnSpPr>
          <p:nvPr/>
        </p:nvCxnSpPr>
        <p:spPr>
          <a:xfrm flipV="1">
            <a:off x="1772047" y="4347297"/>
            <a:ext cx="4005943" cy="122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5523351" y="1975264"/>
            <a:ext cx="5434700" cy="1481880"/>
          </a:xfrm>
          <a:prstGeom prst="roundRect">
            <a:avLst>
              <a:gd name="adj" fmla="val 20752"/>
            </a:avLst>
          </a:prstGeom>
          <a:solidFill>
            <a:schemeClr val="accent1">
              <a:lumMod val="40000"/>
              <a:lumOff val="6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800" dirty="0" smtClean="0">
              <a:solidFill>
                <a:srgbClr val="FB1D1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           </a:t>
            </a:r>
            <a:endParaRPr lang="vi-VN" sz="2800" dirty="0">
              <a:solidFill>
                <a:srgbClr val="FB1D12"/>
              </a:solidFill>
            </a:endParaRPr>
          </a:p>
        </p:txBody>
      </p:sp>
      <p:sp>
        <p:nvSpPr>
          <p:cNvPr id="21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6589929" y="2609090"/>
            <a:ext cx="1148325" cy="838676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AB, </a:t>
            </a:r>
          </a:p>
        </p:txBody>
      </p:sp>
      <p:sp>
        <p:nvSpPr>
          <p:cNvPr id="22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7317982" y="2611544"/>
            <a:ext cx="1148325" cy="748039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AD, </a:t>
            </a:r>
          </a:p>
        </p:txBody>
      </p:sp>
      <p:sp>
        <p:nvSpPr>
          <p:cNvPr id="24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8020444" y="2611544"/>
            <a:ext cx="1148325" cy="748039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AC, </a:t>
            </a:r>
          </a:p>
        </p:txBody>
      </p:sp>
      <p:sp>
        <p:nvSpPr>
          <p:cNvPr id="25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8706244" y="2609090"/>
            <a:ext cx="1148325" cy="748039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BD, </a:t>
            </a:r>
          </a:p>
        </p:txBody>
      </p:sp>
      <p:sp>
        <p:nvSpPr>
          <p:cNvPr id="26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9406331" y="2608656"/>
            <a:ext cx="1148325" cy="748039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DC, </a:t>
            </a:r>
          </a:p>
        </p:txBody>
      </p:sp>
      <p:sp>
        <p:nvSpPr>
          <p:cNvPr id="27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10026025" y="2604959"/>
            <a:ext cx="1148325" cy="748039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FB1D12"/>
                </a:solidFill>
              </a:rPr>
              <a:t>BC </a:t>
            </a:r>
          </a:p>
        </p:txBody>
      </p:sp>
      <p:sp>
        <p:nvSpPr>
          <p:cNvPr id="28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6763403" y="1927823"/>
            <a:ext cx="3676974" cy="943511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FB1D12"/>
                </a:solidFill>
              </a:rPr>
              <a:t>Có</a:t>
            </a:r>
            <a:r>
              <a:rPr lang="en-US" sz="3200" dirty="0" smtClean="0">
                <a:solidFill>
                  <a:srgbClr val="FB1D12"/>
                </a:solidFill>
              </a:rPr>
              <a:t> 6 </a:t>
            </a:r>
            <a:r>
              <a:rPr lang="en-US" sz="3200" dirty="0" err="1" smtClean="0">
                <a:solidFill>
                  <a:srgbClr val="FB1D12"/>
                </a:solidFill>
              </a:rPr>
              <a:t>đoạn</a:t>
            </a:r>
            <a:r>
              <a:rPr lang="en-US" sz="3200" dirty="0" smtClean="0">
                <a:solidFill>
                  <a:srgbClr val="FB1D12"/>
                </a:solidFill>
              </a:rPr>
              <a:t> </a:t>
            </a:r>
            <a:r>
              <a:rPr lang="en-US" sz="3200" dirty="0" err="1" smtClean="0">
                <a:solidFill>
                  <a:srgbClr val="FB1D12"/>
                </a:solidFill>
              </a:rPr>
              <a:t>thẳng</a:t>
            </a:r>
            <a:r>
              <a:rPr lang="en-US" sz="3200" dirty="0" smtClean="0">
                <a:solidFill>
                  <a:srgbClr val="FB1D12"/>
                </a:solidFill>
              </a:rPr>
              <a:t> </a:t>
            </a:r>
          </a:p>
        </p:txBody>
      </p:sp>
      <p:sp>
        <p:nvSpPr>
          <p:cNvPr id="29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5550355" y="2513807"/>
            <a:ext cx="1451826" cy="943511"/>
          </a:xfrm>
          <a:prstGeom prst="roundRect">
            <a:avLst>
              <a:gd name="adj" fmla="val 20752"/>
            </a:avLst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FB1D12"/>
                </a:solidFill>
              </a:rPr>
              <a:t>Đó</a:t>
            </a:r>
            <a:r>
              <a:rPr lang="en-US" sz="3200" dirty="0" smtClean="0">
                <a:solidFill>
                  <a:srgbClr val="FB1D12"/>
                </a:solidFill>
              </a:rPr>
              <a:t> </a:t>
            </a:r>
            <a:r>
              <a:rPr lang="en-US" sz="3200" dirty="0" err="1" smtClean="0">
                <a:solidFill>
                  <a:srgbClr val="FB1D12"/>
                </a:solidFill>
              </a:rPr>
              <a:t>là</a:t>
            </a:r>
            <a:r>
              <a:rPr lang="en-US" sz="3200" dirty="0" smtClean="0">
                <a:solidFill>
                  <a:srgbClr val="FB1D12"/>
                </a:solidFill>
              </a:rPr>
              <a:t>: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5089093" y="1002473"/>
            <a:ext cx="25118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BB468C9-B9CC-43D2-9E95-8A0CCCD78668}"/>
              </a:ext>
            </a:extLst>
          </p:cNvPr>
          <p:cNvGrpSpPr/>
          <p:nvPr/>
        </p:nvGrpSpPr>
        <p:grpSpPr>
          <a:xfrm>
            <a:off x="209968" y="563825"/>
            <a:ext cx="10887619" cy="707886"/>
            <a:chOff x="4975091" y="695644"/>
            <a:chExt cx="10887619" cy="70788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9B20532-FB07-4848-91BB-7181F8B0E95B}"/>
                </a:ext>
              </a:extLst>
            </p:cNvPr>
            <p:cNvSpPr/>
            <p:nvPr/>
          </p:nvSpPr>
          <p:spPr>
            <a:xfrm>
              <a:off x="4975091" y="830926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  <a:endParaRPr lang="vi-VN" sz="36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9D20F8D-7545-4E33-BF00-A45C28ABB1F4}"/>
                </a:ext>
              </a:extLst>
            </p:cNvPr>
            <p:cNvSpPr txBox="1"/>
            <p:nvPr/>
          </p:nvSpPr>
          <p:spPr>
            <a:xfrm>
              <a:off x="5412413" y="695644"/>
              <a:ext cx="1045029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b. </a:t>
              </a:r>
              <a:r>
                <a:rPr lang="en-US" sz="4000" dirty="0" err="1"/>
                <a:t>Có</a:t>
              </a:r>
              <a:r>
                <a:rPr lang="en-US" sz="4000" dirty="0"/>
                <a:t> bao </a:t>
              </a:r>
              <a:r>
                <a:rPr lang="en-US" sz="4000" dirty="0" err="1"/>
                <a:t>nhiêu</a:t>
              </a:r>
              <a:r>
                <a:rPr lang="en-US" sz="4000" dirty="0"/>
                <a:t> </a:t>
              </a:r>
              <a:r>
                <a:rPr lang="en-US" sz="4000" dirty="0" err="1"/>
                <a:t>đường</a:t>
              </a:r>
              <a:r>
                <a:rPr lang="en-US" sz="4000" dirty="0"/>
                <a:t> </a:t>
              </a:r>
              <a:r>
                <a:rPr lang="en-US" sz="4000" dirty="0" err="1"/>
                <a:t>cong</a:t>
              </a:r>
              <a:r>
                <a:rPr lang="en-US" sz="4000" dirty="0"/>
                <a:t> </a:t>
              </a:r>
              <a:r>
                <a:rPr lang="en-US" sz="4000" dirty="0" err="1"/>
                <a:t>trong</a:t>
              </a:r>
              <a:r>
                <a:rPr lang="en-US" sz="4000" dirty="0"/>
                <a:t> </a:t>
              </a:r>
              <a:r>
                <a:rPr lang="en-US" sz="4000" dirty="0" err="1"/>
                <a:t>hình</a:t>
              </a:r>
              <a:r>
                <a:rPr lang="en-US" sz="4000" dirty="0"/>
                <a:t> </a:t>
              </a:r>
              <a:r>
                <a:rPr lang="en-US" sz="4000" dirty="0" err="1"/>
                <a:t>sau</a:t>
              </a:r>
              <a:r>
                <a:rPr lang="en-US" sz="4000" dirty="0"/>
                <a:t>?</a:t>
              </a:r>
              <a:endParaRPr lang="vi-VN" sz="4000" dirty="0"/>
            </a:p>
          </p:txBody>
        </p:sp>
      </p:grpSp>
      <p:pic>
        <p:nvPicPr>
          <p:cNvPr id="1048" name="Picture 1047">
            <a:extLst>
              <a:ext uri="{FF2B5EF4-FFF2-40B4-BE49-F238E27FC236}">
                <a16:creationId xmlns:a16="http://schemas.microsoft.com/office/drawing/2014/main" xmlns="" id="{0AB619DA-DA7E-47A9-8C6E-24FF573B3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9753" t="10505" b="4308"/>
          <a:stretch/>
        </p:blipFill>
        <p:spPr>
          <a:xfrm>
            <a:off x="8370771" y="2679301"/>
            <a:ext cx="2599302" cy="2695412"/>
          </a:xfrm>
          <a:prstGeom prst="rect">
            <a:avLst/>
          </a:prstGeom>
        </p:spPr>
      </p:pic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xmlns="" id="{C6C3F6B5-8938-40C9-A8E1-AF4AB12B8E5C}"/>
              </a:ext>
            </a:extLst>
          </p:cNvPr>
          <p:cNvSpPr/>
          <p:nvPr/>
        </p:nvSpPr>
        <p:spPr>
          <a:xfrm>
            <a:off x="2504074" y="5374713"/>
            <a:ext cx="7540037" cy="803731"/>
          </a:xfrm>
          <a:prstGeom prst="roundRect">
            <a:avLst>
              <a:gd name="adj" fmla="val 20752"/>
            </a:avLst>
          </a:prstGeom>
          <a:solidFill>
            <a:schemeClr val="accent1">
              <a:lumMod val="40000"/>
              <a:lumOff val="6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FB1D12"/>
                </a:solidFill>
              </a:rPr>
              <a:t>Trong</a:t>
            </a:r>
            <a:r>
              <a:rPr lang="en-US" sz="4000" dirty="0">
                <a:solidFill>
                  <a:srgbClr val="FB1D12"/>
                </a:solidFill>
              </a:rPr>
              <a:t> </a:t>
            </a:r>
            <a:r>
              <a:rPr lang="en-US" sz="4000" dirty="0" err="1">
                <a:solidFill>
                  <a:srgbClr val="FB1D12"/>
                </a:solidFill>
              </a:rPr>
              <a:t>hình</a:t>
            </a:r>
            <a:r>
              <a:rPr lang="en-US" sz="4000" dirty="0">
                <a:solidFill>
                  <a:srgbClr val="FB1D12"/>
                </a:solidFill>
              </a:rPr>
              <a:t> </a:t>
            </a:r>
            <a:r>
              <a:rPr lang="en-US" sz="4000" dirty="0" err="1">
                <a:solidFill>
                  <a:srgbClr val="FB1D12"/>
                </a:solidFill>
              </a:rPr>
              <a:t>có</a:t>
            </a:r>
            <a:r>
              <a:rPr lang="en-US" sz="4000" dirty="0">
                <a:solidFill>
                  <a:srgbClr val="FB1D12"/>
                </a:solidFill>
              </a:rPr>
              <a:t> 3 </a:t>
            </a:r>
            <a:r>
              <a:rPr lang="en-US" sz="4000" dirty="0" err="1">
                <a:solidFill>
                  <a:srgbClr val="FB1D12"/>
                </a:solidFill>
              </a:rPr>
              <a:t>đường</a:t>
            </a:r>
            <a:r>
              <a:rPr lang="en-US" sz="4000" dirty="0">
                <a:solidFill>
                  <a:srgbClr val="FB1D12"/>
                </a:solidFill>
              </a:rPr>
              <a:t> cong.</a:t>
            </a:r>
            <a:endParaRPr lang="vi-VN" sz="4000" dirty="0">
              <a:solidFill>
                <a:srgbClr val="FB1D1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C97A785-58EC-48E2-99E6-2A888E13D758}"/>
              </a:ext>
            </a:extLst>
          </p:cNvPr>
          <p:cNvGrpSpPr/>
          <p:nvPr/>
        </p:nvGrpSpPr>
        <p:grpSpPr>
          <a:xfrm>
            <a:off x="115911" y="1484600"/>
            <a:ext cx="8015804" cy="3254825"/>
            <a:chOff x="258765" y="3524531"/>
            <a:chExt cx="7031772" cy="26937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3492AC7-782F-432D-A646-5BE12F809051}"/>
                </a:ext>
              </a:extLst>
            </p:cNvPr>
            <p:cNvGrpSpPr/>
            <p:nvPr/>
          </p:nvGrpSpPr>
          <p:grpSpPr>
            <a:xfrm>
              <a:off x="1057301" y="3524531"/>
              <a:ext cx="5434700" cy="2693725"/>
              <a:chOff x="1057301" y="3524531"/>
              <a:chExt cx="5434700" cy="2693725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85AA1ED1-4E00-4B7F-AC19-8EBDB3933BDD}"/>
                  </a:ext>
                </a:extLst>
              </p:cNvPr>
              <p:cNvSpPr/>
              <p:nvPr/>
            </p:nvSpPr>
            <p:spPr>
              <a:xfrm>
                <a:off x="1057301" y="3524531"/>
                <a:ext cx="5434700" cy="2693725"/>
              </a:xfrm>
              <a:prstGeom prst="rect">
                <a:avLst/>
              </a:prstGeom>
              <a:solidFill>
                <a:srgbClr val="4FAC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AB938FC1-7F68-4C5C-9A37-5DCC15211C4B}"/>
                  </a:ext>
                </a:extLst>
              </p:cNvPr>
              <p:cNvSpPr/>
              <p:nvPr/>
            </p:nvSpPr>
            <p:spPr>
              <a:xfrm>
                <a:off x="1220709" y="3715657"/>
                <a:ext cx="5107520" cy="2336800"/>
              </a:xfrm>
              <a:prstGeom prst="rect">
                <a:avLst/>
              </a:prstGeom>
              <a:solidFill>
                <a:srgbClr val="4FAC5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D6472C-8D1E-4B30-A5C6-FCE17A91948D}"/>
                </a:ext>
              </a:extLst>
            </p:cNvPr>
            <p:cNvSpPr/>
            <p:nvPr/>
          </p:nvSpPr>
          <p:spPr>
            <a:xfrm>
              <a:off x="3017269" y="4114193"/>
              <a:ext cx="1514400" cy="1514400"/>
            </a:xfrm>
            <a:prstGeom prst="ellipse">
              <a:avLst/>
            </a:prstGeom>
            <a:solidFill>
              <a:srgbClr val="4FAC5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7E5CFCF7-EDED-411D-A23F-EBE1DE08FE31}"/>
                </a:ext>
              </a:extLst>
            </p:cNvPr>
            <p:cNvSpPr/>
            <p:nvPr/>
          </p:nvSpPr>
          <p:spPr>
            <a:xfrm>
              <a:off x="5569262" y="4126857"/>
              <a:ext cx="1514400" cy="1514400"/>
            </a:xfrm>
            <a:prstGeom prst="ellipse">
              <a:avLst/>
            </a:prstGeom>
            <a:solidFill>
              <a:srgbClr val="4FAC5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8F7F6A05-2B45-4704-9159-C0E380EFB93F}"/>
                </a:ext>
              </a:extLst>
            </p:cNvPr>
            <p:cNvCxnSpPr>
              <a:cxnSpLocks/>
              <a:stCxn id="25" idx="0"/>
              <a:endCxn id="25" idx="4"/>
            </p:cNvCxnSpPr>
            <p:nvPr/>
          </p:nvCxnSpPr>
          <p:spPr>
            <a:xfrm>
              <a:off x="6326462" y="4126857"/>
              <a:ext cx="0" cy="1514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92A3A39A-AC0E-4394-8A1E-6DCF2A0C1B31}"/>
                </a:ext>
              </a:extLst>
            </p:cNvPr>
            <p:cNvSpPr/>
            <p:nvPr/>
          </p:nvSpPr>
          <p:spPr>
            <a:xfrm>
              <a:off x="460511" y="4126857"/>
              <a:ext cx="1514400" cy="1514400"/>
            </a:xfrm>
            <a:prstGeom prst="ellipse">
              <a:avLst/>
            </a:prstGeom>
            <a:solidFill>
              <a:srgbClr val="4FAC5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6E2F57F2-C65C-4838-A8EE-3FD9064469A5}"/>
                </a:ext>
              </a:extLst>
            </p:cNvPr>
            <p:cNvCxnSpPr>
              <a:cxnSpLocks/>
              <a:stCxn id="32" idx="0"/>
              <a:endCxn id="32" idx="4"/>
            </p:cNvCxnSpPr>
            <p:nvPr/>
          </p:nvCxnSpPr>
          <p:spPr>
            <a:xfrm>
              <a:off x="1217711" y="4126857"/>
              <a:ext cx="0" cy="1514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159D9C3-F3C2-4812-9C8B-AA90F44BB5FF}"/>
                </a:ext>
              </a:extLst>
            </p:cNvPr>
            <p:cNvSpPr/>
            <p:nvPr/>
          </p:nvSpPr>
          <p:spPr>
            <a:xfrm>
              <a:off x="6351117" y="4071938"/>
              <a:ext cx="145509" cy="1601787"/>
            </a:xfrm>
            <a:prstGeom prst="rect">
              <a:avLst/>
            </a:prstGeom>
            <a:solidFill>
              <a:srgbClr val="4FAC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28F50045-BBA6-4046-8807-502A47BC85B3}"/>
                </a:ext>
              </a:extLst>
            </p:cNvPr>
            <p:cNvSpPr/>
            <p:nvPr/>
          </p:nvSpPr>
          <p:spPr>
            <a:xfrm>
              <a:off x="6489325" y="3966684"/>
              <a:ext cx="801212" cy="1707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19856092-051C-4BB6-B82E-FB2B4C30B48A}"/>
                </a:ext>
              </a:extLst>
            </p:cNvPr>
            <p:cNvSpPr/>
            <p:nvPr/>
          </p:nvSpPr>
          <p:spPr>
            <a:xfrm>
              <a:off x="1056902" y="4070499"/>
              <a:ext cx="149259" cy="1601787"/>
            </a:xfrm>
            <a:prstGeom prst="rect">
              <a:avLst/>
            </a:prstGeom>
            <a:solidFill>
              <a:srgbClr val="4FAC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ABA4D924-A1ED-4171-A12F-C7DA2BC6D493}"/>
                </a:ext>
              </a:extLst>
            </p:cNvPr>
            <p:cNvSpPr/>
            <p:nvPr/>
          </p:nvSpPr>
          <p:spPr>
            <a:xfrm>
              <a:off x="258765" y="4017871"/>
              <a:ext cx="801212" cy="1707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8053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F407F17-B1FF-4756-A1DC-0429AC5FC587}"/>
              </a:ext>
            </a:extLst>
          </p:cNvPr>
          <p:cNvGrpSpPr/>
          <p:nvPr/>
        </p:nvGrpSpPr>
        <p:grpSpPr>
          <a:xfrm>
            <a:off x="1379470" y="1715543"/>
            <a:ext cx="5703910" cy="3478121"/>
            <a:chOff x="1727200" y="1321743"/>
            <a:chExt cx="3309257" cy="2067343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xmlns="" id="{419E8CCB-58A9-46AF-9AAB-204D5DD262A2}"/>
                </a:ext>
              </a:extLst>
            </p:cNvPr>
            <p:cNvSpPr/>
            <p:nvPr/>
          </p:nvSpPr>
          <p:spPr>
            <a:xfrm>
              <a:off x="1727200" y="1321743"/>
              <a:ext cx="3309257" cy="2067343"/>
            </a:xfrm>
            <a:prstGeom prst="triangle">
              <a:avLst>
                <a:gd name="adj" fmla="val 23357"/>
              </a:avLst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AE2A5292-3850-4B99-A7C7-DDD5761BE007}"/>
                </a:ext>
              </a:extLst>
            </p:cNvPr>
            <p:cNvCxnSpPr>
              <a:endCxn id="7" idx="5"/>
            </p:cNvCxnSpPr>
            <p:nvPr/>
          </p:nvCxnSpPr>
          <p:spPr>
            <a:xfrm flipV="1">
              <a:off x="2002971" y="2355415"/>
              <a:ext cx="1765329" cy="300699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5C66000A-F14A-4874-9B02-DAB44C250321}"/>
                </a:ext>
              </a:extLst>
            </p:cNvPr>
            <p:cNvCxnSpPr>
              <a:cxnSpLocks/>
              <a:stCxn id="7" idx="5"/>
            </p:cNvCxnSpPr>
            <p:nvPr/>
          </p:nvCxnSpPr>
          <p:spPr>
            <a:xfrm flipH="1">
              <a:off x="3676650" y="2355415"/>
              <a:ext cx="91650" cy="1033671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5231C65-EA97-413F-990C-179FE574AA22}"/>
              </a:ext>
            </a:extLst>
          </p:cNvPr>
          <p:cNvGrpSpPr/>
          <p:nvPr/>
        </p:nvGrpSpPr>
        <p:grpSpPr>
          <a:xfrm>
            <a:off x="167104" y="570343"/>
            <a:ext cx="9266983" cy="646331"/>
            <a:chOff x="4975091" y="695644"/>
            <a:chExt cx="9266983" cy="64633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17B4F7C-0BA6-4BC5-ACD2-0F04260A141C}"/>
                </a:ext>
              </a:extLst>
            </p:cNvPr>
            <p:cNvSpPr/>
            <p:nvPr/>
          </p:nvSpPr>
          <p:spPr>
            <a:xfrm>
              <a:off x="4975091" y="811555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2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341F9C8-D45E-4E73-8408-10FD2696F812}"/>
                </a:ext>
              </a:extLst>
            </p:cNvPr>
            <p:cNvSpPr txBox="1"/>
            <p:nvPr/>
          </p:nvSpPr>
          <p:spPr>
            <a:xfrm>
              <a:off x="5412413" y="695644"/>
              <a:ext cx="88296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/>
                <a:t>Có</a:t>
              </a:r>
              <a:r>
                <a:rPr lang="en-US" sz="3600" dirty="0"/>
                <a:t> bao </a:t>
              </a:r>
              <a:r>
                <a:rPr lang="en-US" sz="3600" dirty="0" err="1"/>
                <a:t>nhiêu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tứ</a:t>
              </a:r>
              <a:r>
                <a:rPr lang="en-US" sz="3600" dirty="0"/>
                <a:t> </a:t>
              </a:r>
              <a:r>
                <a:rPr lang="en-US" sz="3600" dirty="0" err="1"/>
                <a:t>giác</a:t>
              </a:r>
              <a:r>
                <a:rPr lang="en-US" sz="3600" dirty="0"/>
                <a:t> </a:t>
              </a:r>
              <a:r>
                <a:rPr lang="en-US" sz="3600" dirty="0" err="1"/>
                <a:t>trong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sau</a:t>
              </a:r>
              <a:r>
                <a:rPr lang="en-US" sz="3600" dirty="0"/>
                <a:t>?</a:t>
              </a:r>
              <a:endParaRPr lang="vi-VN" sz="3600" dirty="0"/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1D5C7BA8-D421-4A60-9537-80A6CC79F726}"/>
              </a:ext>
            </a:extLst>
          </p:cNvPr>
          <p:cNvSpPr/>
          <p:nvPr/>
        </p:nvSpPr>
        <p:spPr>
          <a:xfrm>
            <a:off x="6645497" y="2859478"/>
            <a:ext cx="3910629" cy="733842"/>
          </a:xfrm>
          <a:prstGeom prst="roundRect">
            <a:avLst>
              <a:gd name="adj" fmla="val 20752"/>
            </a:avLst>
          </a:prstGeom>
          <a:solidFill>
            <a:srgbClr val="F7EE79"/>
          </a:solidFill>
          <a:effectLst>
            <a:softEdge rad="127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B1D12"/>
                </a:solidFill>
              </a:rPr>
              <a:t>C</a:t>
            </a:r>
            <a:r>
              <a:rPr lang="en-US" sz="3600" dirty="0" err="1" smtClean="0">
                <a:solidFill>
                  <a:srgbClr val="FB1D12"/>
                </a:solidFill>
              </a:rPr>
              <a:t>ó</a:t>
            </a:r>
            <a:r>
              <a:rPr lang="en-US" sz="3600" dirty="0" smtClean="0">
                <a:solidFill>
                  <a:srgbClr val="FB1D12"/>
                </a:solidFill>
              </a:rPr>
              <a:t> </a:t>
            </a:r>
            <a:r>
              <a:rPr lang="en-US" sz="3600" dirty="0">
                <a:solidFill>
                  <a:srgbClr val="FB1D12"/>
                </a:solidFill>
              </a:rPr>
              <a:t>3 </a:t>
            </a:r>
            <a:r>
              <a:rPr lang="en-US" sz="3600" dirty="0" err="1">
                <a:solidFill>
                  <a:srgbClr val="FB1D12"/>
                </a:solidFill>
              </a:rPr>
              <a:t>hình</a:t>
            </a:r>
            <a:r>
              <a:rPr lang="en-US" sz="3600" dirty="0">
                <a:solidFill>
                  <a:srgbClr val="FB1D12"/>
                </a:solidFill>
              </a:rPr>
              <a:t> </a:t>
            </a:r>
            <a:r>
              <a:rPr lang="en-US" sz="3600" dirty="0" err="1">
                <a:solidFill>
                  <a:srgbClr val="FB1D12"/>
                </a:solidFill>
              </a:rPr>
              <a:t>tứ</a:t>
            </a:r>
            <a:r>
              <a:rPr lang="en-US" sz="3600" dirty="0">
                <a:solidFill>
                  <a:srgbClr val="FB1D12"/>
                </a:solidFill>
              </a:rPr>
              <a:t> </a:t>
            </a:r>
            <a:r>
              <a:rPr lang="en-US" sz="3600" dirty="0" err="1">
                <a:solidFill>
                  <a:srgbClr val="FB1D12"/>
                </a:solidFill>
              </a:rPr>
              <a:t>giác</a:t>
            </a:r>
            <a:r>
              <a:rPr lang="en-US" sz="3600" dirty="0">
                <a:solidFill>
                  <a:srgbClr val="FB1D12"/>
                </a:solidFill>
              </a:rPr>
              <a:t>.</a:t>
            </a:r>
            <a:endParaRPr lang="vi-VN" sz="3600" dirty="0">
              <a:solidFill>
                <a:srgbClr val="FB1D1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341F9C8-D45E-4E73-8408-10FD2696F812}"/>
              </a:ext>
            </a:extLst>
          </p:cNvPr>
          <p:cNvSpPr txBox="1"/>
          <p:nvPr/>
        </p:nvSpPr>
        <p:spPr>
          <a:xfrm>
            <a:off x="2917940" y="258006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41F9C8-D45E-4E73-8408-10FD2696F812}"/>
              </a:ext>
            </a:extLst>
          </p:cNvPr>
          <p:cNvSpPr txBox="1"/>
          <p:nvPr/>
        </p:nvSpPr>
        <p:spPr>
          <a:xfrm>
            <a:off x="3013998" y="431605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341F9C8-D45E-4E73-8408-10FD2696F812}"/>
              </a:ext>
            </a:extLst>
          </p:cNvPr>
          <p:cNvSpPr txBox="1"/>
          <p:nvPr/>
        </p:nvSpPr>
        <p:spPr>
          <a:xfrm>
            <a:off x="5019256" y="430362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xmlns="" id="{A4F363D7-DCD1-488C-8B0B-74678334E604}"/>
              </a:ext>
            </a:extLst>
          </p:cNvPr>
          <p:cNvSpPr/>
          <p:nvPr/>
        </p:nvSpPr>
        <p:spPr>
          <a:xfrm>
            <a:off x="1379470" y="3442168"/>
            <a:ext cx="3518086" cy="1751496"/>
          </a:xfrm>
          <a:custGeom>
            <a:avLst/>
            <a:gdLst>
              <a:gd name="connsiteX0" fmla="*/ 0 w 1996530"/>
              <a:gd name="connsiteY0" fmla="*/ 0 h 1122063"/>
              <a:gd name="connsiteX1" fmla="*/ 1996530 w 1996530"/>
              <a:gd name="connsiteY1" fmla="*/ 0 h 1122063"/>
              <a:gd name="connsiteX2" fmla="*/ 1996530 w 1996530"/>
              <a:gd name="connsiteY2" fmla="*/ 1122063 h 1122063"/>
              <a:gd name="connsiteX3" fmla="*/ 0 w 1996530"/>
              <a:gd name="connsiteY3" fmla="*/ 1122063 h 1122063"/>
              <a:gd name="connsiteX4" fmla="*/ 0 w 1996530"/>
              <a:gd name="connsiteY4" fmla="*/ 0 h 1122063"/>
              <a:gd name="connsiteX0" fmla="*/ 0 w 2034630"/>
              <a:gd name="connsiteY0" fmla="*/ 0 h 1122063"/>
              <a:gd name="connsiteX1" fmla="*/ 2034630 w 2034630"/>
              <a:gd name="connsiteY1" fmla="*/ 76200 h 1122063"/>
              <a:gd name="connsiteX2" fmla="*/ 1996530 w 2034630"/>
              <a:gd name="connsiteY2" fmla="*/ 1122063 h 1122063"/>
              <a:gd name="connsiteX3" fmla="*/ 0 w 2034630"/>
              <a:gd name="connsiteY3" fmla="*/ 1122063 h 1122063"/>
              <a:gd name="connsiteX4" fmla="*/ 0 w 2034630"/>
              <a:gd name="connsiteY4" fmla="*/ 0 h 1122063"/>
              <a:gd name="connsiteX0" fmla="*/ 0 w 2034630"/>
              <a:gd name="connsiteY0" fmla="*/ 0 h 1122063"/>
              <a:gd name="connsiteX1" fmla="*/ 2034630 w 2034630"/>
              <a:gd name="connsiteY1" fmla="*/ 76200 h 1122063"/>
              <a:gd name="connsiteX2" fmla="*/ 1964780 w 2034630"/>
              <a:gd name="connsiteY2" fmla="*/ 1115713 h 1122063"/>
              <a:gd name="connsiteX3" fmla="*/ 0 w 2034630"/>
              <a:gd name="connsiteY3" fmla="*/ 1122063 h 1122063"/>
              <a:gd name="connsiteX4" fmla="*/ 0 w 2034630"/>
              <a:gd name="connsiteY4" fmla="*/ 0 h 1122063"/>
              <a:gd name="connsiteX0" fmla="*/ 0 w 2034630"/>
              <a:gd name="connsiteY0" fmla="*/ 0 h 1122063"/>
              <a:gd name="connsiteX1" fmla="*/ 2034630 w 2034630"/>
              <a:gd name="connsiteY1" fmla="*/ 76200 h 1122063"/>
              <a:gd name="connsiteX2" fmla="*/ 1939380 w 2034630"/>
              <a:gd name="connsiteY2" fmla="*/ 1122063 h 1122063"/>
              <a:gd name="connsiteX3" fmla="*/ 0 w 2034630"/>
              <a:gd name="connsiteY3" fmla="*/ 1122063 h 1122063"/>
              <a:gd name="connsiteX4" fmla="*/ 0 w 2034630"/>
              <a:gd name="connsiteY4" fmla="*/ 0 h 1122063"/>
              <a:gd name="connsiteX0" fmla="*/ 0 w 2034630"/>
              <a:gd name="connsiteY0" fmla="*/ 0 h 1122063"/>
              <a:gd name="connsiteX1" fmla="*/ 2034630 w 2034630"/>
              <a:gd name="connsiteY1" fmla="*/ 76200 h 1122063"/>
              <a:gd name="connsiteX2" fmla="*/ 1939380 w 2034630"/>
              <a:gd name="connsiteY2" fmla="*/ 1122063 h 1122063"/>
              <a:gd name="connsiteX3" fmla="*/ 0 w 2034630"/>
              <a:gd name="connsiteY3" fmla="*/ 1122063 h 1122063"/>
              <a:gd name="connsiteX4" fmla="*/ 0 w 2034630"/>
              <a:gd name="connsiteY4" fmla="*/ 0 h 1122063"/>
              <a:gd name="connsiteX0" fmla="*/ 323850 w 2034630"/>
              <a:gd name="connsiteY0" fmla="*/ 171450 h 1045863"/>
              <a:gd name="connsiteX1" fmla="*/ 2034630 w 2034630"/>
              <a:gd name="connsiteY1" fmla="*/ 0 h 1045863"/>
              <a:gd name="connsiteX2" fmla="*/ 1939380 w 2034630"/>
              <a:gd name="connsiteY2" fmla="*/ 1045863 h 1045863"/>
              <a:gd name="connsiteX3" fmla="*/ 0 w 2034630"/>
              <a:gd name="connsiteY3" fmla="*/ 1045863 h 1045863"/>
              <a:gd name="connsiteX4" fmla="*/ 323850 w 2034630"/>
              <a:gd name="connsiteY4" fmla="*/ 171450 h 1045863"/>
              <a:gd name="connsiteX0" fmla="*/ 323850 w 2034630"/>
              <a:gd name="connsiteY0" fmla="*/ 171450 h 1045863"/>
              <a:gd name="connsiteX1" fmla="*/ 2034630 w 2034630"/>
              <a:gd name="connsiteY1" fmla="*/ 0 h 1045863"/>
              <a:gd name="connsiteX2" fmla="*/ 1939380 w 2034630"/>
              <a:gd name="connsiteY2" fmla="*/ 1045863 h 1045863"/>
              <a:gd name="connsiteX3" fmla="*/ 0 w 2034630"/>
              <a:gd name="connsiteY3" fmla="*/ 1045863 h 1045863"/>
              <a:gd name="connsiteX4" fmla="*/ 323850 w 2034630"/>
              <a:gd name="connsiteY4" fmla="*/ 171450 h 1045863"/>
              <a:gd name="connsiteX0" fmla="*/ 330200 w 2034630"/>
              <a:gd name="connsiteY0" fmla="*/ 177800 h 1045863"/>
              <a:gd name="connsiteX1" fmla="*/ 2034630 w 2034630"/>
              <a:gd name="connsiteY1" fmla="*/ 0 h 1045863"/>
              <a:gd name="connsiteX2" fmla="*/ 1939380 w 2034630"/>
              <a:gd name="connsiteY2" fmla="*/ 1045863 h 1045863"/>
              <a:gd name="connsiteX3" fmla="*/ 0 w 2034630"/>
              <a:gd name="connsiteY3" fmla="*/ 1045863 h 1045863"/>
              <a:gd name="connsiteX4" fmla="*/ 330200 w 2034630"/>
              <a:gd name="connsiteY4" fmla="*/ 177800 h 1045863"/>
              <a:gd name="connsiteX0" fmla="*/ 254000 w 2034630"/>
              <a:gd name="connsiteY0" fmla="*/ 387350 h 1045863"/>
              <a:gd name="connsiteX1" fmla="*/ 2034630 w 2034630"/>
              <a:gd name="connsiteY1" fmla="*/ 0 h 1045863"/>
              <a:gd name="connsiteX2" fmla="*/ 1939380 w 2034630"/>
              <a:gd name="connsiteY2" fmla="*/ 1045863 h 1045863"/>
              <a:gd name="connsiteX3" fmla="*/ 0 w 2034630"/>
              <a:gd name="connsiteY3" fmla="*/ 1045863 h 1045863"/>
              <a:gd name="connsiteX4" fmla="*/ 254000 w 2034630"/>
              <a:gd name="connsiteY4" fmla="*/ 387350 h 1045863"/>
              <a:gd name="connsiteX0" fmla="*/ 273050 w 2034630"/>
              <a:gd name="connsiteY0" fmla="*/ 323850 h 1045863"/>
              <a:gd name="connsiteX1" fmla="*/ 2034630 w 2034630"/>
              <a:gd name="connsiteY1" fmla="*/ 0 h 1045863"/>
              <a:gd name="connsiteX2" fmla="*/ 1939380 w 2034630"/>
              <a:gd name="connsiteY2" fmla="*/ 1045863 h 1045863"/>
              <a:gd name="connsiteX3" fmla="*/ 0 w 2034630"/>
              <a:gd name="connsiteY3" fmla="*/ 1045863 h 1045863"/>
              <a:gd name="connsiteX4" fmla="*/ 273050 w 2034630"/>
              <a:gd name="connsiteY4" fmla="*/ 323850 h 104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4630" h="1045863">
                <a:moveTo>
                  <a:pt x="273050" y="323850"/>
                </a:moveTo>
                <a:lnTo>
                  <a:pt x="2034630" y="0"/>
                </a:lnTo>
                <a:cubicBezTo>
                  <a:pt x="2002880" y="348621"/>
                  <a:pt x="1990180" y="506742"/>
                  <a:pt x="1939380" y="1045863"/>
                </a:cubicBezTo>
                <a:lnTo>
                  <a:pt x="0" y="1045863"/>
                </a:lnTo>
                <a:lnTo>
                  <a:pt x="273050" y="323850"/>
                </a:lnTo>
                <a:close/>
              </a:path>
            </a:pathLst>
          </a:custGeom>
          <a:solidFill>
            <a:srgbClr val="93D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rapezoid 30">
            <a:extLst>
              <a:ext uri="{FF2B5EF4-FFF2-40B4-BE49-F238E27FC236}">
                <a16:creationId xmlns:a16="http://schemas.microsoft.com/office/drawing/2014/main" xmlns="" id="{445B8F09-54E1-49F1-B58F-EB95E3005964}"/>
              </a:ext>
            </a:extLst>
          </p:cNvPr>
          <p:cNvSpPr/>
          <p:nvPr/>
        </p:nvSpPr>
        <p:spPr>
          <a:xfrm>
            <a:off x="1379470" y="3462668"/>
            <a:ext cx="5703910" cy="1739061"/>
          </a:xfrm>
          <a:custGeom>
            <a:avLst/>
            <a:gdLst>
              <a:gd name="connsiteX0" fmla="*/ 0 w 3309257"/>
              <a:gd name="connsiteY0" fmla="*/ 891540 h 891540"/>
              <a:gd name="connsiteX1" fmla="*/ 222885 w 3309257"/>
              <a:gd name="connsiteY1" fmla="*/ 0 h 891540"/>
              <a:gd name="connsiteX2" fmla="*/ 3086372 w 3309257"/>
              <a:gd name="connsiteY2" fmla="*/ 0 h 891540"/>
              <a:gd name="connsiteX3" fmla="*/ 3309257 w 3309257"/>
              <a:gd name="connsiteY3" fmla="*/ 891540 h 891540"/>
              <a:gd name="connsiteX4" fmla="*/ 0 w 3309257"/>
              <a:gd name="connsiteY4" fmla="*/ 891540 h 891540"/>
              <a:gd name="connsiteX0" fmla="*/ 0 w 3309257"/>
              <a:gd name="connsiteY0" fmla="*/ 1028700 h 1028700"/>
              <a:gd name="connsiteX1" fmla="*/ 222885 w 3309257"/>
              <a:gd name="connsiteY1" fmla="*/ 13716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14325 w 3309257"/>
              <a:gd name="connsiteY1" fmla="*/ 1981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06705 w 3309257"/>
              <a:gd name="connsiteY1" fmla="*/ 2667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60985 w 3309257"/>
              <a:gd name="connsiteY1" fmla="*/ 3810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83845 w 3309257"/>
              <a:gd name="connsiteY1" fmla="*/ 3124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9257" h="1028700">
                <a:moveTo>
                  <a:pt x="0" y="1028700"/>
                </a:moveTo>
                <a:lnTo>
                  <a:pt x="283845" y="312420"/>
                </a:lnTo>
                <a:lnTo>
                  <a:pt x="2034812" y="0"/>
                </a:lnTo>
                <a:lnTo>
                  <a:pt x="3309257" y="1028700"/>
                </a:lnTo>
                <a:lnTo>
                  <a:pt x="0" y="10287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30">
            <a:extLst>
              <a:ext uri="{FF2B5EF4-FFF2-40B4-BE49-F238E27FC236}">
                <a16:creationId xmlns:a16="http://schemas.microsoft.com/office/drawing/2014/main" xmlns="" id="{BCFFB043-8B7A-41F6-B845-F9B66E9135AD}"/>
              </a:ext>
            </a:extLst>
          </p:cNvPr>
          <p:cNvSpPr/>
          <p:nvPr/>
        </p:nvSpPr>
        <p:spPr>
          <a:xfrm rot="6664295">
            <a:off x="1668544" y="2400404"/>
            <a:ext cx="3734872" cy="3213677"/>
          </a:xfrm>
          <a:custGeom>
            <a:avLst/>
            <a:gdLst>
              <a:gd name="connsiteX0" fmla="*/ 0 w 3309257"/>
              <a:gd name="connsiteY0" fmla="*/ 891540 h 891540"/>
              <a:gd name="connsiteX1" fmla="*/ 222885 w 3309257"/>
              <a:gd name="connsiteY1" fmla="*/ 0 h 891540"/>
              <a:gd name="connsiteX2" fmla="*/ 3086372 w 3309257"/>
              <a:gd name="connsiteY2" fmla="*/ 0 h 891540"/>
              <a:gd name="connsiteX3" fmla="*/ 3309257 w 3309257"/>
              <a:gd name="connsiteY3" fmla="*/ 891540 h 891540"/>
              <a:gd name="connsiteX4" fmla="*/ 0 w 3309257"/>
              <a:gd name="connsiteY4" fmla="*/ 891540 h 891540"/>
              <a:gd name="connsiteX0" fmla="*/ 0 w 3309257"/>
              <a:gd name="connsiteY0" fmla="*/ 1028700 h 1028700"/>
              <a:gd name="connsiteX1" fmla="*/ 222885 w 3309257"/>
              <a:gd name="connsiteY1" fmla="*/ 13716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14325 w 3309257"/>
              <a:gd name="connsiteY1" fmla="*/ 1981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06705 w 3309257"/>
              <a:gd name="connsiteY1" fmla="*/ 2667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60985 w 3309257"/>
              <a:gd name="connsiteY1" fmla="*/ 3810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83845 w 3309257"/>
              <a:gd name="connsiteY1" fmla="*/ 3124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51870 w 3309257"/>
              <a:gd name="connsiteY1" fmla="*/ 302928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838722 h 1838722"/>
              <a:gd name="connsiteX1" fmla="*/ 351870 w 3309257"/>
              <a:gd name="connsiteY1" fmla="*/ 1112950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309257"/>
              <a:gd name="connsiteY0" fmla="*/ 1838722 h 1838722"/>
              <a:gd name="connsiteX1" fmla="*/ 759367 w 3309257"/>
              <a:gd name="connsiteY1" fmla="*/ 300075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296942"/>
              <a:gd name="connsiteY0" fmla="*/ 1838722 h 1838722"/>
              <a:gd name="connsiteX1" fmla="*/ 759367 w 3296942"/>
              <a:gd name="connsiteY1" fmla="*/ 300075 h 1838722"/>
              <a:gd name="connsiteX2" fmla="*/ 2272636 w 3296942"/>
              <a:gd name="connsiteY2" fmla="*/ 0 h 1838722"/>
              <a:gd name="connsiteX3" fmla="*/ 3296942 w 3296942"/>
              <a:gd name="connsiteY3" fmla="*/ 1817017 h 1838722"/>
              <a:gd name="connsiteX4" fmla="*/ 0 w 3296942"/>
              <a:gd name="connsiteY4" fmla="*/ 1838722 h 1838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6942" h="1838722">
                <a:moveTo>
                  <a:pt x="0" y="1838722"/>
                </a:moveTo>
                <a:lnTo>
                  <a:pt x="759367" y="300075"/>
                </a:lnTo>
                <a:lnTo>
                  <a:pt x="2272636" y="0"/>
                </a:lnTo>
                <a:lnTo>
                  <a:pt x="3296942" y="1817017"/>
                </a:lnTo>
                <a:lnTo>
                  <a:pt x="0" y="183872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3510189" y="1116658"/>
            <a:ext cx="24048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9638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5" grpId="0"/>
      <p:bldP spid="16" grpId="0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63BCD5C1-F4F8-485B-940E-F39073DA2BCD}"/>
              </a:ext>
            </a:extLst>
          </p:cNvPr>
          <p:cNvGrpSpPr/>
          <p:nvPr/>
        </p:nvGrpSpPr>
        <p:grpSpPr>
          <a:xfrm>
            <a:off x="141056" y="611707"/>
            <a:ext cx="9470564" cy="646331"/>
            <a:chOff x="4975091" y="695644"/>
            <a:chExt cx="9470564" cy="64633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1483AD2B-1C82-4A84-8064-92E8C4F5432B}"/>
                </a:ext>
              </a:extLst>
            </p:cNvPr>
            <p:cNvSpPr/>
            <p:nvPr/>
          </p:nvSpPr>
          <p:spPr>
            <a:xfrm>
              <a:off x="4975091" y="795660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  <a:endParaRPr lang="vi-VN" sz="3200" b="1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8636150-E909-48D0-A9CA-B6B92D9A95B8}"/>
                </a:ext>
              </a:extLst>
            </p:cNvPr>
            <p:cNvSpPr txBox="1"/>
            <p:nvPr/>
          </p:nvSpPr>
          <p:spPr>
            <a:xfrm>
              <a:off x="5412413" y="695644"/>
              <a:ext cx="90332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nào</a:t>
              </a:r>
              <a:r>
                <a:rPr lang="en-US" sz="3600" dirty="0"/>
                <a:t> </a:t>
              </a:r>
              <a:r>
                <a:rPr lang="en-US" sz="3600" dirty="0" err="1"/>
                <a:t>là</a:t>
              </a:r>
              <a:r>
                <a:rPr lang="en-US" sz="3600" dirty="0"/>
                <a:t> </a:t>
              </a:r>
              <a:r>
                <a:rPr lang="en-US" sz="3600" dirty="0" err="1"/>
                <a:t>khối</a:t>
              </a:r>
              <a:r>
                <a:rPr lang="en-US" sz="3600" dirty="0"/>
                <a:t> </a:t>
              </a:r>
              <a:r>
                <a:rPr lang="en-US" sz="3600" dirty="0" err="1"/>
                <a:t>trụ</a:t>
              </a:r>
              <a:r>
                <a:rPr lang="en-US" sz="3600" dirty="0"/>
                <a:t>?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nào</a:t>
              </a:r>
              <a:r>
                <a:rPr lang="en-US" sz="3600" dirty="0"/>
                <a:t> </a:t>
              </a:r>
              <a:r>
                <a:rPr lang="en-US" sz="3600" dirty="0" err="1"/>
                <a:t>là</a:t>
              </a:r>
              <a:r>
                <a:rPr lang="en-US" sz="3600" dirty="0"/>
                <a:t> </a:t>
              </a:r>
              <a:r>
                <a:rPr lang="en-US" sz="3600" dirty="0" err="1"/>
                <a:t>khối</a:t>
              </a:r>
              <a:r>
                <a:rPr lang="en-US" sz="3600" dirty="0"/>
                <a:t> </a:t>
              </a:r>
              <a:r>
                <a:rPr lang="en-US" sz="3600" dirty="0" err="1"/>
                <a:t>cầu</a:t>
              </a:r>
              <a:r>
                <a:rPr lang="en-US" sz="3600" dirty="0"/>
                <a:t>?</a:t>
              </a:r>
              <a:endParaRPr lang="vi-VN" sz="3600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929934A-D1BE-4685-A290-7DE5305276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401"/>
          <a:stretch/>
        </p:blipFill>
        <p:spPr>
          <a:xfrm>
            <a:off x="141056" y="1828800"/>
            <a:ext cx="11874732" cy="250031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357560" y="3671886"/>
            <a:ext cx="700087" cy="600075"/>
          </a:xfrm>
          <a:prstGeom prst="ellipse">
            <a:avLst/>
          </a:prstGeom>
          <a:noFill/>
          <a:ln w="57150">
            <a:solidFill>
              <a:srgbClr val="FB1D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744198" y="3700459"/>
            <a:ext cx="700087" cy="600075"/>
          </a:xfrm>
          <a:prstGeom prst="ellipse">
            <a:avLst/>
          </a:prstGeom>
          <a:noFill/>
          <a:ln w="57150">
            <a:solidFill>
              <a:srgbClr val="FB1D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3138714" y="1174543"/>
            <a:ext cx="14904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467826" y="1174543"/>
            <a:ext cx="17047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22978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3284B69-B012-4E6A-A049-731DADCF3C95}"/>
              </a:ext>
            </a:extLst>
          </p:cNvPr>
          <p:cNvSpPr/>
          <p:nvPr/>
        </p:nvSpPr>
        <p:spPr>
          <a:xfrm>
            <a:off x="989545" y="282982"/>
            <a:ext cx="551622" cy="59397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5854EA-0DDE-4057-A60B-BCE3DDFECA2B}"/>
              </a:ext>
            </a:extLst>
          </p:cNvPr>
          <p:cNvSpPr txBox="1"/>
          <p:nvPr/>
        </p:nvSpPr>
        <p:spPr>
          <a:xfrm>
            <a:off x="1555455" y="86308"/>
            <a:ext cx="5616871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/>
              <a:t>Vẽ</a:t>
            </a:r>
            <a:r>
              <a:rPr lang="en-US" sz="4000" dirty="0"/>
              <a:t> </a:t>
            </a:r>
            <a:r>
              <a:rPr lang="en-US" sz="4000" dirty="0" err="1"/>
              <a:t>hình</a:t>
            </a:r>
            <a:r>
              <a:rPr lang="en-US" sz="4000" dirty="0"/>
              <a:t> (Theo </a:t>
            </a:r>
            <a:r>
              <a:rPr lang="en-US" sz="4000" dirty="0" err="1"/>
              <a:t>mẫu</a:t>
            </a:r>
            <a:r>
              <a:rPr lang="en-US" sz="4000" dirty="0"/>
              <a:t>).</a:t>
            </a:r>
            <a:endParaRPr lang="vi-VN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47EF658-3A0D-4C6F-BF37-0E246BC5B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3881" y="1247689"/>
            <a:ext cx="9568918" cy="473048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681514" y="3274806"/>
            <a:ext cx="27334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14963" y="3274806"/>
            <a:ext cx="673377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090205" y="3274806"/>
            <a:ext cx="0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88340" y="3274806"/>
            <a:ext cx="6963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784698" y="3278659"/>
            <a:ext cx="0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090205" y="3947203"/>
            <a:ext cx="692628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416828" y="3947203"/>
            <a:ext cx="673377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724200" y="3947203"/>
            <a:ext cx="692628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724200" y="4615747"/>
            <a:ext cx="0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48238" y="5244395"/>
            <a:ext cx="6963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062526" y="4575851"/>
            <a:ext cx="0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695802" y="4602341"/>
            <a:ext cx="13667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695802" y="4602341"/>
            <a:ext cx="0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999444" y="5243190"/>
            <a:ext cx="6963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028020" y="3943350"/>
            <a:ext cx="0" cy="12941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42308" y="3270032"/>
            <a:ext cx="692628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445652" y="1974643"/>
            <a:ext cx="1369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786812" y="1984476"/>
            <a:ext cx="0" cy="12941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786812" y="3278659"/>
            <a:ext cx="1328738" cy="19645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752958" y="5228021"/>
            <a:ext cx="1369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093869" y="4572883"/>
            <a:ext cx="673377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7401241" y="4602341"/>
            <a:ext cx="692628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429817" y="3278659"/>
            <a:ext cx="0" cy="20056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445652" y="2601488"/>
            <a:ext cx="692628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457143" y="1987725"/>
            <a:ext cx="673377" cy="668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176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1B55B1C-6B98-4633-910F-F9793CAC2563}"/>
              </a:ext>
            </a:extLst>
          </p:cNvPr>
          <p:cNvSpPr/>
          <p:nvPr/>
        </p:nvSpPr>
        <p:spPr>
          <a:xfrm>
            <a:off x="46536" y="341351"/>
            <a:ext cx="556711" cy="54447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D5C945-9A70-4F2E-8317-E1955D27E501}"/>
              </a:ext>
            </a:extLst>
          </p:cNvPr>
          <p:cNvSpPr txBox="1"/>
          <p:nvPr/>
        </p:nvSpPr>
        <p:spPr>
          <a:xfrm>
            <a:off x="560384" y="54981"/>
            <a:ext cx="1189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/>
              <a:t>a. </a:t>
            </a:r>
            <a:r>
              <a:rPr lang="en-US" sz="4000" dirty="0" err="1"/>
              <a:t>Nêu</a:t>
            </a:r>
            <a:r>
              <a:rPr lang="en-US" sz="4000" dirty="0"/>
              <a:t> </a:t>
            </a:r>
            <a:r>
              <a:rPr lang="en-US" sz="4000" dirty="0" err="1"/>
              <a:t>tên</a:t>
            </a:r>
            <a:r>
              <a:rPr lang="en-US" sz="4000" dirty="0"/>
              <a:t> </a:t>
            </a:r>
            <a:r>
              <a:rPr lang="en-US" sz="4000" dirty="0" err="1"/>
              <a:t>ba</a:t>
            </a:r>
            <a:r>
              <a:rPr lang="en-US" sz="4000" dirty="0"/>
              <a:t> </a:t>
            </a:r>
            <a:r>
              <a:rPr lang="en-US" sz="4000" dirty="0" err="1"/>
              <a:t>điểm</a:t>
            </a:r>
            <a:r>
              <a:rPr lang="en-US" sz="4000" dirty="0"/>
              <a:t> </a:t>
            </a:r>
            <a:r>
              <a:rPr lang="en-US" sz="4000" dirty="0" err="1"/>
              <a:t>thẳng</a:t>
            </a:r>
            <a:r>
              <a:rPr lang="en-US" sz="4000" dirty="0"/>
              <a:t> </a:t>
            </a:r>
            <a:r>
              <a:rPr lang="en-US" sz="4000" dirty="0" err="1"/>
              <a:t>hàng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mỗi</a:t>
            </a:r>
            <a:r>
              <a:rPr lang="en-US" sz="4000" dirty="0"/>
              <a:t> </a:t>
            </a:r>
            <a:r>
              <a:rPr lang="en-US" sz="4000" dirty="0" err="1"/>
              <a:t>hình</a:t>
            </a:r>
            <a:r>
              <a:rPr lang="en-US" sz="4000" dirty="0"/>
              <a:t> </a:t>
            </a:r>
            <a:r>
              <a:rPr lang="en-US" sz="4000" dirty="0" err="1"/>
              <a:t>sau</a:t>
            </a:r>
            <a:r>
              <a:rPr lang="en-US" sz="4000" dirty="0" smtClean="0"/>
              <a:t>:</a:t>
            </a:r>
            <a:endParaRPr lang="vi-VN" sz="40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76000D67-69D5-4B03-8529-4EF108A23AF0}"/>
              </a:ext>
            </a:extLst>
          </p:cNvPr>
          <p:cNvGrpSpPr/>
          <p:nvPr/>
        </p:nvGrpSpPr>
        <p:grpSpPr>
          <a:xfrm>
            <a:off x="1096646" y="1377855"/>
            <a:ext cx="4382737" cy="3253140"/>
            <a:chOff x="816428" y="1554834"/>
            <a:chExt cx="4382737" cy="3253140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xmlns="" id="{13D2D9EF-2AEE-4F05-B6FD-E7B889A87CA1}"/>
                </a:ext>
              </a:extLst>
            </p:cNvPr>
            <p:cNvSpPr/>
            <p:nvPr/>
          </p:nvSpPr>
          <p:spPr>
            <a:xfrm>
              <a:off x="816428" y="1554834"/>
              <a:ext cx="4382737" cy="3253140"/>
            </a:xfrm>
            <a:prstGeom prst="roundRect">
              <a:avLst/>
            </a:prstGeom>
            <a:solidFill>
              <a:srgbClr val="C4EBFC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F7711FB7-F9E1-4E38-B6E4-A206AF028FA1}"/>
                </a:ext>
              </a:extLst>
            </p:cNvPr>
            <p:cNvGrpSpPr/>
            <p:nvPr/>
          </p:nvGrpSpPr>
          <p:grpSpPr>
            <a:xfrm>
              <a:off x="989545" y="1565109"/>
              <a:ext cx="4127198" cy="2985602"/>
              <a:chOff x="448279" y="1256522"/>
              <a:chExt cx="4127198" cy="298560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5CBD91A-2AA7-4EE1-BCC8-99F18E7149A4}"/>
                  </a:ext>
                </a:extLst>
              </p:cNvPr>
              <p:cNvSpPr txBox="1"/>
              <p:nvPr/>
            </p:nvSpPr>
            <p:spPr>
              <a:xfrm>
                <a:off x="1274805" y="1256522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</a:t>
                </a:r>
                <a:endParaRPr lang="vi-VN" sz="2800" dirty="0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011B3774-0EBC-411F-A48A-F4B7431ADF42}"/>
                  </a:ext>
                </a:extLst>
              </p:cNvPr>
              <p:cNvGrpSpPr/>
              <p:nvPr/>
            </p:nvGrpSpPr>
            <p:grpSpPr>
              <a:xfrm>
                <a:off x="448279" y="1710813"/>
                <a:ext cx="4127198" cy="2531311"/>
                <a:chOff x="448279" y="1710813"/>
                <a:chExt cx="4127198" cy="2531311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xmlns="" id="{2BBEBE41-1FB9-43AC-A802-D976F9C0859E}"/>
                    </a:ext>
                  </a:extLst>
                </p:cNvPr>
                <p:cNvGrpSpPr/>
                <p:nvPr/>
              </p:nvGrpSpPr>
              <p:grpSpPr>
                <a:xfrm>
                  <a:off x="871793" y="1710813"/>
                  <a:ext cx="3309257" cy="2067343"/>
                  <a:chOff x="871793" y="1710813"/>
                  <a:chExt cx="3309257" cy="2067343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xmlns="" id="{C27278E6-2252-4C1B-BC0D-B8609B9405EE}"/>
                      </a:ext>
                    </a:extLst>
                  </p:cNvPr>
                  <p:cNvGrpSpPr/>
                  <p:nvPr/>
                </p:nvGrpSpPr>
                <p:grpSpPr>
                  <a:xfrm>
                    <a:off x="871793" y="1710813"/>
                    <a:ext cx="3309257" cy="2067343"/>
                    <a:chOff x="1727200" y="1321743"/>
                    <a:chExt cx="3309257" cy="2067343"/>
                  </a:xfrm>
                </p:grpSpPr>
                <p:sp>
                  <p:nvSpPr>
                    <p:cNvPr id="11" name="Isosceles Triangle 10">
                      <a:extLst>
                        <a:ext uri="{FF2B5EF4-FFF2-40B4-BE49-F238E27FC236}">
                          <a16:creationId xmlns:a16="http://schemas.microsoft.com/office/drawing/2014/main" xmlns="" id="{7B97B523-7A6E-4CD0-898C-D95AB76E12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27200" y="1321743"/>
                      <a:ext cx="3309257" cy="2067343"/>
                    </a:xfrm>
                    <a:prstGeom prst="triangle">
                      <a:avLst>
                        <a:gd name="adj" fmla="val 23357"/>
                      </a:avLst>
                    </a:prstGeom>
                    <a:ln w="28575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2" name="Straight Connector 11">
                      <a:extLst>
                        <a:ext uri="{FF2B5EF4-FFF2-40B4-BE49-F238E27FC236}">
                          <a16:creationId xmlns:a16="http://schemas.microsoft.com/office/drawing/2014/main" xmlns="" id="{68914D03-DD21-4468-8E85-9EF0E32307AA}"/>
                        </a:ext>
                      </a:extLst>
                    </p:cNvPr>
                    <p:cNvCxnSpPr>
                      <a:endCxn id="11" idx="5"/>
                    </p:cNvCxnSpPr>
                    <p:nvPr/>
                  </p:nvCxnSpPr>
                  <p:spPr>
                    <a:xfrm flipV="1">
                      <a:off x="2002971" y="2355415"/>
                      <a:ext cx="1765329" cy="300699"/>
                    </a:xfrm>
                    <a:prstGeom prst="line">
                      <a:avLst/>
                    </a:prstGeom>
                    <a:ln w="28575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Connector 12">
                      <a:extLst>
                        <a:ext uri="{FF2B5EF4-FFF2-40B4-BE49-F238E27FC236}">
                          <a16:creationId xmlns:a16="http://schemas.microsoft.com/office/drawing/2014/main" xmlns="" id="{F570252E-93B7-4F0E-941E-3A94D953DC05}"/>
                        </a:ext>
                      </a:extLst>
                    </p:cNvPr>
                    <p:cNvCxnSpPr>
                      <a:cxnSpLocks/>
                      <a:stCxn id="11" idx="5"/>
                    </p:cNvCxnSpPr>
                    <p:nvPr/>
                  </p:nvCxnSpPr>
                  <p:spPr>
                    <a:xfrm flipH="1">
                      <a:off x="3676650" y="2355415"/>
                      <a:ext cx="91650" cy="1033671"/>
                    </a:xfrm>
                    <a:prstGeom prst="line">
                      <a:avLst/>
                    </a:prstGeom>
                    <a:ln w="28575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xmlns="" id="{58C91106-9924-4E29-8642-BE2CC9E9EDDA}"/>
                      </a:ext>
                    </a:extLst>
                  </p:cNvPr>
                  <p:cNvCxnSpPr/>
                  <p:nvPr/>
                </p:nvCxnSpPr>
                <p:spPr>
                  <a:xfrm>
                    <a:off x="1133475" y="3048000"/>
                    <a:ext cx="1676400" cy="7143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5FE3AED6-9A5B-43ED-82AB-293692F0AA5A}"/>
                    </a:ext>
                  </a:extLst>
                </p:cNvPr>
                <p:cNvSpPr txBox="1"/>
                <p:nvPr/>
              </p:nvSpPr>
              <p:spPr>
                <a:xfrm>
                  <a:off x="709961" y="2633224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E</a:t>
                  </a:r>
                  <a:endParaRPr lang="vi-VN" sz="2800" dirty="0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45012F50-E0B9-42F6-AA33-25733DB134EC}"/>
                    </a:ext>
                  </a:extLst>
                </p:cNvPr>
                <p:cNvSpPr txBox="1"/>
                <p:nvPr/>
              </p:nvSpPr>
              <p:spPr>
                <a:xfrm>
                  <a:off x="448279" y="3500765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B</a:t>
                  </a:r>
                  <a:endParaRPr lang="vi-VN" sz="2800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B4D2E8FB-5719-4A39-9DA7-B31A59BFD2E1}"/>
                    </a:ext>
                  </a:extLst>
                </p:cNvPr>
                <p:cNvSpPr txBox="1"/>
                <p:nvPr/>
              </p:nvSpPr>
              <p:spPr>
                <a:xfrm>
                  <a:off x="2526421" y="3718904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H</a:t>
                  </a:r>
                  <a:endParaRPr lang="vi-VN" sz="2800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40C095B3-49A5-4C42-8388-65DB079CCF9D}"/>
                    </a:ext>
                  </a:extLst>
                </p:cNvPr>
                <p:cNvSpPr txBox="1"/>
                <p:nvPr/>
              </p:nvSpPr>
              <p:spPr>
                <a:xfrm>
                  <a:off x="4131125" y="3631624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C</a:t>
                  </a:r>
                  <a:endParaRPr lang="vi-VN" sz="2800" dirty="0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="" id="{490B9117-D15C-47C4-B4C4-E6F9D1A7DEF3}"/>
                    </a:ext>
                  </a:extLst>
                </p:cNvPr>
                <p:cNvSpPr txBox="1"/>
                <p:nvPr/>
              </p:nvSpPr>
              <p:spPr>
                <a:xfrm>
                  <a:off x="2907944" y="2313034"/>
                  <a:ext cx="46358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G</a:t>
                  </a:r>
                  <a:endParaRPr lang="vi-VN" sz="2800" dirty="0"/>
                </a:p>
              </p:txBody>
            </p:sp>
          </p:grp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13EB243E-9F05-43DD-BE5C-1CDA58C1FE8C}"/>
              </a:ext>
            </a:extLst>
          </p:cNvPr>
          <p:cNvGrpSpPr/>
          <p:nvPr/>
        </p:nvGrpSpPr>
        <p:grpSpPr>
          <a:xfrm>
            <a:off x="6149660" y="1377855"/>
            <a:ext cx="4563829" cy="3253140"/>
            <a:chOff x="6376944" y="1554833"/>
            <a:chExt cx="4563829" cy="3253140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5056C29F-AEDB-4FA3-9F82-5983CEB76AC2}"/>
                </a:ext>
              </a:extLst>
            </p:cNvPr>
            <p:cNvSpPr/>
            <p:nvPr/>
          </p:nvSpPr>
          <p:spPr>
            <a:xfrm>
              <a:off x="6376944" y="1554833"/>
              <a:ext cx="4563829" cy="3253140"/>
            </a:xfrm>
            <a:prstGeom prst="roundRect">
              <a:avLst/>
            </a:prstGeom>
            <a:solidFill>
              <a:srgbClr val="FDDD8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F44656AB-E3C3-49CA-BA24-CE3FEE463E9D}"/>
                </a:ext>
              </a:extLst>
            </p:cNvPr>
            <p:cNvGrpSpPr/>
            <p:nvPr/>
          </p:nvGrpSpPr>
          <p:grpSpPr>
            <a:xfrm>
              <a:off x="6562996" y="1565109"/>
              <a:ext cx="4377777" cy="3031174"/>
              <a:chOff x="5965732" y="1626664"/>
              <a:chExt cx="4377777" cy="3031174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xmlns="" id="{21E0C178-857B-4379-AFA6-673B94D36D08}"/>
                  </a:ext>
                </a:extLst>
              </p:cNvPr>
              <p:cNvGrpSpPr/>
              <p:nvPr/>
            </p:nvGrpSpPr>
            <p:grpSpPr>
              <a:xfrm>
                <a:off x="6496785" y="2155063"/>
                <a:ext cx="3403008" cy="1979555"/>
                <a:chOff x="5595849" y="2715033"/>
                <a:chExt cx="3403008" cy="1979555"/>
              </a:xfrm>
            </p:grpSpPr>
            <p:sp>
              <p:nvSpPr>
                <p:cNvPr id="27" name="Isosceles Triangle 26">
                  <a:extLst>
                    <a:ext uri="{FF2B5EF4-FFF2-40B4-BE49-F238E27FC236}">
                      <a16:creationId xmlns:a16="http://schemas.microsoft.com/office/drawing/2014/main" xmlns="" id="{C05E8FB8-5D54-4102-BE24-1BAC5CCAB6C5}"/>
                    </a:ext>
                  </a:extLst>
                </p:cNvPr>
                <p:cNvSpPr/>
                <p:nvPr/>
              </p:nvSpPr>
              <p:spPr>
                <a:xfrm>
                  <a:off x="5595850" y="2715033"/>
                  <a:ext cx="3403007" cy="987188"/>
                </a:xfrm>
                <a:prstGeom prst="triangle">
                  <a:avLst>
                    <a:gd name="adj" fmla="val 25270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Isosceles Triangle 27">
                  <a:extLst>
                    <a:ext uri="{FF2B5EF4-FFF2-40B4-BE49-F238E27FC236}">
                      <a16:creationId xmlns:a16="http://schemas.microsoft.com/office/drawing/2014/main" xmlns="" id="{C7890CC5-3245-4981-B0CE-6154E1C3DCC4}"/>
                    </a:ext>
                  </a:extLst>
                </p:cNvPr>
                <p:cNvSpPr/>
                <p:nvPr/>
              </p:nvSpPr>
              <p:spPr>
                <a:xfrm flipV="1">
                  <a:off x="5595849" y="3707400"/>
                  <a:ext cx="3403007" cy="987188"/>
                </a:xfrm>
                <a:prstGeom prst="triangle">
                  <a:avLst>
                    <a:gd name="adj" fmla="val 25270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xmlns="" id="{04AAA585-CBB5-44FE-801B-B88896213581}"/>
                    </a:ext>
                  </a:extLst>
                </p:cNvPr>
                <p:cNvCxnSpPr>
                  <a:stCxn id="27" idx="0"/>
                  <a:endCxn id="28" idx="0"/>
                </p:cNvCxnSpPr>
                <p:nvPr/>
              </p:nvCxnSpPr>
              <p:spPr>
                <a:xfrm flipH="1">
                  <a:off x="6455789" y="2715033"/>
                  <a:ext cx="1" cy="197955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A9460845-2B3D-4EA0-BFF6-269FB844B15F}"/>
                  </a:ext>
                </a:extLst>
              </p:cNvPr>
              <p:cNvSpPr txBox="1"/>
              <p:nvPr/>
            </p:nvSpPr>
            <p:spPr>
              <a:xfrm>
                <a:off x="7144968" y="1626664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N</a:t>
                </a:r>
                <a:endParaRPr lang="vi-VN" sz="28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135234CF-562D-410C-A16F-11D242E90EE9}"/>
                  </a:ext>
                </a:extLst>
              </p:cNvPr>
              <p:cNvSpPr txBox="1"/>
              <p:nvPr/>
            </p:nvSpPr>
            <p:spPr>
              <a:xfrm>
                <a:off x="5965732" y="2791461"/>
                <a:ext cx="484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M</a:t>
                </a:r>
                <a:endParaRPr lang="vi-VN" sz="28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AFAFB437-BA9E-4A87-AF04-F41C20E75FF2}"/>
                  </a:ext>
                </a:extLst>
              </p:cNvPr>
              <p:cNvSpPr txBox="1"/>
              <p:nvPr/>
            </p:nvSpPr>
            <p:spPr>
              <a:xfrm>
                <a:off x="7134549" y="4134618"/>
                <a:ext cx="463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Q</a:t>
                </a:r>
                <a:endParaRPr lang="vi-VN" sz="2800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6DC6AC1C-E849-4536-BC28-B93668A8828C}"/>
                  </a:ext>
                </a:extLst>
              </p:cNvPr>
              <p:cNvSpPr txBox="1"/>
              <p:nvPr/>
            </p:nvSpPr>
            <p:spPr>
              <a:xfrm>
                <a:off x="9919995" y="2791461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P</a:t>
                </a:r>
                <a:endParaRPr lang="vi-VN" sz="2800" dirty="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75946BA4-68B5-48FD-BCC6-4CE88444B398}"/>
                  </a:ext>
                </a:extLst>
              </p:cNvPr>
              <p:cNvSpPr txBox="1"/>
              <p:nvPr/>
            </p:nvSpPr>
            <p:spPr>
              <a:xfrm>
                <a:off x="7403351" y="3167390"/>
                <a:ext cx="463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O</a:t>
                </a:r>
                <a:endParaRPr lang="vi-VN" sz="2800" dirty="0"/>
              </a:p>
            </p:txBody>
          </p:sp>
        </p:grpSp>
      </p:grpSp>
      <p:cxnSp>
        <p:nvCxnSpPr>
          <p:cNvPr id="39" name="Straight Connector 38"/>
          <p:cNvCxnSpPr/>
          <p:nvPr/>
        </p:nvCxnSpPr>
        <p:spPr>
          <a:xfrm>
            <a:off x="3183486" y="842961"/>
            <a:ext cx="4331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291964" y="4566843"/>
            <a:ext cx="1747956" cy="719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A, E, B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4806" y="5666488"/>
            <a:ext cx="1833669" cy="719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A, G, 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63025" y="5132886"/>
            <a:ext cx="1805471" cy="719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B, H,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72847" y="4669031"/>
            <a:ext cx="199084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N, O, Q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533105" y="5272822"/>
            <a:ext cx="2231479" cy="719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M, O, 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09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....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0860" y="2189706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...)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0860" y="2822268"/>
            <a:ext cx="8930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Ba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điểm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thẳng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hàng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.....................................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62626" y="3430138"/>
            <a:ext cx="8930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 Ba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điểm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thẳng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hàng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.....................................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67494" y="2829292"/>
            <a:ext cx="1747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A, E, B;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67694" y="2794248"/>
            <a:ext cx="18336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A, G, 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615136" y="2795387"/>
            <a:ext cx="1805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B, H,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1781" y="3406891"/>
            <a:ext cx="19908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N, O, Q;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86391" y="3408030"/>
            <a:ext cx="22314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M, O, 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919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33.Ontapphepcong,pheptrutrongphamvi20,100[20210615094449804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3222</TotalTime>
  <Words>359</Words>
  <Application>Microsoft Office PowerPoint</Application>
  <PresentationFormat>Custom</PresentationFormat>
  <Paragraphs>76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405</cp:revision>
  <dcterms:created xsi:type="dcterms:W3CDTF">2021-06-02T01:34:28Z</dcterms:created>
  <dcterms:modified xsi:type="dcterms:W3CDTF">2022-05-05T03:21:47Z</dcterms:modified>
</cp:coreProperties>
</file>