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6" r:id="rId2"/>
    <p:sldMasterId id="2147483705" r:id="rId3"/>
    <p:sldMasterId id="2147483729" r:id="rId4"/>
  </p:sldMasterIdLst>
  <p:notesMasterIdLst>
    <p:notesMasterId r:id="rId41"/>
  </p:notesMasterIdLst>
  <p:sldIdLst>
    <p:sldId id="2007577129" r:id="rId5"/>
    <p:sldId id="263" r:id="rId6"/>
    <p:sldId id="267" r:id="rId7"/>
    <p:sldId id="268" r:id="rId8"/>
    <p:sldId id="269" r:id="rId9"/>
    <p:sldId id="270" r:id="rId10"/>
    <p:sldId id="287" r:id="rId11"/>
    <p:sldId id="274" r:id="rId12"/>
    <p:sldId id="271" r:id="rId13"/>
    <p:sldId id="288" r:id="rId14"/>
    <p:sldId id="2007577123" r:id="rId15"/>
    <p:sldId id="277" r:id="rId16"/>
    <p:sldId id="289" r:id="rId17"/>
    <p:sldId id="279" r:id="rId18"/>
    <p:sldId id="284" r:id="rId19"/>
    <p:sldId id="291" r:id="rId20"/>
    <p:sldId id="286" r:id="rId21"/>
    <p:sldId id="292" r:id="rId22"/>
    <p:sldId id="293" r:id="rId23"/>
    <p:sldId id="294" r:id="rId24"/>
    <p:sldId id="295" r:id="rId25"/>
    <p:sldId id="296" r:id="rId26"/>
    <p:sldId id="297" r:id="rId27"/>
    <p:sldId id="283" r:id="rId28"/>
    <p:sldId id="2884" r:id="rId29"/>
    <p:sldId id="2007577125" r:id="rId30"/>
    <p:sldId id="265" r:id="rId31"/>
    <p:sldId id="2007577120" r:id="rId32"/>
    <p:sldId id="2892" r:id="rId33"/>
    <p:sldId id="2886" r:id="rId34"/>
    <p:sldId id="2007577124" r:id="rId35"/>
    <p:sldId id="2899" r:id="rId36"/>
    <p:sldId id="2007577126" r:id="rId37"/>
    <p:sldId id="2007577122" r:id="rId38"/>
    <p:sldId id="2007577127" r:id="rId39"/>
    <p:sldId id="2007577128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832752-8E42-4221-A246-A7002E894990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5B9811-9642-44C8-BC50-8BEF0CD30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399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680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98208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686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596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=""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=""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=""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00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921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017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="" xmlns:a16="http://schemas.microsoft.com/office/drawing/2014/main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013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61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="" xmlns:a16="http://schemas.microsoft.com/office/drawing/2014/main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930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4450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568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3507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081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614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2937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875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750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006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316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2717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608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1637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6227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67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2022/3/24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43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63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475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772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383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32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130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1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79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548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870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3989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16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005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2981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848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604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2022/3/24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6CCAA99-4439-4DFD-9FD7-FE41E23FFDD0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555920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741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2022/3/24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="" xmlns:a16="http://schemas.microsoft.com/office/drawing/2014/main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E6500DBD-92F3-431A-B21E-BFB344A61A87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23591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ED92B-7180-4E8E-9FA1-47FFA8006457}" type="datetimeFigureOut">
              <a:rPr lang="zh-CN" altLang="en-US" smtClean="0"/>
              <a:t>2022/3/24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4493C3D-9EAA-4A47-A1B2-6FDD7C5EAAD2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963542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5DA0A-A745-4ADB-9D01-C26C1A2242A9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19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7.png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6.png"/><Relationship Id="rId3" Type="http://schemas.microsoft.com/office/2007/relationships/media" Target="../media/media4.mp3"/><Relationship Id="rId7" Type="http://schemas.openxmlformats.org/officeDocument/2006/relationships/image" Target="../media/image22.jpg"/><Relationship Id="rId12" Type="http://schemas.openxmlformats.org/officeDocument/2006/relationships/slide" Target="slide9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audio1.wav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35.xml"/><Relationship Id="rId10" Type="http://schemas.openxmlformats.org/officeDocument/2006/relationships/image" Target="../media/image25.png"/><Relationship Id="rId4" Type="http://schemas.openxmlformats.org/officeDocument/2006/relationships/audio" Target="../media/media4.mp3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0.png"/><Relationship Id="rId3" Type="http://schemas.microsoft.com/office/2007/relationships/media" Target="../media/media6.mp3"/><Relationship Id="rId7" Type="http://schemas.openxmlformats.org/officeDocument/2006/relationships/image" Target="../media/image22.jpg"/><Relationship Id="rId12" Type="http://schemas.openxmlformats.org/officeDocument/2006/relationships/slide" Target="slide1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1.wav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35.xml"/><Relationship Id="rId15" Type="http://schemas.openxmlformats.org/officeDocument/2006/relationships/image" Target="../media/image19.png"/><Relationship Id="rId10" Type="http://schemas.openxmlformats.org/officeDocument/2006/relationships/image" Target="../media/image29.png"/><Relationship Id="rId4" Type="http://schemas.openxmlformats.org/officeDocument/2006/relationships/audio" Target="../media/media6.mp3"/><Relationship Id="rId9" Type="http://schemas.openxmlformats.org/officeDocument/2006/relationships/image" Target="../media/image28.png"/><Relationship Id="rId1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microsoft.com/office/2007/relationships/hdphoto" Target="../media/hdphoto1.wdp"/><Relationship Id="rId3" Type="http://schemas.openxmlformats.org/officeDocument/2006/relationships/audio" Target="../media/audio1.wav"/><Relationship Id="rId7" Type="http://schemas.openxmlformats.org/officeDocument/2006/relationships/slide" Target="slide13.xml"/><Relationship Id="rId12" Type="http://schemas.openxmlformats.org/officeDocument/2006/relationships/image" Target="../media/image1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6.png"/><Relationship Id="rId11" Type="http://schemas.openxmlformats.org/officeDocument/2006/relationships/slide" Target="slide10.xml"/><Relationship Id="rId5" Type="http://schemas.openxmlformats.org/officeDocument/2006/relationships/image" Target="../media/image15.png"/><Relationship Id="rId15" Type="http://schemas.openxmlformats.org/officeDocument/2006/relationships/image" Target="../media/image19.png"/><Relationship Id="rId10" Type="http://schemas.openxmlformats.org/officeDocument/2006/relationships/image" Target="../media/image20.png"/><Relationship Id="rId4" Type="http://schemas.openxmlformats.org/officeDocument/2006/relationships/image" Target="../media/image14.jpg"/><Relationship Id="rId9" Type="http://schemas.openxmlformats.org/officeDocument/2006/relationships/slide" Target="slide14.xml"/><Relationship Id="rId1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6.png"/><Relationship Id="rId3" Type="http://schemas.microsoft.com/office/2007/relationships/media" Target="../media/media4.mp3"/><Relationship Id="rId7" Type="http://schemas.openxmlformats.org/officeDocument/2006/relationships/image" Target="../media/image22.jpg"/><Relationship Id="rId12" Type="http://schemas.openxmlformats.org/officeDocument/2006/relationships/slide" Target="slide1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audio1.wav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35.xml"/><Relationship Id="rId10" Type="http://schemas.openxmlformats.org/officeDocument/2006/relationships/image" Target="../media/image25.png"/><Relationship Id="rId4" Type="http://schemas.openxmlformats.org/officeDocument/2006/relationships/audio" Target="../media/media4.mp3"/><Relationship Id="rId9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0.png"/><Relationship Id="rId3" Type="http://schemas.microsoft.com/office/2007/relationships/media" Target="../media/media6.mp3"/><Relationship Id="rId7" Type="http://schemas.openxmlformats.org/officeDocument/2006/relationships/image" Target="../media/image22.jpg"/><Relationship Id="rId12" Type="http://schemas.openxmlformats.org/officeDocument/2006/relationships/slide" Target="slide15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1.wav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35.xml"/><Relationship Id="rId15" Type="http://schemas.openxmlformats.org/officeDocument/2006/relationships/image" Target="../media/image19.png"/><Relationship Id="rId10" Type="http://schemas.openxmlformats.org/officeDocument/2006/relationships/image" Target="../media/image29.png"/><Relationship Id="rId4" Type="http://schemas.openxmlformats.org/officeDocument/2006/relationships/audio" Target="../media/media6.mp3"/><Relationship Id="rId9" Type="http://schemas.openxmlformats.org/officeDocument/2006/relationships/image" Target="../media/image28.png"/><Relationship Id="rId1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1.png"/><Relationship Id="rId3" Type="http://schemas.openxmlformats.org/officeDocument/2006/relationships/audio" Target="../media/audio1.wav"/><Relationship Id="rId7" Type="http://schemas.openxmlformats.org/officeDocument/2006/relationships/slide" Target="slide17.xml"/><Relationship Id="rId12" Type="http://schemas.microsoft.com/office/2007/relationships/hdphoto" Target="../media/hdphoto1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6.png"/><Relationship Id="rId11" Type="http://schemas.openxmlformats.org/officeDocument/2006/relationships/image" Target="../media/image18.png"/><Relationship Id="rId5" Type="http://schemas.openxmlformats.org/officeDocument/2006/relationships/image" Target="../media/image15.png"/><Relationship Id="rId15" Type="http://schemas.openxmlformats.org/officeDocument/2006/relationships/slide" Target="slide4.xml"/><Relationship Id="rId10" Type="http://schemas.openxmlformats.org/officeDocument/2006/relationships/image" Target="../media/image20.png"/><Relationship Id="rId4" Type="http://schemas.openxmlformats.org/officeDocument/2006/relationships/image" Target="../media/image14.jpg"/><Relationship Id="rId9" Type="http://schemas.openxmlformats.org/officeDocument/2006/relationships/slide" Target="slide16.xml"/><Relationship Id="rId1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6.png"/><Relationship Id="rId3" Type="http://schemas.microsoft.com/office/2007/relationships/media" Target="../media/media4.mp3"/><Relationship Id="rId7" Type="http://schemas.openxmlformats.org/officeDocument/2006/relationships/image" Target="../media/image22.jpg"/><Relationship Id="rId12" Type="http://schemas.openxmlformats.org/officeDocument/2006/relationships/slide" Target="slide15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audio1.wav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35.xml"/><Relationship Id="rId10" Type="http://schemas.openxmlformats.org/officeDocument/2006/relationships/image" Target="../media/image25.png"/><Relationship Id="rId4" Type="http://schemas.openxmlformats.org/officeDocument/2006/relationships/audio" Target="../media/media4.mp3"/><Relationship Id="rId9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0.png"/><Relationship Id="rId3" Type="http://schemas.microsoft.com/office/2007/relationships/media" Target="../media/media6.mp3"/><Relationship Id="rId7" Type="http://schemas.openxmlformats.org/officeDocument/2006/relationships/image" Target="../media/image22.jpg"/><Relationship Id="rId12" Type="http://schemas.openxmlformats.org/officeDocument/2006/relationships/slide" Target="slide18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1.wav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35.xml"/><Relationship Id="rId15" Type="http://schemas.openxmlformats.org/officeDocument/2006/relationships/image" Target="../media/image19.png"/><Relationship Id="rId10" Type="http://schemas.openxmlformats.org/officeDocument/2006/relationships/image" Target="../media/image29.png"/><Relationship Id="rId4" Type="http://schemas.openxmlformats.org/officeDocument/2006/relationships/audio" Target="../media/media6.mp3"/><Relationship Id="rId9" Type="http://schemas.openxmlformats.org/officeDocument/2006/relationships/image" Target="../media/image28.png"/><Relationship Id="rId1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1.png"/><Relationship Id="rId3" Type="http://schemas.openxmlformats.org/officeDocument/2006/relationships/audio" Target="../media/audio1.wav"/><Relationship Id="rId7" Type="http://schemas.openxmlformats.org/officeDocument/2006/relationships/slide" Target="slide20.xml"/><Relationship Id="rId12" Type="http://schemas.microsoft.com/office/2007/relationships/hdphoto" Target="../media/hdphoto1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6.png"/><Relationship Id="rId11" Type="http://schemas.openxmlformats.org/officeDocument/2006/relationships/image" Target="../media/image18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jpg"/><Relationship Id="rId9" Type="http://schemas.openxmlformats.org/officeDocument/2006/relationships/slide" Target="slide19.xml"/><Relationship Id="rId1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6.png"/><Relationship Id="rId3" Type="http://schemas.microsoft.com/office/2007/relationships/media" Target="../media/media4.mp3"/><Relationship Id="rId7" Type="http://schemas.openxmlformats.org/officeDocument/2006/relationships/image" Target="../media/image22.jpg"/><Relationship Id="rId12" Type="http://schemas.openxmlformats.org/officeDocument/2006/relationships/slide" Target="slide18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audio1.wav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35.xml"/><Relationship Id="rId10" Type="http://schemas.openxmlformats.org/officeDocument/2006/relationships/image" Target="../media/image25.png"/><Relationship Id="rId4" Type="http://schemas.openxmlformats.org/officeDocument/2006/relationships/audio" Target="../media/media4.mp3"/><Relationship Id="rId9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10" Type="http://schemas.openxmlformats.org/officeDocument/2006/relationships/image" Target="../media/image13.png"/><Relationship Id="rId4" Type="http://schemas.openxmlformats.org/officeDocument/2006/relationships/audio" Target="../media/audio1.wav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0.png"/><Relationship Id="rId3" Type="http://schemas.microsoft.com/office/2007/relationships/media" Target="../media/media6.mp3"/><Relationship Id="rId7" Type="http://schemas.openxmlformats.org/officeDocument/2006/relationships/image" Target="../media/image22.jpg"/><Relationship Id="rId12" Type="http://schemas.openxmlformats.org/officeDocument/2006/relationships/slide" Target="slide2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1.wav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35.xml"/><Relationship Id="rId15" Type="http://schemas.openxmlformats.org/officeDocument/2006/relationships/image" Target="../media/image19.png"/><Relationship Id="rId10" Type="http://schemas.openxmlformats.org/officeDocument/2006/relationships/image" Target="../media/image29.png"/><Relationship Id="rId4" Type="http://schemas.openxmlformats.org/officeDocument/2006/relationships/audio" Target="../media/media6.mp3"/><Relationship Id="rId9" Type="http://schemas.openxmlformats.org/officeDocument/2006/relationships/image" Target="../media/image28.png"/><Relationship Id="rId1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1.png"/><Relationship Id="rId3" Type="http://schemas.openxmlformats.org/officeDocument/2006/relationships/audio" Target="../media/audio1.wav"/><Relationship Id="rId7" Type="http://schemas.openxmlformats.org/officeDocument/2006/relationships/slide" Target="slide23.xml"/><Relationship Id="rId12" Type="http://schemas.microsoft.com/office/2007/relationships/hdphoto" Target="../media/hdphoto1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6.png"/><Relationship Id="rId11" Type="http://schemas.openxmlformats.org/officeDocument/2006/relationships/image" Target="../media/image18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jpg"/><Relationship Id="rId9" Type="http://schemas.openxmlformats.org/officeDocument/2006/relationships/slide" Target="slide22.xml"/><Relationship Id="rId1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6.png"/><Relationship Id="rId3" Type="http://schemas.microsoft.com/office/2007/relationships/media" Target="../media/media4.mp3"/><Relationship Id="rId7" Type="http://schemas.openxmlformats.org/officeDocument/2006/relationships/image" Target="../media/image22.jpg"/><Relationship Id="rId12" Type="http://schemas.openxmlformats.org/officeDocument/2006/relationships/slide" Target="slide2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audio1.wav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35.xml"/><Relationship Id="rId10" Type="http://schemas.openxmlformats.org/officeDocument/2006/relationships/image" Target="../media/image25.png"/><Relationship Id="rId4" Type="http://schemas.openxmlformats.org/officeDocument/2006/relationships/audio" Target="../media/media4.mp3"/><Relationship Id="rId9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0.png"/><Relationship Id="rId3" Type="http://schemas.microsoft.com/office/2007/relationships/media" Target="../media/media6.mp3"/><Relationship Id="rId7" Type="http://schemas.openxmlformats.org/officeDocument/2006/relationships/image" Target="../media/image22.jpg"/><Relationship Id="rId12" Type="http://schemas.openxmlformats.org/officeDocument/2006/relationships/slide" Target="slide24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1.wav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35.xml"/><Relationship Id="rId15" Type="http://schemas.openxmlformats.org/officeDocument/2006/relationships/image" Target="../media/image19.png"/><Relationship Id="rId10" Type="http://schemas.openxmlformats.org/officeDocument/2006/relationships/image" Target="../media/image29.png"/><Relationship Id="rId4" Type="http://schemas.openxmlformats.org/officeDocument/2006/relationships/audio" Target="../media/media6.mp3"/><Relationship Id="rId9" Type="http://schemas.openxmlformats.org/officeDocument/2006/relationships/image" Target="../media/image28.png"/><Relationship Id="rId1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7.png"/><Relationship Id="rId11" Type="http://schemas.openxmlformats.org/officeDocument/2006/relationships/image" Target="../media/image37.png"/><Relationship Id="rId5" Type="http://schemas.openxmlformats.org/officeDocument/2006/relationships/image" Target="../media/image32.jpg"/><Relationship Id="rId10" Type="http://schemas.openxmlformats.org/officeDocument/2006/relationships/image" Target="../media/image36.png"/><Relationship Id="rId4" Type="http://schemas.openxmlformats.org/officeDocument/2006/relationships/audio" Target="../media/audio3.wav"/><Relationship Id="rId9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microsoft.com/office/2007/relationships/hdphoto" Target="../media/hdphoto1.wdp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15.png"/><Relationship Id="rId12" Type="http://schemas.openxmlformats.org/officeDocument/2006/relationships/image" Target="../media/image18.png"/><Relationship Id="rId17" Type="http://schemas.openxmlformats.org/officeDocument/2006/relationships/image" Target="../media/image10.png"/><Relationship Id="rId2" Type="http://schemas.openxmlformats.org/officeDocument/2006/relationships/audio" Target="../media/media2.mp3"/><Relationship Id="rId16" Type="http://schemas.openxmlformats.org/officeDocument/2006/relationships/image" Target="../media/image21.png"/><Relationship Id="rId1" Type="http://schemas.microsoft.com/office/2007/relationships/media" Target="../media/media2.mp3"/><Relationship Id="rId6" Type="http://schemas.openxmlformats.org/officeDocument/2006/relationships/image" Target="../media/image14.jpg"/><Relationship Id="rId11" Type="http://schemas.openxmlformats.org/officeDocument/2006/relationships/slide" Target="slide4.xml"/><Relationship Id="rId5" Type="http://schemas.openxmlformats.org/officeDocument/2006/relationships/audio" Target="../media/audio1.wav"/><Relationship Id="rId15" Type="http://schemas.openxmlformats.org/officeDocument/2006/relationships/image" Target="../media/image20.png"/><Relationship Id="rId10" Type="http://schemas.openxmlformats.org/officeDocument/2006/relationships/image" Target="../media/image17.png"/><Relationship Id="rId4" Type="http://schemas.openxmlformats.org/officeDocument/2006/relationships/audio" Target="../media/audio2.wav"/><Relationship Id="rId9" Type="http://schemas.openxmlformats.org/officeDocument/2006/relationships/slide" Target="slide5.xml"/><Relationship Id="rId14" Type="http://schemas.openxmlformats.org/officeDocument/2006/relationships/image" Target="../media/image19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png"/><Relationship Id="rId5" Type="http://schemas.microsoft.com/office/2007/relationships/hdphoto" Target="../media/hdphoto4.wdp"/><Relationship Id="rId4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6.png"/><Relationship Id="rId3" Type="http://schemas.microsoft.com/office/2007/relationships/media" Target="../media/media4.mp3"/><Relationship Id="rId7" Type="http://schemas.openxmlformats.org/officeDocument/2006/relationships/image" Target="../media/image22.jpg"/><Relationship Id="rId12" Type="http://schemas.openxmlformats.org/officeDocument/2006/relationships/slide" Target="slide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audio1.wav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35.xml"/><Relationship Id="rId10" Type="http://schemas.openxmlformats.org/officeDocument/2006/relationships/image" Target="../media/image25.png"/><Relationship Id="rId4" Type="http://schemas.openxmlformats.org/officeDocument/2006/relationships/audio" Target="../media/media4.mp3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0.png"/><Relationship Id="rId3" Type="http://schemas.microsoft.com/office/2007/relationships/media" Target="../media/media6.mp3"/><Relationship Id="rId7" Type="http://schemas.openxmlformats.org/officeDocument/2006/relationships/image" Target="../media/image22.jpg"/><Relationship Id="rId12" Type="http://schemas.openxmlformats.org/officeDocument/2006/relationships/slide" Target="slide6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1.wav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35.xml"/><Relationship Id="rId15" Type="http://schemas.openxmlformats.org/officeDocument/2006/relationships/image" Target="../media/image19.png"/><Relationship Id="rId10" Type="http://schemas.openxmlformats.org/officeDocument/2006/relationships/image" Target="../media/image29.png"/><Relationship Id="rId4" Type="http://schemas.openxmlformats.org/officeDocument/2006/relationships/audio" Target="../media/media6.mp3"/><Relationship Id="rId9" Type="http://schemas.openxmlformats.org/officeDocument/2006/relationships/image" Target="../media/image28.png"/><Relationship Id="rId1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18.png"/><Relationship Id="rId3" Type="http://schemas.openxmlformats.org/officeDocument/2006/relationships/audio" Target="../media/audio1.wav"/><Relationship Id="rId7" Type="http://schemas.openxmlformats.org/officeDocument/2006/relationships/slide" Target="slide8.xml"/><Relationship Id="rId12" Type="http://schemas.openxmlformats.org/officeDocument/2006/relationships/image" Target="../media/image1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6.png"/><Relationship Id="rId11" Type="http://schemas.openxmlformats.org/officeDocument/2006/relationships/image" Target="../media/image17.png"/><Relationship Id="rId5" Type="http://schemas.openxmlformats.org/officeDocument/2006/relationships/image" Target="../media/image15.png"/><Relationship Id="rId10" Type="http://schemas.openxmlformats.org/officeDocument/2006/relationships/slide" Target="slide7.xml"/><Relationship Id="rId4" Type="http://schemas.openxmlformats.org/officeDocument/2006/relationships/image" Target="../media/image14.jpg"/><Relationship Id="rId9" Type="http://schemas.openxmlformats.org/officeDocument/2006/relationships/image" Target="../media/image21.png"/><Relationship Id="rId1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6.png"/><Relationship Id="rId3" Type="http://schemas.microsoft.com/office/2007/relationships/media" Target="../media/media4.mp3"/><Relationship Id="rId7" Type="http://schemas.openxmlformats.org/officeDocument/2006/relationships/image" Target="../media/image22.jpg"/><Relationship Id="rId12" Type="http://schemas.openxmlformats.org/officeDocument/2006/relationships/slide" Target="slide6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audio1.wav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35.xml"/><Relationship Id="rId10" Type="http://schemas.openxmlformats.org/officeDocument/2006/relationships/image" Target="../media/image25.png"/><Relationship Id="rId4" Type="http://schemas.openxmlformats.org/officeDocument/2006/relationships/audio" Target="../media/media4.mp3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0.png"/><Relationship Id="rId3" Type="http://schemas.microsoft.com/office/2007/relationships/media" Target="../media/media6.mp3"/><Relationship Id="rId7" Type="http://schemas.openxmlformats.org/officeDocument/2006/relationships/image" Target="../media/image22.jpg"/><Relationship Id="rId12" Type="http://schemas.openxmlformats.org/officeDocument/2006/relationships/slide" Target="slide9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1.wav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35.xml"/><Relationship Id="rId15" Type="http://schemas.openxmlformats.org/officeDocument/2006/relationships/image" Target="../media/image19.png"/><Relationship Id="rId10" Type="http://schemas.openxmlformats.org/officeDocument/2006/relationships/image" Target="../media/image29.png"/><Relationship Id="rId4" Type="http://schemas.openxmlformats.org/officeDocument/2006/relationships/audio" Target="../media/media6.mp3"/><Relationship Id="rId9" Type="http://schemas.openxmlformats.org/officeDocument/2006/relationships/image" Target="../media/image28.png"/><Relationship Id="rId1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19.png"/><Relationship Id="rId3" Type="http://schemas.openxmlformats.org/officeDocument/2006/relationships/image" Target="../media/image14.jpg"/><Relationship Id="rId7" Type="http://schemas.openxmlformats.org/officeDocument/2006/relationships/image" Target="../media/image17.png"/><Relationship Id="rId12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5.xml"/><Relationship Id="rId6" Type="http://schemas.openxmlformats.org/officeDocument/2006/relationships/slide" Target="slide10.xml"/><Relationship Id="rId11" Type="http://schemas.microsoft.com/office/2007/relationships/hdphoto" Target="../media/hdphoto1.wdp"/><Relationship Id="rId5" Type="http://schemas.openxmlformats.org/officeDocument/2006/relationships/image" Target="../media/image16.png"/><Relationship Id="rId10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openxmlformats.org/officeDocument/2006/relationships/slide" Target="slid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Chào mừng các em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pattFill prst="pct50">
                <a:fgClr>
                  <a:srgbClr val="4F81BD"/>
                </a:fgClr>
                <a:bgClr>
                  <a:srgbClr val="4F81B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UTM Cookies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6226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  <p:bldLst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Sai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mất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!!!</a:t>
              </a:r>
            </a:p>
          </p:txBody>
        </p:sp>
      </p:grpSp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  <p:pic>
        <p:nvPicPr>
          <p:cNvPr id="13" name="Picture 12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128927" y="5207669"/>
            <a:ext cx="1752296" cy="165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59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41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91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8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Đúng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116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31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35980" y="-48871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pic>
        <p:nvPicPr>
          <p:cNvPr id="5" name="Picture 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3384038"/>
            <a:ext cx="3384258" cy="1422439"/>
          </a:xfrm>
          <a:prstGeom prst="rect">
            <a:avLst/>
          </a:prstGeom>
          <a:ln>
            <a:noFill/>
          </a:ln>
        </p:spPr>
      </p:pic>
      <p:pic>
        <p:nvPicPr>
          <p:cNvPr id="13" name="Picture 1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5098536"/>
            <a:ext cx="3384258" cy="142243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1455611" y="586715"/>
            <a:ext cx="948015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kern="0" spc="5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ea typeface="Tahoma" panose="020B0604030504040204" pitchFamily="34" charset="0"/>
                <a:cs typeface="Tahoma" panose="020B0604030504040204" pitchFamily="34" charset="0"/>
              </a:rPr>
              <a:t>1 m = ? cm</a:t>
            </a:r>
            <a:endParaRPr kumimoji="0" lang="en-US" sz="5400" b="1" i="0" u="none" strike="noStrike" kern="0" cap="none" spc="50" normalizeH="0" baseline="0" noProof="0" dirty="0">
              <a:ln w="9525" cmpd="sng">
                <a:solidFill>
                  <a:prstClr val="black">
                    <a:lumMod val="85000"/>
                    <a:lumOff val="15000"/>
                  </a:prst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uLnTx/>
              <a:uFillTx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3" name="Picture 2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3384038"/>
            <a:ext cx="3384258" cy="1422439"/>
          </a:xfrm>
          <a:prstGeom prst="rect">
            <a:avLst/>
          </a:prstGeom>
        </p:spPr>
      </p:pic>
      <p:pic>
        <p:nvPicPr>
          <p:cNvPr id="24" name="Picture 23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5098536"/>
            <a:ext cx="3384258" cy="1422439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3985437" y="2941753"/>
            <a:ext cx="1001611" cy="1531482"/>
            <a:chOff x="3985437" y="2941753"/>
            <a:chExt cx="1001611" cy="1531482"/>
          </a:xfrm>
        </p:grpSpPr>
        <p:pic>
          <p:nvPicPr>
            <p:cNvPr id="15" name="Picture 14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594" b="100000" l="1786" r="989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927576" y="3413762"/>
              <a:ext cx="1117334" cy="1001611"/>
            </a:xfrm>
            <a:prstGeom prst="rect">
              <a:avLst/>
            </a:prstGeom>
          </p:spPr>
        </p:pic>
        <p:sp>
          <p:nvSpPr>
            <p:cNvPr id="8" name="TextBox 7">
              <a:hlinkClick r:id="rId7" action="ppaction://hlinksldjump"/>
            </p:cNvPr>
            <p:cNvSpPr txBox="1"/>
            <p:nvPr/>
          </p:nvSpPr>
          <p:spPr>
            <a:xfrm>
              <a:off x="4396412" y="2941753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A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901682" y="4683256"/>
            <a:ext cx="1333064" cy="1859147"/>
            <a:chOff x="3901682" y="4683256"/>
            <a:chExt cx="1333064" cy="1859147"/>
          </a:xfrm>
        </p:grpSpPr>
        <p:pic>
          <p:nvPicPr>
            <p:cNvPr id="25" name="Picture 24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824673" y="5132330"/>
              <a:ext cx="1487082" cy="1333064"/>
            </a:xfrm>
            <a:prstGeom prst="rect">
              <a:avLst/>
            </a:prstGeom>
          </p:spPr>
        </p:pic>
        <p:sp>
          <p:nvSpPr>
            <p:cNvPr id="28" name="TextBox 27">
              <a:hlinkClick r:id="rId9" action="ppaction://hlinksldjump"/>
            </p:cNvPr>
            <p:cNvSpPr txBox="1"/>
            <p:nvPr/>
          </p:nvSpPr>
          <p:spPr>
            <a:xfrm>
              <a:off x="4475871" y="4683256"/>
              <a:ext cx="514885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C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897095" y="2964459"/>
            <a:ext cx="1001611" cy="1570159"/>
            <a:chOff x="6897095" y="2964459"/>
            <a:chExt cx="1001611" cy="1570159"/>
          </a:xfrm>
        </p:grpSpPr>
        <p:pic>
          <p:nvPicPr>
            <p:cNvPr id="26" name="Picture 25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839234" y="3475145"/>
              <a:ext cx="1117334" cy="1001611"/>
            </a:xfrm>
            <a:prstGeom prst="rect">
              <a:avLst/>
            </a:prstGeom>
          </p:spPr>
        </p:pic>
        <p:sp>
          <p:nvSpPr>
            <p:cNvPr id="29" name="TextBox 28">
              <a:hlinkClick r:id="rId7" action="ppaction://hlinksldjump"/>
            </p:cNvPr>
            <p:cNvSpPr txBox="1"/>
            <p:nvPr/>
          </p:nvSpPr>
          <p:spPr>
            <a:xfrm>
              <a:off x="6986612" y="2964459"/>
              <a:ext cx="519694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B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780706" y="4686364"/>
            <a:ext cx="1333064" cy="1866931"/>
            <a:chOff x="6780706" y="4686364"/>
            <a:chExt cx="1333064" cy="1866931"/>
          </a:xfrm>
        </p:grpSpPr>
        <p:pic>
          <p:nvPicPr>
            <p:cNvPr id="27" name="Picture 26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rId7" action="ppaction://hlinksldjump"/>
            </p:cNvPr>
            <p:cNvSpPr txBox="1"/>
            <p:nvPr/>
          </p:nvSpPr>
          <p:spPr>
            <a:xfrm>
              <a:off x="6971899" y="4686364"/>
              <a:ext cx="58060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D</a:t>
              </a:r>
            </a:p>
          </p:txBody>
        </p:sp>
      </p:grpSp>
      <p:sp>
        <p:nvSpPr>
          <p:cNvPr id="31" name="TextBox 30">
            <a:hlinkClick r:id="rId9" action="ppaction://hlinksldjump"/>
          </p:cNvPr>
          <p:cNvSpPr txBox="1"/>
          <p:nvPr/>
        </p:nvSpPr>
        <p:spPr>
          <a:xfrm>
            <a:off x="1876670" y="5392794"/>
            <a:ext cx="104067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100</a:t>
            </a:r>
          </a:p>
        </p:txBody>
      </p:sp>
      <p:sp>
        <p:nvSpPr>
          <p:cNvPr id="32" name="TextBox 31">
            <a:hlinkClick r:id="rId7" action="ppaction://hlinksldjump"/>
          </p:cNvPr>
          <p:cNvSpPr txBox="1"/>
          <p:nvPr/>
        </p:nvSpPr>
        <p:spPr>
          <a:xfrm>
            <a:off x="8965736" y="538767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</a:t>
            </a:r>
          </a:p>
        </p:txBody>
      </p:sp>
      <p:sp>
        <p:nvSpPr>
          <p:cNvPr id="33" name="TextBox 32">
            <a:hlinkClick r:id="rId7" action="ppaction://hlinksldjump"/>
          </p:cNvPr>
          <p:cNvSpPr txBox="1"/>
          <p:nvPr/>
        </p:nvSpPr>
        <p:spPr>
          <a:xfrm>
            <a:off x="8972547" y="3710536"/>
            <a:ext cx="13260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1000</a:t>
            </a:r>
          </a:p>
        </p:txBody>
      </p:sp>
      <p:sp>
        <p:nvSpPr>
          <p:cNvPr id="34" name="TextBox 33">
            <a:hlinkClick r:id="rId7" action="ppaction://hlinksldjump"/>
          </p:cNvPr>
          <p:cNvSpPr txBox="1"/>
          <p:nvPr/>
        </p:nvSpPr>
        <p:spPr>
          <a:xfrm>
            <a:off x="2145173" y="3710536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4174384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Sai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mất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!!!</a:t>
              </a: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252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41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91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8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Đúng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57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31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35980" y="-48871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pic>
        <p:nvPicPr>
          <p:cNvPr id="5" name="Picture 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3384038"/>
            <a:ext cx="3384258" cy="1422439"/>
          </a:xfrm>
          <a:prstGeom prst="rect">
            <a:avLst/>
          </a:prstGeom>
          <a:ln>
            <a:noFill/>
          </a:ln>
        </p:spPr>
      </p:pic>
      <p:pic>
        <p:nvPicPr>
          <p:cNvPr id="13" name="Picture 1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5098536"/>
            <a:ext cx="3384258" cy="142243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1455611" y="586715"/>
            <a:ext cx="948015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50" normalizeH="0" baseline="0" noProof="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25 – 16</a:t>
            </a:r>
            <a:r>
              <a:rPr kumimoji="0" lang="en-US" sz="5400" b="1" i="0" u="none" strike="noStrike" kern="0" cap="none" spc="50" normalizeH="0" noProof="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= ?</a:t>
            </a:r>
            <a:endParaRPr kumimoji="0" lang="en-US" sz="5400" b="1" i="0" u="none" strike="noStrike" kern="0" cap="none" spc="50" normalizeH="0" baseline="0" noProof="0" dirty="0">
              <a:ln w="9525" cmpd="sng">
                <a:solidFill>
                  <a:prstClr val="black">
                    <a:lumMod val="85000"/>
                    <a:lumOff val="15000"/>
                  </a:prst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uLnTx/>
              <a:uFillTx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3384038"/>
            <a:ext cx="3384258" cy="1422439"/>
          </a:xfrm>
          <a:prstGeom prst="rect">
            <a:avLst/>
          </a:prstGeom>
        </p:spPr>
      </p:pic>
      <p:pic>
        <p:nvPicPr>
          <p:cNvPr id="24" name="Picture 23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5098536"/>
            <a:ext cx="3384258" cy="1422439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3985437" y="2941753"/>
            <a:ext cx="1001611" cy="1531482"/>
            <a:chOff x="3985437" y="2941753"/>
            <a:chExt cx="1001611" cy="1531482"/>
          </a:xfrm>
        </p:grpSpPr>
        <p:pic>
          <p:nvPicPr>
            <p:cNvPr id="15" name="Picture 14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594" b="100000" l="1786" r="989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927576" y="3413762"/>
              <a:ext cx="1117334" cy="1001611"/>
            </a:xfrm>
            <a:prstGeom prst="rect">
              <a:avLst/>
            </a:prstGeom>
          </p:spPr>
        </p:pic>
        <p:sp>
          <p:nvSpPr>
            <p:cNvPr id="8" name="TextBox 7">
              <a:hlinkClick r:id="rId7" action="ppaction://hlinksldjump"/>
            </p:cNvPr>
            <p:cNvSpPr txBox="1"/>
            <p:nvPr/>
          </p:nvSpPr>
          <p:spPr>
            <a:xfrm>
              <a:off x="4396412" y="2941753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A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901682" y="4683256"/>
            <a:ext cx="1333064" cy="1859147"/>
            <a:chOff x="3901682" y="4683256"/>
            <a:chExt cx="1333064" cy="1859147"/>
          </a:xfrm>
        </p:grpSpPr>
        <p:pic>
          <p:nvPicPr>
            <p:cNvPr id="25" name="Picture 24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824673" y="5132330"/>
              <a:ext cx="1487082" cy="1333064"/>
            </a:xfrm>
            <a:prstGeom prst="rect">
              <a:avLst/>
            </a:prstGeom>
          </p:spPr>
        </p:pic>
        <p:sp>
          <p:nvSpPr>
            <p:cNvPr id="28" name="TextBox 27">
              <a:hlinkClick r:id="rId9" action="ppaction://hlinksldjump"/>
            </p:cNvPr>
            <p:cNvSpPr txBox="1"/>
            <p:nvPr/>
          </p:nvSpPr>
          <p:spPr>
            <a:xfrm>
              <a:off x="4475871" y="4683256"/>
              <a:ext cx="514885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C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897095" y="2964459"/>
            <a:ext cx="1001611" cy="1570159"/>
            <a:chOff x="6897095" y="2964459"/>
            <a:chExt cx="1001611" cy="1570159"/>
          </a:xfrm>
        </p:grpSpPr>
        <p:pic>
          <p:nvPicPr>
            <p:cNvPr id="26" name="Picture 25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839234" y="3475145"/>
              <a:ext cx="1117334" cy="1001611"/>
            </a:xfrm>
            <a:prstGeom prst="rect">
              <a:avLst/>
            </a:prstGeom>
          </p:spPr>
        </p:pic>
        <p:sp>
          <p:nvSpPr>
            <p:cNvPr id="29" name="TextBox 28">
              <a:hlinkClick r:id="rId15" action="ppaction://hlinksldjump"/>
            </p:cNvPr>
            <p:cNvSpPr txBox="1"/>
            <p:nvPr/>
          </p:nvSpPr>
          <p:spPr>
            <a:xfrm>
              <a:off x="6986612" y="2964459"/>
              <a:ext cx="519694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B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780706" y="4686364"/>
            <a:ext cx="1333064" cy="1866931"/>
            <a:chOff x="6780706" y="4686364"/>
            <a:chExt cx="1333064" cy="1866931"/>
          </a:xfrm>
        </p:grpSpPr>
        <p:pic>
          <p:nvPicPr>
            <p:cNvPr id="27" name="Picture 26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rId9" action="ppaction://hlinksldjump"/>
            </p:cNvPr>
            <p:cNvSpPr txBox="1"/>
            <p:nvPr/>
          </p:nvSpPr>
          <p:spPr>
            <a:xfrm>
              <a:off x="6971899" y="4686364"/>
              <a:ext cx="58060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D</a:t>
              </a:r>
            </a:p>
          </p:txBody>
        </p:sp>
      </p:grpSp>
      <p:sp>
        <p:nvSpPr>
          <p:cNvPr id="31" name="TextBox 30">
            <a:hlinkClick r:id="rId7" action="ppaction://hlinksldjump"/>
          </p:cNvPr>
          <p:cNvSpPr txBox="1"/>
          <p:nvPr/>
        </p:nvSpPr>
        <p:spPr>
          <a:xfrm>
            <a:off x="1993505" y="3591229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9</a:t>
            </a:r>
          </a:p>
        </p:txBody>
      </p:sp>
      <p:sp>
        <p:nvSpPr>
          <p:cNvPr id="32" name="TextBox 31">
            <a:hlinkClick r:id="rId9" action="ppaction://hlinksldjump"/>
          </p:cNvPr>
          <p:cNvSpPr txBox="1"/>
          <p:nvPr/>
        </p:nvSpPr>
        <p:spPr>
          <a:xfrm>
            <a:off x="8965736" y="5387678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18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972547" y="3710536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11</a:t>
            </a:r>
          </a:p>
        </p:txBody>
      </p:sp>
      <p:sp>
        <p:nvSpPr>
          <p:cNvPr id="34" name="TextBox 33">
            <a:hlinkClick r:id="rId9" action="ppaction://hlinksldjump"/>
          </p:cNvPr>
          <p:cNvSpPr txBox="1"/>
          <p:nvPr/>
        </p:nvSpPr>
        <p:spPr>
          <a:xfrm>
            <a:off x="2189154" y="5414141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3551449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Sai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mất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!!!</a:t>
              </a: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522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41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91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8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Đúng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30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31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35980" y="-48871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pic>
        <p:nvPicPr>
          <p:cNvPr id="5" name="Picture 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3384038"/>
            <a:ext cx="3384258" cy="1422439"/>
          </a:xfrm>
          <a:prstGeom prst="rect">
            <a:avLst/>
          </a:prstGeom>
          <a:ln>
            <a:noFill/>
          </a:ln>
        </p:spPr>
      </p:pic>
      <p:pic>
        <p:nvPicPr>
          <p:cNvPr id="13" name="Picture 1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5098536"/>
            <a:ext cx="3384258" cy="142243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1455611" y="586715"/>
            <a:ext cx="948015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ea typeface="Tahoma" panose="020B0604030504040204" pitchFamily="34" charset="0"/>
                <a:cs typeface="Tahoma" panose="020B0604030504040204" pitchFamily="34" charset="0"/>
              </a:rPr>
              <a:t>75 - 60 </a:t>
            </a:r>
            <a:r>
              <a:rPr lang="en-US" sz="5400" b="1" kern="0" spc="5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ea typeface="Tahoma" panose="020B0604030504040204" pitchFamily="34" charset="0"/>
                <a:cs typeface="Tahoma" panose="020B0604030504040204" pitchFamily="34" charset="0"/>
              </a:rPr>
              <a:t>= ?</a:t>
            </a:r>
            <a:endParaRPr kumimoji="0" lang="en-US" sz="5400" b="1" i="0" u="none" strike="noStrike" kern="0" cap="none" spc="50" normalizeH="0" baseline="0" noProof="0" dirty="0">
              <a:ln w="9525" cmpd="sng">
                <a:solidFill>
                  <a:prstClr val="black">
                    <a:lumMod val="85000"/>
                    <a:lumOff val="15000"/>
                  </a:prst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uLnTx/>
              <a:uFillTx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3" name="Picture 2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3384038"/>
            <a:ext cx="3384258" cy="1422439"/>
          </a:xfrm>
          <a:prstGeom prst="rect">
            <a:avLst/>
          </a:prstGeom>
        </p:spPr>
      </p:pic>
      <p:pic>
        <p:nvPicPr>
          <p:cNvPr id="24" name="Picture 23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5098536"/>
            <a:ext cx="3384258" cy="1422439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3985437" y="2941753"/>
            <a:ext cx="1001611" cy="1531482"/>
            <a:chOff x="3985437" y="2941753"/>
            <a:chExt cx="1001611" cy="1531482"/>
          </a:xfrm>
        </p:grpSpPr>
        <p:pic>
          <p:nvPicPr>
            <p:cNvPr id="15" name="Picture 14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594" b="100000" l="1786" r="989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927576" y="3413762"/>
              <a:ext cx="1117334" cy="1001611"/>
            </a:xfrm>
            <a:prstGeom prst="rect">
              <a:avLst/>
            </a:prstGeom>
          </p:spPr>
        </p:pic>
        <p:sp>
          <p:nvSpPr>
            <p:cNvPr id="8" name="TextBox 7">
              <a:hlinkClick r:id="rId7" action="ppaction://hlinksldjump"/>
            </p:cNvPr>
            <p:cNvSpPr txBox="1"/>
            <p:nvPr/>
          </p:nvSpPr>
          <p:spPr>
            <a:xfrm>
              <a:off x="4396412" y="2941753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A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901682" y="4683256"/>
            <a:ext cx="1333064" cy="1859147"/>
            <a:chOff x="3901682" y="4683256"/>
            <a:chExt cx="1333064" cy="1859147"/>
          </a:xfrm>
        </p:grpSpPr>
        <p:pic>
          <p:nvPicPr>
            <p:cNvPr id="25" name="Picture 24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824673" y="5132330"/>
              <a:ext cx="1487082" cy="1333064"/>
            </a:xfrm>
            <a:prstGeom prst="rect">
              <a:avLst/>
            </a:prstGeom>
          </p:spPr>
        </p:pic>
        <p:sp>
          <p:nvSpPr>
            <p:cNvPr id="28" name="TextBox 27">
              <a:hlinkClick r:id="rId9" action="ppaction://hlinksldjump"/>
            </p:cNvPr>
            <p:cNvSpPr txBox="1"/>
            <p:nvPr/>
          </p:nvSpPr>
          <p:spPr>
            <a:xfrm>
              <a:off x="4475871" y="4683256"/>
              <a:ext cx="514885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C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897095" y="2964459"/>
            <a:ext cx="1001611" cy="1570159"/>
            <a:chOff x="6897095" y="2964459"/>
            <a:chExt cx="1001611" cy="1570159"/>
          </a:xfrm>
        </p:grpSpPr>
        <p:pic>
          <p:nvPicPr>
            <p:cNvPr id="26" name="Picture 25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839234" y="3475145"/>
              <a:ext cx="1117334" cy="1001611"/>
            </a:xfrm>
            <a:prstGeom prst="rect">
              <a:avLst/>
            </a:prstGeom>
          </p:spPr>
        </p:pic>
        <p:sp>
          <p:nvSpPr>
            <p:cNvPr id="29" name="TextBox 28">
              <a:hlinkClick r:id="rId9" action="ppaction://hlinksldjump"/>
            </p:cNvPr>
            <p:cNvSpPr txBox="1"/>
            <p:nvPr/>
          </p:nvSpPr>
          <p:spPr>
            <a:xfrm>
              <a:off x="6986612" y="2964459"/>
              <a:ext cx="519694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B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780706" y="4686364"/>
            <a:ext cx="1333064" cy="1866931"/>
            <a:chOff x="6780706" y="4686364"/>
            <a:chExt cx="1333064" cy="1866931"/>
          </a:xfrm>
        </p:grpSpPr>
        <p:pic>
          <p:nvPicPr>
            <p:cNvPr id="27" name="Picture 26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rId9" action="ppaction://hlinksldjump"/>
            </p:cNvPr>
            <p:cNvSpPr txBox="1"/>
            <p:nvPr/>
          </p:nvSpPr>
          <p:spPr>
            <a:xfrm>
              <a:off x="6971899" y="4686364"/>
              <a:ext cx="58060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D</a:t>
              </a:r>
            </a:p>
          </p:txBody>
        </p:sp>
      </p:grpSp>
      <p:sp>
        <p:nvSpPr>
          <p:cNvPr id="31" name="TextBox 30">
            <a:hlinkClick r:id="rId7" action="ppaction://hlinksldjump"/>
          </p:cNvPr>
          <p:cNvSpPr txBox="1"/>
          <p:nvPr/>
        </p:nvSpPr>
        <p:spPr>
          <a:xfrm>
            <a:off x="1993505" y="3591229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15</a:t>
            </a:r>
          </a:p>
        </p:txBody>
      </p:sp>
      <p:sp>
        <p:nvSpPr>
          <p:cNvPr id="32" name="TextBox 31">
            <a:hlinkClick r:id="rId9" action="ppaction://hlinksldjump"/>
          </p:cNvPr>
          <p:cNvSpPr txBox="1"/>
          <p:nvPr/>
        </p:nvSpPr>
        <p:spPr>
          <a:xfrm>
            <a:off x="8965736" y="5387678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18</a:t>
            </a:r>
          </a:p>
        </p:txBody>
      </p:sp>
      <p:sp>
        <p:nvSpPr>
          <p:cNvPr id="33" name="TextBox 32">
            <a:hlinkClick r:id="rId9" action="ppaction://hlinksldjump"/>
          </p:cNvPr>
          <p:cNvSpPr txBox="1"/>
          <p:nvPr/>
        </p:nvSpPr>
        <p:spPr>
          <a:xfrm>
            <a:off x="8972547" y="3710536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17</a:t>
            </a:r>
          </a:p>
        </p:txBody>
      </p:sp>
      <p:sp>
        <p:nvSpPr>
          <p:cNvPr id="34" name="TextBox 33">
            <a:hlinkClick r:id="rId9" action="ppaction://hlinksldjump"/>
          </p:cNvPr>
          <p:cNvSpPr txBox="1"/>
          <p:nvPr/>
        </p:nvSpPr>
        <p:spPr>
          <a:xfrm>
            <a:off x="2189154" y="5414141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3571874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Sai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mất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!!!</a:t>
              </a: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94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41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91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8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76484" y="2807460"/>
            <a:ext cx="3999737" cy="3999737"/>
          </a:xfrm>
          <a:prstGeom prst="rect">
            <a:avLst/>
          </a:prstGeom>
          <a:ln>
            <a:noFill/>
          </a:ln>
        </p:spPr>
      </p:pic>
      <p:pic>
        <p:nvPicPr>
          <p:cNvPr id="7" name="581c6ee138d9f">
            <a:hlinkClick r:id="" action="ppaction://media"/>
            <a:extLst>
              <a:ext uri="{FF2B5EF4-FFF2-40B4-BE49-F238E27FC236}">
                <a16:creationId xmlns="" xmlns:a16="http://schemas.microsoft.com/office/drawing/2014/main" id="{1D6055FF-8C49-406E-A62C-230215AF60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41322" y="297406"/>
            <a:ext cx="609600" cy="6096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/>
          <a:srcRect l="13548" t="19986" r="55968" b="17188"/>
          <a:stretch/>
        </p:blipFill>
        <p:spPr>
          <a:xfrm>
            <a:off x="9790235" y="4159002"/>
            <a:ext cx="2401765" cy="2782997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A152F28D-03D3-4D6D-AC5E-DF195FFC531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3144" y="4857559"/>
            <a:ext cx="1495945" cy="56699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89681" y="2726274"/>
            <a:ext cx="1476972" cy="147697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617846" y="1685427"/>
            <a:ext cx="10780825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prstTxWarp prst="textChevron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0" cap="none" spc="50" normalizeH="0" baseline="0" noProof="0" dirty="0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THỢ SĂN HẠT DẺ</a:t>
            </a:r>
          </a:p>
        </p:txBody>
      </p:sp>
    </p:spTree>
    <p:extLst>
      <p:ext uri="{BB962C8B-B14F-4D97-AF65-F5344CB8AC3E}">
        <p14:creationId xmlns:p14="http://schemas.microsoft.com/office/powerpoint/2010/main" val="145941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766 -0.00579 L 0.83268 -0.0106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10" y="-2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7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3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Đúng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08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31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35980" y="-48871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pic>
        <p:nvPicPr>
          <p:cNvPr id="5" name="Picture 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511" y="3134410"/>
            <a:ext cx="3384258" cy="1422439"/>
          </a:xfrm>
          <a:prstGeom prst="rect">
            <a:avLst/>
          </a:prstGeom>
          <a:ln>
            <a:noFill/>
          </a:ln>
        </p:spPr>
      </p:pic>
      <p:pic>
        <p:nvPicPr>
          <p:cNvPr id="13" name="Picture 1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5098536"/>
            <a:ext cx="3384258" cy="142243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1455611" y="586715"/>
            <a:ext cx="948015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50" normalizeH="0" baseline="0" noProof="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5 + 2 + 10</a:t>
            </a:r>
            <a:r>
              <a:rPr kumimoji="0" lang="en-US" sz="5400" b="1" i="0" u="none" strike="noStrike" kern="0" cap="none" spc="50" normalizeH="0" noProof="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= ?</a:t>
            </a:r>
            <a:endParaRPr kumimoji="0" lang="en-US" sz="5400" b="1" i="0" u="none" strike="noStrike" kern="0" cap="none" spc="50" normalizeH="0" baseline="0" noProof="0" dirty="0">
              <a:ln w="9525" cmpd="sng">
                <a:solidFill>
                  <a:prstClr val="black">
                    <a:lumMod val="85000"/>
                    <a:lumOff val="15000"/>
                  </a:prst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uLnTx/>
              <a:uFillTx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3" name="Picture 2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63" y="3239685"/>
            <a:ext cx="3384258" cy="1422439"/>
          </a:xfrm>
          <a:prstGeom prst="rect">
            <a:avLst/>
          </a:prstGeom>
        </p:spPr>
      </p:pic>
      <p:pic>
        <p:nvPicPr>
          <p:cNvPr id="24" name="Picture 23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5098536"/>
            <a:ext cx="3384258" cy="1422439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6835280" y="3004308"/>
            <a:ext cx="1001611" cy="1414304"/>
            <a:chOff x="4375090" y="3060699"/>
            <a:chExt cx="1001611" cy="1414304"/>
          </a:xfrm>
        </p:grpSpPr>
        <p:pic>
          <p:nvPicPr>
            <p:cNvPr id="15" name="Picture 14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594" b="100000" l="1786" r="989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4317229" y="3415530"/>
              <a:ext cx="1117334" cy="1001611"/>
            </a:xfrm>
            <a:prstGeom prst="rect">
              <a:avLst/>
            </a:prstGeom>
          </p:spPr>
        </p:pic>
        <p:sp>
          <p:nvSpPr>
            <p:cNvPr id="8" name="TextBox 7">
              <a:hlinkClick r:id="rId7" action="ppaction://hlinksldjump"/>
            </p:cNvPr>
            <p:cNvSpPr txBox="1"/>
            <p:nvPr/>
          </p:nvSpPr>
          <p:spPr>
            <a:xfrm>
              <a:off x="4425676" y="3060699"/>
              <a:ext cx="519694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B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901682" y="4683256"/>
            <a:ext cx="1333064" cy="1859147"/>
            <a:chOff x="3901682" y="4683256"/>
            <a:chExt cx="1333064" cy="1859147"/>
          </a:xfrm>
        </p:grpSpPr>
        <p:pic>
          <p:nvPicPr>
            <p:cNvPr id="25" name="Picture 24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824673" y="5132330"/>
              <a:ext cx="1487082" cy="1333064"/>
            </a:xfrm>
            <a:prstGeom prst="rect">
              <a:avLst/>
            </a:prstGeom>
          </p:spPr>
        </p:pic>
        <p:sp>
          <p:nvSpPr>
            <p:cNvPr id="28" name="TextBox 27">
              <a:hlinkClick r:id="rId9" action="ppaction://hlinksldjump"/>
            </p:cNvPr>
            <p:cNvSpPr txBox="1"/>
            <p:nvPr/>
          </p:nvSpPr>
          <p:spPr>
            <a:xfrm>
              <a:off x="4475871" y="4683256"/>
              <a:ext cx="514885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C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4064037" y="3004309"/>
            <a:ext cx="1001611" cy="1438333"/>
            <a:chOff x="6250629" y="3037489"/>
            <a:chExt cx="1001611" cy="1438333"/>
          </a:xfrm>
        </p:grpSpPr>
        <p:pic>
          <p:nvPicPr>
            <p:cNvPr id="26" name="Picture 25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6192768" y="3416349"/>
              <a:ext cx="1117334" cy="1001611"/>
            </a:xfrm>
            <a:prstGeom prst="rect">
              <a:avLst/>
            </a:prstGeom>
          </p:spPr>
        </p:pic>
        <p:sp>
          <p:nvSpPr>
            <p:cNvPr id="29" name="TextBox 28">
              <a:hlinkClick r:id="rId9" action="ppaction://hlinksldjump"/>
            </p:cNvPr>
            <p:cNvSpPr txBox="1"/>
            <p:nvPr/>
          </p:nvSpPr>
          <p:spPr>
            <a:xfrm>
              <a:off x="6662463" y="3037489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A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780706" y="4686364"/>
            <a:ext cx="1333064" cy="1866931"/>
            <a:chOff x="6780706" y="4686364"/>
            <a:chExt cx="1333064" cy="1866931"/>
          </a:xfrm>
        </p:grpSpPr>
        <p:pic>
          <p:nvPicPr>
            <p:cNvPr id="27" name="Picture 26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rId9" action="ppaction://hlinksldjump"/>
            </p:cNvPr>
            <p:cNvSpPr txBox="1"/>
            <p:nvPr/>
          </p:nvSpPr>
          <p:spPr>
            <a:xfrm>
              <a:off x="6971899" y="4686364"/>
              <a:ext cx="58060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D</a:t>
              </a:r>
            </a:p>
          </p:txBody>
        </p:sp>
      </p:grpSp>
      <p:sp>
        <p:nvSpPr>
          <p:cNvPr id="31" name="TextBox 30">
            <a:hlinkClick r:id="rId7" action="ppaction://hlinksldjump"/>
          </p:cNvPr>
          <p:cNvSpPr txBox="1"/>
          <p:nvPr/>
        </p:nvSpPr>
        <p:spPr>
          <a:xfrm>
            <a:off x="8609036" y="3341601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17</a:t>
            </a:r>
          </a:p>
        </p:txBody>
      </p:sp>
      <p:sp>
        <p:nvSpPr>
          <p:cNvPr id="32" name="TextBox 31">
            <a:hlinkClick r:id="rId9" action="ppaction://hlinksldjump"/>
          </p:cNvPr>
          <p:cNvSpPr txBox="1"/>
          <p:nvPr/>
        </p:nvSpPr>
        <p:spPr>
          <a:xfrm>
            <a:off x="8965736" y="5387678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18</a:t>
            </a:r>
          </a:p>
        </p:txBody>
      </p:sp>
      <p:sp>
        <p:nvSpPr>
          <p:cNvPr id="33" name="TextBox 32">
            <a:hlinkClick r:id="rId9" action="ppaction://hlinksldjump"/>
          </p:cNvPr>
          <p:cNvSpPr txBox="1"/>
          <p:nvPr/>
        </p:nvSpPr>
        <p:spPr>
          <a:xfrm>
            <a:off x="2408731" y="3566183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27</a:t>
            </a:r>
          </a:p>
        </p:txBody>
      </p:sp>
      <p:sp>
        <p:nvSpPr>
          <p:cNvPr id="34" name="TextBox 33">
            <a:hlinkClick r:id="rId9" action="ppaction://hlinksldjump"/>
          </p:cNvPr>
          <p:cNvSpPr txBox="1"/>
          <p:nvPr/>
        </p:nvSpPr>
        <p:spPr>
          <a:xfrm>
            <a:off x="2189154" y="5414141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1931605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Sai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mất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!!!</a:t>
              </a: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50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41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91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8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Đúng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9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31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7974265" y="3937882"/>
            <a:ext cx="1674275" cy="1936767"/>
            <a:chOff x="7974265" y="3937882"/>
            <a:chExt cx="1674275" cy="193676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974265" y="3937882"/>
              <a:ext cx="1674275" cy="1936767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48677" y="4717478"/>
              <a:ext cx="700765" cy="628186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07550" y="4403385"/>
              <a:ext cx="700765" cy="628186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31996" y="4717478"/>
              <a:ext cx="700765" cy="62818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1077" y="4869878"/>
              <a:ext cx="700765" cy="628186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26771" y="4403385"/>
              <a:ext cx="700765" cy="628186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/>
        </p:nvGrpSpPr>
        <p:grpSpPr>
          <a:xfrm>
            <a:off x="3468438" y="3958590"/>
            <a:ext cx="1199082" cy="1387074"/>
            <a:chOff x="3407044" y="3961843"/>
            <a:chExt cx="1199082" cy="138707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22721">
              <a:off x="3407044" y="3961843"/>
              <a:ext cx="1199082" cy="1387074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87029" y="4608301"/>
              <a:ext cx="350382" cy="31409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697915" y="4479585"/>
              <a:ext cx="530757" cy="475786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559604" y="4343864"/>
              <a:ext cx="530757" cy="475786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932161" y="4725817"/>
              <a:ext cx="379355" cy="340065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508" y="1771650"/>
            <a:ext cx="4882895" cy="508635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979542" y="670846"/>
            <a:ext cx="10780825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prstTxWarp prst="textChevron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0" cap="none" spc="50" normalizeH="0" baseline="0" noProof="0" dirty="0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NO BỤNG RỒI!!!</a:t>
            </a:r>
          </a:p>
        </p:txBody>
      </p:sp>
      <p:pic>
        <p:nvPicPr>
          <p:cNvPr id="24" name="581c6ee138d9f">
            <a:hlinkClick r:id="" action="ppaction://media"/>
            <a:extLst>
              <a:ext uri="{FF2B5EF4-FFF2-40B4-BE49-F238E27FC236}">
                <a16:creationId xmlns="" xmlns:a16="http://schemas.microsoft.com/office/drawing/2014/main" id="{1D6055FF-8C49-406E-A62C-230215AF60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553494" y="3235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952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50"/>
                            </p:stCondLst>
                            <p:childTnLst>
                              <p:par>
                                <p:cTn id="26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27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4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5" dur="12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50"/>
                            </p:stCondLst>
                            <p:childTnLst>
                              <p:par>
                                <p:cTn id="45" presetID="3" presetClass="mediacall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cmd type="call" cmd="stop">
                                      <p:cBhvr>
                                        <p:cTn id="4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3" grpId="0"/>
      <p:bldP spid="23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7315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167425" y="2123967"/>
            <a:ext cx="1184856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ctr">
              <a:lnSpc>
                <a:spcPct val="120000"/>
              </a:lnSpc>
              <a:defRPr/>
            </a:pPr>
            <a:r>
              <a:rPr kumimoji="0" lang="vi-VN" sz="54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54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59:</a:t>
            </a:r>
            <a:r>
              <a:rPr kumimoji="0" lang="vi-VN" sz="54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PHÉP CỘNG (KHÔNG NHỚ) TRONG PHẠM VI 1000</a:t>
            </a:r>
            <a:endParaRPr kumimoji="0" lang="vi-VN" sz="54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72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99622E38-AC0D-4693-A87A-3AE833BB6262}"/>
              </a:ext>
            </a:extLst>
          </p:cNvPr>
          <p:cNvGrpSpPr/>
          <p:nvPr/>
        </p:nvGrpSpPr>
        <p:grpSpPr>
          <a:xfrm>
            <a:off x="1137602" y="223582"/>
            <a:ext cx="2190751" cy="980661"/>
            <a:chOff x="1523998" y="0"/>
            <a:chExt cx="2190751" cy="980661"/>
          </a:xfrm>
        </p:grpSpPr>
        <p:grpSp>
          <p:nvGrpSpPr>
            <p:cNvPr id="20" name="Group 19">
              <a:extLst>
                <a:ext uri="{FF2B5EF4-FFF2-40B4-BE49-F238E27FC236}">
                  <a16:creationId xmlns="" xmlns:a16="http://schemas.microsoft.com/office/drawing/2014/main" id="{788C9997-B163-4FDA-A4A5-3B943E4043A5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2" name="Rectangle: Top Corners Rounded 1">
                <a:extLst>
                  <a:ext uri="{FF2B5EF4-FFF2-40B4-BE49-F238E27FC236}">
                    <a16:creationId xmlns="" xmlns:a16="http://schemas.microsoft.com/office/drawing/2014/main" id="{49D046AE-0DF2-4717-B3FD-A2F7623BC0BA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rgbClr val="9BBB59">
                  <a:lumMod val="75000"/>
                </a:srgbClr>
              </a:solidFill>
              <a:ln w="12700" cap="flat" cmpd="sng" algn="ctr">
                <a:solidFill>
                  <a:srgbClr val="9BBB59">
                    <a:lumMod val="50000"/>
                  </a:srgbClr>
                </a:solidFill>
                <a:prstDash val="solid"/>
                <a:miter lim="800000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Rectangle: Top Corners Rounded 2">
                <a:extLst>
                  <a:ext uri="{FF2B5EF4-FFF2-40B4-BE49-F238E27FC236}">
                    <a16:creationId xmlns="" xmlns:a16="http://schemas.microsoft.com/office/drawing/2014/main" id="{67249BD4-FB5F-4289-90AF-A8D5476BCC09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9BBB59">
                    <a:lumMod val="50000"/>
                  </a:srgbClr>
                </a:solidFill>
                <a:prstDash val="lgDash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609B5B1D-0733-4635-A6A4-0A9684B4C7F1}"/>
                </a:ext>
              </a:extLst>
            </p:cNvPr>
            <p:cNvSpPr txBox="1"/>
            <p:nvPr/>
          </p:nvSpPr>
          <p:spPr>
            <a:xfrm>
              <a:off x="1588934" y="197943"/>
              <a:ext cx="212581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9BBB59">
                      <a:lumMod val="75000"/>
                    </a:srgbClr>
                  </a:solidFill>
                  <a:effectLst/>
                  <a:uLnTx/>
                  <a:uFillTx/>
                  <a:latin typeface="UTM Cookies"/>
                </a:rPr>
                <a:t>CHỦ ĐỀ 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9BBB59">
                      <a:lumMod val="75000"/>
                    </a:srgbClr>
                  </a:solidFill>
                  <a:effectLst/>
                  <a:uLnTx/>
                  <a:uFillTx/>
                  <a:latin typeface="UTM Cookies"/>
                </a:rPr>
                <a:t>12</a:t>
              </a:r>
              <a:endParaRPr kumimoji="0" lang="vi-VN" sz="3200" b="0" i="0" u="none" strike="noStrike" kern="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UTM Cookies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9564B791-2250-4ED6-9A01-694650D0C006}"/>
              </a:ext>
            </a:extLst>
          </p:cNvPr>
          <p:cNvSpPr txBox="1"/>
          <p:nvPr/>
        </p:nvSpPr>
        <p:spPr>
          <a:xfrm>
            <a:off x="3107421" y="290067"/>
            <a:ext cx="8120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sz="3600" dirty="0">
                <a:solidFill>
                  <a:srgbClr val="9BBB59">
                    <a:lumMod val="50000"/>
                  </a:srgbClr>
                </a:solidFill>
                <a:latin typeface="UTM Cookies"/>
              </a:rPr>
              <a:t>PHÉP CỘNG, PHÉP TRỪ TRONG PHẠM VI 1000</a:t>
            </a:r>
            <a:endParaRPr lang="vi-VN" sz="3600" dirty="0">
              <a:solidFill>
                <a:srgbClr val="9BBB59">
                  <a:lumMod val="50000"/>
                </a:srgbClr>
              </a:solidFill>
              <a:latin typeface="UTM Cookies"/>
            </a:endParaRPr>
          </a:p>
        </p:txBody>
      </p:sp>
    </p:spTree>
    <p:extLst>
      <p:ext uri="{BB962C8B-B14F-4D97-AF65-F5344CB8AC3E}">
        <p14:creationId xmlns:p14="http://schemas.microsoft.com/office/powerpoint/2010/main" val="323706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36503" y="351816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24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3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740069" y="988403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71495" y="1601458"/>
            <a:ext cx="9620510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59: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Phép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cộng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(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không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nhớ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) 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trong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phạm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vi 1000</a:t>
            </a:r>
            <a:endParaRPr kumimoji="0" lang="en-US" sz="3100" b="1" i="0" u="none" strike="noStrike" kern="1200" cap="none" spc="0" normalizeH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27686" y="2233196"/>
            <a:ext cx="606816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 noProof="0" dirty="0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( </a:t>
            </a:r>
            <a:r>
              <a:rPr lang="en-US" sz="3100" b="1" noProof="0" dirty="0" err="1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t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1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305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="" xmlns:a16="http://schemas.microsoft.com/office/drawing/2014/main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=""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4568179" y="1221544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4F28DD7-2077-4CB0-8A48-7F1DF2792AEF}"/>
              </a:ext>
            </a:extLst>
          </p:cNvPr>
          <p:cNvSpPr txBox="1"/>
          <p:nvPr/>
        </p:nvSpPr>
        <p:spPr>
          <a:xfrm>
            <a:off x="5224905" y="2274838"/>
            <a:ext cx="49117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3666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Clipping">
            <a:extLst>
              <a:ext uri="{FF2B5EF4-FFF2-40B4-BE49-F238E27FC236}">
                <a16:creationId xmlns="" xmlns:a16="http://schemas.microsoft.com/office/drawing/2014/main" id="{67E9EC69-3300-4B97-B7D7-DBB7C34C89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082" b="99150" l="8498" r="99015">
                        <a14:foregroundMark x1="25369" y1="96034" x2="34236" y2="94051"/>
                        <a14:foregroundMark x1="51232" y1="16147" x2="57266" y2="89802"/>
                        <a14:foregroundMark x1="41995" y1="59773" x2="46798" y2="81020"/>
                        <a14:foregroundMark x1="45690" y1="75071" x2="50862" y2="52125"/>
                        <a14:foregroundMark x1="72044" y1="45042" x2="96552" y2="51841"/>
                        <a14:foregroundMark x1="82759" y1="82153" x2="81773" y2="94618"/>
                        <a14:foregroundMark x1="79926" y1="94901" x2="85468" y2="96317"/>
                        <a14:foregroundMark x1="79433" y1="91501" x2="78571" y2="99150"/>
                        <a14:foregroundMark x1="84113" y1="68839" x2="90764" y2="98867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69" t="7076"/>
          <a:stretch/>
        </p:blipFill>
        <p:spPr>
          <a:xfrm>
            <a:off x="808383" y="2416624"/>
            <a:ext cx="9448800" cy="2785207"/>
          </a:xfrm>
          <a:prstGeom prst="rect">
            <a:avLst/>
          </a:prstGeom>
        </p:spPr>
      </p:pic>
      <p:sp>
        <p:nvSpPr>
          <p:cNvPr id="5" name="Oval Callout 3">
            <a:extLst>
              <a:ext uri="{FF2B5EF4-FFF2-40B4-BE49-F238E27FC236}">
                <a16:creationId xmlns="" xmlns:a16="http://schemas.microsoft.com/office/drawing/2014/main" id="{D12FD0DC-44AE-4D02-B762-1D299264C465}"/>
              </a:ext>
            </a:extLst>
          </p:cNvPr>
          <p:cNvSpPr/>
          <p:nvPr/>
        </p:nvSpPr>
        <p:spPr>
          <a:xfrm>
            <a:off x="534440" y="1386362"/>
            <a:ext cx="2682747" cy="1214846"/>
          </a:xfrm>
          <a:prstGeom prst="wedgeEllipseCallout">
            <a:avLst>
              <a:gd name="adj1" fmla="val 6878"/>
              <a:gd name="adj2" fmla="val 60349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Tập</a:t>
            </a:r>
            <a:r>
              <a:rPr lang="en-US" sz="2400" dirty="0">
                <a:solidFill>
                  <a:schemeClr val="tx1"/>
                </a:solidFill>
              </a:rPr>
              <a:t> 1 </a:t>
            </a:r>
            <a:r>
              <a:rPr lang="en-US" sz="2400" dirty="0" err="1">
                <a:solidFill>
                  <a:schemeClr val="tx1"/>
                </a:solidFill>
              </a:rPr>
              <a:t>có</a:t>
            </a:r>
            <a:r>
              <a:rPr lang="en-US" sz="2400" dirty="0">
                <a:solidFill>
                  <a:schemeClr val="tx1"/>
                </a:solidFill>
              </a:rPr>
              <a:t> 264 </a:t>
            </a:r>
            <a:r>
              <a:rPr lang="en-US" sz="2400" dirty="0" err="1">
                <a:solidFill>
                  <a:schemeClr val="tx1"/>
                </a:solidFill>
              </a:rPr>
              <a:t>trang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Oval Callout 4">
            <a:extLst>
              <a:ext uri="{FF2B5EF4-FFF2-40B4-BE49-F238E27FC236}">
                <a16:creationId xmlns="" xmlns:a16="http://schemas.microsoft.com/office/drawing/2014/main" id="{41D307AD-D87D-4281-A04F-77B8E379FF26}"/>
              </a:ext>
            </a:extLst>
          </p:cNvPr>
          <p:cNvSpPr/>
          <p:nvPr/>
        </p:nvSpPr>
        <p:spPr>
          <a:xfrm>
            <a:off x="5068387" y="1071150"/>
            <a:ext cx="2682747" cy="1214846"/>
          </a:xfrm>
          <a:prstGeom prst="wedgeEllipseCallout">
            <a:avLst>
              <a:gd name="adj1" fmla="val -28062"/>
              <a:gd name="adj2" fmla="val 62500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Tập</a:t>
            </a:r>
            <a:r>
              <a:rPr lang="en-US" sz="2400" dirty="0">
                <a:solidFill>
                  <a:schemeClr val="tx1"/>
                </a:solidFill>
              </a:rPr>
              <a:t> 2 </a:t>
            </a:r>
            <a:r>
              <a:rPr lang="en-US" sz="2400" dirty="0" err="1">
                <a:solidFill>
                  <a:schemeClr val="tx1"/>
                </a:solidFill>
              </a:rPr>
              <a:t>có</a:t>
            </a:r>
            <a:r>
              <a:rPr lang="en-US" sz="2400" dirty="0">
                <a:solidFill>
                  <a:schemeClr val="tx1"/>
                </a:solidFill>
              </a:rPr>
              <a:t> 312 </a:t>
            </a:r>
            <a:r>
              <a:rPr lang="en-US" sz="2400" dirty="0" err="1">
                <a:solidFill>
                  <a:schemeClr val="tx1"/>
                </a:solidFill>
              </a:rPr>
              <a:t>trang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Oval Callout 5">
            <a:extLst>
              <a:ext uri="{FF2B5EF4-FFF2-40B4-BE49-F238E27FC236}">
                <a16:creationId xmlns="" xmlns:a16="http://schemas.microsoft.com/office/drawing/2014/main" id="{5B70F0EE-B974-4270-AD3E-8AEB9D195109}"/>
              </a:ext>
            </a:extLst>
          </p:cNvPr>
          <p:cNvSpPr/>
          <p:nvPr/>
        </p:nvSpPr>
        <p:spPr>
          <a:xfrm>
            <a:off x="8942690" y="1678573"/>
            <a:ext cx="3249310" cy="1214846"/>
          </a:xfrm>
          <a:prstGeom prst="wedgeEllipseCallout">
            <a:avLst>
              <a:gd name="adj1" fmla="val -58182"/>
              <a:gd name="adj2" fmla="val 66801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Cả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tập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có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nhiêu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trang</a:t>
            </a:r>
            <a:r>
              <a:rPr lang="en-US" sz="24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BB90858-6EE8-42C0-B01B-9D3882BF2DBB}"/>
              </a:ext>
            </a:extLst>
          </p:cNvPr>
          <p:cNvSpPr txBox="1"/>
          <p:nvPr/>
        </p:nvSpPr>
        <p:spPr>
          <a:xfrm>
            <a:off x="4120859" y="5499463"/>
            <a:ext cx="40649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264 + 312 = ?</a:t>
            </a:r>
          </a:p>
        </p:txBody>
      </p:sp>
    </p:spTree>
    <p:extLst>
      <p:ext uri="{BB962C8B-B14F-4D97-AF65-F5344CB8AC3E}">
        <p14:creationId xmlns:p14="http://schemas.microsoft.com/office/powerpoint/2010/main" val="3883988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="" xmlns:a16="http://schemas.microsoft.com/office/drawing/2014/main" id="{E7C18201-7EC3-43D2-8E6A-5E848DA51E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0627845"/>
              </p:ext>
            </p:extLst>
          </p:nvPr>
        </p:nvGraphicFramePr>
        <p:xfrm>
          <a:off x="1026500" y="600893"/>
          <a:ext cx="4529892" cy="56562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09964">
                  <a:extLst>
                    <a:ext uri="{9D8B030D-6E8A-4147-A177-3AD203B41FA5}">
                      <a16:colId xmlns="" xmlns:a16="http://schemas.microsoft.com/office/drawing/2014/main" val="633779265"/>
                    </a:ext>
                  </a:extLst>
                </a:gridCol>
                <a:gridCol w="1509964">
                  <a:extLst>
                    <a:ext uri="{9D8B030D-6E8A-4147-A177-3AD203B41FA5}">
                      <a16:colId xmlns="" xmlns:a16="http://schemas.microsoft.com/office/drawing/2014/main" val="2559691057"/>
                    </a:ext>
                  </a:extLst>
                </a:gridCol>
                <a:gridCol w="1509964">
                  <a:extLst>
                    <a:ext uri="{9D8B030D-6E8A-4147-A177-3AD203B41FA5}">
                      <a16:colId xmlns="" xmlns:a16="http://schemas.microsoft.com/office/drawing/2014/main" val="4179061976"/>
                    </a:ext>
                  </a:extLst>
                </a:gridCol>
              </a:tblGrid>
              <a:tr h="50218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Trăm</a:t>
                      </a:r>
                      <a:r>
                        <a:rPr lang="en-US" sz="2400" baseline="0" dirty="0"/>
                        <a:t> 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Chục</a:t>
                      </a:r>
                      <a:r>
                        <a:rPr lang="en-US" sz="2400" dirty="0"/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Đơn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vị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485631716"/>
                  </a:ext>
                </a:extLst>
              </a:tr>
              <a:tr h="20578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63109958"/>
                  </a:ext>
                </a:extLst>
              </a:tr>
              <a:tr h="309616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5063489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6E2FD33-2E75-4F19-91BE-F386F77DA055}"/>
              </a:ext>
            </a:extLst>
          </p:cNvPr>
          <p:cNvSpPr txBox="1"/>
          <p:nvPr/>
        </p:nvSpPr>
        <p:spPr>
          <a:xfrm>
            <a:off x="7430057" y="683500"/>
            <a:ext cx="4472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6">
                    <a:lumMod val="75000"/>
                  </a:schemeClr>
                </a:solidFill>
              </a:rPr>
              <a:t>2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F5851CEE-904A-4CD8-BCA5-7EC771214579}"/>
              </a:ext>
            </a:extLst>
          </p:cNvPr>
          <p:cNvGrpSpPr/>
          <p:nvPr/>
        </p:nvGrpSpPr>
        <p:grpSpPr>
          <a:xfrm>
            <a:off x="1293029" y="1108461"/>
            <a:ext cx="901548" cy="901548"/>
            <a:chOff x="4046220" y="2072640"/>
            <a:chExt cx="2590800" cy="25908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="" xmlns:a16="http://schemas.microsoft.com/office/drawing/2014/main" id="{3113943C-5C07-4CCA-A3C0-1701DB2CAB0C}"/>
                </a:ext>
              </a:extLst>
            </p:cNvPr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="" xmlns:a16="http://schemas.microsoft.com/office/drawing/2014/main" id="{77DD0595-A97B-4B78-A85A-3708D43F7876}"/>
                </a:ext>
              </a:extLst>
            </p:cNvPr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0B06D6FF-6C83-4255-80D2-2B78E287312B}"/>
                </a:ext>
              </a:extLst>
            </p:cNvPr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D4AA462C-4849-43B4-B889-4705B6333F95}"/>
                </a:ext>
              </a:extLst>
            </p:cNvPr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39ECB59D-7186-4115-BA18-3491BEF99C1B}"/>
                </a:ext>
              </a:extLst>
            </p:cNvPr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="" xmlns:a16="http://schemas.microsoft.com/office/drawing/2014/main" id="{6F133A59-1ADC-4067-BC3B-9D4F7B296CDD}"/>
                </a:ext>
              </a:extLst>
            </p:cNvPr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546D1708-650F-4123-BF32-B0AAC6A51722}"/>
                </a:ext>
              </a:extLst>
            </p:cNvPr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1B63FF39-1211-4046-9877-7CBDE0D96C7F}"/>
                </a:ext>
              </a:extLst>
            </p:cNvPr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="" xmlns:a16="http://schemas.microsoft.com/office/drawing/2014/main" id="{0125FB35-8878-46A3-BA09-32EC2C3F1DDB}"/>
                </a:ext>
              </a:extLst>
            </p:cNvPr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="" xmlns:a16="http://schemas.microsoft.com/office/drawing/2014/main" id="{F2901C7E-6671-416F-BC10-4D82DD7F02B8}"/>
                </a:ext>
              </a:extLst>
            </p:cNvPr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7E0EDEDC-2F17-4EE8-8333-C44BB7DCF544}"/>
                </a:ext>
              </a:extLst>
            </p:cNvPr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="" xmlns:a16="http://schemas.microsoft.com/office/drawing/2014/main" id="{2DCFF130-649B-44C0-A23B-5F29E12A7127}"/>
                </a:ext>
              </a:extLst>
            </p:cNvPr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="" xmlns:a16="http://schemas.microsoft.com/office/drawing/2014/main" id="{2E5F49A1-0686-42D1-95B2-27FBF192027E}"/>
                </a:ext>
              </a:extLst>
            </p:cNvPr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="" xmlns:a16="http://schemas.microsoft.com/office/drawing/2014/main" id="{426C3DDE-9A7D-41AB-92A6-7B6E148360A5}"/>
                </a:ext>
              </a:extLst>
            </p:cNvPr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="" xmlns:a16="http://schemas.microsoft.com/office/drawing/2014/main" id="{6A66B5F8-1BD3-4361-9380-665ABE19B636}"/>
                </a:ext>
              </a:extLst>
            </p:cNvPr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="" xmlns:a16="http://schemas.microsoft.com/office/drawing/2014/main" id="{BAA9AE10-0B62-4E31-B532-4E93F23EFA31}"/>
                </a:ext>
              </a:extLst>
            </p:cNvPr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="" xmlns:a16="http://schemas.microsoft.com/office/drawing/2014/main" id="{D81B2D75-AE42-48D9-ADDC-CEF6995420FC}"/>
                </a:ext>
              </a:extLst>
            </p:cNvPr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="" xmlns:a16="http://schemas.microsoft.com/office/drawing/2014/main" id="{19A9022F-D0BF-4F09-9134-7242B7DE7720}"/>
                </a:ext>
              </a:extLst>
            </p:cNvPr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="" xmlns:a16="http://schemas.microsoft.com/office/drawing/2014/main" id="{9714B90F-79B5-4B8F-9D54-D9B616C7B6C3}"/>
                </a:ext>
              </a:extLst>
            </p:cNvPr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="" xmlns:a16="http://schemas.microsoft.com/office/drawing/2014/main" id="{7AC5E94A-63F8-492B-B4D8-112716A0BD12}"/>
                </a:ext>
              </a:extLst>
            </p:cNvPr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="" xmlns:a16="http://schemas.microsoft.com/office/drawing/2014/main" id="{219C4CC2-2DA8-4CE4-95CB-19F6B23A79D9}"/>
                </a:ext>
              </a:extLst>
            </p:cNvPr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="" xmlns:a16="http://schemas.microsoft.com/office/drawing/2014/main" id="{3BBDC46A-C231-45AA-A7A8-0F55329198FE}"/>
                </a:ext>
              </a:extLst>
            </p:cNvPr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="" xmlns:a16="http://schemas.microsoft.com/office/drawing/2014/main" id="{FE6A30C7-6CCB-4585-99C2-413D650743A1}"/>
                </a:ext>
              </a:extLst>
            </p:cNvPr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="" xmlns:a16="http://schemas.microsoft.com/office/drawing/2014/main" id="{B7592FE3-9337-4EF8-AE1A-B4EE16C8DDB9}"/>
                </a:ext>
              </a:extLst>
            </p:cNvPr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="" xmlns:a16="http://schemas.microsoft.com/office/drawing/2014/main" id="{707976C0-1816-4DED-90E5-2257118CC020}"/>
                </a:ext>
              </a:extLst>
            </p:cNvPr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="" xmlns:a16="http://schemas.microsoft.com/office/drawing/2014/main" id="{4825A92E-E45B-43F9-8816-70D8F5097BFA}"/>
                </a:ext>
              </a:extLst>
            </p:cNvPr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="" xmlns:a16="http://schemas.microsoft.com/office/drawing/2014/main" id="{E0009F00-3C72-46EF-A10A-9C52B984F99A}"/>
                </a:ext>
              </a:extLst>
            </p:cNvPr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="" xmlns:a16="http://schemas.microsoft.com/office/drawing/2014/main" id="{153CD04E-4DAB-48D6-A4D4-F25ED8011D00}"/>
                </a:ext>
              </a:extLst>
            </p:cNvPr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="" xmlns:a16="http://schemas.microsoft.com/office/drawing/2014/main" id="{43FCAD7C-2117-4FA6-ACC1-CCE41885C40A}"/>
                </a:ext>
              </a:extLst>
            </p:cNvPr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="" xmlns:a16="http://schemas.microsoft.com/office/drawing/2014/main" id="{B5D39BA9-9B2A-4C31-BB1A-32A0990ACDA3}"/>
                </a:ext>
              </a:extLst>
            </p:cNvPr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="" xmlns:a16="http://schemas.microsoft.com/office/drawing/2014/main" id="{B491B174-F39D-479C-9869-5EAC96635554}"/>
                </a:ext>
              </a:extLst>
            </p:cNvPr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="" xmlns:a16="http://schemas.microsoft.com/office/drawing/2014/main" id="{63EA5872-DA96-41FB-981C-D3E54FCF5DC0}"/>
                </a:ext>
              </a:extLst>
            </p:cNvPr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="" xmlns:a16="http://schemas.microsoft.com/office/drawing/2014/main" id="{DD842F05-21C0-4C17-A14F-94ABEEB9B0B9}"/>
                </a:ext>
              </a:extLst>
            </p:cNvPr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="" xmlns:a16="http://schemas.microsoft.com/office/drawing/2014/main" id="{09425A72-753A-4EE8-852A-4C5EE9FF2565}"/>
                </a:ext>
              </a:extLst>
            </p:cNvPr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="" xmlns:a16="http://schemas.microsoft.com/office/drawing/2014/main" id="{0752B14F-0CA5-438C-9295-A7B33D9DCEF8}"/>
                </a:ext>
              </a:extLst>
            </p:cNvPr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="" xmlns:a16="http://schemas.microsoft.com/office/drawing/2014/main" id="{7CF4859E-604B-419A-B54B-F0854290E260}"/>
                </a:ext>
              </a:extLst>
            </p:cNvPr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="" xmlns:a16="http://schemas.microsoft.com/office/drawing/2014/main" id="{BC470D19-3DB5-4143-81BA-B93D6564A055}"/>
                </a:ext>
              </a:extLst>
            </p:cNvPr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="" xmlns:a16="http://schemas.microsoft.com/office/drawing/2014/main" id="{98C49D9E-AEF9-481A-B7CA-B3F2E2E33920}"/>
                </a:ext>
              </a:extLst>
            </p:cNvPr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="" xmlns:a16="http://schemas.microsoft.com/office/drawing/2014/main" id="{85A4D818-8EEA-4695-A07D-D7AAA1BD8311}"/>
                </a:ext>
              </a:extLst>
            </p:cNvPr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="" xmlns:a16="http://schemas.microsoft.com/office/drawing/2014/main" id="{487AADB4-7999-45A9-BBEE-3C23303108CB}"/>
                </a:ext>
              </a:extLst>
            </p:cNvPr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="" xmlns:a16="http://schemas.microsoft.com/office/drawing/2014/main" id="{679442D2-E386-4AAC-98EC-A9D0867FD4D5}"/>
                </a:ext>
              </a:extLst>
            </p:cNvPr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="" xmlns:a16="http://schemas.microsoft.com/office/drawing/2014/main" id="{648045C6-8DD3-4748-9278-0B9A0EC923AF}"/>
                </a:ext>
              </a:extLst>
            </p:cNvPr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="" xmlns:a16="http://schemas.microsoft.com/office/drawing/2014/main" id="{65202357-224C-4AA5-A3DD-1A634A668B69}"/>
                </a:ext>
              </a:extLst>
            </p:cNvPr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="" xmlns:a16="http://schemas.microsoft.com/office/drawing/2014/main" id="{AE35910B-5442-4D8F-B6C2-ECD9959F99D1}"/>
                </a:ext>
              </a:extLst>
            </p:cNvPr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="" xmlns:a16="http://schemas.microsoft.com/office/drawing/2014/main" id="{5034FC54-F7F0-45D7-99A1-3F7A113CE6C4}"/>
                </a:ext>
              </a:extLst>
            </p:cNvPr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="" xmlns:a16="http://schemas.microsoft.com/office/drawing/2014/main" id="{7D6A9378-28FF-4116-B526-26F00F9A2696}"/>
                </a:ext>
              </a:extLst>
            </p:cNvPr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="" xmlns:a16="http://schemas.microsoft.com/office/drawing/2014/main" id="{29672E6F-4468-47B1-93C5-72BD64C0F129}"/>
                </a:ext>
              </a:extLst>
            </p:cNvPr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="" xmlns:a16="http://schemas.microsoft.com/office/drawing/2014/main" id="{A35D8B5B-69D2-421C-93B8-B6D0FB9A3B79}"/>
                </a:ext>
              </a:extLst>
            </p:cNvPr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="" xmlns:a16="http://schemas.microsoft.com/office/drawing/2014/main" id="{0F966ACE-6BEA-4F01-9206-3FE3126B3708}"/>
                </a:ext>
              </a:extLst>
            </p:cNvPr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="" xmlns:a16="http://schemas.microsoft.com/office/drawing/2014/main" id="{63650884-9171-4119-B710-4D0DF9614C81}"/>
                </a:ext>
              </a:extLst>
            </p:cNvPr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="" xmlns:a16="http://schemas.microsoft.com/office/drawing/2014/main" id="{1AFD3D23-580C-469F-B069-5EAD83876BC2}"/>
                </a:ext>
              </a:extLst>
            </p:cNvPr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="" xmlns:a16="http://schemas.microsoft.com/office/drawing/2014/main" id="{2E1C8763-37BA-4329-B38B-F60859BF3A36}"/>
                </a:ext>
              </a:extLst>
            </p:cNvPr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="" xmlns:a16="http://schemas.microsoft.com/office/drawing/2014/main" id="{221E4B8C-183C-4F1E-94E2-870F2CC32E48}"/>
                </a:ext>
              </a:extLst>
            </p:cNvPr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="" xmlns:a16="http://schemas.microsoft.com/office/drawing/2014/main" id="{3C4270AC-53C3-4372-A4CD-2349434BEBBB}"/>
                </a:ext>
              </a:extLst>
            </p:cNvPr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="" xmlns:a16="http://schemas.microsoft.com/office/drawing/2014/main" id="{3F8E49B5-65A8-48D3-9BC7-9FF6C535EB88}"/>
                </a:ext>
              </a:extLst>
            </p:cNvPr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="" xmlns:a16="http://schemas.microsoft.com/office/drawing/2014/main" id="{A1CEFBAE-1707-4D26-9327-01EF0D0F0D25}"/>
                </a:ext>
              </a:extLst>
            </p:cNvPr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="" xmlns:a16="http://schemas.microsoft.com/office/drawing/2014/main" id="{84FFEEF3-9688-4496-92A5-D92A59B9CF2F}"/>
                </a:ext>
              </a:extLst>
            </p:cNvPr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="" xmlns:a16="http://schemas.microsoft.com/office/drawing/2014/main" id="{1D2554A9-F764-49EF-86CA-F4A7C80794FA}"/>
                </a:ext>
              </a:extLst>
            </p:cNvPr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="" xmlns:a16="http://schemas.microsoft.com/office/drawing/2014/main" id="{FE95A878-DCFE-4A02-B0E3-7BEF9D070F40}"/>
                </a:ext>
              </a:extLst>
            </p:cNvPr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="" xmlns:a16="http://schemas.microsoft.com/office/drawing/2014/main" id="{8613BD70-41DC-4CCE-AB49-73E1B31CF000}"/>
                </a:ext>
              </a:extLst>
            </p:cNvPr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="" xmlns:a16="http://schemas.microsoft.com/office/drawing/2014/main" id="{96BDEE62-8D44-4572-AB94-6C6855ED82FB}"/>
                </a:ext>
              </a:extLst>
            </p:cNvPr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="" xmlns:a16="http://schemas.microsoft.com/office/drawing/2014/main" id="{3304A090-58B4-4D25-8802-922AB506EE08}"/>
                </a:ext>
              </a:extLst>
            </p:cNvPr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="" xmlns:a16="http://schemas.microsoft.com/office/drawing/2014/main" id="{0868A0E9-4D4D-4675-A288-97D2BF9A02BA}"/>
                </a:ext>
              </a:extLst>
            </p:cNvPr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="" xmlns:a16="http://schemas.microsoft.com/office/drawing/2014/main" id="{8373A728-F330-4CB3-BD60-F34DD1D3166E}"/>
                </a:ext>
              </a:extLst>
            </p:cNvPr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="" xmlns:a16="http://schemas.microsoft.com/office/drawing/2014/main" id="{686DA424-E14D-41BB-A8DE-B31846AB8B9A}"/>
                </a:ext>
              </a:extLst>
            </p:cNvPr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="" xmlns:a16="http://schemas.microsoft.com/office/drawing/2014/main" id="{9B011D54-9CAB-4E2E-B003-9A6209A28456}"/>
                </a:ext>
              </a:extLst>
            </p:cNvPr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="" xmlns:a16="http://schemas.microsoft.com/office/drawing/2014/main" id="{C79ED103-DFC1-4C1A-82A4-DCDFC7F57061}"/>
                </a:ext>
              </a:extLst>
            </p:cNvPr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="" xmlns:a16="http://schemas.microsoft.com/office/drawing/2014/main" id="{301DE2C7-3E80-489D-8197-595862C583D4}"/>
                </a:ext>
              </a:extLst>
            </p:cNvPr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="" xmlns:a16="http://schemas.microsoft.com/office/drawing/2014/main" id="{1728F5C3-BF69-401E-9553-1C449E2D05EF}"/>
                </a:ext>
              </a:extLst>
            </p:cNvPr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="" xmlns:a16="http://schemas.microsoft.com/office/drawing/2014/main" id="{F0C3F2CE-BFDF-43AB-BE00-7A835BE652C1}"/>
                </a:ext>
              </a:extLst>
            </p:cNvPr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="" xmlns:a16="http://schemas.microsoft.com/office/drawing/2014/main" id="{6D298199-05FF-4AB1-9DD7-75E258E7910C}"/>
                </a:ext>
              </a:extLst>
            </p:cNvPr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="" xmlns:a16="http://schemas.microsoft.com/office/drawing/2014/main" id="{261E24E0-F8B7-42FF-94DB-0064321EC6EF}"/>
                </a:ext>
              </a:extLst>
            </p:cNvPr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="" xmlns:a16="http://schemas.microsoft.com/office/drawing/2014/main" id="{ECC3F199-9650-4A15-A77C-393AB4754196}"/>
                </a:ext>
              </a:extLst>
            </p:cNvPr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="" xmlns:a16="http://schemas.microsoft.com/office/drawing/2014/main" id="{83023877-F944-493D-9467-9F08CEED6A14}"/>
                </a:ext>
              </a:extLst>
            </p:cNvPr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="" xmlns:a16="http://schemas.microsoft.com/office/drawing/2014/main" id="{B25C8EFD-B17E-4853-9A2E-3D2E190259BB}"/>
                </a:ext>
              </a:extLst>
            </p:cNvPr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="" xmlns:a16="http://schemas.microsoft.com/office/drawing/2014/main" id="{1DB077E1-0CF5-4766-AC89-CD834796BD73}"/>
                </a:ext>
              </a:extLst>
            </p:cNvPr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="" xmlns:a16="http://schemas.microsoft.com/office/drawing/2014/main" id="{11E0E226-2A48-4682-BD6B-F484C91B5A9E}"/>
                </a:ext>
              </a:extLst>
            </p:cNvPr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="" xmlns:a16="http://schemas.microsoft.com/office/drawing/2014/main" id="{E362FF0F-B901-4140-A501-7D57B5F83837}"/>
                </a:ext>
              </a:extLst>
            </p:cNvPr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="" xmlns:a16="http://schemas.microsoft.com/office/drawing/2014/main" id="{89FB03CD-3C14-4D47-967D-C081CF96BE27}"/>
                </a:ext>
              </a:extLst>
            </p:cNvPr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="" xmlns:a16="http://schemas.microsoft.com/office/drawing/2014/main" id="{47CBAE3A-C5F6-4FDA-AEE6-FFD5373B09D7}"/>
                </a:ext>
              </a:extLst>
            </p:cNvPr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="" xmlns:a16="http://schemas.microsoft.com/office/drawing/2014/main" id="{B6CBCE26-2B50-4B1F-AC1D-43F5DCBFF825}"/>
                </a:ext>
              </a:extLst>
            </p:cNvPr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="" xmlns:a16="http://schemas.microsoft.com/office/drawing/2014/main" id="{7644BE42-1F2A-446A-84AE-D11852F0D232}"/>
                </a:ext>
              </a:extLst>
            </p:cNvPr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="" xmlns:a16="http://schemas.microsoft.com/office/drawing/2014/main" id="{8DEF5E34-228D-443B-A028-3A02F076C740}"/>
                </a:ext>
              </a:extLst>
            </p:cNvPr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="" xmlns:a16="http://schemas.microsoft.com/office/drawing/2014/main" id="{3C37017A-9519-4A39-8E8D-F57CA8307389}"/>
                </a:ext>
              </a:extLst>
            </p:cNvPr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="" xmlns:a16="http://schemas.microsoft.com/office/drawing/2014/main" id="{8D09434B-C938-4905-8A9A-0FF0FF6CEF9B}"/>
                </a:ext>
              </a:extLst>
            </p:cNvPr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="" xmlns:a16="http://schemas.microsoft.com/office/drawing/2014/main" id="{9AAA45B5-1F37-497B-A270-62B299DA5625}"/>
                </a:ext>
              </a:extLst>
            </p:cNvPr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="" xmlns:a16="http://schemas.microsoft.com/office/drawing/2014/main" id="{95F1936D-54C6-45BB-A444-6E2FCD1BB39A}"/>
                </a:ext>
              </a:extLst>
            </p:cNvPr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="" xmlns:a16="http://schemas.microsoft.com/office/drawing/2014/main" id="{A7111C86-0932-4201-906C-64E8439E732F}"/>
                </a:ext>
              </a:extLst>
            </p:cNvPr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="" xmlns:a16="http://schemas.microsoft.com/office/drawing/2014/main" id="{15B115FF-1767-43F6-88CF-78B797F01488}"/>
                </a:ext>
              </a:extLst>
            </p:cNvPr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="" xmlns:a16="http://schemas.microsoft.com/office/drawing/2014/main" id="{2C75C190-6C78-4ABB-A9D1-347CFD926D7D}"/>
                </a:ext>
              </a:extLst>
            </p:cNvPr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="" xmlns:a16="http://schemas.microsoft.com/office/drawing/2014/main" id="{59A1E8A0-1752-4B67-9ADE-E74E3C329C85}"/>
                </a:ext>
              </a:extLst>
            </p:cNvPr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="" xmlns:a16="http://schemas.microsoft.com/office/drawing/2014/main" id="{D0E63559-9122-4A9E-827A-0E93A55BFD4C}"/>
                </a:ext>
              </a:extLst>
            </p:cNvPr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="" xmlns:a16="http://schemas.microsoft.com/office/drawing/2014/main" id="{0667D923-BC1F-470C-8377-6821FF79DBAB}"/>
                </a:ext>
              </a:extLst>
            </p:cNvPr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8" name="Rectangle 97">
              <a:extLst>
                <a:ext uri="{FF2B5EF4-FFF2-40B4-BE49-F238E27FC236}">
                  <a16:creationId xmlns="" xmlns:a16="http://schemas.microsoft.com/office/drawing/2014/main" id="{2469F710-206F-42C7-9AB2-65475B4EB6F7}"/>
                </a:ext>
              </a:extLst>
            </p:cNvPr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="" xmlns:a16="http://schemas.microsoft.com/office/drawing/2014/main" id="{5B4B9C25-2BE6-45AD-8BF1-4FCCC8808D9A}"/>
                </a:ext>
              </a:extLst>
            </p:cNvPr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="" xmlns:a16="http://schemas.microsoft.com/office/drawing/2014/main" id="{B78E1721-A3B1-4CD4-B5DB-F9869E1B6E3E}"/>
                </a:ext>
              </a:extLst>
            </p:cNvPr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="" xmlns:a16="http://schemas.microsoft.com/office/drawing/2014/main" id="{DC2CB682-45F3-493E-80AE-48E68D265049}"/>
                </a:ext>
              </a:extLst>
            </p:cNvPr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="" xmlns:a16="http://schemas.microsoft.com/office/drawing/2014/main" id="{6CF5AFA4-205A-441E-B221-29231592D273}"/>
                </a:ext>
              </a:extLst>
            </p:cNvPr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="" xmlns:a16="http://schemas.microsoft.com/office/drawing/2014/main" id="{86501844-241F-4D4A-943A-02C77DFF6966}"/>
                </a:ext>
              </a:extLst>
            </p:cNvPr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="" xmlns:a16="http://schemas.microsoft.com/office/drawing/2014/main" id="{17571280-C0F8-4CA6-8D07-2CD03FBDCB03}"/>
                </a:ext>
              </a:extLst>
            </p:cNvPr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="" xmlns:a16="http://schemas.microsoft.com/office/drawing/2014/main" id="{99E96267-1154-4F2D-B665-088AE2E59002}"/>
              </a:ext>
            </a:extLst>
          </p:cNvPr>
          <p:cNvGrpSpPr/>
          <p:nvPr/>
        </p:nvGrpSpPr>
        <p:grpSpPr>
          <a:xfrm>
            <a:off x="1293029" y="2140427"/>
            <a:ext cx="901548" cy="901548"/>
            <a:chOff x="4046220" y="2072640"/>
            <a:chExt cx="2590800" cy="25908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06" name="Rectangle 105">
              <a:extLst>
                <a:ext uri="{FF2B5EF4-FFF2-40B4-BE49-F238E27FC236}">
                  <a16:creationId xmlns="" xmlns:a16="http://schemas.microsoft.com/office/drawing/2014/main" id="{493ED60A-6A7E-4BA9-AF1D-60C3DB948B34}"/>
                </a:ext>
              </a:extLst>
            </p:cNvPr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="" xmlns:a16="http://schemas.microsoft.com/office/drawing/2014/main" id="{45F0E36C-D9D4-45A5-8DBC-EFB130023011}"/>
                </a:ext>
              </a:extLst>
            </p:cNvPr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="" xmlns:a16="http://schemas.microsoft.com/office/drawing/2014/main" id="{92385C9F-5779-4A86-A13F-0BDADCA18F66}"/>
                </a:ext>
              </a:extLst>
            </p:cNvPr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="" xmlns:a16="http://schemas.microsoft.com/office/drawing/2014/main" id="{F2D2C04C-702D-4B6A-B571-FA7BD38175F8}"/>
                </a:ext>
              </a:extLst>
            </p:cNvPr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="" xmlns:a16="http://schemas.microsoft.com/office/drawing/2014/main" id="{3492DBD0-6C8A-455E-BD1C-AE6F1743B6C7}"/>
                </a:ext>
              </a:extLst>
            </p:cNvPr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="" xmlns:a16="http://schemas.microsoft.com/office/drawing/2014/main" id="{1CDF9950-0AF2-4D8B-B3C7-6363436BBA63}"/>
                </a:ext>
              </a:extLst>
            </p:cNvPr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="" xmlns:a16="http://schemas.microsoft.com/office/drawing/2014/main" id="{033D3F79-B99E-46D0-A138-AC09938B64BB}"/>
                </a:ext>
              </a:extLst>
            </p:cNvPr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="" xmlns:a16="http://schemas.microsoft.com/office/drawing/2014/main" id="{A6CBB9B2-1BA9-49F8-A4D4-4ED41B3BF99F}"/>
                </a:ext>
              </a:extLst>
            </p:cNvPr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="" xmlns:a16="http://schemas.microsoft.com/office/drawing/2014/main" id="{25A2FDCC-79FA-4357-B19F-471BF10DBE8C}"/>
                </a:ext>
              </a:extLst>
            </p:cNvPr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="" xmlns:a16="http://schemas.microsoft.com/office/drawing/2014/main" id="{1547CC17-5723-4FD5-8DDC-3F9EA6D6A09A}"/>
                </a:ext>
              </a:extLst>
            </p:cNvPr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="" xmlns:a16="http://schemas.microsoft.com/office/drawing/2014/main" id="{AD32AC52-69DA-422E-BAE4-34E2BC0BE8CC}"/>
                </a:ext>
              </a:extLst>
            </p:cNvPr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="" xmlns:a16="http://schemas.microsoft.com/office/drawing/2014/main" id="{15186E6D-C404-4AD2-ADA2-2050FC94A9D4}"/>
                </a:ext>
              </a:extLst>
            </p:cNvPr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="" xmlns:a16="http://schemas.microsoft.com/office/drawing/2014/main" id="{F8ACFD23-41C9-4695-ACEC-E78789BC6B1E}"/>
                </a:ext>
              </a:extLst>
            </p:cNvPr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="" xmlns:a16="http://schemas.microsoft.com/office/drawing/2014/main" id="{94998E4D-72EE-403D-B1E0-37E25DC3AED5}"/>
                </a:ext>
              </a:extLst>
            </p:cNvPr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="" xmlns:a16="http://schemas.microsoft.com/office/drawing/2014/main" id="{6DAEA77A-2D33-419A-A500-CE4036394ED3}"/>
                </a:ext>
              </a:extLst>
            </p:cNvPr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="" xmlns:a16="http://schemas.microsoft.com/office/drawing/2014/main" id="{E369F3D6-FB8A-4FDF-B2C2-7E6D12806CAB}"/>
                </a:ext>
              </a:extLst>
            </p:cNvPr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="" xmlns:a16="http://schemas.microsoft.com/office/drawing/2014/main" id="{7A41F8EC-EFE3-48A2-9A17-00E4E2495A82}"/>
                </a:ext>
              </a:extLst>
            </p:cNvPr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="" xmlns:a16="http://schemas.microsoft.com/office/drawing/2014/main" id="{B019B2E0-51AE-469E-889C-1B5B55FA5CBE}"/>
                </a:ext>
              </a:extLst>
            </p:cNvPr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="" xmlns:a16="http://schemas.microsoft.com/office/drawing/2014/main" id="{702D5BC5-904B-4D45-AA59-598C8437D23B}"/>
                </a:ext>
              </a:extLst>
            </p:cNvPr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="" xmlns:a16="http://schemas.microsoft.com/office/drawing/2014/main" id="{84959655-891C-4289-A75D-10483C1D60B3}"/>
                </a:ext>
              </a:extLst>
            </p:cNvPr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="" xmlns:a16="http://schemas.microsoft.com/office/drawing/2014/main" id="{EF304CF7-977B-42F7-A2A1-6E3619040AA2}"/>
                </a:ext>
              </a:extLst>
            </p:cNvPr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="" xmlns:a16="http://schemas.microsoft.com/office/drawing/2014/main" id="{1375844C-AB5B-4500-9E57-847D444C9F2E}"/>
                </a:ext>
              </a:extLst>
            </p:cNvPr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="" xmlns:a16="http://schemas.microsoft.com/office/drawing/2014/main" id="{269C6FA8-17DC-4C63-B0C7-DE1D63FBF08F}"/>
                </a:ext>
              </a:extLst>
            </p:cNvPr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="" xmlns:a16="http://schemas.microsoft.com/office/drawing/2014/main" id="{7BBD1A6C-C3C7-48FB-B0E9-F53478D41445}"/>
                </a:ext>
              </a:extLst>
            </p:cNvPr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="" xmlns:a16="http://schemas.microsoft.com/office/drawing/2014/main" id="{7B007BFF-3156-4685-B4CD-79782E7ACA5E}"/>
                </a:ext>
              </a:extLst>
            </p:cNvPr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="" xmlns:a16="http://schemas.microsoft.com/office/drawing/2014/main" id="{C848F08D-FE24-427A-8391-736C3AFC0E8C}"/>
                </a:ext>
              </a:extLst>
            </p:cNvPr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="" xmlns:a16="http://schemas.microsoft.com/office/drawing/2014/main" id="{0BF2AC9A-D2FD-4CB6-AF11-9A6FE736C8BD}"/>
                </a:ext>
              </a:extLst>
            </p:cNvPr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="" xmlns:a16="http://schemas.microsoft.com/office/drawing/2014/main" id="{57828FBF-F40E-4F49-9C48-4F31E26052E0}"/>
                </a:ext>
              </a:extLst>
            </p:cNvPr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="" xmlns:a16="http://schemas.microsoft.com/office/drawing/2014/main" id="{FEEB3138-0564-4E6D-9BBC-E50A566BF38E}"/>
                </a:ext>
              </a:extLst>
            </p:cNvPr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="" xmlns:a16="http://schemas.microsoft.com/office/drawing/2014/main" id="{D1BD5087-92F8-450A-854F-297CB28FB0A2}"/>
                </a:ext>
              </a:extLst>
            </p:cNvPr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="" xmlns:a16="http://schemas.microsoft.com/office/drawing/2014/main" id="{EA93BD40-5F01-4CD5-AEA0-16A442ABD785}"/>
                </a:ext>
              </a:extLst>
            </p:cNvPr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="" xmlns:a16="http://schemas.microsoft.com/office/drawing/2014/main" id="{CA76DBCD-7DA0-4578-B7C4-AF8B68EAF38F}"/>
                </a:ext>
              </a:extLst>
            </p:cNvPr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="" xmlns:a16="http://schemas.microsoft.com/office/drawing/2014/main" id="{7B21B5D8-3F3A-450B-A6E3-5C7C1A16676C}"/>
                </a:ext>
              </a:extLst>
            </p:cNvPr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="" xmlns:a16="http://schemas.microsoft.com/office/drawing/2014/main" id="{1AC2BA42-F520-49A6-B218-82B10C916512}"/>
                </a:ext>
              </a:extLst>
            </p:cNvPr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="" xmlns:a16="http://schemas.microsoft.com/office/drawing/2014/main" id="{065F5EA1-7BB0-464C-9235-580435E6C9C2}"/>
                </a:ext>
              </a:extLst>
            </p:cNvPr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="" xmlns:a16="http://schemas.microsoft.com/office/drawing/2014/main" id="{2C8C6405-5638-4721-A3CB-92DCFE1DB9B7}"/>
                </a:ext>
              </a:extLst>
            </p:cNvPr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="" xmlns:a16="http://schemas.microsoft.com/office/drawing/2014/main" id="{46E930E5-72E1-4A30-B024-AA2CFEA47D7E}"/>
                </a:ext>
              </a:extLst>
            </p:cNvPr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="" xmlns:a16="http://schemas.microsoft.com/office/drawing/2014/main" id="{9AA78A43-D6A8-49F2-B614-8521F2600A33}"/>
                </a:ext>
              </a:extLst>
            </p:cNvPr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="" xmlns:a16="http://schemas.microsoft.com/office/drawing/2014/main" id="{1D818929-07D3-47FA-BCCC-43F69A497A33}"/>
                </a:ext>
              </a:extLst>
            </p:cNvPr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="" xmlns:a16="http://schemas.microsoft.com/office/drawing/2014/main" id="{4C806440-B6E1-461D-942F-94971E7C3550}"/>
                </a:ext>
              </a:extLst>
            </p:cNvPr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="" xmlns:a16="http://schemas.microsoft.com/office/drawing/2014/main" id="{54F6BA26-BB57-473E-ADF6-9B8143AC5643}"/>
                </a:ext>
              </a:extLst>
            </p:cNvPr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="" xmlns:a16="http://schemas.microsoft.com/office/drawing/2014/main" id="{D92E39BC-EA26-4365-98C8-23D90A5667C3}"/>
                </a:ext>
              </a:extLst>
            </p:cNvPr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="" xmlns:a16="http://schemas.microsoft.com/office/drawing/2014/main" id="{848632A2-017D-48D9-80B8-5E1CC70D2920}"/>
                </a:ext>
              </a:extLst>
            </p:cNvPr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9" name="Rectangle 148">
              <a:extLst>
                <a:ext uri="{FF2B5EF4-FFF2-40B4-BE49-F238E27FC236}">
                  <a16:creationId xmlns="" xmlns:a16="http://schemas.microsoft.com/office/drawing/2014/main" id="{3B6EC5A5-2259-44F3-9949-E53F133D8B49}"/>
                </a:ext>
              </a:extLst>
            </p:cNvPr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="" xmlns:a16="http://schemas.microsoft.com/office/drawing/2014/main" id="{3585F728-D0D7-4F88-BA05-951DFEE3093F}"/>
                </a:ext>
              </a:extLst>
            </p:cNvPr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="" xmlns:a16="http://schemas.microsoft.com/office/drawing/2014/main" id="{0D4C1251-90E7-45DD-ACCF-805D6ED682E8}"/>
                </a:ext>
              </a:extLst>
            </p:cNvPr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="" xmlns:a16="http://schemas.microsoft.com/office/drawing/2014/main" id="{F1B06020-6EBC-4E89-9090-51B582130FAB}"/>
                </a:ext>
              </a:extLst>
            </p:cNvPr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3" name="Rectangle 152">
              <a:extLst>
                <a:ext uri="{FF2B5EF4-FFF2-40B4-BE49-F238E27FC236}">
                  <a16:creationId xmlns="" xmlns:a16="http://schemas.microsoft.com/office/drawing/2014/main" id="{65F41653-59E5-4F55-845B-82A020AB6608}"/>
                </a:ext>
              </a:extLst>
            </p:cNvPr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="" xmlns:a16="http://schemas.microsoft.com/office/drawing/2014/main" id="{25FCA362-D735-4389-B9B0-72F8058A69AC}"/>
                </a:ext>
              </a:extLst>
            </p:cNvPr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="" xmlns:a16="http://schemas.microsoft.com/office/drawing/2014/main" id="{BB333782-023C-4652-B73A-6CDCBDA675B8}"/>
                </a:ext>
              </a:extLst>
            </p:cNvPr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="" xmlns:a16="http://schemas.microsoft.com/office/drawing/2014/main" id="{526BFA8C-43E1-4DBD-95B6-4A68A7EF52FA}"/>
                </a:ext>
              </a:extLst>
            </p:cNvPr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7" name="Rectangle 156">
              <a:extLst>
                <a:ext uri="{FF2B5EF4-FFF2-40B4-BE49-F238E27FC236}">
                  <a16:creationId xmlns="" xmlns:a16="http://schemas.microsoft.com/office/drawing/2014/main" id="{5083A24D-5D8A-433E-A62C-C9B1DA8D834D}"/>
                </a:ext>
              </a:extLst>
            </p:cNvPr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="" xmlns:a16="http://schemas.microsoft.com/office/drawing/2014/main" id="{1157A8E3-6CA0-4F7A-B51A-E6410FE0172B}"/>
                </a:ext>
              </a:extLst>
            </p:cNvPr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="" xmlns:a16="http://schemas.microsoft.com/office/drawing/2014/main" id="{7F839148-8EC3-4DFA-AD04-5AA5D96F376E}"/>
                </a:ext>
              </a:extLst>
            </p:cNvPr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0" name="Rectangle 159">
              <a:extLst>
                <a:ext uri="{FF2B5EF4-FFF2-40B4-BE49-F238E27FC236}">
                  <a16:creationId xmlns="" xmlns:a16="http://schemas.microsoft.com/office/drawing/2014/main" id="{DC54DE86-C52C-4BCF-B5FE-5540F9B68AA9}"/>
                </a:ext>
              </a:extLst>
            </p:cNvPr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1" name="Rectangle 160">
              <a:extLst>
                <a:ext uri="{FF2B5EF4-FFF2-40B4-BE49-F238E27FC236}">
                  <a16:creationId xmlns="" xmlns:a16="http://schemas.microsoft.com/office/drawing/2014/main" id="{F61BF2B6-34D8-4A08-B19C-68A1D08509C1}"/>
                </a:ext>
              </a:extLst>
            </p:cNvPr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2" name="Rectangle 161">
              <a:extLst>
                <a:ext uri="{FF2B5EF4-FFF2-40B4-BE49-F238E27FC236}">
                  <a16:creationId xmlns="" xmlns:a16="http://schemas.microsoft.com/office/drawing/2014/main" id="{BB52D1D6-8E12-464A-9B9E-E9D8ADEE32C3}"/>
                </a:ext>
              </a:extLst>
            </p:cNvPr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="" xmlns:a16="http://schemas.microsoft.com/office/drawing/2014/main" id="{773B6823-B695-4E09-83DC-876EE630D004}"/>
                </a:ext>
              </a:extLst>
            </p:cNvPr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="" xmlns:a16="http://schemas.microsoft.com/office/drawing/2014/main" id="{F47C9A07-A734-41EA-AAB0-981A6EF48ECC}"/>
                </a:ext>
              </a:extLst>
            </p:cNvPr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5" name="Rectangle 164">
              <a:extLst>
                <a:ext uri="{FF2B5EF4-FFF2-40B4-BE49-F238E27FC236}">
                  <a16:creationId xmlns="" xmlns:a16="http://schemas.microsoft.com/office/drawing/2014/main" id="{9FF4ED6C-250F-43BD-A141-00F30B73067C}"/>
                </a:ext>
              </a:extLst>
            </p:cNvPr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="" xmlns:a16="http://schemas.microsoft.com/office/drawing/2014/main" id="{EBDE9A7E-24FF-42CA-9519-61F2F096A3C9}"/>
                </a:ext>
              </a:extLst>
            </p:cNvPr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7" name="Rectangle 166">
              <a:extLst>
                <a:ext uri="{FF2B5EF4-FFF2-40B4-BE49-F238E27FC236}">
                  <a16:creationId xmlns="" xmlns:a16="http://schemas.microsoft.com/office/drawing/2014/main" id="{A703CCAF-8DD2-4526-978B-7A02A086FB23}"/>
                </a:ext>
              </a:extLst>
            </p:cNvPr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="" xmlns:a16="http://schemas.microsoft.com/office/drawing/2014/main" id="{CB3E0B82-77A7-4E38-851D-422BBD8E36C3}"/>
                </a:ext>
              </a:extLst>
            </p:cNvPr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="" xmlns:a16="http://schemas.microsoft.com/office/drawing/2014/main" id="{1FD991C5-B8C8-466F-9F8C-52887E998AB3}"/>
                </a:ext>
              </a:extLst>
            </p:cNvPr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0" name="Rectangle 169">
              <a:extLst>
                <a:ext uri="{FF2B5EF4-FFF2-40B4-BE49-F238E27FC236}">
                  <a16:creationId xmlns="" xmlns:a16="http://schemas.microsoft.com/office/drawing/2014/main" id="{6752D205-11CF-48B7-B867-6BB03D5B020D}"/>
                </a:ext>
              </a:extLst>
            </p:cNvPr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="" xmlns:a16="http://schemas.microsoft.com/office/drawing/2014/main" id="{84E86A8D-2B01-400B-A2CB-52F114F7A607}"/>
                </a:ext>
              </a:extLst>
            </p:cNvPr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="" xmlns:a16="http://schemas.microsoft.com/office/drawing/2014/main" id="{46C0EE3E-C794-441C-8D4A-FA076DF42F30}"/>
                </a:ext>
              </a:extLst>
            </p:cNvPr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3" name="Rectangle 172">
              <a:extLst>
                <a:ext uri="{FF2B5EF4-FFF2-40B4-BE49-F238E27FC236}">
                  <a16:creationId xmlns="" xmlns:a16="http://schemas.microsoft.com/office/drawing/2014/main" id="{EA433852-9DF5-400E-9E24-DB4CAD0B010C}"/>
                </a:ext>
              </a:extLst>
            </p:cNvPr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="" xmlns:a16="http://schemas.microsoft.com/office/drawing/2014/main" id="{0E3D8E1B-A9A5-4E71-A28C-4B9ED1F181AC}"/>
                </a:ext>
              </a:extLst>
            </p:cNvPr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5" name="Rectangle 174">
              <a:extLst>
                <a:ext uri="{FF2B5EF4-FFF2-40B4-BE49-F238E27FC236}">
                  <a16:creationId xmlns="" xmlns:a16="http://schemas.microsoft.com/office/drawing/2014/main" id="{C449C7AD-FB0F-41B7-A73E-7555B2CB9D52}"/>
                </a:ext>
              </a:extLst>
            </p:cNvPr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6" name="Rectangle 175">
              <a:extLst>
                <a:ext uri="{FF2B5EF4-FFF2-40B4-BE49-F238E27FC236}">
                  <a16:creationId xmlns="" xmlns:a16="http://schemas.microsoft.com/office/drawing/2014/main" id="{C732FD6F-BF5F-433E-8763-637C85A85485}"/>
                </a:ext>
              </a:extLst>
            </p:cNvPr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7" name="Rectangle 176">
              <a:extLst>
                <a:ext uri="{FF2B5EF4-FFF2-40B4-BE49-F238E27FC236}">
                  <a16:creationId xmlns="" xmlns:a16="http://schemas.microsoft.com/office/drawing/2014/main" id="{FC81D029-922A-4E40-9446-F39B3C71B3DF}"/>
                </a:ext>
              </a:extLst>
            </p:cNvPr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8" name="Rectangle 177">
              <a:extLst>
                <a:ext uri="{FF2B5EF4-FFF2-40B4-BE49-F238E27FC236}">
                  <a16:creationId xmlns="" xmlns:a16="http://schemas.microsoft.com/office/drawing/2014/main" id="{052D11E1-CADC-464C-86C5-EDA347DA8C31}"/>
                </a:ext>
              </a:extLst>
            </p:cNvPr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="" xmlns:a16="http://schemas.microsoft.com/office/drawing/2014/main" id="{74DE0BFB-AB1B-46AA-BA72-B804DF6589F6}"/>
                </a:ext>
              </a:extLst>
            </p:cNvPr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80" name="Rectangle 179">
              <a:extLst>
                <a:ext uri="{FF2B5EF4-FFF2-40B4-BE49-F238E27FC236}">
                  <a16:creationId xmlns="" xmlns:a16="http://schemas.microsoft.com/office/drawing/2014/main" id="{D08CE080-9B44-4241-8083-7FD46BB4B562}"/>
                </a:ext>
              </a:extLst>
            </p:cNvPr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="" xmlns:a16="http://schemas.microsoft.com/office/drawing/2014/main" id="{A56DDD66-E950-487C-A0D4-4C6CAFC127F4}"/>
                </a:ext>
              </a:extLst>
            </p:cNvPr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="" xmlns:a16="http://schemas.microsoft.com/office/drawing/2014/main" id="{31CE8F72-7F02-4B09-81AE-15FD2A3E0B84}"/>
                </a:ext>
              </a:extLst>
            </p:cNvPr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="" xmlns:a16="http://schemas.microsoft.com/office/drawing/2014/main" id="{B0E9E4A4-CE4D-4389-99C8-1E987CA4CC08}"/>
                </a:ext>
              </a:extLst>
            </p:cNvPr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="" xmlns:a16="http://schemas.microsoft.com/office/drawing/2014/main" id="{1DD309E3-EBF1-4DF6-9351-4D9E9A615113}"/>
                </a:ext>
              </a:extLst>
            </p:cNvPr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85" name="Rectangle 184">
              <a:extLst>
                <a:ext uri="{FF2B5EF4-FFF2-40B4-BE49-F238E27FC236}">
                  <a16:creationId xmlns="" xmlns:a16="http://schemas.microsoft.com/office/drawing/2014/main" id="{7CDAF186-EC39-4151-878B-10D4D2052502}"/>
                </a:ext>
              </a:extLst>
            </p:cNvPr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86" name="Rectangle 185">
              <a:extLst>
                <a:ext uri="{FF2B5EF4-FFF2-40B4-BE49-F238E27FC236}">
                  <a16:creationId xmlns="" xmlns:a16="http://schemas.microsoft.com/office/drawing/2014/main" id="{B3E7A58E-B851-4431-BC78-9B7080DBC739}"/>
                </a:ext>
              </a:extLst>
            </p:cNvPr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="" xmlns:a16="http://schemas.microsoft.com/office/drawing/2014/main" id="{FB0E9FCF-C2A0-4256-B266-A4E7DEF66549}"/>
                </a:ext>
              </a:extLst>
            </p:cNvPr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="" xmlns:a16="http://schemas.microsoft.com/office/drawing/2014/main" id="{695CC97B-BF27-499F-A7FE-B1C75E973444}"/>
                </a:ext>
              </a:extLst>
            </p:cNvPr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="" xmlns:a16="http://schemas.microsoft.com/office/drawing/2014/main" id="{139C2549-E51D-4BBD-AEB5-6FEBD75788C9}"/>
                </a:ext>
              </a:extLst>
            </p:cNvPr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90" name="Rectangle 189">
              <a:extLst>
                <a:ext uri="{FF2B5EF4-FFF2-40B4-BE49-F238E27FC236}">
                  <a16:creationId xmlns="" xmlns:a16="http://schemas.microsoft.com/office/drawing/2014/main" id="{6A927231-754D-4C55-AB90-A3209993A37C}"/>
                </a:ext>
              </a:extLst>
            </p:cNvPr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91" name="Rectangle 190">
              <a:extLst>
                <a:ext uri="{FF2B5EF4-FFF2-40B4-BE49-F238E27FC236}">
                  <a16:creationId xmlns="" xmlns:a16="http://schemas.microsoft.com/office/drawing/2014/main" id="{F7E71FE3-00A4-4A8E-B65E-348B11F1FEF2}"/>
                </a:ext>
              </a:extLst>
            </p:cNvPr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92" name="Rectangle 191">
              <a:extLst>
                <a:ext uri="{FF2B5EF4-FFF2-40B4-BE49-F238E27FC236}">
                  <a16:creationId xmlns="" xmlns:a16="http://schemas.microsoft.com/office/drawing/2014/main" id="{2830BE5E-2644-4FC2-87A7-BB32CD27A80C}"/>
                </a:ext>
              </a:extLst>
            </p:cNvPr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93" name="Rectangle 192">
              <a:extLst>
                <a:ext uri="{FF2B5EF4-FFF2-40B4-BE49-F238E27FC236}">
                  <a16:creationId xmlns="" xmlns:a16="http://schemas.microsoft.com/office/drawing/2014/main" id="{BE518515-BEE2-441B-9C3C-7521685F92A8}"/>
                </a:ext>
              </a:extLst>
            </p:cNvPr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94" name="Rectangle 193">
              <a:extLst>
                <a:ext uri="{FF2B5EF4-FFF2-40B4-BE49-F238E27FC236}">
                  <a16:creationId xmlns="" xmlns:a16="http://schemas.microsoft.com/office/drawing/2014/main" id="{C7BD3303-9CCD-4C3E-AB6D-FC98BDA9BCC3}"/>
                </a:ext>
              </a:extLst>
            </p:cNvPr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="" xmlns:a16="http://schemas.microsoft.com/office/drawing/2014/main" id="{4106AE06-0A1C-4296-887F-BE8653419775}"/>
                </a:ext>
              </a:extLst>
            </p:cNvPr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96" name="Rectangle 195">
              <a:extLst>
                <a:ext uri="{FF2B5EF4-FFF2-40B4-BE49-F238E27FC236}">
                  <a16:creationId xmlns="" xmlns:a16="http://schemas.microsoft.com/office/drawing/2014/main" id="{7E477ABC-E598-4325-A241-173AA4CF1AF4}"/>
                </a:ext>
              </a:extLst>
            </p:cNvPr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97" name="Rectangle 196">
              <a:extLst>
                <a:ext uri="{FF2B5EF4-FFF2-40B4-BE49-F238E27FC236}">
                  <a16:creationId xmlns="" xmlns:a16="http://schemas.microsoft.com/office/drawing/2014/main" id="{9A920B51-894A-4F82-95EB-1ECCA9F40109}"/>
                </a:ext>
              </a:extLst>
            </p:cNvPr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98" name="Rectangle 197">
              <a:extLst>
                <a:ext uri="{FF2B5EF4-FFF2-40B4-BE49-F238E27FC236}">
                  <a16:creationId xmlns="" xmlns:a16="http://schemas.microsoft.com/office/drawing/2014/main" id="{C921E396-BA89-4CA1-92E7-8FA554CE1006}"/>
                </a:ext>
              </a:extLst>
            </p:cNvPr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99" name="Rectangle 198">
              <a:extLst>
                <a:ext uri="{FF2B5EF4-FFF2-40B4-BE49-F238E27FC236}">
                  <a16:creationId xmlns="" xmlns:a16="http://schemas.microsoft.com/office/drawing/2014/main" id="{3550EA32-BBBF-4D27-B5BA-BB4E706D2828}"/>
                </a:ext>
              </a:extLst>
            </p:cNvPr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00" name="Rectangle 199">
              <a:extLst>
                <a:ext uri="{FF2B5EF4-FFF2-40B4-BE49-F238E27FC236}">
                  <a16:creationId xmlns="" xmlns:a16="http://schemas.microsoft.com/office/drawing/2014/main" id="{387DBCB7-E4A9-4F82-97F2-D2D6666DF9C7}"/>
                </a:ext>
              </a:extLst>
            </p:cNvPr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01" name="Rectangle 200">
              <a:extLst>
                <a:ext uri="{FF2B5EF4-FFF2-40B4-BE49-F238E27FC236}">
                  <a16:creationId xmlns="" xmlns:a16="http://schemas.microsoft.com/office/drawing/2014/main" id="{F3212A79-BDEC-489C-A757-98F1658028BF}"/>
                </a:ext>
              </a:extLst>
            </p:cNvPr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02" name="Rectangle 201">
              <a:extLst>
                <a:ext uri="{FF2B5EF4-FFF2-40B4-BE49-F238E27FC236}">
                  <a16:creationId xmlns="" xmlns:a16="http://schemas.microsoft.com/office/drawing/2014/main" id="{18E74F34-F837-446D-AA62-B86D7DED3C61}"/>
                </a:ext>
              </a:extLst>
            </p:cNvPr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03" name="Rectangle 202">
              <a:extLst>
                <a:ext uri="{FF2B5EF4-FFF2-40B4-BE49-F238E27FC236}">
                  <a16:creationId xmlns="" xmlns:a16="http://schemas.microsoft.com/office/drawing/2014/main" id="{62BA0E06-E703-4960-A8F1-538726911FD1}"/>
                </a:ext>
              </a:extLst>
            </p:cNvPr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04" name="Rectangle 203">
              <a:extLst>
                <a:ext uri="{FF2B5EF4-FFF2-40B4-BE49-F238E27FC236}">
                  <a16:creationId xmlns="" xmlns:a16="http://schemas.microsoft.com/office/drawing/2014/main" id="{1B4B0515-D330-4CC8-A5F2-4DCE4FEB156D}"/>
                </a:ext>
              </a:extLst>
            </p:cNvPr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="" xmlns:a16="http://schemas.microsoft.com/office/drawing/2014/main" id="{8EFE9CE3-6E61-43D2-8E76-77ABA68555BF}"/>
                </a:ext>
              </a:extLst>
            </p:cNvPr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206" name="Group 205">
            <a:extLst>
              <a:ext uri="{FF2B5EF4-FFF2-40B4-BE49-F238E27FC236}">
                <a16:creationId xmlns="" xmlns:a16="http://schemas.microsoft.com/office/drawing/2014/main" id="{36DC942A-3E8F-4018-9435-5E66FBC40E8A}"/>
              </a:ext>
            </a:extLst>
          </p:cNvPr>
          <p:cNvGrpSpPr/>
          <p:nvPr/>
        </p:nvGrpSpPr>
        <p:grpSpPr>
          <a:xfrm>
            <a:off x="1293029" y="3316084"/>
            <a:ext cx="901548" cy="901548"/>
            <a:chOff x="4046220" y="2072640"/>
            <a:chExt cx="2590800" cy="25908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207" name="Rectangle 206">
              <a:extLst>
                <a:ext uri="{FF2B5EF4-FFF2-40B4-BE49-F238E27FC236}">
                  <a16:creationId xmlns="" xmlns:a16="http://schemas.microsoft.com/office/drawing/2014/main" id="{29FD2701-1C48-4BB0-B004-8BE9C550ABD5}"/>
                </a:ext>
              </a:extLst>
            </p:cNvPr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="" xmlns:a16="http://schemas.microsoft.com/office/drawing/2014/main" id="{E6CDED40-F5BC-42D0-914D-D9964BFE39AF}"/>
                </a:ext>
              </a:extLst>
            </p:cNvPr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="" xmlns:a16="http://schemas.microsoft.com/office/drawing/2014/main" id="{54FF0DB2-F130-447C-B0C4-8AC91687E62C}"/>
                </a:ext>
              </a:extLst>
            </p:cNvPr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="" xmlns:a16="http://schemas.microsoft.com/office/drawing/2014/main" id="{6DEE1AC5-A6D2-4402-A7FB-6D965AB44730}"/>
                </a:ext>
              </a:extLst>
            </p:cNvPr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="" xmlns:a16="http://schemas.microsoft.com/office/drawing/2014/main" id="{45552AE5-B3ED-4A4C-A29D-83661DE93DCB}"/>
                </a:ext>
              </a:extLst>
            </p:cNvPr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="" xmlns:a16="http://schemas.microsoft.com/office/drawing/2014/main" id="{BFAA90AA-274E-4B58-AE76-2443CB72D0C4}"/>
                </a:ext>
              </a:extLst>
            </p:cNvPr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="" xmlns:a16="http://schemas.microsoft.com/office/drawing/2014/main" id="{C20DB827-930D-436C-992E-3C1FD9C2EB00}"/>
                </a:ext>
              </a:extLst>
            </p:cNvPr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="" xmlns:a16="http://schemas.microsoft.com/office/drawing/2014/main" id="{15CBCFEF-01A0-425C-B357-C782C46CB45E}"/>
                </a:ext>
              </a:extLst>
            </p:cNvPr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="" xmlns:a16="http://schemas.microsoft.com/office/drawing/2014/main" id="{697F22F1-A0AD-4DCF-B14B-B3D59FF3CFD8}"/>
                </a:ext>
              </a:extLst>
            </p:cNvPr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16" name="Rectangle 215">
              <a:extLst>
                <a:ext uri="{FF2B5EF4-FFF2-40B4-BE49-F238E27FC236}">
                  <a16:creationId xmlns="" xmlns:a16="http://schemas.microsoft.com/office/drawing/2014/main" id="{25328585-3681-4E22-AA6D-A5D68E89807D}"/>
                </a:ext>
              </a:extLst>
            </p:cNvPr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17" name="Rectangle 216">
              <a:extLst>
                <a:ext uri="{FF2B5EF4-FFF2-40B4-BE49-F238E27FC236}">
                  <a16:creationId xmlns="" xmlns:a16="http://schemas.microsoft.com/office/drawing/2014/main" id="{73E7C95D-A723-4CA6-AB50-BB4732D7FEEA}"/>
                </a:ext>
              </a:extLst>
            </p:cNvPr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18" name="Rectangle 217">
              <a:extLst>
                <a:ext uri="{FF2B5EF4-FFF2-40B4-BE49-F238E27FC236}">
                  <a16:creationId xmlns="" xmlns:a16="http://schemas.microsoft.com/office/drawing/2014/main" id="{7DCE57B3-73E0-465C-992D-476F975C8F1F}"/>
                </a:ext>
              </a:extLst>
            </p:cNvPr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="" xmlns:a16="http://schemas.microsoft.com/office/drawing/2014/main" id="{08AE2F45-280A-49B4-A7B0-799635655CCA}"/>
                </a:ext>
              </a:extLst>
            </p:cNvPr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="" xmlns:a16="http://schemas.microsoft.com/office/drawing/2014/main" id="{1CB0DE26-2ECD-4609-8AA9-DF27FDA69976}"/>
                </a:ext>
              </a:extLst>
            </p:cNvPr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="" xmlns:a16="http://schemas.microsoft.com/office/drawing/2014/main" id="{6E13302E-FE6B-4AE9-B67E-AD6EB0D5CCF9}"/>
                </a:ext>
              </a:extLst>
            </p:cNvPr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="" xmlns:a16="http://schemas.microsoft.com/office/drawing/2014/main" id="{85DB49B5-597B-4C72-ABE1-09D73C17832C}"/>
                </a:ext>
              </a:extLst>
            </p:cNvPr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="" xmlns:a16="http://schemas.microsoft.com/office/drawing/2014/main" id="{3D795759-2C86-4B2B-838D-78613B531DAE}"/>
                </a:ext>
              </a:extLst>
            </p:cNvPr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="" xmlns:a16="http://schemas.microsoft.com/office/drawing/2014/main" id="{E817DDDA-E18F-439A-BBA2-16A36E0C9112}"/>
                </a:ext>
              </a:extLst>
            </p:cNvPr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="" xmlns:a16="http://schemas.microsoft.com/office/drawing/2014/main" id="{98C69BF1-38C6-42AD-9641-D420BC7C8EDB}"/>
                </a:ext>
              </a:extLst>
            </p:cNvPr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="" xmlns:a16="http://schemas.microsoft.com/office/drawing/2014/main" id="{13A08B79-466A-40F2-B75D-63E6DD8A7635}"/>
                </a:ext>
              </a:extLst>
            </p:cNvPr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27" name="Rectangle 226">
              <a:extLst>
                <a:ext uri="{FF2B5EF4-FFF2-40B4-BE49-F238E27FC236}">
                  <a16:creationId xmlns="" xmlns:a16="http://schemas.microsoft.com/office/drawing/2014/main" id="{137ECF21-790C-4199-92AF-BFE06DEE212F}"/>
                </a:ext>
              </a:extLst>
            </p:cNvPr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="" xmlns:a16="http://schemas.microsoft.com/office/drawing/2014/main" id="{A0BC1A5A-FF8A-44A7-8F1B-6F0590C6FB8F}"/>
                </a:ext>
              </a:extLst>
            </p:cNvPr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="" xmlns:a16="http://schemas.microsoft.com/office/drawing/2014/main" id="{7D94A8B5-4B3D-452D-87A5-B84F0A73BBCA}"/>
                </a:ext>
              </a:extLst>
            </p:cNvPr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30" name="Rectangle 229">
              <a:extLst>
                <a:ext uri="{FF2B5EF4-FFF2-40B4-BE49-F238E27FC236}">
                  <a16:creationId xmlns="" xmlns:a16="http://schemas.microsoft.com/office/drawing/2014/main" id="{77F7F2D0-E019-440F-832B-A8D2FB8FC814}"/>
                </a:ext>
              </a:extLst>
            </p:cNvPr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31" name="Rectangle 230">
              <a:extLst>
                <a:ext uri="{FF2B5EF4-FFF2-40B4-BE49-F238E27FC236}">
                  <a16:creationId xmlns="" xmlns:a16="http://schemas.microsoft.com/office/drawing/2014/main" id="{966127F4-B85D-40F1-A915-7FC1B0C8BFC2}"/>
                </a:ext>
              </a:extLst>
            </p:cNvPr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32" name="Rectangle 231">
              <a:extLst>
                <a:ext uri="{FF2B5EF4-FFF2-40B4-BE49-F238E27FC236}">
                  <a16:creationId xmlns="" xmlns:a16="http://schemas.microsoft.com/office/drawing/2014/main" id="{A53E345E-8172-4A55-B598-AB687F8D52DA}"/>
                </a:ext>
              </a:extLst>
            </p:cNvPr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33" name="Rectangle 232">
              <a:extLst>
                <a:ext uri="{FF2B5EF4-FFF2-40B4-BE49-F238E27FC236}">
                  <a16:creationId xmlns="" xmlns:a16="http://schemas.microsoft.com/office/drawing/2014/main" id="{DFCC1FC3-7CF6-4A7E-986C-A839F2366F02}"/>
                </a:ext>
              </a:extLst>
            </p:cNvPr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34" name="Rectangle 233">
              <a:extLst>
                <a:ext uri="{FF2B5EF4-FFF2-40B4-BE49-F238E27FC236}">
                  <a16:creationId xmlns="" xmlns:a16="http://schemas.microsoft.com/office/drawing/2014/main" id="{EFD5323A-61B3-42F9-80FB-9A73C7020895}"/>
                </a:ext>
              </a:extLst>
            </p:cNvPr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="" xmlns:a16="http://schemas.microsoft.com/office/drawing/2014/main" id="{8191EF9D-7844-4753-B84C-66D40F8D64D3}"/>
                </a:ext>
              </a:extLst>
            </p:cNvPr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36" name="Rectangle 235">
              <a:extLst>
                <a:ext uri="{FF2B5EF4-FFF2-40B4-BE49-F238E27FC236}">
                  <a16:creationId xmlns="" xmlns:a16="http://schemas.microsoft.com/office/drawing/2014/main" id="{19B17B64-5993-49F2-B9FE-1ADD28276237}"/>
                </a:ext>
              </a:extLst>
            </p:cNvPr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37" name="Rectangle 236">
              <a:extLst>
                <a:ext uri="{FF2B5EF4-FFF2-40B4-BE49-F238E27FC236}">
                  <a16:creationId xmlns="" xmlns:a16="http://schemas.microsoft.com/office/drawing/2014/main" id="{5B114E6B-BCEF-4F54-8706-E8B61D76F7F9}"/>
                </a:ext>
              </a:extLst>
            </p:cNvPr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38" name="Rectangle 237">
              <a:extLst>
                <a:ext uri="{FF2B5EF4-FFF2-40B4-BE49-F238E27FC236}">
                  <a16:creationId xmlns="" xmlns:a16="http://schemas.microsoft.com/office/drawing/2014/main" id="{4D01B665-5437-4FE7-A833-5235049A2ADF}"/>
                </a:ext>
              </a:extLst>
            </p:cNvPr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39" name="Rectangle 238">
              <a:extLst>
                <a:ext uri="{FF2B5EF4-FFF2-40B4-BE49-F238E27FC236}">
                  <a16:creationId xmlns="" xmlns:a16="http://schemas.microsoft.com/office/drawing/2014/main" id="{3FEEC74E-90DC-4C26-848B-546542155ED2}"/>
                </a:ext>
              </a:extLst>
            </p:cNvPr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0" name="Rectangle 239">
              <a:extLst>
                <a:ext uri="{FF2B5EF4-FFF2-40B4-BE49-F238E27FC236}">
                  <a16:creationId xmlns="" xmlns:a16="http://schemas.microsoft.com/office/drawing/2014/main" id="{00338078-E76E-429E-9139-392E7C932CDA}"/>
                </a:ext>
              </a:extLst>
            </p:cNvPr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1" name="Rectangle 240">
              <a:extLst>
                <a:ext uri="{FF2B5EF4-FFF2-40B4-BE49-F238E27FC236}">
                  <a16:creationId xmlns="" xmlns:a16="http://schemas.microsoft.com/office/drawing/2014/main" id="{B97D5E55-90B3-4B88-A59A-78D370D44CE1}"/>
                </a:ext>
              </a:extLst>
            </p:cNvPr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2" name="Rectangle 241">
              <a:extLst>
                <a:ext uri="{FF2B5EF4-FFF2-40B4-BE49-F238E27FC236}">
                  <a16:creationId xmlns="" xmlns:a16="http://schemas.microsoft.com/office/drawing/2014/main" id="{29AF73D8-FE5E-4840-A65E-C2D56959BC6B}"/>
                </a:ext>
              </a:extLst>
            </p:cNvPr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3" name="Rectangle 242">
              <a:extLst>
                <a:ext uri="{FF2B5EF4-FFF2-40B4-BE49-F238E27FC236}">
                  <a16:creationId xmlns="" xmlns:a16="http://schemas.microsoft.com/office/drawing/2014/main" id="{91E5D62E-019C-4109-880D-A3F84DADD41D}"/>
                </a:ext>
              </a:extLst>
            </p:cNvPr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4" name="Rectangle 243">
              <a:extLst>
                <a:ext uri="{FF2B5EF4-FFF2-40B4-BE49-F238E27FC236}">
                  <a16:creationId xmlns="" xmlns:a16="http://schemas.microsoft.com/office/drawing/2014/main" id="{44174955-0BAE-4225-8B20-41CCDF92B328}"/>
                </a:ext>
              </a:extLst>
            </p:cNvPr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5" name="Rectangle 244">
              <a:extLst>
                <a:ext uri="{FF2B5EF4-FFF2-40B4-BE49-F238E27FC236}">
                  <a16:creationId xmlns="" xmlns:a16="http://schemas.microsoft.com/office/drawing/2014/main" id="{5867D0EA-C9D8-4007-A43A-EEBC98B7688A}"/>
                </a:ext>
              </a:extLst>
            </p:cNvPr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6" name="Rectangle 245">
              <a:extLst>
                <a:ext uri="{FF2B5EF4-FFF2-40B4-BE49-F238E27FC236}">
                  <a16:creationId xmlns="" xmlns:a16="http://schemas.microsoft.com/office/drawing/2014/main" id="{75E23C48-E8AA-45EC-A779-213795F6AD2F}"/>
                </a:ext>
              </a:extLst>
            </p:cNvPr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7" name="Rectangle 246">
              <a:extLst>
                <a:ext uri="{FF2B5EF4-FFF2-40B4-BE49-F238E27FC236}">
                  <a16:creationId xmlns="" xmlns:a16="http://schemas.microsoft.com/office/drawing/2014/main" id="{136BAC0A-37AF-4A5D-8972-55ED02500B3C}"/>
                </a:ext>
              </a:extLst>
            </p:cNvPr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8" name="Rectangle 247">
              <a:extLst>
                <a:ext uri="{FF2B5EF4-FFF2-40B4-BE49-F238E27FC236}">
                  <a16:creationId xmlns="" xmlns:a16="http://schemas.microsoft.com/office/drawing/2014/main" id="{7118AD4A-2E22-4BC3-93A3-C1CA05726E65}"/>
                </a:ext>
              </a:extLst>
            </p:cNvPr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9" name="Rectangle 248">
              <a:extLst>
                <a:ext uri="{FF2B5EF4-FFF2-40B4-BE49-F238E27FC236}">
                  <a16:creationId xmlns="" xmlns:a16="http://schemas.microsoft.com/office/drawing/2014/main" id="{C556D642-84C8-44DC-AEEC-2F7BEAEB7D37}"/>
                </a:ext>
              </a:extLst>
            </p:cNvPr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0" name="Rectangle 249">
              <a:extLst>
                <a:ext uri="{FF2B5EF4-FFF2-40B4-BE49-F238E27FC236}">
                  <a16:creationId xmlns="" xmlns:a16="http://schemas.microsoft.com/office/drawing/2014/main" id="{6E1E4301-AADC-4D62-9FF8-06ED657E1CA7}"/>
                </a:ext>
              </a:extLst>
            </p:cNvPr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1" name="Rectangle 250">
              <a:extLst>
                <a:ext uri="{FF2B5EF4-FFF2-40B4-BE49-F238E27FC236}">
                  <a16:creationId xmlns="" xmlns:a16="http://schemas.microsoft.com/office/drawing/2014/main" id="{553AA4F3-0034-4A1D-A384-08CB5BD10DE6}"/>
                </a:ext>
              </a:extLst>
            </p:cNvPr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2" name="Rectangle 251">
              <a:extLst>
                <a:ext uri="{FF2B5EF4-FFF2-40B4-BE49-F238E27FC236}">
                  <a16:creationId xmlns="" xmlns:a16="http://schemas.microsoft.com/office/drawing/2014/main" id="{03277638-5B4E-4D97-8C4F-BBE403F3C45F}"/>
                </a:ext>
              </a:extLst>
            </p:cNvPr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3" name="Rectangle 252">
              <a:extLst>
                <a:ext uri="{FF2B5EF4-FFF2-40B4-BE49-F238E27FC236}">
                  <a16:creationId xmlns="" xmlns:a16="http://schemas.microsoft.com/office/drawing/2014/main" id="{50B05D35-C0F9-4139-90F7-A19A826D827E}"/>
                </a:ext>
              </a:extLst>
            </p:cNvPr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4" name="Rectangle 253">
              <a:extLst>
                <a:ext uri="{FF2B5EF4-FFF2-40B4-BE49-F238E27FC236}">
                  <a16:creationId xmlns="" xmlns:a16="http://schemas.microsoft.com/office/drawing/2014/main" id="{2BF27B42-96F7-484C-9E55-9AC6F4BDBFFB}"/>
                </a:ext>
              </a:extLst>
            </p:cNvPr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5" name="Rectangle 254">
              <a:extLst>
                <a:ext uri="{FF2B5EF4-FFF2-40B4-BE49-F238E27FC236}">
                  <a16:creationId xmlns="" xmlns:a16="http://schemas.microsoft.com/office/drawing/2014/main" id="{F13FF54A-AE59-4A84-9E4F-B8F4C071BFB4}"/>
                </a:ext>
              </a:extLst>
            </p:cNvPr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6" name="Rectangle 255">
              <a:extLst>
                <a:ext uri="{FF2B5EF4-FFF2-40B4-BE49-F238E27FC236}">
                  <a16:creationId xmlns="" xmlns:a16="http://schemas.microsoft.com/office/drawing/2014/main" id="{986FCE66-80B9-4F7E-B6B7-C3876DDAFDE6}"/>
                </a:ext>
              </a:extLst>
            </p:cNvPr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7" name="Rectangle 256">
              <a:extLst>
                <a:ext uri="{FF2B5EF4-FFF2-40B4-BE49-F238E27FC236}">
                  <a16:creationId xmlns="" xmlns:a16="http://schemas.microsoft.com/office/drawing/2014/main" id="{1668C940-512E-4A34-BF5A-14C49E213681}"/>
                </a:ext>
              </a:extLst>
            </p:cNvPr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8" name="Rectangle 257">
              <a:extLst>
                <a:ext uri="{FF2B5EF4-FFF2-40B4-BE49-F238E27FC236}">
                  <a16:creationId xmlns="" xmlns:a16="http://schemas.microsoft.com/office/drawing/2014/main" id="{82779859-41F6-4115-93A2-E940BCC91785}"/>
                </a:ext>
              </a:extLst>
            </p:cNvPr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9" name="Rectangle 258">
              <a:extLst>
                <a:ext uri="{FF2B5EF4-FFF2-40B4-BE49-F238E27FC236}">
                  <a16:creationId xmlns="" xmlns:a16="http://schemas.microsoft.com/office/drawing/2014/main" id="{0CDEF016-7C68-4FC7-A54E-ADBFE5C4F226}"/>
                </a:ext>
              </a:extLst>
            </p:cNvPr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60" name="Rectangle 259">
              <a:extLst>
                <a:ext uri="{FF2B5EF4-FFF2-40B4-BE49-F238E27FC236}">
                  <a16:creationId xmlns="" xmlns:a16="http://schemas.microsoft.com/office/drawing/2014/main" id="{1D3F458D-60F6-4109-96D8-F7B633697CA3}"/>
                </a:ext>
              </a:extLst>
            </p:cNvPr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61" name="Rectangle 260">
              <a:extLst>
                <a:ext uri="{FF2B5EF4-FFF2-40B4-BE49-F238E27FC236}">
                  <a16:creationId xmlns="" xmlns:a16="http://schemas.microsoft.com/office/drawing/2014/main" id="{ABC07024-6F0E-4B4A-9316-F1B68DE36865}"/>
                </a:ext>
              </a:extLst>
            </p:cNvPr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62" name="Rectangle 261">
              <a:extLst>
                <a:ext uri="{FF2B5EF4-FFF2-40B4-BE49-F238E27FC236}">
                  <a16:creationId xmlns="" xmlns:a16="http://schemas.microsoft.com/office/drawing/2014/main" id="{F3F9A933-2E3A-42AD-BB38-7DBE8E893582}"/>
                </a:ext>
              </a:extLst>
            </p:cNvPr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63" name="Rectangle 262">
              <a:extLst>
                <a:ext uri="{FF2B5EF4-FFF2-40B4-BE49-F238E27FC236}">
                  <a16:creationId xmlns="" xmlns:a16="http://schemas.microsoft.com/office/drawing/2014/main" id="{F72760A9-C8C4-4060-B3D3-B479311A5EE7}"/>
                </a:ext>
              </a:extLst>
            </p:cNvPr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64" name="Rectangle 263">
              <a:extLst>
                <a:ext uri="{FF2B5EF4-FFF2-40B4-BE49-F238E27FC236}">
                  <a16:creationId xmlns="" xmlns:a16="http://schemas.microsoft.com/office/drawing/2014/main" id="{0CC20610-F505-496C-8D04-EA0CA88BB530}"/>
                </a:ext>
              </a:extLst>
            </p:cNvPr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65" name="Rectangle 264">
              <a:extLst>
                <a:ext uri="{FF2B5EF4-FFF2-40B4-BE49-F238E27FC236}">
                  <a16:creationId xmlns="" xmlns:a16="http://schemas.microsoft.com/office/drawing/2014/main" id="{F543AB2A-0F63-44A8-BAB1-DEBDD64271A7}"/>
                </a:ext>
              </a:extLst>
            </p:cNvPr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66" name="Rectangle 265">
              <a:extLst>
                <a:ext uri="{FF2B5EF4-FFF2-40B4-BE49-F238E27FC236}">
                  <a16:creationId xmlns="" xmlns:a16="http://schemas.microsoft.com/office/drawing/2014/main" id="{2FC32CEE-F60D-457B-A834-A79C1459B5AD}"/>
                </a:ext>
              </a:extLst>
            </p:cNvPr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67" name="Rectangle 266">
              <a:extLst>
                <a:ext uri="{FF2B5EF4-FFF2-40B4-BE49-F238E27FC236}">
                  <a16:creationId xmlns="" xmlns:a16="http://schemas.microsoft.com/office/drawing/2014/main" id="{F60C61C8-42DD-4D1F-98ED-40532694E800}"/>
                </a:ext>
              </a:extLst>
            </p:cNvPr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68" name="Rectangle 267">
              <a:extLst>
                <a:ext uri="{FF2B5EF4-FFF2-40B4-BE49-F238E27FC236}">
                  <a16:creationId xmlns="" xmlns:a16="http://schemas.microsoft.com/office/drawing/2014/main" id="{57736CCC-D5B2-44FE-BE50-B751F8AEF53F}"/>
                </a:ext>
              </a:extLst>
            </p:cNvPr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69" name="Rectangle 268">
              <a:extLst>
                <a:ext uri="{FF2B5EF4-FFF2-40B4-BE49-F238E27FC236}">
                  <a16:creationId xmlns="" xmlns:a16="http://schemas.microsoft.com/office/drawing/2014/main" id="{87B6AA77-9114-4216-B5CE-0B145EF4EEC2}"/>
                </a:ext>
              </a:extLst>
            </p:cNvPr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0" name="Rectangle 269">
              <a:extLst>
                <a:ext uri="{FF2B5EF4-FFF2-40B4-BE49-F238E27FC236}">
                  <a16:creationId xmlns="" xmlns:a16="http://schemas.microsoft.com/office/drawing/2014/main" id="{7CB74DD0-5679-4353-9523-26CF7DCF7EAA}"/>
                </a:ext>
              </a:extLst>
            </p:cNvPr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1" name="Rectangle 270">
              <a:extLst>
                <a:ext uri="{FF2B5EF4-FFF2-40B4-BE49-F238E27FC236}">
                  <a16:creationId xmlns="" xmlns:a16="http://schemas.microsoft.com/office/drawing/2014/main" id="{42387692-8675-4C21-B6B8-89ED3495DD5E}"/>
                </a:ext>
              </a:extLst>
            </p:cNvPr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2" name="Rectangle 271">
              <a:extLst>
                <a:ext uri="{FF2B5EF4-FFF2-40B4-BE49-F238E27FC236}">
                  <a16:creationId xmlns="" xmlns:a16="http://schemas.microsoft.com/office/drawing/2014/main" id="{C7D952CE-3D02-4297-B585-C293381E252D}"/>
                </a:ext>
              </a:extLst>
            </p:cNvPr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3" name="Rectangle 272">
              <a:extLst>
                <a:ext uri="{FF2B5EF4-FFF2-40B4-BE49-F238E27FC236}">
                  <a16:creationId xmlns="" xmlns:a16="http://schemas.microsoft.com/office/drawing/2014/main" id="{DB78A31B-ED49-4E17-8A79-0645C009287B}"/>
                </a:ext>
              </a:extLst>
            </p:cNvPr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4" name="Rectangle 273">
              <a:extLst>
                <a:ext uri="{FF2B5EF4-FFF2-40B4-BE49-F238E27FC236}">
                  <a16:creationId xmlns="" xmlns:a16="http://schemas.microsoft.com/office/drawing/2014/main" id="{DD86C716-409C-41DD-84E8-1BC26E5CF9D8}"/>
                </a:ext>
              </a:extLst>
            </p:cNvPr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5" name="Rectangle 274">
              <a:extLst>
                <a:ext uri="{FF2B5EF4-FFF2-40B4-BE49-F238E27FC236}">
                  <a16:creationId xmlns="" xmlns:a16="http://schemas.microsoft.com/office/drawing/2014/main" id="{F87C55F6-E274-4D81-B97F-16D128B8D245}"/>
                </a:ext>
              </a:extLst>
            </p:cNvPr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6" name="Rectangle 275">
              <a:extLst>
                <a:ext uri="{FF2B5EF4-FFF2-40B4-BE49-F238E27FC236}">
                  <a16:creationId xmlns="" xmlns:a16="http://schemas.microsoft.com/office/drawing/2014/main" id="{F44B8BD4-7EA2-494E-A76B-309D0FA73FB1}"/>
                </a:ext>
              </a:extLst>
            </p:cNvPr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7" name="Rectangle 276">
              <a:extLst>
                <a:ext uri="{FF2B5EF4-FFF2-40B4-BE49-F238E27FC236}">
                  <a16:creationId xmlns="" xmlns:a16="http://schemas.microsoft.com/office/drawing/2014/main" id="{4E8F97EF-E0F2-4293-A1CC-7070916E3946}"/>
                </a:ext>
              </a:extLst>
            </p:cNvPr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8" name="Rectangle 277">
              <a:extLst>
                <a:ext uri="{FF2B5EF4-FFF2-40B4-BE49-F238E27FC236}">
                  <a16:creationId xmlns="" xmlns:a16="http://schemas.microsoft.com/office/drawing/2014/main" id="{8C8EE02E-6F71-4E79-B925-7A7D608E3A91}"/>
                </a:ext>
              </a:extLst>
            </p:cNvPr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9" name="Rectangle 278">
              <a:extLst>
                <a:ext uri="{FF2B5EF4-FFF2-40B4-BE49-F238E27FC236}">
                  <a16:creationId xmlns="" xmlns:a16="http://schemas.microsoft.com/office/drawing/2014/main" id="{FB4EEADE-F42B-4637-BFF1-669EF056B388}"/>
                </a:ext>
              </a:extLst>
            </p:cNvPr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0" name="Rectangle 279">
              <a:extLst>
                <a:ext uri="{FF2B5EF4-FFF2-40B4-BE49-F238E27FC236}">
                  <a16:creationId xmlns="" xmlns:a16="http://schemas.microsoft.com/office/drawing/2014/main" id="{81B89093-BFCA-4F37-8FB8-39F038DF4E28}"/>
                </a:ext>
              </a:extLst>
            </p:cNvPr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1" name="Rectangle 280">
              <a:extLst>
                <a:ext uri="{FF2B5EF4-FFF2-40B4-BE49-F238E27FC236}">
                  <a16:creationId xmlns="" xmlns:a16="http://schemas.microsoft.com/office/drawing/2014/main" id="{D3F9A8D4-D7A5-4F54-8335-BDA618B808E8}"/>
                </a:ext>
              </a:extLst>
            </p:cNvPr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2" name="Rectangle 281">
              <a:extLst>
                <a:ext uri="{FF2B5EF4-FFF2-40B4-BE49-F238E27FC236}">
                  <a16:creationId xmlns="" xmlns:a16="http://schemas.microsoft.com/office/drawing/2014/main" id="{AB4DA4B3-A94C-460B-AE82-246383186C43}"/>
                </a:ext>
              </a:extLst>
            </p:cNvPr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3" name="Rectangle 282">
              <a:extLst>
                <a:ext uri="{FF2B5EF4-FFF2-40B4-BE49-F238E27FC236}">
                  <a16:creationId xmlns="" xmlns:a16="http://schemas.microsoft.com/office/drawing/2014/main" id="{6FE112BF-CCE4-44D3-9B47-6B91BA5344E7}"/>
                </a:ext>
              </a:extLst>
            </p:cNvPr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4" name="Rectangle 283">
              <a:extLst>
                <a:ext uri="{FF2B5EF4-FFF2-40B4-BE49-F238E27FC236}">
                  <a16:creationId xmlns="" xmlns:a16="http://schemas.microsoft.com/office/drawing/2014/main" id="{363CACD9-2107-40BE-90E1-B06E40AE3B77}"/>
                </a:ext>
              </a:extLst>
            </p:cNvPr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5" name="Rectangle 284">
              <a:extLst>
                <a:ext uri="{FF2B5EF4-FFF2-40B4-BE49-F238E27FC236}">
                  <a16:creationId xmlns="" xmlns:a16="http://schemas.microsoft.com/office/drawing/2014/main" id="{6B7A5B91-C507-4754-8F47-194986D9BA14}"/>
                </a:ext>
              </a:extLst>
            </p:cNvPr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6" name="Rectangle 285">
              <a:extLst>
                <a:ext uri="{FF2B5EF4-FFF2-40B4-BE49-F238E27FC236}">
                  <a16:creationId xmlns="" xmlns:a16="http://schemas.microsoft.com/office/drawing/2014/main" id="{45390A36-72B0-47C2-848A-393442EBBA3B}"/>
                </a:ext>
              </a:extLst>
            </p:cNvPr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7" name="Rectangle 286">
              <a:extLst>
                <a:ext uri="{FF2B5EF4-FFF2-40B4-BE49-F238E27FC236}">
                  <a16:creationId xmlns="" xmlns:a16="http://schemas.microsoft.com/office/drawing/2014/main" id="{BA324766-2FF9-4172-A247-D639D250C9BB}"/>
                </a:ext>
              </a:extLst>
            </p:cNvPr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8" name="Rectangle 287">
              <a:extLst>
                <a:ext uri="{FF2B5EF4-FFF2-40B4-BE49-F238E27FC236}">
                  <a16:creationId xmlns="" xmlns:a16="http://schemas.microsoft.com/office/drawing/2014/main" id="{1207EAE3-3CF5-4BA0-8B1D-A050698C8807}"/>
                </a:ext>
              </a:extLst>
            </p:cNvPr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9" name="Rectangle 288">
              <a:extLst>
                <a:ext uri="{FF2B5EF4-FFF2-40B4-BE49-F238E27FC236}">
                  <a16:creationId xmlns="" xmlns:a16="http://schemas.microsoft.com/office/drawing/2014/main" id="{72B5FC98-C71D-4A49-98AE-104330C1FE36}"/>
                </a:ext>
              </a:extLst>
            </p:cNvPr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0" name="Rectangle 289">
              <a:extLst>
                <a:ext uri="{FF2B5EF4-FFF2-40B4-BE49-F238E27FC236}">
                  <a16:creationId xmlns="" xmlns:a16="http://schemas.microsoft.com/office/drawing/2014/main" id="{8C4CBF44-3F32-48DC-874F-B7C20D34D1F5}"/>
                </a:ext>
              </a:extLst>
            </p:cNvPr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1" name="Rectangle 290">
              <a:extLst>
                <a:ext uri="{FF2B5EF4-FFF2-40B4-BE49-F238E27FC236}">
                  <a16:creationId xmlns="" xmlns:a16="http://schemas.microsoft.com/office/drawing/2014/main" id="{332EAE9C-6DAE-49FA-9604-EC2804230026}"/>
                </a:ext>
              </a:extLst>
            </p:cNvPr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2" name="Rectangle 291">
              <a:extLst>
                <a:ext uri="{FF2B5EF4-FFF2-40B4-BE49-F238E27FC236}">
                  <a16:creationId xmlns="" xmlns:a16="http://schemas.microsoft.com/office/drawing/2014/main" id="{757BDBFD-62AF-4469-8179-29C66A8BC7AA}"/>
                </a:ext>
              </a:extLst>
            </p:cNvPr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3" name="Rectangle 292">
              <a:extLst>
                <a:ext uri="{FF2B5EF4-FFF2-40B4-BE49-F238E27FC236}">
                  <a16:creationId xmlns="" xmlns:a16="http://schemas.microsoft.com/office/drawing/2014/main" id="{0E9AC360-FDA0-4F31-AFFB-0A818E4E97DD}"/>
                </a:ext>
              </a:extLst>
            </p:cNvPr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4" name="Rectangle 293">
              <a:extLst>
                <a:ext uri="{FF2B5EF4-FFF2-40B4-BE49-F238E27FC236}">
                  <a16:creationId xmlns="" xmlns:a16="http://schemas.microsoft.com/office/drawing/2014/main" id="{A57EF2F2-9102-447B-974B-F198DC9E5110}"/>
                </a:ext>
              </a:extLst>
            </p:cNvPr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5" name="Rectangle 294">
              <a:extLst>
                <a:ext uri="{FF2B5EF4-FFF2-40B4-BE49-F238E27FC236}">
                  <a16:creationId xmlns="" xmlns:a16="http://schemas.microsoft.com/office/drawing/2014/main" id="{FB0C0FDD-E271-4E42-A2C2-5621190D72C3}"/>
                </a:ext>
              </a:extLst>
            </p:cNvPr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6" name="Rectangle 295">
              <a:extLst>
                <a:ext uri="{FF2B5EF4-FFF2-40B4-BE49-F238E27FC236}">
                  <a16:creationId xmlns="" xmlns:a16="http://schemas.microsoft.com/office/drawing/2014/main" id="{9D011D4E-BDB2-40FC-8D9F-2FDEB6100019}"/>
                </a:ext>
              </a:extLst>
            </p:cNvPr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7" name="Rectangle 296">
              <a:extLst>
                <a:ext uri="{FF2B5EF4-FFF2-40B4-BE49-F238E27FC236}">
                  <a16:creationId xmlns="" xmlns:a16="http://schemas.microsoft.com/office/drawing/2014/main" id="{1A163C3A-1177-4526-9990-88D4A6CE01D2}"/>
                </a:ext>
              </a:extLst>
            </p:cNvPr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8" name="Rectangle 297">
              <a:extLst>
                <a:ext uri="{FF2B5EF4-FFF2-40B4-BE49-F238E27FC236}">
                  <a16:creationId xmlns="" xmlns:a16="http://schemas.microsoft.com/office/drawing/2014/main" id="{CEDB2EB4-1900-42CE-B1C2-077ED71858F1}"/>
                </a:ext>
              </a:extLst>
            </p:cNvPr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9" name="Rectangle 298">
              <a:extLst>
                <a:ext uri="{FF2B5EF4-FFF2-40B4-BE49-F238E27FC236}">
                  <a16:creationId xmlns="" xmlns:a16="http://schemas.microsoft.com/office/drawing/2014/main" id="{C77ABCFF-7367-4260-A33E-AB98DC324D97}"/>
                </a:ext>
              </a:extLst>
            </p:cNvPr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0" name="Rectangle 299">
              <a:extLst>
                <a:ext uri="{FF2B5EF4-FFF2-40B4-BE49-F238E27FC236}">
                  <a16:creationId xmlns="" xmlns:a16="http://schemas.microsoft.com/office/drawing/2014/main" id="{01EF2CDE-39B8-411E-BD37-F1D979909A14}"/>
                </a:ext>
              </a:extLst>
            </p:cNvPr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1" name="Rectangle 300">
              <a:extLst>
                <a:ext uri="{FF2B5EF4-FFF2-40B4-BE49-F238E27FC236}">
                  <a16:creationId xmlns="" xmlns:a16="http://schemas.microsoft.com/office/drawing/2014/main" id="{3C40FB96-3A75-4B0A-A30A-A856CDF32B26}"/>
                </a:ext>
              </a:extLst>
            </p:cNvPr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2" name="Rectangle 301">
              <a:extLst>
                <a:ext uri="{FF2B5EF4-FFF2-40B4-BE49-F238E27FC236}">
                  <a16:creationId xmlns="" xmlns:a16="http://schemas.microsoft.com/office/drawing/2014/main" id="{C4231DEF-2C81-4C67-A158-9D68F8823B28}"/>
                </a:ext>
              </a:extLst>
            </p:cNvPr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3" name="Rectangle 302">
              <a:extLst>
                <a:ext uri="{FF2B5EF4-FFF2-40B4-BE49-F238E27FC236}">
                  <a16:creationId xmlns="" xmlns:a16="http://schemas.microsoft.com/office/drawing/2014/main" id="{A5492DC2-D545-4321-8416-7AC44E0DDBB2}"/>
                </a:ext>
              </a:extLst>
            </p:cNvPr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4" name="Rectangle 303">
              <a:extLst>
                <a:ext uri="{FF2B5EF4-FFF2-40B4-BE49-F238E27FC236}">
                  <a16:creationId xmlns="" xmlns:a16="http://schemas.microsoft.com/office/drawing/2014/main" id="{8613373A-A431-40E2-B49A-97ED8D8D6627}"/>
                </a:ext>
              </a:extLst>
            </p:cNvPr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5" name="Rectangle 304">
              <a:extLst>
                <a:ext uri="{FF2B5EF4-FFF2-40B4-BE49-F238E27FC236}">
                  <a16:creationId xmlns="" xmlns:a16="http://schemas.microsoft.com/office/drawing/2014/main" id="{3F9AC286-4CD9-4D66-8188-26BBA6F73F3B}"/>
                </a:ext>
              </a:extLst>
            </p:cNvPr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6" name="Rectangle 305">
              <a:extLst>
                <a:ext uri="{FF2B5EF4-FFF2-40B4-BE49-F238E27FC236}">
                  <a16:creationId xmlns="" xmlns:a16="http://schemas.microsoft.com/office/drawing/2014/main" id="{787E44A5-7BE5-4F9E-9753-D9567DEEBE3D}"/>
                </a:ext>
              </a:extLst>
            </p:cNvPr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307" name="Group 306">
            <a:extLst>
              <a:ext uri="{FF2B5EF4-FFF2-40B4-BE49-F238E27FC236}">
                <a16:creationId xmlns="" xmlns:a16="http://schemas.microsoft.com/office/drawing/2014/main" id="{6985FAD0-7DB0-4F15-89E0-E42A50B7C8D2}"/>
              </a:ext>
            </a:extLst>
          </p:cNvPr>
          <p:cNvGrpSpPr/>
          <p:nvPr/>
        </p:nvGrpSpPr>
        <p:grpSpPr>
          <a:xfrm>
            <a:off x="1293029" y="4334987"/>
            <a:ext cx="901548" cy="901548"/>
            <a:chOff x="4046220" y="2072640"/>
            <a:chExt cx="2590800" cy="25908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308" name="Rectangle 307">
              <a:extLst>
                <a:ext uri="{FF2B5EF4-FFF2-40B4-BE49-F238E27FC236}">
                  <a16:creationId xmlns="" xmlns:a16="http://schemas.microsoft.com/office/drawing/2014/main" id="{661C1464-FE62-4496-811B-EBE84BAEDB12}"/>
                </a:ext>
              </a:extLst>
            </p:cNvPr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9" name="Rectangle 308">
              <a:extLst>
                <a:ext uri="{FF2B5EF4-FFF2-40B4-BE49-F238E27FC236}">
                  <a16:creationId xmlns="" xmlns:a16="http://schemas.microsoft.com/office/drawing/2014/main" id="{D506585F-0711-48E9-9805-FAFA3BE8EA73}"/>
                </a:ext>
              </a:extLst>
            </p:cNvPr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0" name="Rectangle 309">
              <a:extLst>
                <a:ext uri="{FF2B5EF4-FFF2-40B4-BE49-F238E27FC236}">
                  <a16:creationId xmlns="" xmlns:a16="http://schemas.microsoft.com/office/drawing/2014/main" id="{5ECB606D-BBC4-4B37-8969-A92C3D825F80}"/>
                </a:ext>
              </a:extLst>
            </p:cNvPr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1" name="Rectangle 310">
              <a:extLst>
                <a:ext uri="{FF2B5EF4-FFF2-40B4-BE49-F238E27FC236}">
                  <a16:creationId xmlns="" xmlns:a16="http://schemas.microsoft.com/office/drawing/2014/main" id="{24FAD711-F749-4009-BDA9-7B3588925A29}"/>
                </a:ext>
              </a:extLst>
            </p:cNvPr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2" name="Rectangle 311">
              <a:extLst>
                <a:ext uri="{FF2B5EF4-FFF2-40B4-BE49-F238E27FC236}">
                  <a16:creationId xmlns="" xmlns:a16="http://schemas.microsoft.com/office/drawing/2014/main" id="{48403175-DEED-461C-BCB9-87D74416BB14}"/>
                </a:ext>
              </a:extLst>
            </p:cNvPr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3" name="Rectangle 312">
              <a:extLst>
                <a:ext uri="{FF2B5EF4-FFF2-40B4-BE49-F238E27FC236}">
                  <a16:creationId xmlns="" xmlns:a16="http://schemas.microsoft.com/office/drawing/2014/main" id="{98D4ED88-CD48-4484-AD88-900AB305CF14}"/>
                </a:ext>
              </a:extLst>
            </p:cNvPr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4" name="Rectangle 313">
              <a:extLst>
                <a:ext uri="{FF2B5EF4-FFF2-40B4-BE49-F238E27FC236}">
                  <a16:creationId xmlns="" xmlns:a16="http://schemas.microsoft.com/office/drawing/2014/main" id="{A4CF5242-BD19-49AA-BF87-80E91BE7280D}"/>
                </a:ext>
              </a:extLst>
            </p:cNvPr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5" name="Rectangle 314">
              <a:extLst>
                <a:ext uri="{FF2B5EF4-FFF2-40B4-BE49-F238E27FC236}">
                  <a16:creationId xmlns="" xmlns:a16="http://schemas.microsoft.com/office/drawing/2014/main" id="{BC1A679F-B9A7-4AD2-B201-946F836075C3}"/>
                </a:ext>
              </a:extLst>
            </p:cNvPr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6" name="Rectangle 315">
              <a:extLst>
                <a:ext uri="{FF2B5EF4-FFF2-40B4-BE49-F238E27FC236}">
                  <a16:creationId xmlns="" xmlns:a16="http://schemas.microsoft.com/office/drawing/2014/main" id="{DBC7E0BA-0636-4371-B350-C9BAE976BC70}"/>
                </a:ext>
              </a:extLst>
            </p:cNvPr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7" name="Rectangle 316">
              <a:extLst>
                <a:ext uri="{FF2B5EF4-FFF2-40B4-BE49-F238E27FC236}">
                  <a16:creationId xmlns="" xmlns:a16="http://schemas.microsoft.com/office/drawing/2014/main" id="{674ECBD0-ABB4-4AAE-B945-330072F7382A}"/>
                </a:ext>
              </a:extLst>
            </p:cNvPr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8" name="Rectangle 317">
              <a:extLst>
                <a:ext uri="{FF2B5EF4-FFF2-40B4-BE49-F238E27FC236}">
                  <a16:creationId xmlns="" xmlns:a16="http://schemas.microsoft.com/office/drawing/2014/main" id="{EB1D27B2-B193-40B2-AD73-D6EE9F48522A}"/>
                </a:ext>
              </a:extLst>
            </p:cNvPr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9" name="Rectangle 318">
              <a:extLst>
                <a:ext uri="{FF2B5EF4-FFF2-40B4-BE49-F238E27FC236}">
                  <a16:creationId xmlns="" xmlns:a16="http://schemas.microsoft.com/office/drawing/2014/main" id="{E7AB2E2A-DFE7-4FD4-B84C-C2D6BB864593}"/>
                </a:ext>
              </a:extLst>
            </p:cNvPr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20" name="Rectangle 319">
              <a:extLst>
                <a:ext uri="{FF2B5EF4-FFF2-40B4-BE49-F238E27FC236}">
                  <a16:creationId xmlns="" xmlns:a16="http://schemas.microsoft.com/office/drawing/2014/main" id="{77892115-4CBF-4DC2-A066-860E21C37EEA}"/>
                </a:ext>
              </a:extLst>
            </p:cNvPr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21" name="Rectangle 320">
              <a:extLst>
                <a:ext uri="{FF2B5EF4-FFF2-40B4-BE49-F238E27FC236}">
                  <a16:creationId xmlns="" xmlns:a16="http://schemas.microsoft.com/office/drawing/2014/main" id="{8E303FEC-CE31-4658-8E6C-EBE680C7701D}"/>
                </a:ext>
              </a:extLst>
            </p:cNvPr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22" name="Rectangle 321">
              <a:extLst>
                <a:ext uri="{FF2B5EF4-FFF2-40B4-BE49-F238E27FC236}">
                  <a16:creationId xmlns="" xmlns:a16="http://schemas.microsoft.com/office/drawing/2014/main" id="{6C12CD3C-A3CC-45DE-9EB1-6F4C5A72813F}"/>
                </a:ext>
              </a:extLst>
            </p:cNvPr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23" name="Rectangle 322">
              <a:extLst>
                <a:ext uri="{FF2B5EF4-FFF2-40B4-BE49-F238E27FC236}">
                  <a16:creationId xmlns="" xmlns:a16="http://schemas.microsoft.com/office/drawing/2014/main" id="{0236033D-524E-4DF3-BB94-89EFA1580445}"/>
                </a:ext>
              </a:extLst>
            </p:cNvPr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24" name="Rectangle 323">
              <a:extLst>
                <a:ext uri="{FF2B5EF4-FFF2-40B4-BE49-F238E27FC236}">
                  <a16:creationId xmlns="" xmlns:a16="http://schemas.microsoft.com/office/drawing/2014/main" id="{ADEDC5CF-34AE-471F-9765-31A0C44B37D4}"/>
                </a:ext>
              </a:extLst>
            </p:cNvPr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25" name="Rectangle 324">
              <a:extLst>
                <a:ext uri="{FF2B5EF4-FFF2-40B4-BE49-F238E27FC236}">
                  <a16:creationId xmlns="" xmlns:a16="http://schemas.microsoft.com/office/drawing/2014/main" id="{3E77DCD5-8BE7-4FA4-BCCC-556F9A78EA4A}"/>
                </a:ext>
              </a:extLst>
            </p:cNvPr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26" name="Rectangle 325">
              <a:extLst>
                <a:ext uri="{FF2B5EF4-FFF2-40B4-BE49-F238E27FC236}">
                  <a16:creationId xmlns="" xmlns:a16="http://schemas.microsoft.com/office/drawing/2014/main" id="{E7DDF282-4FC8-4E62-929A-25B465FD4B4E}"/>
                </a:ext>
              </a:extLst>
            </p:cNvPr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27" name="Rectangle 326">
              <a:extLst>
                <a:ext uri="{FF2B5EF4-FFF2-40B4-BE49-F238E27FC236}">
                  <a16:creationId xmlns="" xmlns:a16="http://schemas.microsoft.com/office/drawing/2014/main" id="{5814616B-D597-4511-B9CF-F5EA36F81EB1}"/>
                </a:ext>
              </a:extLst>
            </p:cNvPr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28" name="Rectangle 327">
              <a:extLst>
                <a:ext uri="{FF2B5EF4-FFF2-40B4-BE49-F238E27FC236}">
                  <a16:creationId xmlns="" xmlns:a16="http://schemas.microsoft.com/office/drawing/2014/main" id="{951430AD-2822-47F1-AE12-5614FDFF51BC}"/>
                </a:ext>
              </a:extLst>
            </p:cNvPr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29" name="Rectangle 328">
              <a:extLst>
                <a:ext uri="{FF2B5EF4-FFF2-40B4-BE49-F238E27FC236}">
                  <a16:creationId xmlns="" xmlns:a16="http://schemas.microsoft.com/office/drawing/2014/main" id="{22B69ADB-EFF3-4360-8070-301F9E997644}"/>
                </a:ext>
              </a:extLst>
            </p:cNvPr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30" name="Rectangle 329">
              <a:extLst>
                <a:ext uri="{FF2B5EF4-FFF2-40B4-BE49-F238E27FC236}">
                  <a16:creationId xmlns="" xmlns:a16="http://schemas.microsoft.com/office/drawing/2014/main" id="{EA1338B4-1A87-4865-A408-FFA4B5F40058}"/>
                </a:ext>
              </a:extLst>
            </p:cNvPr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31" name="Rectangle 330">
              <a:extLst>
                <a:ext uri="{FF2B5EF4-FFF2-40B4-BE49-F238E27FC236}">
                  <a16:creationId xmlns="" xmlns:a16="http://schemas.microsoft.com/office/drawing/2014/main" id="{EB6091E6-C507-4C13-B2C4-267EC43D3805}"/>
                </a:ext>
              </a:extLst>
            </p:cNvPr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32" name="Rectangle 331">
              <a:extLst>
                <a:ext uri="{FF2B5EF4-FFF2-40B4-BE49-F238E27FC236}">
                  <a16:creationId xmlns="" xmlns:a16="http://schemas.microsoft.com/office/drawing/2014/main" id="{7E9B6E4C-6CC9-4135-8240-5D4F04C8F92B}"/>
                </a:ext>
              </a:extLst>
            </p:cNvPr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33" name="Rectangle 332">
              <a:extLst>
                <a:ext uri="{FF2B5EF4-FFF2-40B4-BE49-F238E27FC236}">
                  <a16:creationId xmlns="" xmlns:a16="http://schemas.microsoft.com/office/drawing/2014/main" id="{68904BE6-C96E-4038-8EE0-E173AA87B0D3}"/>
                </a:ext>
              </a:extLst>
            </p:cNvPr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34" name="Rectangle 333">
              <a:extLst>
                <a:ext uri="{FF2B5EF4-FFF2-40B4-BE49-F238E27FC236}">
                  <a16:creationId xmlns="" xmlns:a16="http://schemas.microsoft.com/office/drawing/2014/main" id="{BDB67AF5-4158-49DE-922E-B29E7D8E2313}"/>
                </a:ext>
              </a:extLst>
            </p:cNvPr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35" name="Rectangle 334">
              <a:extLst>
                <a:ext uri="{FF2B5EF4-FFF2-40B4-BE49-F238E27FC236}">
                  <a16:creationId xmlns="" xmlns:a16="http://schemas.microsoft.com/office/drawing/2014/main" id="{49B6024C-5B34-447A-9FB7-9F7B4B13168B}"/>
                </a:ext>
              </a:extLst>
            </p:cNvPr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36" name="Rectangle 335">
              <a:extLst>
                <a:ext uri="{FF2B5EF4-FFF2-40B4-BE49-F238E27FC236}">
                  <a16:creationId xmlns="" xmlns:a16="http://schemas.microsoft.com/office/drawing/2014/main" id="{4C0C12F6-40F3-410B-89A7-1A3C599147C0}"/>
                </a:ext>
              </a:extLst>
            </p:cNvPr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37" name="Rectangle 336">
              <a:extLst>
                <a:ext uri="{FF2B5EF4-FFF2-40B4-BE49-F238E27FC236}">
                  <a16:creationId xmlns="" xmlns:a16="http://schemas.microsoft.com/office/drawing/2014/main" id="{BFD2EC7D-E2F9-44C9-805F-442B2884F065}"/>
                </a:ext>
              </a:extLst>
            </p:cNvPr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38" name="Rectangle 337">
              <a:extLst>
                <a:ext uri="{FF2B5EF4-FFF2-40B4-BE49-F238E27FC236}">
                  <a16:creationId xmlns="" xmlns:a16="http://schemas.microsoft.com/office/drawing/2014/main" id="{7B5C2E8A-6E5D-4DCF-A3BF-B6E022F54A08}"/>
                </a:ext>
              </a:extLst>
            </p:cNvPr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39" name="Rectangle 338">
              <a:extLst>
                <a:ext uri="{FF2B5EF4-FFF2-40B4-BE49-F238E27FC236}">
                  <a16:creationId xmlns="" xmlns:a16="http://schemas.microsoft.com/office/drawing/2014/main" id="{97E9092E-3DE3-4356-A449-1C0E02E923B7}"/>
                </a:ext>
              </a:extLst>
            </p:cNvPr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40" name="Rectangle 339">
              <a:extLst>
                <a:ext uri="{FF2B5EF4-FFF2-40B4-BE49-F238E27FC236}">
                  <a16:creationId xmlns="" xmlns:a16="http://schemas.microsoft.com/office/drawing/2014/main" id="{D08C8330-D4D1-4E89-A3A1-DBC676623B5C}"/>
                </a:ext>
              </a:extLst>
            </p:cNvPr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41" name="Rectangle 340">
              <a:extLst>
                <a:ext uri="{FF2B5EF4-FFF2-40B4-BE49-F238E27FC236}">
                  <a16:creationId xmlns="" xmlns:a16="http://schemas.microsoft.com/office/drawing/2014/main" id="{17C9D4DB-5EEB-4BB7-8014-5ACA9864D5AF}"/>
                </a:ext>
              </a:extLst>
            </p:cNvPr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42" name="Rectangle 341">
              <a:extLst>
                <a:ext uri="{FF2B5EF4-FFF2-40B4-BE49-F238E27FC236}">
                  <a16:creationId xmlns="" xmlns:a16="http://schemas.microsoft.com/office/drawing/2014/main" id="{1D2AB88A-93A5-4DDF-BE9F-ED85E832F148}"/>
                </a:ext>
              </a:extLst>
            </p:cNvPr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43" name="Rectangle 342">
              <a:extLst>
                <a:ext uri="{FF2B5EF4-FFF2-40B4-BE49-F238E27FC236}">
                  <a16:creationId xmlns="" xmlns:a16="http://schemas.microsoft.com/office/drawing/2014/main" id="{E79C2598-0B1E-462F-80D0-AE6038422F56}"/>
                </a:ext>
              </a:extLst>
            </p:cNvPr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44" name="Rectangle 343">
              <a:extLst>
                <a:ext uri="{FF2B5EF4-FFF2-40B4-BE49-F238E27FC236}">
                  <a16:creationId xmlns="" xmlns:a16="http://schemas.microsoft.com/office/drawing/2014/main" id="{E8E408C6-EAE2-447F-A7CF-E67AA80F6FC3}"/>
                </a:ext>
              </a:extLst>
            </p:cNvPr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45" name="Rectangle 344">
              <a:extLst>
                <a:ext uri="{FF2B5EF4-FFF2-40B4-BE49-F238E27FC236}">
                  <a16:creationId xmlns="" xmlns:a16="http://schemas.microsoft.com/office/drawing/2014/main" id="{1978052A-2E0A-4DE0-8C3C-FDEC479A749B}"/>
                </a:ext>
              </a:extLst>
            </p:cNvPr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46" name="Rectangle 345">
              <a:extLst>
                <a:ext uri="{FF2B5EF4-FFF2-40B4-BE49-F238E27FC236}">
                  <a16:creationId xmlns="" xmlns:a16="http://schemas.microsoft.com/office/drawing/2014/main" id="{3BC2C44F-F44E-406C-AF19-2C465D34F117}"/>
                </a:ext>
              </a:extLst>
            </p:cNvPr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47" name="Rectangle 346">
              <a:extLst>
                <a:ext uri="{FF2B5EF4-FFF2-40B4-BE49-F238E27FC236}">
                  <a16:creationId xmlns="" xmlns:a16="http://schemas.microsoft.com/office/drawing/2014/main" id="{2A87C851-D27B-4183-8A47-B11F66327CB7}"/>
                </a:ext>
              </a:extLst>
            </p:cNvPr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48" name="Rectangle 347">
              <a:extLst>
                <a:ext uri="{FF2B5EF4-FFF2-40B4-BE49-F238E27FC236}">
                  <a16:creationId xmlns="" xmlns:a16="http://schemas.microsoft.com/office/drawing/2014/main" id="{DDD2578E-C8C3-4996-9380-6E4E05AA75CE}"/>
                </a:ext>
              </a:extLst>
            </p:cNvPr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49" name="Rectangle 348">
              <a:extLst>
                <a:ext uri="{FF2B5EF4-FFF2-40B4-BE49-F238E27FC236}">
                  <a16:creationId xmlns="" xmlns:a16="http://schemas.microsoft.com/office/drawing/2014/main" id="{3F917F93-3076-450B-BA11-41637A14B209}"/>
                </a:ext>
              </a:extLst>
            </p:cNvPr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50" name="Rectangle 349">
              <a:extLst>
                <a:ext uri="{FF2B5EF4-FFF2-40B4-BE49-F238E27FC236}">
                  <a16:creationId xmlns="" xmlns:a16="http://schemas.microsoft.com/office/drawing/2014/main" id="{7B9D4775-D786-45E3-A484-FBE7E0DDF1B2}"/>
                </a:ext>
              </a:extLst>
            </p:cNvPr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51" name="Rectangle 350">
              <a:extLst>
                <a:ext uri="{FF2B5EF4-FFF2-40B4-BE49-F238E27FC236}">
                  <a16:creationId xmlns="" xmlns:a16="http://schemas.microsoft.com/office/drawing/2014/main" id="{40996365-F778-4EC7-BAFE-73F408A89F7A}"/>
                </a:ext>
              </a:extLst>
            </p:cNvPr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52" name="Rectangle 351">
              <a:extLst>
                <a:ext uri="{FF2B5EF4-FFF2-40B4-BE49-F238E27FC236}">
                  <a16:creationId xmlns="" xmlns:a16="http://schemas.microsoft.com/office/drawing/2014/main" id="{E5D2C818-6E15-4B0E-A566-9FD7ADFB314C}"/>
                </a:ext>
              </a:extLst>
            </p:cNvPr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53" name="Rectangle 352">
              <a:extLst>
                <a:ext uri="{FF2B5EF4-FFF2-40B4-BE49-F238E27FC236}">
                  <a16:creationId xmlns="" xmlns:a16="http://schemas.microsoft.com/office/drawing/2014/main" id="{29A0E093-56AA-4A9C-8F3B-DD853B57BB59}"/>
                </a:ext>
              </a:extLst>
            </p:cNvPr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54" name="Rectangle 353">
              <a:extLst>
                <a:ext uri="{FF2B5EF4-FFF2-40B4-BE49-F238E27FC236}">
                  <a16:creationId xmlns="" xmlns:a16="http://schemas.microsoft.com/office/drawing/2014/main" id="{DB9DED14-30B6-4E70-92D5-8C33C1147C6F}"/>
                </a:ext>
              </a:extLst>
            </p:cNvPr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55" name="Rectangle 354">
              <a:extLst>
                <a:ext uri="{FF2B5EF4-FFF2-40B4-BE49-F238E27FC236}">
                  <a16:creationId xmlns="" xmlns:a16="http://schemas.microsoft.com/office/drawing/2014/main" id="{E0FAF343-A5BC-4514-8014-D390A90474DF}"/>
                </a:ext>
              </a:extLst>
            </p:cNvPr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56" name="Rectangle 355">
              <a:extLst>
                <a:ext uri="{FF2B5EF4-FFF2-40B4-BE49-F238E27FC236}">
                  <a16:creationId xmlns="" xmlns:a16="http://schemas.microsoft.com/office/drawing/2014/main" id="{CB21F90C-54DE-49F1-9C6E-C8DD2E613C37}"/>
                </a:ext>
              </a:extLst>
            </p:cNvPr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57" name="Rectangle 356">
              <a:extLst>
                <a:ext uri="{FF2B5EF4-FFF2-40B4-BE49-F238E27FC236}">
                  <a16:creationId xmlns="" xmlns:a16="http://schemas.microsoft.com/office/drawing/2014/main" id="{2E95C81E-8B8C-46FF-90DD-9AF0951A0F5D}"/>
                </a:ext>
              </a:extLst>
            </p:cNvPr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58" name="Rectangle 357">
              <a:extLst>
                <a:ext uri="{FF2B5EF4-FFF2-40B4-BE49-F238E27FC236}">
                  <a16:creationId xmlns="" xmlns:a16="http://schemas.microsoft.com/office/drawing/2014/main" id="{F9A4FE2D-4053-4504-ABFF-97BC9AA54BF3}"/>
                </a:ext>
              </a:extLst>
            </p:cNvPr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59" name="Rectangle 358">
              <a:extLst>
                <a:ext uri="{FF2B5EF4-FFF2-40B4-BE49-F238E27FC236}">
                  <a16:creationId xmlns="" xmlns:a16="http://schemas.microsoft.com/office/drawing/2014/main" id="{F7823045-6FC1-474B-A493-220760438870}"/>
                </a:ext>
              </a:extLst>
            </p:cNvPr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60" name="Rectangle 359">
              <a:extLst>
                <a:ext uri="{FF2B5EF4-FFF2-40B4-BE49-F238E27FC236}">
                  <a16:creationId xmlns="" xmlns:a16="http://schemas.microsoft.com/office/drawing/2014/main" id="{AC2B16B8-3C9F-4841-A372-6C014E5F975C}"/>
                </a:ext>
              </a:extLst>
            </p:cNvPr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61" name="Rectangle 360">
              <a:extLst>
                <a:ext uri="{FF2B5EF4-FFF2-40B4-BE49-F238E27FC236}">
                  <a16:creationId xmlns="" xmlns:a16="http://schemas.microsoft.com/office/drawing/2014/main" id="{791DBF32-D80C-46B5-A83F-81BEC4832678}"/>
                </a:ext>
              </a:extLst>
            </p:cNvPr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62" name="Rectangle 361">
              <a:extLst>
                <a:ext uri="{FF2B5EF4-FFF2-40B4-BE49-F238E27FC236}">
                  <a16:creationId xmlns="" xmlns:a16="http://schemas.microsoft.com/office/drawing/2014/main" id="{670F1D8F-C58F-46BE-A6F7-08EFFE9952F1}"/>
                </a:ext>
              </a:extLst>
            </p:cNvPr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63" name="Rectangle 362">
              <a:extLst>
                <a:ext uri="{FF2B5EF4-FFF2-40B4-BE49-F238E27FC236}">
                  <a16:creationId xmlns="" xmlns:a16="http://schemas.microsoft.com/office/drawing/2014/main" id="{F81E18C1-948D-4A5B-8AE6-1C57113990D7}"/>
                </a:ext>
              </a:extLst>
            </p:cNvPr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64" name="Rectangle 363">
              <a:extLst>
                <a:ext uri="{FF2B5EF4-FFF2-40B4-BE49-F238E27FC236}">
                  <a16:creationId xmlns="" xmlns:a16="http://schemas.microsoft.com/office/drawing/2014/main" id="{54DFA2BE-905C-4E56-A121-454951A1EEDD}"/>
                </a:ext>
              </a:extLst>
            </p:cNvPr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65" name="Rectangle 364">
              <a:extLst>
                <a:ext uri="{FF2B5EF4-FFF2-40B4-BE49-F238E27FC236}">
                  <a16:creationId xmlns="" xmlns:a16="http://schemas.microsoft.com/office/drawing/2014/main" id="{CC1EFFBC-6159-41A5-A940-D9E9734AD62C}"/>
                </a:ext>
              </a:extLst>
            </p:cNvPr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66" name="Rectangle 365">
              <a:extLst>
                <a:ext uri="{FF2B5EF4-FFF2-40B4-BE49-F238E27FC236}">
                  <a16:creationId xmlns="" xmlns:a16="http://schemas.microsoft.com/office/drawing/2014/main" id="{90035DCD-EB02-4513-A0DD-1F95029B706D}"/>
                </a:ext>
              </a:extLst>
            </p:cNvPr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67" name="Rectangle 366">
              <a:extLst>
                <a:ext uri="{FF2B5EF4-FFF2-40B4-BE49-F238E27FC236}">
                  <a16:creationId xmlns="" xmlns:a16="http://schemas.microsoft.com/office/drawing/2014/main" id="{B171D9E4-1F17-40F4-9AB1-CEC811777CB3}"/>
                </a:ext>
              </a:extLst>
            </p:cNvPr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68" name="Rectangle 367">
              <a:extLst>
                <a:ext uri="{FF2B5EF4-FFF2-40B4-BE49-F238E27FC236}">
                  <a16:creationId xmlns="" xmlns:a16="http://schemas.microsoft.com/office/drawing/2014/main" id="{C2B7AB05-4A85-4A27-AC3B-6B53917F68A9}"/>
                </a:ext>
              </a:extLst>
            </p:cNvPr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69" name="Rectangle 368">
              <a:extLst>
                <a:ext uri="{FF2B5EF4-FFF2-40B4-BE49-F238E27FC236}">
                  <a16:creationId xmlns="" xmlns:a16="http://schemas.microsoft.com/office/drawing/2014/main" id="{0F21F7BA-80C2-4C43-B6DC-0C3511E663B2}"/>
                </a:ext>
              </a:extLst>
            </p:cNvPr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70" name="Rectangle 369">
              <a:extLst>
                <a:ext uri="{FF2B5EF4-FFF2-40B4-BE49-F238E27FC236}">
                  <a16:creationId xmlns="" xmlns:a16="http://schemas.microsoft.com/office/drawing/2014/main" id="{DFE73729-B826-489D-B9E8-6B187CDD0306}"/>
                </a:ext>
              </a:extLst>
            </p:cNvPr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71" name="Rectangle 370">
              <a:extLst>
                <a:ext uri="{FF2B5EF4-FFF2-40B4-BE49-F238E27FC236}">
                  <a16:creationId xmlns="" xmlns:a16="http://schemas.microsoft.com/office/drawing/2014/main" id="{E977535B-F54B-4DA6-9F71-958029E59E72}"/>
                </a:ext>
              </a:extLst>
            </p:cNvPr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72" name="Rectangle 371">
              <a:extLst>
                <a:ext uri="{FF2B5EF4-FFF2-40B4-BE49-F238E27FC236}">
                  <a16:creationId xmlns="" xmlns:a16="http://schemas.microsoft.com/office/drawing/2014/main" id="{4FDF6072-3D61-4CD2-B30C-BC9F8D68E64E}"/>
                </a:ext>
              </a:extLst>
            </p:cNvPr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73" name="Rectangle 372">
              <a:extLst>
                <a:ext uri="{FF2B5EF4-FFF2-40B4-BE49-F238E27FC236}">
                  <a16:creationId xmlns="" xmlns:a16="http://schemas.microsoft.com/office/drawing/2014/main" id="{0A24EB2A-25E1-4C09-986C-F4E570D96BDD}"/>
                </a:ext>
              </a:extLst>
            </p:cNvPr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74" name="Rectangle 373">
              <a:extLst>
                <a:ext uri="{FF2B5EF4-FFF2-40B4-BE49-F238E27FC236}">
                  <a16:creationId xmlns="" xmlns:a16="http://schemas.microsoft.com/office/drawing/2014/main" id="{D3C3988E-C7B2-4605-9411-349E056A46CA}"/>
                </a:ext>
              </a:extLst>
            </p:cNvPr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75" name="Rectangle 374">
              <a:extLst>
                <a:ext uri="{FF2B5EF4-FFF2-40B4-BE49-F238E27FC236}">
                  <a16:creationId xmlns="" xmlns:a16="http://schemas.microsoft.com/office/drawing/2014/main" id="{40CB5177-2720-41C8-BDD9-5EA39BDE6CE0}"/>
                </a:ext>
              </a:extLst>
            </p:cNvPr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76" name="Rectangle 375">
              <a:extLst>
                <a:ext uri="{FF2B5EF4-FFF2-40B4-BE49-F238E27FC236}">
                  <a16:creationId xmlns="" xmlns:a16="http://schemas.microsoft.com/office/drawing/2014/main" id="{861D8852-A51A-4C53-A63C-EA631FFFEA13}"/>
                </a:ext>
              </a:extLst>
            </p:cNvPr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77" name="Rectangle 376">
              <a:extLst>
                <a:ext uri="{FF2B5EF4-FFF2-40B4-BE49-F238E27FC236}">
                  <a16:creationId xmlns="" xmlns:a16="http://schemas.microsoft.com/office/drawing/2014/main" id="{893E5FCA-07C8-438D-822A-7E5BC610828B}"/>
                </a:ext>
              </a:extLst>
            </p:cNvPr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78" name="Rectangle 377">
              <a:extLst>
                <a:ext uri="{FF2B5EF4-FFF2-40B4-BE49-F238E27FC236}">
                  <a16:creationId xmlns="" xmlns:a16="http://schemas.microsoft.com/office/drawing/2014/main" id="{ADCC12D0-F0A3-4223-913C-BD35DA97C0E8}"/>
                </a:ext>
              </a:extLst>
            </p:cNvPr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79" name="Rectangle 378">
              <a:extLst>
                <a:ext uri="{FF2B5EF4-FFF2-40B4-BE49-F238E27FC236}">
                  <a16:creationId xmlns="" xmlns:a16="http://schemas.microsoft.com/office/drawing/2014/main" id="{E9576EEB-F7ED-4115-9994-C2928ECE3C2A}"/>
                </a:ext>
              </a:extLst>
            </p:cNvPr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80" name="Rectangle 379">
              <a:extLst>
                <a:ext uri="{FF2B5EF4-FFF2-40B4-BE49-F238E27FC236}">
                  <a16:creationId xmlns="" xmlns:a16="http://schemas.microsoft.com/office/drawing/2014/main" id="{40B60385-4188-4E4D-A2D8-07396BDF863A}"/>
                </a:ext>
              </a:extLst>
            </p:cNvPr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81" name="Rectangle 380">
              <a:extLst>
                <a:ext uri="{FF2B5EF4-FFF2-40B4-BE49-F238E27FC236}">
                  <a16:creationId xmlns="" xmlns:a16="http://schemas.microsoft.com/office/drawing/2014/main" id="{D7085DD3-3C8D-4253-B26C-AD8350FD3D9E}"/>
                </a:ext>
              </a:extLst>
            </p:cNvPr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82" name="Rectangle 381">
              <a:extLst>
                <a:ext uri="{FF2B5EF4-FFF2-40B4-BE49-F238E27FC236}">
                  <a16:creationId xmlns="" xmlns:a16="http://schemas.microsoft.com/office/drawing/2014/main" id="{593B94B7-FFAD-4C2C-B159-841D599916CA}"/>
                </a:ext>
              </a:extLst>
            </p:cNvPr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83" name="Rectangle 382">
              <a:extLst>
                <a:ext uri="{FF2B5EF4-FFF2-40B4-BE49-F238E27FC236}">
                  <a16:creationId xmlns="" xmlns:a16="http://schemas.microsoft.com/office/drawing/2014/main" id="{81C7D154-7335-427C-B737-873E85A99DA9}"/>
                </a:ext>
              </a:extLst>
            </p:cNvPr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84" name="Rectangle 383">
              <a:extLst>
                <a:ext uri="{FF2B5EF4-FFF2-40B4-BE49-F238E27FC236}">
                  <a16:creationId xmlns="" xmlns:a16="http://schemas.microsoft.com/office/drawing/2014/main" id="{931AC124-7FC3-40FA-AC34-6E7A2E005D6E}"/>
                </a:ext>
              </a:extLst>
            </p:cNvPr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85" name="Rectangle 384">
              <a:extLst>
                <a:ext uri="{FF2B5EF4-FFF2-40B4-BE49-F238E27FC236}">
                  <a16:creationId xmlns="" xmlns:a16="http://schemas.microsoft.com/office/drawing/2014/main" id="{29C21106-8817-4F6B-8B14-CC0AB9E5F757}"/>
                </a:ext>
              </a:extLst>
            </p:cNvPr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86" name="Rectangle 385">
              <a:extLst>
                <a:ext uri="{FF2B5EF4-FFF2-40B4-BE49-F238E27FC236}">
                  <a16:creationId xmlns="" xmlns:a16="http://schemas.microsoft.com/office/drawing/2014/main" id="{386B99BE-D552-4515-8244-7CDE681E8523}"/>
                </a:ext>
              </a:extLst>
            </p:cNvPr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87" name="Rectangle 386">
              <a:extLst>
                <a:ext uri="{FF2B5EF4-FFF2-40B4-BE49-F238E27FC236}">
                  <a16:creationId xmlns="" xmlns:a16="http://schemas.microsoft.com/office/drawing/2014/main" id="{831304ED-E553-4F9A-85E5-302B1F27F95E}"/>
                </a:ext>
              </a:extLst>
            </p:cNvPr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88" name="Rectangle 387">
              <a:extLst>
                <a:ext uri="{FF2B5EF4-FFF2-40B4-BE49-F238E27FC236}">
                  <a16:creationId xmlns="" xmlns:a16="http://schemas.microsoft.com/office/drawing/2014/main" id="{26817355-FB77-491D-8EAB-466F3BE4E0FA}"/>
                </a:ext>
              </a:extLst>
            </p:cNvPr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89" name="Rectangle 388">
              <a:extLst>
                <a:ext uri="{FF2B5EF4-FFF2-40B4-BE49-F238E27FC236}">
                  <a16:creationId xmlns="" xmlns:a16="http://schemas.microsoft.com/office/drawing/2014/main" id="{5998516A-8AAC-465D-A851-42B00EEB18E4}"/>
                </a:ext>
              </a:extLst>
            </p:cNvPr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90" name="Rectangle 389">
              <a:extLst>
                <a:ext uri="{FF2B5EF4-FFF2-40B4-BE49-F238E27FC236}">
                  <a16:creationId xmlns="" xmlns:a16="http://schemas.microsoft.com/office/drawing/2014/main" id="{931F1E29-CC79-4EB2-9A13-E32354E9F00F}"/>
                </a:ext>
              </a:extLst>
            </p:cNvPr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91" name="Rectangle 390">
              <a:extLst>
                <a:ext uri="{FF2B5EF4-FFF2-40B4-BE49-F238E27FC236}">
                  <a16:creationId xmlns="" xmlns:a16="http://schemas.microsoft.com/office/drawing/2014/main" id="{96739DC6-6B81-4EB3-B37C-33631A217C53}"/>
                </a:ext>
              </a:extLst>
            </p:cNvPr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92" name="Rectangle 391">
              <a:extLst>
                <a:ext uri="{FF2B5EF4-FFF2-40B4-BE49-F238E27FC236}">
                  <a16:creationId xmlns="" xmlns:a16="http://schemas.microsoft.com/office/drawing/2014/main" id="{4E96D427-C69B-4ECA-B830-60763CD8C305}"/>
                </a:ext>
              </a:extLst>
            </p:cNvPr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93" name="Rectangle 392">
              <a:extLst>
                <a:ext uri="{FF2B5EF4-FFF2-40B4-BE49-F238E27FC236}">
                  <a16:creationId xmlns="" xmlns:a16="http://schemas.microsoft.com/office/drawing/2014/main" id="{19CEDFFB-8AF1-49D5-8BC4-41F31D3FFFB9}"/>
                </a:ext>
              </a:extLst>
            </p:cNvPr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94" name="Rectangle 393">
              <a:extLst>
                <a:ext uri="{FF2B5EF4-FFF2-40B4-BE49-F238E27FC236}">
                  <a16:creationId xmlns="" xmlns:a16="http://schemas.microsoft.com/office/drawing/2014/main" id="{E7A06F9F-F552-4180-B92D-2D2C0081AF44}"/>
                </a:ext>
              </a:extLst>
            </p:cNvPr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95" name="Rectangle 394">
              <a:extLst>
                <a:ext uri="{FF2B5EF4-FFF2-40B4-BE49-F238E27FC236}">
                  <a16:creationId xmlns="" xmlns:a16="http://schemas.microsoft.com/office/drawing/2014/main" id="{6DD01C67-0DA5-47F1-9CD2-78F9A03AB964}"/>
                </a:ext>
              </a:extLst>
            </p:cNvPr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96" name="Rectangle 395">
              <a:extLst>
                <a:ext uri="{FF2B5EF4-FFF2-40B4-BE49-F238E27FC236}">
                  <a16:creationId xmlns="" xmlns:a16="http://schemas.microsoft.com/office/drawing/2014/main" id="{FB3D4767-031E-4EA0-BB2C-BBE2C1D172F1}"/>
                </a:ext>
              </a:extLst>
            </p:cNvPr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97" name="Rectangle 396">
              <a:extLst>
                <a:ext uri="{FF2B5EF4-FFF2-40B4-BE49-F238E27FC236}">
                  <a16:creationId xmlns="" xmlns:a16="http://schemas.microsoft.com/office/drawing/2014/main" id="{A7093339-D408-41BA-A847-12E62A243DC8}"/>
                </a:ext>
              </a:extLst>
            </p:cNvPr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98" name="Rectangle 397">
              <a:extLst>
                <a:ext uri="{FF2B5EF4-FFF2-40B4-BE49-F238E27FC236}">
                  <a16:creationId xmlns="" xmlns:a16="http://schemas.microsoft.com/office/drawing/2014/main" id="{A792C404-37F6-4AC2-86D2-DE0D5716F22A}"/>
                </a:ext>
              </a:extLst>
            </p:cNvPr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99" name="Rectangle 398">
              <a:extLst>
                <a:ext uri="{FF2B5EF4-FFF2-40B4-BE49-F238E27FC236}">
                  <a16:creationId xmlns="" xmlns:a16="http://schemas.microsoft.com/office/drawing/2014/main" id="{1C48F389-41BD-45D2-B5B9-CACEB5C5500F}"/>
                </a:ext>
              </a:extLst>
            </p:cNvPr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00" name="Rectangle 399">
              <a:extLst>
                <a:ext uri="{FF2B5EF4-FFF2-40B4-BE49-F238E27FC236}">
                  <a16:creationId xmlns="" xmlns:a16="http://schemas.microsoft.com/office/drawing/2014/main" id="{635C3CE7-4DF7-4485-9D16-18824412C03F}"/>
                </a:ext>
              </a:extLst>
            </p:cNvPr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01" name="Rectangle 400">
              <a:extLst>
                <a:ext uri="{FF2B5EF4-FFF2-40B4-BE49-F238E27FC236}">
                  <a16:creationId xmlns="" xmlns:a16="http://schemas.microsoft.com/office/drawing/2014/main" id="{71BF5549-CA29-4FD7-95E8-87722B222B03}"/>
                </a:ext>
              </a:extLst>
            </p:cNvPr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02" name="Rectangle 401">
              <a:extLst>
                <a:ext uri="{FF2B5EF4-FFF2-40B4-BE49-F238E27FC236}">
                  <a16:creationId xmlns="" xmlns:a16="http://schemas.microsoft.com/office/drawing/2014/main" id="{DE9AE22B-A207-44D9-95D1-B39040ADCF3D}"/>
                </a:ext>
              </a:extLst>
            </p:cNvPr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03" name="Rectangle 402">
              <a:extLst>
                <a:ext uri="{FF2B5EF4-FFF2-40B4-BE49-F238E27FC236}">
                  <a16:creationId xmlns="" xmlns:a16="http://schemas.microsoft.com/office/drawing/2014/main" id="{CEEF1B7B-49D7-48BA-B2D4-4A92DE85B093}"/>
                </a:ext>
              </a:extLst>
            </p:cNvPr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04" name="Rectangle 403">
              <a:extLst>
                <a:ext uri="{FF2B5EF4-FFF2-40B4-BE49-F238E27FC236}">
                  <a16:creationId xmlns="" xmlns:a16="http://schemas.microsoft.com/office/drawing/2014/main" id="{FEA3F3D2-6ABE-44E9-853E-56EADE06E53A}"/>
                </a:ext>
              </a:extLst>
            </p:cNvPr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05" name="Rectangle 404">
              <a:extLst>
                <a:ext uri="{FF2B5EF4-FFF2-40B4-BE49-F238E27FC236}">
                  <a16:creationId xmlns="" xmlns:a16="http://schemas.microsoft.com/office/drawing/2014/main" id="{637241BC-A925-4CD8-8CE9-A65E6D66A7E4}"/>
                </a:ext>
              </a:extLst>
            </p:cNvPr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06" name="Rectangle 405">
              <a:extLst>
                <a:ext uri="{FF2B5EF4-FFF2-40B4-BE49-F238E27FC236}">
                  <a16:creationId xmlns="" xmlns:a16="http://schemas.microsoft.com/office/drawing/2014/main" id="{AA6CE8FD-D74C-480F-A264-B6AE6561E497}"/>
                </a:ext>
              </a:extLst>
            </p:cNvPr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07" name="Rectangle 406">
              <a:extLst>
                <a:ext uri="{FF2B5EF4-FFF2-40B4-BE49-F238E27FC236}">
                  <a16:creationId xmlns="" xmlns:a16="http://schemas.microsoft.com/office/drawing/2014/main" id="{5F981E37-78A5-4E8D-B524-413B1943D705}"/>
                </a:ext>
              </a:extLst>
            </p:cNvPr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408" name="Group 407">
            <a:extLst>
              <a:ext uri="{FF2B5EF4-FFF2-40B4-BE49-F238E27FC236}">
                <a16:creationId xmlns="" xmlns:a16="http://schemas.microsoft.com/office/drawing/2014/main" id="{0524A8C1-B3F1-4420-9FE4-DBEC34F0618F}"/>
              </a:ext>
            </a:extLst>
          </p:cNvPr>
          <p:cNvGrpSpPr/>
          <p:nvPr/>
        </p:nvGrpSpPr>
        <p:grpSpPr>
          <a:xfrm>
            <a:off x="1293029" y="5355559"/>
            <a:ext cx="901548" cy="901548"/>
            <a:chOff x="4046220" y="2072640"/>
            <a:chExt cx="2590800" cy="25908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409" name="Rectangle 408">
              <a:extLst>
                <a:ext uri="{FF2B5EF4-FFF2-40B4-BE49-F238E27FC236}">
                  <a16:creationId xmlns="" xmlns:a16="http://schemas.microsoft.com/office/drawing/2014/main" id="{8279A6F2-BBA3-4263-ACB8-5781F9D0710B}"/>
                </a:ext>
              </a:extLst>
            </p:cNvPr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10" name="Rectangle 409">
              <a:extLst>
                <a:ext uri="{FF2B5EF4-FFF2-40B4-BE49-F238E27FC236}">
                  <a16:creationId xmlns="" xmlns:a16="http://schemas.microsoft.com/office/drawing/2014/main" id="{0C0A4DE5-4891-4CBB-892E-E6344C7D0A7A}"/>
                </a:ext>
              </a:extLst>
            </p:cNvPr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11" name="Rectangle 410">
              <a:extLst>
                <a:ext uri="{FF2B5EF4-FFF2-40B4-BE49-F238E27FC236}">
                  <a16:creationId xmlns="" xmlns:a16="http://schemas.microsoft.com/office/drawing/2014/main" id="{80A20DD3-4BF5-4FC0-8CA7-05FCF761C54C}"/>
                </a:ext>
              </a:extLst>
            </p:cNvPr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12" name="Rectangle 411">
              <a:extLst>
                <a:ext uri="{FF2B5EF4-FFF2-40B4-BE49-F238E27FC236}">
                  <a16:creationId xmlns="" xmlns:a16="http://schemas.microsoft.com/office/drawing/2014/main" id="{B1F195F7-04F2-41AF-93F7-7C8402ABE9D0}"/>
                </a:ext>
              </a:extLst>
            </p:cNvPr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13" name="Rectangle 412">
              <a:extLst>
                <a:ext uri="{FF2B5EF4-FFF2-40B4-BE49-F238E27FC236}">
                  <a16:creationId xmlns="" xmlns:a16="http://schemas.microsoft.com/office/drawing/2014/main" id="{319126FF-3606-4C52-9745-4BDBD83FBFC6}"/>
                </a:ext>
              </a:extLst>
            </p:cNvPr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14" name="Rectangle 413">
              <a:extLst>
                <a:ext uri="{FF2B5EF4-FFF2-40B4-BE49-F238E27FC236}">
                  <a16:creationId xmlns="" xmlns:a16="http://schemas.microsoft.com/office/drawing/2014/main" id="{CEE141E0-EC11-4D3B-AD2C-B9FD43EC1167}"/>
                </a:ext>
              </a:extLst>
            </p:cNvPr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15" name="Rectangle 414">
              <a:extLst>
                <a:ext uri="{FF2B5EF4-FFF2-40B4-BE49-F238E27FC236}">
                  <a16:creationId xmlns="" xmlns:a16="http://schemas.microsoft.com/office/drawing/2014/main" id="{4E6C0783-49C6-428F-B30B-1D25BCFFEB5C}"/>
                </a:ext>
              </a:extLst>
            </p:cNvPr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16" name="Rectangle 415">
              <a:extLst>
                <a:ext uri="{FF2B5EF4-FFF2-40B4-BE49-F238E27FC236}">
                  <a16:creationId xmlns="" xmlns:a16="http://schemas.microsoft.com/office/drawing/2014/main" id="{A16ACD66-D931-4CC2-BC43-E599A71A93EE}"/>
                </a:ext>
              </a:extLst>
            </p:cNvPr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17" name="Rectangle 416">
              <a:extLst>
                <a:ext uri="{FF2B5EF4-FFF2-40B4-BE49-F238E27FC236}">
                  <a16:creationId xmlns="" xmlns:a16="http://schemas.microsoft.com/office/drawing/2014/main" id="{59D922B7-C96E-4BA2-A84C-910DB33C9119}"/>
                </a:ext>
              </a:extLst>
            </p:cNvPr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18" name="Rectangle 417">
              <a:extLst>
                <a:ext uri="{FF2B5EF4-FFF2-40B4-BE49-F238E27FC236}">
                  <a16:creationId xmlns="" xmlns:a16="http://schemas.microsoft.com/office/drawing/2014/main" id="{E34EA35C-EF7A-4140-B514-728D1C71DA18}"/>
                </a:ext>
              </a:extLst>
            </p:cNvPr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19" name="Rectangle 418">
              <a:extLst>
                <a:ext uri="{FF2B5EF4-FFF2-40B4-BE49-F238E27FC236}">
                  <a16:creationId xmlns="" xmlns:a16="http://schemas.microsoft.com/office/drawing/2014/main" id="{1D4859E3-BFF1-48FC-89A1-7A5DFC9F3032}"/>
                </a:ext>
              </a:extLst>
            </p:cNvPr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20" name="Rectangle 419">
              <a:extLst>
                <a:ext uri="{FF2B5EF4-FFF2-40B4-BE49-F238E27FC236}">
                  <a16:creationId xmlns="" xmlns:a16="http://schemas.microsoft.com/office/drawing/2014/main" id="{B9DC8E7D-B3A3-49D5-AD7D-4FD25A11C10F}"/>
                </a:ext>
              </a:extLst>
            </p:cNvPr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21" name="Rectangle 420">
              <a:extLst>
                <a:ext uri="{FF2B5EF4-FFF2-40B4-BE49-F238E27FC236}">
                  <a16:creationId xmlns="" xmlns:a16="http://schemas.microsoft.com/office/drawing/2014/main" id="{E84B0D05-ABCC-4E68-A81F-5EE1A8DB2BB8}"/>
                </a:ext>
              </a:extLst>
            </p:cNvPr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22" name="Rectangle 421">
              <a:extLst>
                <a:ext uri="{FF2B5EF4-FFF2-40B4-BE49-F238E27FC236}">
                  <a16:creationId xmlns="" xmlns:a16="http://schemas.microsoft.com/office/drawing/2014/main" id="{86E24C8A-7D93-4594-AC34-D6DF011EF659}"/>
                </a:ext>
              </a:extLst>
            </p:cNvPr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23" name="Rectangle 422">
              <a:extLst>
                <a:ext uri="{FF2B5EF4-FFF2-40B4-BE49-F238E27FC236}">
                  <a16:creationId xmlns="" xmlns:a16="http://schemas.microsoft.com/office/drawing/2014/main" id="{146D1E8A-3881-48D1-B33D-2B9FF814CBB2}"/>
                </a:ext>
              </a:extLst>
            </p:cNvPr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24" name="Rectangle 423">
              <a:extLst>
                <a:ext uri="{FF2B5EF4-FFF2-40B4-BE49-F238E27FC236}">
                  <a16:creationId xmlns="" xmlns:a16="http://schemas.microsoft.com/office/drawing/2014/main" id="{C63E146D-B9C7-4256-B268-A8DC268294A6}"/>
                </a:ext>
              </a:extLst>
            </p:cNvPr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25" name="Rectangle 424">
              <a:extLst>
                <a:ext uri="{FF2B5EF4-FFF2-40B4-BE49-F238E27FC236}">
                  <a16:creationId xmlns="" xmlns:a16="http://schemas.microsoft.com/office/drawing/2014/main" id="{44C00EB5-5067-44F3-BC9C-DC3C7656482B}"/>
                </a:ext>
              </a:extLst>
            </p:cNvPr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26" name="Rectangle 425">
              <a:extLst>
                <a:ext uri="{FF2B5EF4-FFF2-40B4-BE49-F238E27FC236}">
                  <a16:creationId xmlns="" xmlns:a16="http://schemas.microsoft.com/office/drawing/2014/main" id="{E336A8DF-0DB2-465C-914A-FD422DECFFFB}"/>
                </a:ext>
              </a:extLst>
            </p:cNvPr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27" name="Rectangle 426">
              <a:extLst>
                <a:ext uri="{FF2B5EF4-FFF2-40B4-BE49-F238E27FC236}">
                  <a16:creationId xmlns="" xmlns:a16="http://schemas.microsoft.com/office/drawing/2014/main" id="{9E8A775D-1013-4BDD-810B-FA0A671CF545}"/>
                </a:ext>
              </a:extLst>
            </p:cNvPr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28" name="Rectangle 427">
              <a:extLst>
                <a:ext uri="{FF2B5EF4-FFF2-40B4-BE49-F238E27FC236}">
                  <a16:creationId xmlns="" xmlns:a16="http://schemas.microsoft.com/office/drawing/2014/main" id="{5EAB8C8E-E1E4-49DC-A6C3-5D0DB6BADF49}"/>
                </a:ext>
              </a:extLst>
            </p:cNvPr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29" name="Rectangle 428">
              <a:extLst>
                <a:ext uri="{FF2B5EF4-FFF2-40B4-BE49-F238E27FC236}">
                  <a16:creationId xmlns="" xmlns:a16="http://schemas.microsoft.com/office/drawing/2014/main" id="{D58071EC-58E1-4A17-B6C6-DB2ED0D2326F}"/>
                </a:ext>
              </a:extLst>
            </p:cNvPr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30" name="Rectangle 429">
              <a:extLst>
                <a:ext uri="{FF2B5EF4-FFF2-40B4-BE49-F238E27FC236}">
                  <a16:creationId xmlns="" xmlns:a16="http://schemas.microsoft.com/office/drawing/2014/main" id="{555A58E4-D06C-49D7-8791-F261E192F8BF}"/>
                </a:ext>
              </a:extLst>
            </p:cNvPr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31" name="Rectangle 430">
              <a:extLst>
                <a:ext uri="{FF2B5EF4-FFF2-40B4-BE49-F238E27FC236}">
                  <a16:creationId xmlns="" xmlns:a16="http://schemas.microsoft.com/office/drawing/2014/main" id="{B3AAC946-177D-4E5A-828E-6E7719DC6C84}"/>
                </a:ext>
              </a:extLst>
            </p:cNvPr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32" name="Rectangle 431">
              <a:extLst>
                <a:ext uri="{FF2B5EF4-FFF2-40B4-BE49-F238E27FC236}">
                  <a16:creationId xmlns="" xmlns:a16="http://schemas.microsoft.com/office/drawing/2014/main" id="{1E199010-A9C1-42B9-897F-99309E8437E1}"/>
                </a:ext>
              </a:extLst>
            </p:cNvPr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33" name="Rectangle 432">
              <a:extLst>
                <a:ext uri="{FF2B5EF4-FFF2-40B4-BE49-F238E27FC236}">
                  <a16:creationId xmlns="" xmlns:a16="http://schemas.microsoft.com/office/drawing/2014/main" id="{5D386D92-0157-4A3E-9DD4-DC993222D989}"/>
                </a:ext>
              </a:extLst>
            </p:cNvPr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34" name="Rectangle 433">
              <a:extLst>
                <a:ext uri="{FF2B5EF4-FFF2-40B4-BE49-F238E27FC236}">
                  <a16:creationId xmlns="" xmlns:a16="http://schemas.microsoft.com/office/drawing/2014/main" id="{E6873322-7563-46E9-AEBF-0C150F77C6D1}"/>
                </a:ext>
              </a:extLst>
            </p:cNvPr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35" name="Rectangle 434">
              <a:extLst>
                <a:ext uri="{FF2B5EF4-FFF2-40B4-BE49-F238E27FC236}">
                  <a16:creationId xmlns="" xmlns:a16="http://schemas.microsoft.com/office/drawing/2014/main" id="{6F01AF2B-BB4B-4948-901A-D3DDB6709B1B}"/>
                </a:ext>
              </a:extLst>
            </p:cNvPr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36" name="Rectangle 435">
              <a:extLst>
                <a:ext uri="{FF2B5EF4-FFF2-40B4-BE49-F238E27FC236}">
                  <a16:creationId xmlns="" xmlns:a16="http://schemas.microsoft.com/office/drawing/2014/main" id="{DF65A325-4A8F-4C8A-8222-E7B7B9FD6FD0}"/>
                </a:ext>
              </a:extLst>
            </p:cNvPr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37" name="Rectangle 436">
              <a:extLst>
                <a:ext uri="{FF2B5EF4-FFF2-40B4-BE49-F238E27FC236}">
                  <a16:creationId xmlns="" xmlns:a16="http://schemas.microsoft.com/office/drawing/2014/main" id="{2B5DED96-874D-4D6A-8580-B5D41730292B}"/>
                </a:ext>
              </a:extLst>
            </p:cNvPr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38" name="Rectangle 437">
              <a:extLst>
                <a:ext uri="{FF2B5EF4-FFF2-40B4-BE49-F238E27FC236}">
                  <a16:creationId xmlns="" xmlns:a16="http://schemas.microsoft.com/office/drawing/2014/main" id="{564128DE-7E08-4A95-B9D4-FBE880E3FC43}"/>
                </a:ext>
              </a:extLst>
            </p:cNvPr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39" name="Rectangle 438">
              <a:extLst>
                <a:ext uri="{FF2B5EF4-FFF2-40B4-BE49-F238E27FC236}">
                  <a16:creationId xmlns="" xmlns:a16="http://schemas.microsoft.com/office/drawing/2014/main" id="{258A71BE-5549-40AB-A487-AB604366896E}"/>
                </a:ext>
              </a:extLst>
            </p:cNvPr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40" name="Rectangle 439">
              <a:extLst>
                <a:ext uri="{FF2B5EF4-FFF2-40B4-BE49-F238E27FC236}">
                  <a16:creationId xmlns="" xmlns:a16="http://schemas.microsoft.com/office/drawing/2014/main" id="{11233379-618A-4431-A49D-1C617D60ABA7}"/>
                </a:ext>
              </a:extLst>
            </p:cNvPr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41" name="Rectangle 440">
              <a:extLst>
                <a:ext uri="{FF2B5EF4-FFF2-40B4-BE49-F238E27FC236}">
                  <a16:creationId xmlns="" xmlns:a16="http://schemas.microsoft.com/office/drawing/2014/main" id="{6AA57791-9FCF-4D36-B5E9-63DE646DC5C6}"/>
                </a:ext>
              </a:extLst>
            </p:cNvPr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42" name="Rectangle 441">
              <a:extLst>
                <a:ext uri="{FF2B5EF4-FFF2-40B4-BE49-F238E27FC236}">
                  <a16:creationId xmlns="" xmlns:a16="http://schemas.microsoft.com/office/drawing/2014/main" id="{A3CC7251-2A37-43F7-91CF-4625A0597692}"/>
                </a:ext>
              </a:extLst>
            </p:cNvPr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43" name="Rectangle 442">
              <a:extLst>
                <a:ext uri="{FF2B5EF4-FFF2-40B4-BE49-F238E27FC236}">
                  <a16:creationId xmlns="" xmlns:a16="http://schemas.microsoft.com/office/drawing/2014/main" id="{A422B4C6-BF1A-4AAE-B1B8-D7355CF776C9}"/>
                </a:ext>
              </a:extLst>
            </p:cNvPr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44" name="Rectangle 443">
              <a:extLst>
                <a:ext uri="{FF2B5EF4-FFF2-40B4-BE49-F238E27FC236}">
                  <a16:creationId xmlns="" xmlns:a16="http://schemas.microsoft.com/office/drawing/2014/main" id="{53F50F21-0D8E-4A5F-93CE-1C99A0731E31}"/>
                </a:ext>
              </a:extLst>
            </p:cNvPr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45" name="Rectangle 444">
              <a:extLst>
                <a:ext uri="{FF2B5EF4-FFF2-40B4-BE49-F238E27FC236}">
                  <a16:creationId xmlns="" xmlns:a16="http://schemas.microsoft.com/office/drawing/2014/main" id="{018036EE-F67C-44E4-B5B5-F414219BAEC5}"/>
                </a:ext>
              </a:extLst>
            </p:cNvPr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46" name="Rectangle 445">
              <a:extLst>
                <a:ext uri="{FF2B5EF4-FFF2-40B4-BE49-F238E27FC236}">
                  <a16:creationId xmlns="" xmlns:a16="http://schemas.microsoft.com/office/drawing/2014/main" id="{959D31AA-4AA3-4E9C-AF2D-B135C38F7F92}"/>
                </a:ext>
              </a:extLst>
            </p:cNvPr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47" name="Rectangle 446">
              <a:extLst>
                <a:ext uri="{FF2B5EF4-FFF2-40B4-BE49-F238E27FC236}">
                  <a16:creationId xmlns="" xmlns:a16="http://schemas.microsoft.com/office/drawing/2014/main" id="{98BFC72B-CF2E-441F-B8DF-7B70B608F9F3}"/>
                </a:ext>
              </a:extLst>
            </p:cNvPr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48" name="Rectangle 447">
              <a:extLst>
                <a:ext uri="{FF2B5EF4-FFF2-40B4-BE49-F238E27FC236}">
                  <a16:creationId xmlns="" xmlns:a16="http://schemas.microsoft.com/office/drawing/2014/main" id="{1EF3834B-684A-44BD-9088-EFD8236855A3}"/>
                </a:ext>
              </a:extLst>
            </p:cNvPr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49" name="Rectangle 448">
              <a:extLst>
                <a:ext uri="{FF2B5EF4-FFF2-40B4-BE49-F238E27FC236}">
                  <a16:creationId xmlns="" xmlns:a16="http://schemas.microsoft.com/office/drawing/2014/main" id="{931B027E-52FD-4F89-AFA9-99CC2B65882B}"/>
                </a:ext>
              </a:extLst>
            </p:cNvPr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50" name="Rectangle 449">
              <a:extLst>
                <a:ext uri="{FF2B5EF4-FFF2-40B4-BE49-F238E27FC236}">
                  <a16:creationId xmlns="" xmlns:a16="http://schemas.microsoft.com/office/drawing/2014/main" id="{8445BB4D-2B99-46C1-B841-DC67AC544C22}"/>
                </a:ext>
              </a:extLst>
            </p:cNvPr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51" name="Rectangle 450">
              <a:extLst>
                <a:ext uri="{FF2B5EF4-FFF2-40B4-BE49-F238E27FC236}">
                  <a16:creationId xmlns="" xmlns:a16="http://schemas.microsoft.com/office/drawing/2014/main" id="{6D255E94-49EE-4957-B88B-EECEB83FB83B}"/>
                </a:ext>
              </a:extLst>
            </p:cNvPr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52" name="Rectangle 451">
              <a:extLst>
                <a:ext uri="{FF2B5EF4-FFF2-40B4-BE49-F238E27FC236}">
                  <a16:creationId xmlns="" xmlns:a16="http://schemas.microsoft.com/office/drawing/2014/main" id="{0744B41C-E4DE-48E9-9ED9-A586FF97DF54}"/>
                </a:ext>
              </a:extLst>
            </p:cNvPr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53" name="Rectangle 452">
              <a:extLst>
                <a:ext uri="{FF2B5EF4-FFF2-40B4-BE49-F238E27FC236}">
                  <a16:creationId xmlns="" xmlns:a16="http://schemas.microsoft.com/office/drawing/2014/main" id="{53933AD0-973B-4B7F-8994-3B6E4CAF6BD5}"/>
                </a:ext>
              </a:extLst>
            </p:cNvPr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54" name="Rectangle 453">
              <a:extLst>
                <a:ext uri="{FF2B5EF4-FFF2-40B4-BE49-F238E27FC236}">
                  <a16:creationId xmlns="" xmlns:a16="http://schemas.microsoft.com/office/drawing/2014/main" id="{22016E8F-6860-4042-B526-F40382C855E2}"/>
                </a:ext>
              </a:extLst>
            </p:cNvPr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55" name="Rectangle 454">
              <a:extLst>
                <a:ext uri="{FF2B5EF4-FFF2-40B4-BE49-F238E27FC236}">
                  <a16:creationId xmlns="" xmlns:a16="http://schemas.microsoft.com/office/drawing/2014/main" id="{FFBAE290-CBD9-485B-9B0A-741C49871979}"/>
                </a:ext>
              </a:extLst>
            </p:cNvPr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56" name="Rectangle 455">
              <a:extLst>
                <a:ext uri="{FF2B5EF4-FFF2-40B4-BE49-F238E27FC236}">
                  <a16:creationId xmlns="" xmlns:a16="http://schemas.microsoft.com/office/drawing/2014/main" id="{90DEB88A-04DF-4329-9E76-6FA2C393F042}"/>
                </a:ext>
              </a:extLst>
            </p:cNvPr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57" name="Rectangle 456">
              <a:extLst>
                <a:ext uri="{FF2B5EF4-FFF2-40B4-BE49-F238E27FC236}">
                  <a16:creationId xmlns="" xmlns:a16="http://schemas.microsoft.com/office/drawing/2014/main" id="{FB8B69F7-2E51-403C-B1DD-0C5951FD8FF1}"/>
                </a:ext>
              </a:extLst>
            </p:cNvPr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58" name="Rectangle 457">
              <a:extLst>
                <a:ext uri="{FF2B5EF4-FFF2-40B4-BE49-F238E27FC236}">
                  <a16:creationId xmlns="" xmlns:a16="http://schemas.microsoft.com/office/drawing/2014/main" id="{F9B06996-F200-4E46-9DB3-4AE057AA786F}"/>
                </a:ext>
              </a:extLst>
            </p:cNvPr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59" name="Rectangle 458">
              <a:extLst>
                <a:ext uri="{FF2B5EF4-FFF2-40B4-BE49-F238E27FC236}">
                  <a16:creationId xmlns="" xmlns:a16="http://schemas.microsoft.com/office/drawing/2014/main" id="{9CBC74C4-BF8A-4358-9CD0-5327A3D5E856}"/>
                </a:ext>
              </a:extLst>
            </p:cNvPr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60" name="Rectangle 459">
              <a:extLst>
                <a:ext uri="{FF2B5EF4-FFF2-40B4-BE49-F238E27FC236}">
                  <a16:creationId xmlns="" xmlns:a16="http://schemas.microsoft.com/office/drawing/2014/main" id="{FB92860F-863E-44AE-8E06-623F5FE5E4C9}"/>
                </a:ext>
              </a:extLst>
            </p:cNvPr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61" name="Rectangle 460">
              <a:extLst>
                <a:ext uri="{FF2B5EF4-FFF2-40B4-BE49-F238E27FC236}">
                  <a16:creationId xmlns="" xmlns:a16="http://schemas.microsoft.com/office/drawing/2014/main" id="{D5B61930-B479-4405-AE5C-B6614F2B1EB8}"/>
                </a:ext>
              </a:extLst>
            </p:cNvPr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62" name="Rectangle 461">
              <a:extLst>
                <a:ext uri="{FF2B5EF4-FFF2-40B4-BE49-F238E27FC236}">
                  <a16:creationId xmlns="" xmlns:a16="http://schemas.microsoft.com/office/drawing/2014/main" id="{7006BC81-A119-4E6A-8073-F63ACC7B4C50}"/>
                </a:ext>
              </a:extLst>
            </p:cNvPr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63" name="Rectangle 462">
              <a:extLst>
                <a:ext uri="{FF2B5EF4-FFF2-40B4-BE49-F238E27FC236}">
                  <a16:creationId xmlns="" xmlns:a16="http://schemas.microsoft.com/office/drawing/2014/main" id="{56BB6F1A-34CF-46A0-ADF7-2C1EDFAB525B}"/>
                </a:ext>
              </a:extLst>
            </p:cNvPr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64" name="Rectangle 463">
              <a:extLst>
                <a:ext uri="{FF2B5EF4-FFF2-40B4-BE49-F238E27FC236}">
                  <a16:creationId xmlns="" xmlns:a16="http://schemas.microsoft.com/office/drawing/2014/main" id="{434E2BF8-F99C-4861-A429-6CF5FCF50BED}"/>
                </a:ext>
              </a:extLst>
            </p:cNvPr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65" name="Rectangle 464">
              <a:extLst>
                <a:ext uri="{FF2B5EF4-FFF2-40B4-BE49-F238E27FC236}">
                  <a16:creationId xmlns="" xmlns:a16="http://schemas.microsoft.com/office/drawing/2014/main" id="{ED86B782-853A-490B-8B9A-918037455FEF}"/>
                </a:ext>
              </a:extLst>
            </p:cNvPr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66" name="Rectangle 465">
              <a:extLst>
                <a:ext uri="{FF2B5EF4-FFF2-40B4-BE49-F238E27FC236}">
                  <a16:creationId xmlns="" xmlns:a16="http://schemas.microsoft.com/office/drawing/2014/main" id="{65F999D6-D679-45C4-A354-C39BE95AE207}"/>
                </a:ext>
              </a:extLst>
            </p:cNvPr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67" name="Rectangle 466">
              <a:extLst>
                <a:ext uri="{FF2B5EF4-FFF2-40B4-BE49-F238E27FC236}">
                  <a16:creationId xmlns="" xmlns:a16="http://schemas.microsoft.com/office/drawing/2014/main" id="{19EC9F87-915D-47F6-AE19-D4EED82BDE3C}"/>
                </a:ext>
              </a:extLst>
            </p:cNvPr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68" name="Rectangle 467">
              <a:extLst>
                <a:ext uri="{FF2B5EF4-FFF2-40B4-BE49-F238E27FC236}">
                  <a16:creationId xmlns="" xmlns:a16="http://schemas.microsoft.com/office/drawing/2014/main" id="{41ED1B3D-7DC9-4212-BB8B-BF6946F0BCC9}"/>
                </a:ext>
              </a:extLst>
            </p:cNvPr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69" name="Rectangle 468">
              <a:extLst>
                <a:ext uri="{FF2B5EF4-FFF2-40B4-BE49-F238E27FC236}">
                  <a16:creationId xmlns="" xmlns:a16="http://schemas.microsoft.com/office/drawing/2014/main" id="{2C10CA6E-DBEB-4A30-964E-6B0EE1D8AA6F}"/>
                </a:ext>
              </a:extLst>
            </p:cNvPr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70" name="Rectangle 469">
              <a:extLst>
                <a:ext uri="{FF2B5EF4-FFF2-40B4-BE49-F238E27FC236}">
                  <a16:creationId xmlns="" xmlns:a16="http://schemas.microsoft.com/office/drawing/2014/main" id="{1A6D9E29-00F2-44F9-BBD7-C23018088D48}"/>
                </a:ext>
              </a:extLst>
            </p:cNvPr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71" name="Rectangle 470">
              <a:extLst>
                <a:ext uri="{FF2B5EF4-FFF2-40B4-BE49-F238E27FC236}">
                  <a16:creationId xmlns="" xmlns:a16="http://schemas.microsoft.com/office/drawing/2014/main" id="{B6A432EA-E8D1-411A-850E-9273C4931398}"/>
                </a:ext>
              </a:extLst>
            </p:cNvPr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72" name="Rectangle 471">
              <a:extLst>
                <a:ext uri="{FF2B5EF4-FFF2-40B4-BE49-F238E27FC236}">
                  <a16:creationId xmlns="" xmlns:a16="http://schemas.microsoft.com/office/drawing/2014/main" id="{27A6B036-6DEC-48E3-9DB5-A77465F6AF3B}"/>
                </a:ext>
              </a:extLst>
            </p:cNvPr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73" name="Rectangle 472">
              <a:extLst>
                <a:ext uri="{FF2B5EF4-FFF2-40B4-BE49-F238E27FC236}">
                  <a16:creationId xmlns="" xmlns:a16="http://schemas.microsoft.com/office/drawing/2014/main" id="{D41C87F1-29B5-4283-9FAE-C03B9987E4D0}"/>
                </a:ext>
              </a:extLst>
            </p:cNvPr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74" name="Rectangle 473">
              <a:extLst>
                <a:ext uri="{FF2B5EF4-FFF2-40B4-BE49-F238E27FC236}">
                  <a16:creationId xmlns="" xmlns:a16="http://schemas.microsoft.com/office/drawing/2014/main" id="{FF9A0F6E-7E6B-44F3-A1B3-3AC6B7644797}"/>
                </a:ext>
              </a:extLst>
            </p:cNvPr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75" name="Rectangle 474">
              <a:extLst>
                <a:ext uri="{FF2B5EF4-FFF2-40B4-BE49-F238E27FC236}">
                  <a16:creationId xmlns="" xmlns:a16="http://schemas.microsoft.com/office/drawing/2014/main" id="{0540F960-DC7C-48D9-8B34-E0C7E8B3901C}"/>
                </a:ext>
              </a:extLst>
            </p:cNvPr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76" name="Rectangle 475">
              <a:extLst>
                <a:ext uri="{FF2B5EF4-FFF2-40B4-BE49-F238E27FC236}">
                  <a16:creationId xmlns="" xmlns:a16="http://schemas.microsoft.com/office/drawing/2014/main" id="{83D99B01-E5BB-40FE-A638-C74165A73D3E}"/>
                </a:ext>
              </a:extLst>
            </p:cNvPr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77" name="Rectangle 476">
              <a:extLst>
                <a:ext uri="{FF2B5EF4-FFF2-40B4-BE49-F238E27FC236}">
                  <a16:creationId xmlns="" xmlns:a16="http://schemas.microsoft.com/office/drawing/2014/main" id="{8C2AB50F-1395-4E5E-AEB4-70E8B4547CAE}"/>
                </a:ext>
              </a:extLst>
            </p:cNvPr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78" name="Rectangle 477">
              <a:extLst>
                <a:ext uri="{FF2B5EF4-FFF2-40B4-BE49-F238E27FC236}">
                  <a16:creationId xmlns="" xmlns:a16="http://schemas.microsoft.com/office/drawing/2014/main" id="{5E555FA8-FD18-487A-BC0E-5D2E637B02B9}"/>
                </a:ext>
              </a:extLst>
            </p:cNvPr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79" name="Rectangle 478">
              <a:extLst>
                <a:ext uri="{FF2B5EF4-FFF2-40B4-BE49-F238E27FC236}">
                  <a16:creationId xmlns="" xmlns:a16="http://schemas.microsoft.com/office/drawing/2014/main" id="{5F39D23B-802E-4746-89D4-18C537FF96F9}"/>
                </a:ext>
              </a:extLst>
            </p:cNvPr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80" name="Rectangle 479">
              <a:extLst>
                <a:ext uri="{FF2B5EF4-FFF2-40B4-BE49-F238E27FC236}">
                  <a16:creationId xmlns="" xmlns:a16="http://schemas.microsoft.com/office/drawing/2014/main" id="{C739693D-C017-4752-8EF5-D9AF8D372FE1}"/>
                </a:ext>
              </a:extLst>
            </p:cNvPr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81" name="Rectangle 480">
              <a:extLst>
                <a:ext uri="{FF2B5EF4-FFF2-40B4-BE49-F238E27FC236}">
                  <a16:creationId xmlns="" xmlns:a16="http://schemas.microsoft.com/office/drawing/2014/main" id="{C8B49460-1A4C-4621-95C5-ECB0AE831604}"/>
                </a:ext>
              </a:extLst>
            </p:cNvPr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82" name="Rectangle 481">
              <a:extLst>
                <a:ext uri="{FF2B5EF4-FFF2-40B4-BE49-F238E27FC236}">
                  <a16:creationId xmlns="" xmlns:a16="http://schemas.microsoft.com/office/drawing/2014/main" id="{7EB062A1-1215-4C84-AEC8-E02D0F521FB7}"/>
                </a:ext>
              </a:extLst>
            </p:cNvPr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83" name="Rectangle 482">
              <a:extLst>
                <a:ext uri="{FF2B5EF4-FFF2-40B4-BE49-F238E27FC236}">
                  <a16:creationId xmlns="" xmlns:a16="http://schemas.microsoft.com/office/drawing/2014/main" id="{D353F475-5ACC-43E0-8C31-DD992C850CF9}"/>
                </a:ext>
              </a:extLst>
            </p:cNvPr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84" name="Rectangle 483">
              <a:extLst>
                <a:ext uri="{FF2B5EF4-FFF2-40B4-BE49-F238E27FC236}">
                  <a16:creationId xmlns="" xmlns:a16="http://schemas.microsoft.com/office/drawing/2014/main" id="{BA8F8040-69AB-45F6-955D-A71C49AAA03B}"/>
                </a:ext>
              </a:extLst>
            </p:cNvPr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85" name="Rectangle 484">
              <a:extLst>
                <a:ext uri="{FF2B5EF4-FFF2-40B4-BE49-F238E27FC236}">
                  <a16:creationId xmlns="" xmlns:a16="http://schemas.microsoft.com/office/drawing/2014/main" id="{8343F213-20E1-4F97-A76B-81B61F7F67BF}"/>
                </a:ext>
              </a:extLst>
            </p:cNvPr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86" name="Rectangle 485">
              <a:extLst>
                <a:ext uri="{FF2B5EF4-FFF2-40B4-BE49-F238E27FC236}">
                  <a16:creationId xmlns="" xmlns:a16="http://schemas.microsoft.com/office/drawing/2014/main" id="{699724CA-DE2D-48B8-A83C-2BD58CCD5F03}"/>
                </a:ext>
              </a:extLst>
            </p:cNvPr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87" name="Rectangle 486">
              <a:extLst>
                <a:ext uri="{FF2B5EF4-FFF2-40B4-BE49-F238E27FC236}">
                  <a16:creationId xmlns="" xmlns:a16="http://schemas.microsoft.com/office/drawing/2014/main" id="{4D1CD0FD-A302-4EF7-B819-3102E7F3761D}"/>
                </a:ext>
              </a:extLst>
            </p:cNvPr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88" name="Rectangle 487">
              <a:extLst>
                <a:ext uri="{FF2B5EF4-FFF2-40B4-BE49-F238E27FC236}">
                  <a16:creationId xmlns="" xmlns:a16="http://schemas.microsoft.com/office/drawing/2014/main" id="{BD5979D1-5099-4A72-A8C1-CE74BDD63E9C}"/>
                </a:ext>
              </a:extLst>
            </p:cNvPr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89" name="Rectangle 488">
              <a:extLst>
                <a:ext uri="{FF2B5EF4-FFF2-40B4-BE49-F238E27FC236}">
                  <a16:creationId xmlns="" xmlns:a16="http://schemas.microsoft.com/office/drawing/2014/main" id="{E4107EA4-FA11-44ED-9222-67134162050D}"/>
                </a:ext>
              </a:extLst>
            </p:cNvPr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90" name="Rectangle 489">
              <a:extLst>
                <a:ext uri="{FF2B5EF4-FFF2-40B4-BE49-F238E27FC236}">
                  <a16:creationId xmlns="" xmlns:a16="http://schemas.microsoft.com/office/drawing/2014/main" id="{2BB9CB22-065C-4AD9-BB56-52558628F850}"/>
                </a:ext>
              </a:extLst>
            </p:cNvPr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91" name="Rectangle 490">
              <a:extLst>
                <a:ext uri="{FF2B5EF4-FFF2-40B4-BE49-F238E27FC236}">
                  <a16:creationId xmlns="" xmlns:a16="http://schemas.microsoft.com/office/drawing/2014/main" id="{5CDB59CE-87A8-4435-A9E2-D565ACA68B79}"/>
                </a:ext>
              </a:extLst>
            </p:cNvPr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92" name="Rectangle 491">
              <a:extLst>
                <a:ext uri="{FF2B5EF4-FFF2-40B4-BE49-F238E27FC236}">
                  <a16:creationId xmlns="" xmlns:a16="http://schemas.microsoft.com/office/drawing/2014/main" id="{514AA4E8-B229-4ED7-9E32-8807D9F4E62A}"/>
                </a:ext>
              </a:extLst>
            </p:cNvPr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93" name="Rectangle 492">
              <a:extLst>
                <a:ext uri="{FF2B5EF4-FFF2-40B4-BE49-F238E27FC236}">
                  <a16:creationId xmlns="" xmlns:a16="http://schemas.microsoft.com/office/drawing/2014/main" id="{BCBA69DC-D194-4C63-AFC4-5EBDAE8FD05B}"/>
                </a:ext>
              </a:extLst>
            </p:cNvPr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94" name="Rectangle 493">
              <a:extLst>
                <a:ext uri="{FF2B5EF4-FFF2-40B4-BE49-F238E27FC236}">
                  <a16:creationId xmlns="" xmlns:a16="http://schemas.microsoft.com/office/drawing/2014/main" id="{27CC61C5-AF17-4BF0-B2BC-39513E987F97}"/>
                </a:ext>
              </a:extLst>
            </p:cNvPr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95" name="Rectangle 494">
              <a:extLst>
                <a:ext uri="{FF2B5EF4-FFF2-40B4-BE49-F238E27FC236}">
                  <a16:creationId xmlns="" xmlns:a16="http://schemas.microsoft.com/office/drawing/2014/main" id="{2323E329-9DE0-4CAB-B69D-DEFAADD3C73C}"/>
                </a:ext>
              </a:extLst>
            </p:cNvPr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96" name="Rectangle 495">
              <a:extLst>
                <a:ext uri="{FF2B5EF4-FFF2-40B4-BE49-F238E27FC236}">
                  <a16:creationId xmlns="" xmlns:a16="http://schemas.microsoft.com/office/drawing/2014/main" id="{89192FB6-5370-4967-ABF2-0C2683ADBB1B}"/>
                </a:ext>
              </a:extLst>
            </p:cNvPr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97" name="Rectangle 496">
              <a:extLst>
                <a:ext uri="{FF2B5EF4-FFF2-40B4-BE49-F238E27FC236}">
                  <a16:creationId xmlns="" xmlns:a16="http://schemas.microsoft.com/office/drawing/2014/main" id="{8297A0AE-E25F-4534-87B4-0D59533F2F20}"/>
                </a:ext>
              </a:extLst>
            </p:cNvPr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98" name="Rectangle 497">
              <a:extLst>
                <a:ext uri="{FF2B5EF4-FFF2-40B4-BE49-F238E27FC236}">
                  <a16:creationId xmlns="" xmlns:a16="http://schemas.microsoft.com/office/drawing/2014/main" id="{6EE5EFFE-1574-4CC4-9969-FCFE95306B90}"/>
                </a:ext>
              </a:extLst>
            </p:cNvPr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99" name="Rectangle 498">
              <a:extLst>
                <a:ext uri="{FF2B5EF4-FFF2-40B4-BE49-F238E27FC236}">
                  <a16:creationId xmlns="" xmlns:a16="http://schemas.microsoft.com/office/drawing/2014/main" id="{5E47FCC6-F6CA-4844-8624-7C66379FAB24}"/>
                </a:ext>
              </a:extLst>
            </p:cNvPr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00" name="Rectangle 499">
              <a:extLst>
                <a:ext uri="{FF2B5EF4-FFF2-40B4-BE49-F238E27FC236}">
                  <a16:creationId xmlns="" xmlns:a16="http://schemas.microsoft.com/office/drawing/2014/main" id="{8679B373-4008-4834-A062-BA21359760B8}"/>
                </a:ext>
              </a:extLst>
            </p:cNvPr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01" name="Rectangle 500">
              <a:extLst>
                <a:ext uri="{FF2B5EF4-FFF2-40B4-BE49-F238E27FC236}">
                  <a16:creationId xmlns="" xmlns:a16="http://schemas.microsoft.com/office/drawing/2014/main" id="{B2BD90BD-6F55-487A-AADE-BBFBAF4DECC3}"/>
                </a:ext>
              </a:extLst>
            </p:cNvPr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02" name="Rectangle 501">
              <a:extLst>
                <a:ext uri="{FF2B5EF4-FFF2-40B4-BE49-F238E27FC236}">
                  <a16:creationId xmlns="" xmlns:a16="http://schemas.microsoft.com/office/drawing/2014/main" id="{0EFD6843-C4A5-499A-9202-36A4398F40EA}"/>
                </a:ext>
              </a:extLst>
            </p:cNvPr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03" name="Rectangle 502">
              <a:extLst>
                <a:ext uri="{FF2B5EF4-FFF2-40B4-BE49-F238E27FC236}">
                  <a16:creationId xmlns="" xmlns:a16="http://schemas.microsoft.com/office/drawing/2014/main" id="{D9E6303B-960E-4933-AF9C-0DE1FAD70922}"/>
                </a:ext>
              </a:extLst>
            </p:cNvPr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04" name="Rectangle 503">
              <a:extLst>
                <a:ext uri="{FF2B5EF4-FFF2-40B4-BE49-F238E27FC236}">
                  <a16:creationId xmlns="" xmlns:a16="http://schemas.microsoft.com/office/drawing/2014/main" id="{5700B37B-B28E-4303-AE6C-E5233EBF4D77}"/>
                </a:ext>
              </a:extLst>
            </p:cNvPr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05" name="Rectangle 504">
              <a:extLst>
                <a:ext uri="{FF2B5EF4-FFF2-40B4-BE49-F238E27FC236}">
                  <a16:creationId xmlns="" xmlns:a16="http://schemas.microsoft.com/office/drawing/2014/main" id="{8CE15A5A-CDB3-4621-8C3B-B0338E1FB59C}"/>
                </a:ext>
              </a:extLst>
            </p:cNvPr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06" name="Rectangle 505">
              <a:extLst>
                <a:ext uri="{FF2B5EF4-FFF2-40B4-BE49-F238E27FC236}">
                  <a16:creationId xmlns="" xmlns:a16="http://schemas.microsoft.com/office/drawing/2014/main" id="{0A92A502-FEA1-4ECE-878A-030E3095926C}"/>
                </a:ext>
              </a:extLst>
            </p:cNvPr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07" name="Rectangle 506">
              <a:extLst>
                <a:ext uri="{FF2B5EF4-FFF2-40B4-BE49-F238E27FC236}">
                  <a16:creationId xmlns="" xmlns:a16="http://schemas.microsoft.com/office/drawing/2014/main" id="{01C9EF88-AAF2-47B2-AE3E-F6177D68DEDD}"/>
                </a:ext>
              </a:extLst>
            </p:cNvPr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08" name="Rectangle 507">
              <a:extLst>
                <a:ext uri="{FF2B5EF4-FFF2-40B4-BE49-F238E27FC236}">
                  <a16:creationId xmlns="" xmlns:a16="http://schemas.microsoft.com/office/drawing/2014/main" id="{92C0A700-20D8-499B-BBE2-A22F7B378A61}"/>
                </a:ext>
              </a:extLst>
            </p:cNvPr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sp>
        <p:nvSpPr>
          <p:cNvPr id="509" name="TextBox 508">
            <a:extLst>
              <a:ext uri="{FF2B5EF4-FFF2-40B4-BE49-F238E27FC236}">
                <a16:creationId xmlns="" xmlns:a16="http://schemas.microsoft.com/office/drawing/2014/main" id="{30B1D83B-A2B1-4905-B90E-0E999E978185}"/>
              </a:ext>
            </a:extLst>
          </p:cNvPr>
          <p:cNvSpPr txBox="1"/>
          <p:nvPr/>
        </p:nvSpPr>
        <p:spPr>
          <a:xfrm>
            <a:off x="7767876" y="683500"/>
            <a:ext cx="4472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6">
                    <a:lumMod val="75000"/>
                  </a:schemeClr>
                </a:solidFill>
              </a:rPr>
              <a:t>6</a:t>
            </a:r>
          </a:p>
        </p:txBody>
      </p:sp>
      <p:sp>
        <p:nvSpPr>
          <p:cNvPr id="510" name="TextBox 509">
            <a:extLst>
              <a:ext uri="{FF2B5EF4-FFF2-40B4-BE49-F238E27FC236}">
                <a16:creationId xmlns="" xmlns:a16="http://schemas.microsoft.com/office/drawing/2014/main" id="{D2085B00-8279-4FC4-AAC6-647BFFA28F2B}"/>
              </a:ext>
            </a:extLst>
          </p:cNvPr>
          <p:cNvSpPr txBox="1"/>
          <p:nvPr/>
        </p:nvSpPr>
        <p:spPr>
          <a:xfrm>
            <a:off x="8118395" y="683500"/>
            <a:ext cx="4472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6">
                    <a:lumMod val="75000"/>
                  </a:schemeClr>
                </a:solidFill>
              </a:rPr>
              <a:t>4</a:t>
            </a:r>
          </a:p>
        </p:txBody>
      </p:sp>
      <p:sp>
        <p:nvSpPr>
          <p:cNvPr id="511" name="TextBox 510">
            <a:extLst>
              <a:ext uri="{FF2B5EF4-FFF2-40B4-BE49-F238E27FC236}">
                <a16:creationId xmlns="" xmlns:a16="http://schemas.microsoft.com/office/drawing/2014/main" id="{A791F842-1D94-4934-968E-D63CA1763308}"/>
              </a:ext>
            </a:extLst>
          </p:cNvPr>
          <p:cNvSpPr txBox="1"/>
          <p:nvPr/>
        </p:nvSpPr>
        <p:spPr>
          <a:xfrm>
            <a:off x="8532328" y="683500"/>
            <a:ext cx="4472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6">
                    <a:lumMod val="75000"/>
                  </a:schemeClr>
                </a:solidFill>
              </a:rPr>
              <a:t>+</a:t>
            </a:r>
          </a:p>
        </p:txBody>
      </p:sp>
      <p:sp>
        <p:nvSpPr>
          <p:cNvPr id="512" name="TextBox 511">
            <a:extLst>
              <a:ext uri="{FF2B5EF4-FFF2-40B4-BE49-F238E27FC236}">
                <a16:creationId xmlns="" xmlns:a16="http://schemas.microsoft.com/office/drawing/2014/main" id="{43E4DD5F-CD4A-42B4-B0C9-FADE436AB4FF}"/>
              </a:ext>
            </a:extLst>
          </p:cNvPr>
          <p:cNvSpPr txBox="1"/>
          <p:nvPr/>
        </p:nvSpPr>
        <p:spPr>
          <a:xfrm>
            <a:off x="8945449" y="683500"/>
            <a:ext cx="4472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6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513" name="TextBox 512">
            <a:extLst>
              <a:ext uri="{FF2B5EF4-FFF2-40B4-BE49-F238E27FC236}">
                <a16:creationId xmlns="" xmlns:a16="http://schemas.microsoft.com/office/drawing/2014/main" id="{AFA684BC-211D-42DB-8536-5847E2E7D2B1}"/>
              </a:ext>
            </a:extLst>
          </p:cNvPr>
          <p:cNvSpPr txBox="1"/>
          <p:nvPr/>
        </p:nvSpPr>
        <p:spPr>
          <a:xfrm>
            <a:off x="9245168" y="683500"/>
            <a:ext cx="4472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6">
                    <a:lumMod val="75000"/>
                  </a:schemeClr>
                </a:solidFill>
              </a:rPr>
              <a:t>1</a:t>
            </a:r>
          </a:p>
        </p:txBody>
      </p:sp>
      <p:sp>
        <p:nvSpPr>
          <p:cNvPr id="514" name="TextBox 513">
            <a:extLst>
              <a:ext uri="{FF2B5EF4-FFF2-40B4-BE49-F238E27FC236}">
                <a16:creationId xmlns="" xmlns:a16="http://schemas.microsoft.com/office/drawing/2014/main" id="{E795EE10-37ED-476E-9078-357AB84CEA78}"/>
              </a:ext>
            </a:extLst>
          </p:cNvPr>
          <p:cNvSpPr txBox="1"/>
          <p:nvPr/>
        </p:nvSpPr>
        <p:spPr>
          <a:xfrm>
            <a:off x="9557587" y="683500"/>
            <a:ext cx="4472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6">
                    <a:lumMod val="75000"/>
                  </a:schemeClr>
                </a:solidFill>
              </a:rPr>
              <a:t>2</a:t>
            </a:r>
          </a:p>
        </p:txBody>
      </p:sp>
      <p:grpSp>
        <p:nvGrpSpPr>
          <p:cNvPr id="515" name="Group 514">
            <a:extLst>
              <a:ext uri="{FF2B5EF4-FFF2-40B4-BE49-F238E27FC236}">
                <a16:creationId xmlns="" xmlns:a16="http://schemas.microsoft.com/office/drawing/2014/main" id="{69DCB8F4-68E8-45BD-B425-33866329F473}"/>
              </a:ext>
            </a:extLst>
          </p:cNvPr>
          <p:cNvGrpSpPr/>
          <p:nvPr/>
        </p:nvGrpSpPr>
        <p:grpSpPr>
          <a:xfrm>
            <a:off x="2822834" y="1604312"/>
            <a:ext cx="851817" cy="901548"/>
            <a:chOff x="2698531" y="1604312"/>
            <a:chExt cx="851817" cy="901548"/>
          </a:xfrm>
        </p:grpSpPr>
        <p:grpSp>
          <p:nvGrpSpPr>
            <p:cNvPr id="516" name="Group 515">
              <a:extLst>
                <a:ext uri="{FF2B5EF4-FFF2-40B4-BE49-F238E27FC236}">
                  <a16:creationId xmlns="" xmlns:a16="http://schemas.microsoft.com/office/drawing/2014/main" id="{11422F41-E042-4A6D-88DC-04568C7A2AB7}"/>
                </a:ext>
              </a:extLst>
            </p:cNvPr>
            <p:cNvGrpSpPr/>
            <p:nvPr/>
          </p:nvGrpSpPr>
          <p:grpSpPr>
            <a:xfrm>
              <a:off x="2698531" y="1604312"/>
              <a:ext cx="90155" cy="901548"/>
              <a:chOff x="7152671" y="1595686"/>
              <a:chExt cx="90155" cy="901548"/>
            </a:xfrm>
          </p:grpSpPr>
          <p:sp>
            <p:nvSpPr>
              <p:cNvPr id="572" name="Rectangle 571">
                <a:extLst>
                  <a:ext uri="{FF2B5EF4-FFF2-40B4-BE49-F238E27FC236}">
                    <a16:creationId xmlns="" xmlns:a16="http://schemas.microsoft.com/office/drawing/2014/main" id="{0017DEE6-7F7F-486C-A2FB-B2F3EAE05153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73" name="Rectangle 572">
                <a:extLst>
                  <a:ext uri="{FF2B5EF4-FFF2-40B4-BE49-F238E27FC236}">
                    <a16:creationId xmlns="" xmlns:a16="http://schemas.microsoft.com/office/drawing/2014/main" id="{0B3C90FF-C5E6-4125-8AFB-72488F84B853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74" name="Rectangle 573">
                <a:extLst>
                  <a:ext uri="{FF2B5EF4-FFF2-40B4-BE49-F238E27FC236}">
                    <a16:creationId xmlns="" xmlns:a16="http://schemas.microsoft.com/office/drawing/2014/main" id="{5B57067F-D76B-427D-A814-3911B2128028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75" name="Rectangle 574">
                <a:extLst>
                  <a:ext uri="{FF2B5EF4-FFF2-40B4-BE49-F238E27FC236}">
                    <a16:creationId xmlns="" xmlns:a16="http://schemas.microsoft.com/office/drawing/2014/main" id="{485961A7-6A4D-4AD3-A720-629EC253D03C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76" name="Rectangle 575">
                <a:extLst>
                  <a:ext uri="{FF2B5EF4-FFF2-40B4-BE49-F238E27FC236}">
                    <a16:creationId xmlns="" xmlns:a16="http://schemas.microsoft.com/office/drawing/2014/main" id="{2C27082C-B20B-4395-8A28-CE2124EB5D27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77" name="Rectangle 576">
                <a:extLst>
                  <a:ext uri="{FF2B5EF4-FFF2-40B4-BE49-F238E27FC236}">
                    <a16:creationId xmlns="" xmlns:a16="http://schemas.microsoft.com/office/drawing/2014/main" id="{BF7577A8-C882-49B6-B77B-3CBF3C8DFDEE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78" name="Rectangle 577">
                <a:extLst>
                  <a:ext uri="{FF2B5EF4-FFF2-40B4-BE49-F238E27FC236}">
                    <a16:creationId xmlns="" xmlns:a16="http://schemas.microsoft.com/office/drawing/2014/main" id="{43A68D0C-3CB0-4E85-8D4E-3DB803EE1948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79" name="Rectangle 578">
                <a:extLst>
                  <a:ext uri="{FF2B5EF4-FFF2-40B4-BE49-F238E27FC236}">
                    <a16:creationId xmlns="" xmlns:a16="http://schemas.microsoft.com/office/drawing/2014/main" id="{B0036D34-F836-4A19-BF90-38426244F332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80" name="Rectangle 579">
                <a:extLst>
                  <a:ext uri="{FF2B5EF4-FFF2-40B4-BE49-F238E27FC236}">
                    <a16:creationId xmlns="" xmlns:a16="http://schemas.microsoft.com/office/drawing/2014/main" id="{90D8DD9D-C480-4291-8370-75CC0B89780F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81" name="Rectangle 580">
                <a:extLst>
                  <a:ext uri="{FF2B5EF4-FFF2-40B4-BE49-F238E27FC236}">
                    <a16:creationId xmlns="" xmlns:a16="http://schemas.microsoft.com/office/drawing/2014/main" id="{6A62AA3B-8124-4000-87FB-7CC0A809FEC3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</p:grpSp>
        <p:grpSp>
          <p:nvGrpSpPr>
            <p:cNvPr id="517" name="Group 516">
              <a:extLst>
                <a:ext uri="{FF2B5EF4-FFF2-40B4-BE49-F238E27FC236}">
                  <a16:creationId xmlns="" xmlns:a16="http://schemas.microsoft.com/office/drawing/2014/main" id="{4D0A55F9-BEC9-45DE-8E88-27F787580E7B}"/>
                </a:ext>
              </a:extLst>
            </p:cNvPr>
            <p:cNvGrpSpPr/>
            <p:nvPr/>
          </p:nvGrpSpPr>
          <p:grpSpPr>
            <a:xfrm>
              <a:off x="2846886" y="1604312"/>
              <a:ext cx="90155" cy="901548"/>
              <a:chOff x="7152671" y="1595686"/>
              <a:chExt cx="90155" cy="901548"/>
            </a:xfrm>
          </p:grpSpPr>
          <p:sp>
            <p:nvSpPr>
              <p:cNvPr id="562" name="Rectangle 561">
                <a:extLst>
                  <a:ext uri="{FF2B5EF4-FFF2-40B4-BE49-F238E27FC236}">
                    <a16:creationId xmlns="" xmlns:a16="http://schemas.microsoft.com/office/drawing/2014/main" id="{EFA20990-0F5F-4F9D-A3E5-BEEDF14D7F19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63" name="Rectangle 562">
                <a:extLst>
                  <a:ext uri="{FF2B5EF4-FFF2-40B4-BE49-F238E27FC236}">
                    <a16:creationId xmlns="" xmlns:a16="http://schemas.microsoft.com/office/drawing/2014/main" id="{FC00BDD0-235B-4D11-8B23-3E552F565D38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64" name="Rectangle 563">
                <a:extLst>
                  <a:ext uri="{FF2B5EF4-FFF2-40B4-BE49-F238E27FC236}">
                    <a16:creationId xmlns="" xmlns:a16="http://schemas.microsoft.com/office/drawing/2014/main" id="{9EF0A24B-02AF-45BF-8A0C-04B208E386B4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65" name="Rectangle 564">
                <a:extLst>
                  <a:ext uri="{FF2B5EF4-FFF2-40B4-BE49-F238E27FC236}">
                    <a16:creationId xmlns="" xmlns:a16="http://schemas.microsoft.com/office/drawing/2014/main" id="{0332E89D-D78F-4902-95C2-078D350A5098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66" name="Rectangle 565">
                <a:extLst>
                  <a:ext uri="{FF2B5EF4-FFF2-40B4-BE49-F238E27FC236}">
                    <a16:creationId xmlns="" xmlns:a16="http://schemas.microsoft.com/office/drawing/2014/main" id="{110AB2B1-EBEA-405A-9B24-95914B12E86C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67" name="Rectangle 566">
                <a:extLst>
                  <a:ext uri="{FF2B5EF4-FFF2-40B4-BE49-F238E27FC236}">
                    <a16:creationId xmlns="" xmlns:a16="http://schemas.microsoft.com/office/drawing/2014/main" id="{CC631264-CD75-4CF3-B64D-EE03D5465206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68" name="Rectangle 567">
                <a:extLst>
                  <a:ext uri="{FF2B5EF4-FFF2-40B4-BE49-F238E27FC236}">
                    <a16:creationId xmlns="" xmlns:a16="http://schemas.microsoft.com/office/drawing/2014/main" id="{E5E39407-24BE-4632-8FF5-6F2AAA62A45E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69" name="Rectangle 568">
                <a:extLst>
                  <a:ext uri="{FF2B5EF4-FFF2-40B4-BE49-F238E27FC236}">
                    <a16:creationId xmlns="" xmlns:a16="http://schemas.microsoft.com/office/drawing/2014/main" id="{7464D7A5-AABA-41BF-8BB1-E15BFB10CA45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70" name="Rectangle 569">
                <a:extLst>
                  <a:ext uri="{FF2B5EF4-FFF2-40B4-BE49-F238E27FC236}">
                    <a16:creationId xmlns="" xmlns:a16="http://schemas.microsoft.com/office/drawing/2014/main" id="{DDBCA409-3232-47C7-AA64-08A43EEEF4E6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71" name="Rectangle 570">
                <a:extLst>
                  <a:ext uri="{FF2B5EF4-FFF2-40B4-BE49-F238E27FC236}">
                    <a16:creationId xmlns="" xmlns:a16="http://schemas.microsoft.com/office/drawing/2014/main" id="{93B2BF1C-6810-44A9-A488-F2CE2BC02A39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</p:grpSp>
        <p:grpSp>
          <p:nvGrpSpPr>
            <p:cNvPr id="518" name="Group 517">
              <a:extLst>
                <a:ext uri="{FF2B5EF4-FFF2-40B4-BE49-F238E27FC236}">
                  <a16:creationId xmlns="" xmlns:a16="http://schemas.microsoft.com/office/drawing/2014/main" id="{1964D22C-8AD8-4DA5-8CD0-F72BCBB00DC9}"/>
                </a:ext>
              </a:extLst>
            </p:cNvPr>
            <p:cNvGrpSpPr/>
            <p:nvPr/>
          </p:nvGrpSpPr>
          <p:grpSpPr>
            <a:xfrm>
              <a:off x="3004442" y="1604312"/>
              <a:ext cx="90155" cy="901548"/>
              <a:chOff x="7152671" y="1595686"/>
              <a:chExt cx="90155" cy="901548"/>
            </a:xfrm>
          </p:grpSpPr>
          <p:sp>
            <p:nvSpPr>
              <p:cNvPr id="552" name="Rectangle 551">
                <a:extLst>
                  <a:ext uri="{FF2B5EF4-FFF2-40B4-BE49-F238E27FC236}">
                    <a16:creationId xmlns="" xmlns:a16="http://schemas.microsoft.com/office/drawing/2014/main" id="{E4B23202-CFE6-4623-8200-EB7F928F1CCC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53" name="Rectangle 552">
                <a:extLst>
                  <a:ext uri="{FF2B5EF4-FFF2-40B4-BE49-F238E27FC236}">
                    <a16:creationId xmlns="" xmlns:a16="http://schemas.microsoft.com/office/drawing/2014/main" id="{5DE17215-2E68-48AA-A0F0-C4746289FBB2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54" name="Rectangle 553">
                <a:extLst>
                  <a:ext uri="{FF2B5EF4-FFF2-40B4-BE49-F238E27FC236}">
                    <a16:creationId xmlns="" xmlns:a16="http://schemas.microsoft.com/office/drawing/2014/main" id="{EA57758B-FAA5-4684-A563-ACC5DC9AE5F2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55" name="Rectangle 554">
                <a:extLst>
                  <a:ext uri="{FF2B5EF4-FFF2-40B4-BE49-F238E27FC236}">
                    <a16:creationId xmlns="" xmlns:a16="http://schemas.microsoft.com/office/drawing/2014/main" id="{8CF21C08-983A-4E51-A2FF-E548C95B54C7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56" name="Rectangle 555">
                <a:extLst>
                  <a:ext uri="{FF2B5EF4-FFF2-40B4-BE49-F238E27FC236}">
                    <a16:creationId xmlns="" xmlns:a16="http://schemas.microsoft.com/office/drawing/2014/main" id="{5D23730F-A12A-4AED-8FDE-1CB80151CD05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57" name="Rectangle 556">
                <a:extLst>
                  <a:ext uri="{FF2B5EF4-FFF2-40B4-BE49-F238E27FC236}">
                    <a16:creationId xmlns="" xmlns:a16="http://schemas.microsoft.com/office/drawing/2014/main" id="{87037F0B-CDB1-4389-8803-4698EE3B2094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58" name="Rectangle 557">
                <a:extLst>
                  <a:ext uri="{FF2B5EF4-FFF2-40B4-BE49-F238E27FC236}">
                    <a16:creationId xmlns="" xmlns:a16="http://schemas.microsoft.com/office/drawing/2014/main" id="{CCD40544-4565-4BE2-BE74-D66871C30CC6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59" name="Rectangle 558">
                <a:extLst>
                  <a:ext uri="{FF2B5EF4-FFF2-40B4-BE49-F238E27FC236}">
                    <a16:creationId xmlns="" xmlns:a16="http://schemas.microsoft.com/office/drawing/2014/main" id="{868D53A6-455E-4547-9472-366A49B4C566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60" name="Rectangle 559">
                <a:extLst>
                  <a:ext uri="{FF2B5EF4-FFF2-40B4-BE49-F238E27FC236}">
                    <a16:creationId xmlns="" xmlns:a16="http://schemas.microsoft.com/office/drawing/2014/main" id="{57E265CD-3530-4BB9-9858-6D2D003BEC0A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61" name="Rectangle 560">
                <a:extLst>
                  <a:ext uri="{FF2B5EF4-FFF2-40B4-BE49-F238E27FC236}">
                    <a16:creationId xmlns="" xmlns:a16="http://schemas.microsoft.com/office/drawing/2014/main" id="{C4279C39-4989-4876-B6F5-E8D82F3AAA8C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</p:grpSp>
        <p:grpSp>
          <p:nvGrpSpPr>
            <p:cNvPr id="519" name="Group 518">
              <a:extLst>
                <a:ext uri="{FF2B5EF4-FFF2-40B4-BE49-F238E27FC236}">
                  <a16:creationId xmlns="" xmlns:a16="http://schemas.microsoft.com/office/drawing/2014/main" id="{C30E6C63-C3A3-4BB6-A122-5B2311F397DA}"/>
                </a:ext>
              </a:extLst>
            </p:cNvPr>
            <p:cNvGrpSpPr/>
            <p:nvPr/>
          </p:nvGrpSpPr>
          <p:grpSpPr>
            <a:xfrm>
              <a:off x="3152797" y="1604312"/>
              <a:ext cx="90155" cy="901548"/>
              <a:chOff x="7152671" y="1595686"/>
              <a:chExt cx="90155" cy="901548"/>
            </a:xfrm>
          </p:grpSpPr>
          <p:sp>
            <p:nvSpPr>
              <p:cNvPr id="542" name="Rectangle 541">
                <a:extLst>
                  <a:ext uri="{FF2B5EF4-FFF2-40B4-BE49-F238E27FC236}">
                    <a16:creationId xmlns="" xmlns:a16="http://schemas.microsoft.com/office/drawing/2014/main" id="{E34FA983-C11C-472F-8036-279D54D39851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43" name="Rectangle 542">
                <a:extLst>
                  <a:ext uri="{FF2B5EF4-FFF2-40B4-BE49-F238E27FC236}">
                    <a16:creationId xmlns="" xmlns:a16="http://schemas.microsoft.com/office/drawing/2014/main" id="{8CF4EBD1-00FF-4FC7-9DF4-4D47C320C860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44" name="Rectangle 543">
                <a:extLst>
                  <a:ext uri="{FF2B5EF4-FFF2-40B4-BE49-F238E27FC236}">
                    <a16:creationId xmlns="" xmlns:a16="http://schemas.microsoft.com/office/drawing/2014/main" id="{034FDB7C-243F-476B-BC05-27702EC808D6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45" name="Rectangle 544">
                <a:extLst>
                  <a:ext uri="{FF2B5EF4-FFF2-40B4-BE49-F238E27FC236}">
                    <a16:creationId xmlns="" xmlns:a16="http://schemas.microsoft.com/office/drawing/2014/main" id="{C9E6D092-7C5B-4DEF-9D5C-BEC2ACB38F36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46" name="Rectangle 545">
                <a:extLst>
                  <a:ext uri="{FF2B5EF4-FFF2-40B4-BE49-F238E27FC236}">
                    <a16:creationId xmlns="" xmlns:a16="http://schemas.microsoft.com/office/drawing/2014/main" id="{56D44A46-6E5F-4AA2-B3E2-E60CA478FA08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47" name="Rectangle 546">
                <a:extLst>
                  <a:ext uri="{FF2B5EF4-FFF2-40B4-BE49-F238E27FC236}">
                    <a16:creationId xmlns="" xmlns:a16="http://schemas.microsoft.com/office/drawing/2014/main" id="{269DD3E1-0D11-4EB8-B327-BEEB39E79FBA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48" name="Rectangle 547">
                <a:extLst>
                  <a:ext uri="{FF2B5EF4-FFF2-40B4-BE49-F238E27FC236}">
                    <a16:creationId xmlns="" xmlns:a16="http://schemas.microsoft.com/office/drawing/2014/main" id="{ED1B4D7C-56BD-454D-A0A9-B610F6CFBE41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49" name="Rectangle 548">
                <a:extLst>
                  <a:ext uri="{FF2B5EF4-FFF2-40B4-BE49-F238E27FC236}">
                    <a16:creationId xmlns="" xmlns:a16="http://schemas.microsoft.com/office/drawing/2014/main" id="{52B75791-091E-4BFB-B46C-AF88759F2D01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50" name="Rectangle 549">
                <a:extLst>
                  <a:ext uri="{FF2B5EF4-FFF2-40B4-BE49-F238E27FC236}">
                    <a16:creationId xmlns="" xmlns:a16="http://schemas.microsoft.com/office/drawing/2014/main" id="{BC211E3E-4949-4682-B5AA-34F88E35ABB7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51" name="Rectangle 550">
                <a:extLst>
                  <a:ext uri="{FF2B5EF4-FFF2-40B4-BE49-F238E27FC236}">
                    <a16:creationId xmlns="" xmlns:a16="http://schemas.microsoft.com/office/drawing/2014/main" id="{F8AC7705-ECF7-4216-A36E-FD126F32CB3D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</p:grpSp>
        <p:grpSp>
          <p:nvGrpSpPr>
            <p:cNvPr id="520" name="Group 519">
              <a:extLst>
                <a:ext uri="{FF2B5EF4-FFF2-40B4-BE49-F238E27FC236}">
                  <a16:creationId xmlns="" xmlns:a16="http://schemas.microsoft.com/office/drawing/2014/main" id="{53066919-29B5-4EE2-9AFA-59E6AF4D2C68}"/>
                </a:ext>
              </a:extLst>
            </p:cNvPr>
            <p:cNvGrpSpPr/>
            <p:nvPr/>
          </p:nvGrpSpPr>
          <p:grpSpPr>
            <a:xfrm>
              <a:off x="3311838" y="1604312"/>
              <a:ext cx="90155" cy="901548"/>
              <a:chOff x="7152671" y="1595686"/>
              <a:chExt cx="90155" cy="901548"/>
            </a:xfrm>
          </p:grpSpPr>
          <p:sp>
            <p:nvSpPr>
              <p:cNvPr id="532" name="Rectangle 531">
                <a:extLst>
                  <a:ext uri="{FF2B5EF4-FFF2-40B4-BE49-F238E27FC236}">
                    <a16:creationId xmlns="" xmlns:a16="http://schemas.microsoft.com/office/drawing/2014/main" id="{D0C2099C-7CCF-4930-BDF9-AC9396016B9A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33" name="Rectangle 532">
                <a:extLst>
                  <a:ext uri="{FF2B5EF4-FFF2-40B4-BE49-F238E27FC236}">
                    <a16:creationId xmlns="" xmlns:a16="http://schemas.microsoft.com/office/drawing/2014/main" id="{A2A550E9-C48F-4D3A-A569-3F7ABAC88983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34" name="Rectangle 533">
                <a:extLst>
                  <a:ext uri="{FF2B5EF4-FFF2-40B4-BE49-F238E27FC236}">
                    <a16:creationId xmlns="" xmlns:a16="http://schemas.microsoft.com/office/drawing/2014/main" id="{82C00794-AA2E-4A26-A48C-5EFB0E096905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35" name="Rectangle 534">
                <a:extLst>
                  <a:ext uri="{FF2B5EF4-FFF2-40B4-BE49-F238E27FC236}">
                    <a16:creationId xmlns="" xmlns:a16="http://schemas.microsoft.com/office/drawing/2014/main" id="{38FDB88B-6619-4962-AEB6-DB94EDBABD39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36" name="Rectangle 535">
                <a:extLst>
                  <a:ext uri="{FF2B5EF4-FFF2-40B4-BE49-F238E27FC236}">
                    <a16:creationId xmlns="" xmlns:a16="http://schemas.microsoft.com/office/drawing/2014/main" id="{999F1F96-1D8F-47B0-9B25-01766F3DF12D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37" name="Rectangle 536">
                <a:extLst>
                  <a:ext uri="{FF2B5EF4-FFF2-40B4-BE49-F238E27FC236}">
                    <a16:creationId xmlns="" xmlns:a16="http://schemas.microsoft.com/office/drawing/2014/main" id="{555BFE2C-A993-4172-9D48-28CFC258AA6B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38" name="Rectangle 537">
                <a:extLst>
                  <a:ext uri="{FF2B5EF4-FFF2-40B4-BE49-F238E27FC236}">
                    <a16:creationId xmlns="" xmlns:a16="http://schemas.microsoft.com/office/drawing/2014/main" id="{1CEF09A7-F74D-4F84-AEA1-402791E217B2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39" name="Rectangle 538">
                <a:extLst>
                  <a:ext uri="{FF2B5EF4-FFF2-40B4-BE49-F238E27FC236}">
                    <a16:creationId xmlns="" xmlns:a16="http://schemas.microsoft.com/office/drawing/2014/main" id="{B38050BC-D063-4EB1-82C4-AE9485E673F9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40" name="Rectangle 539">
                <a:extLst>
                  <a:ext uri="{FF2B5EF4-FFF2-40B4-BE49-F238E27FC236}">
                    <a16:creationId xmlns="" xmlns:a16="http://schemas.microsoft.com/office/drawing/2014/main" id="{AE3F8963-DE17-41C3-A8AE-C8846848004F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41" name="Rectangle 540">
                <a:extLst>
                  <a:ext uri="{FF2B5EF4-FFF2-40B4-BE49-F238E27FC236}">
                    <a16:creationId xmlns="" xmlns:a16="http://schemas.microsoft.com/office/drawing/2014/main" id="{5F8D5439-EDC9-4BC8-96FB-F08653F3498F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</p:grpSp>
        <p:grpSp>
          <p:nvGrpSpPr>
            <p:cNvPr id="521" name="Group 520">
              <a:extLst>
                <a:ext uri="{FF2B5EF4-FFF2-40B4-BE49-F238E27FC236}">
                  <a16:creationId xmlns="" xmlns:a16="http://schemas.microsoft.com/office/drawing/2014/main" id="{9BFDF9E9-6D56-48FA-B68B-235C4C154F74}"/>
                </a:ext>
              </a:extLst>
            </p:cNvPr>
            <p:cNvGrpSpPr/>
            <p:nvPr/>
          </p:nvGrpSpPr>
          <p:grpSpPr>
            <a:xfrm>
              <a:off x="3460193" y="1604312"/>
              <a:ext cx="90155" cy="901548"/>
              <a:chOff x="7152671" y="1595686"/>
              <a:chExt cx="90155" cy="901548"/>
            </a:xfrm>
          </p:grpSpPr>
          <p:sp>
            <p:nvSpPr>
              <p:cNvPr id="522" name="Rectangle 521">
                <a:extLst>
                  <a:ext uri="{FF2B5EF4-FFF2-40B4-BE49-F238E27FC236}">
                    <a16:creationId xmlns="" xmlns:a16="http://schemas.microsoft.com/office/drawing/2014/main" id="{0689F270-BA56-4A9A-8C79-DD4D54302CD5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23" name="Rectangle 522">
                <a:extLst>
                  <a:ext uri="{FF2B5EF4-FFF2-40B4-BE49-F238E27FC236}">
                    <a16:creationId xmlns="" xmlns:a16="http://schemas.microsoft.com/office/drawing/2014/main" id="{0D96B775-E9A6-4B5F-87FE-876717E5CFA3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24" name="Rectangle 523">
                <a:extLst>
                  <a:ext uri="{FF2B5EF4-FFF2-40B4-BE49-F238E27FC236}">
                    <a16:creationId xmlns="" xmlns:a16="http://schemas.microsoft.com/office/drawing/2014/main" id="{C392EFAA-B05D-47DF-9DEE-C67713A9A90D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25" name="Rectangle 524">
                <a:extLst>
                  <a:ext uri="{FF2B5EF4-FFF2-40B4-BE49-F238E27FC236}">
                    <a16:creationId xmlns="" xmlns:a16="http://schemas.microsoft.com/office/drawing/2014/main" id="{D83CCE72-C555-4C20-A3E3-262E88AEC16C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26" name="Rectangle 525">
                <a:extLst>
                  <a:ext uri="{FF2B5EF4-FFF2-40B4-BE49-F238E27FC236}">
                    <a16:creationId xmlns="" xmlns:a16="http://schemas.microsoft.com/office/drawing/2014/main" id="{546D2809-9863-4C6C-AC71-EBB402509978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27" name="Rectangle 526">
                <a:extLst>
                  <a:ext uri="{FF2B5EF4-FFF2-40B4-BE49-F238E27FC236}">
                    <a16:creationId xmlns="" xmlns:a16="http://schemas.microsoft.com/office/drawing/2014/main" id="{BAA61471-CB12-48EA-BEA3-1D2B8435123C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28" name="Rectangle 527">
                <a:extLst>
                  <a:ext uri="{FF2B5EF4-FFF2-40B4-BE49-F238E27FC236}">
                    <a16:creationId xmlns="" xmlns:a16="http://schemas.microsoft.com/office/drawing/2014/main" id="{D1054A2E-B9AF-45D2-9715-CC0615564692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29" name="Rectangle 528">
                <a:extLst>
                  <a:ext uri="{FF2B5EF4-FFF2-40B4-BE49-F238E27FC236}">
                    <a16:creationId xmlns="" xmlns:a16="http://schemas.microsoft.com/office/drawing/2014/main" id="{84A76834-0D79-4E80-AA38-5BFBDFECBF9F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30" name="Rectangle 529">
                <a:extLst>
                  <a:ext uri="{FF2B5EF4-FFF2-40B4-BE49-F238E27FC236}">
                    <a16:creationId xmlns="" xmlns:a16="http://schemas.microsoft.com/office/drawing/2014/main" id="{EBDA72DE-EB06-4702-8EA4-587F8506D65E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31" name="Rectangle 530">
                <a:extLst>
                  <a:ext uri="{FF2B5EF4-FFF2-40B4-BE49-F238E27FC236}">
                    <a16:creationId xmlns="" xmlns:a16="http://schemas.microsoft.com/office/drawing/2014/main" id="{F860F0D6-A2CF-4915-BF37-46A95AD993EB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</p:grpSp>
      </p:grpSp>
      <p:grpSp>
        <p:nvGrpSpPr>
          <p:cNvPr id="582" name="Group 581">
            <a:extLst>
              <a:ext uri="{FF2B5EF4-FFF2-40B4-BE49-F238E27FC236}">
                <a16:creationId xmlns="" xmlns:a16="http://schemas.microsoft.com/office/drawing/2014/main" id="{DB533C27-65EC-489E-9C23-7C00DE012E56}"/>
              </a:ext>
            </a:extLst>
          </p:cNvPr>
          <p:cNvGrpSpPr/>
          <p:nvPr/>
        </p:nvGrpSpPr>
        <p:grpSpPr>
          <a:xfrm>
            <a:off x="4824133" y="1628140"/>
            <a:ext cx="90155" cy="538817"/>
            <a:chOff x="4824133" y="1628140"/>
            <a:chExt cx="90155" cy="538817"/>
          </a:xfrm>
        </p:grpSpPr>
        <p:sp>
          <p:nvSpPr>
            <p:cNvPr id="583" name="Rectangle 582">
              <a:extLst>
                <a:ext uri="{FF2B5EF4-FFF2-40B4-BE49-F238E27FC236}">
                  <a16:creationId xmlns="" xmlns:a16="http://schemas.microsoft.com/office/drawing/2014/main" id="{ABC8C517-08B3-4658-BA28-978DD2A2C72C}"/>
                </a:ext>
              </a:extLst>
            </p:cNvPr>
            <p:cNvSpPr/>
            <p:nvPr/>
          </p:nvSpPr>
          <p:spPr>
            <a:xfrm>
              <a:off x="4824133" y="162814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84" name="Rectangle 583">
              <a:extLst>
                <a:ext uri="{FF2B5EF4-FFF2-40B4-BE49-F238E27FC236}">
                  <a16:creationId xmlns="" xmlns:a16="http://schemas.microsoft.com/office/drawing/2014/main" id="{F4F41E7A-83DD-405F-9C5B-26598087D88E}"/>
                </a:ext>
              </a:extLst>
            </p:cNvPr>
            <p:cNvSpPr/>
            <p:nvPr/>
          </p:nvSpPr>
          <p:spPr>
            <a:xfrm>
              <a:off x="4824133" y="177769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85" name="Rectangle 584">
              <a:extLst>
                <a:ext uri="{FF2B5EF4-FFF2-40B4-BE49-F238E27FC236}">
                  <a16:creationId xmlns="" xmlns:a16="http://schemas.microsoft.com/office/drawing/2014/main" id="{93B08ABA-2454-4808-9A0D-3ED14BD329A7}"/>
                </a:ext>
              </a:extLst>
            </p:cNvPr>
            <p:cNvSpPr/>
            <p:nvPr/>
          </p:nvSpPr>
          <p:spPr>
            <a:xfrm>
              <a:off x="4824133" y="1927248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86" name="Rectangle 585">
              <a:extLst>
                <a:ext uri="{FF2B5EF4-FFF2-40B4-BE49-F238E27FC236}">
                  <a16:creationId xmlns="" xmlns:a16="http://schemas.microsoft.com/office/drawing/2014/main" id="{F4AB7471-1A30-4846-B38D-76F4F320CF7B}"/>
                </a:ext>
              </a:extLst>
            </p:cNvPr>
            <p:cNvSpPr/>
            <p:nvPr/>
          </p:nvSpPr>
          <p:spPr>
            <a:xfrm>
              <a:off x="4824133" y="2076802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587" name="Group 586">
            <a:extLst>
              <a:ext uri="{FF2B5EF4-FFF2-40B4-BE49-F238E27FC236}">
                <a16:creationId xmlns="" xmlns:a16="http://schemas.microsoft.com/office/drawing/2014/main" id="{454903F0-8592-4BD9-8E80-E71A499D1542}"/>
              </a:ext>
            </a:extLst>
          </p:cNvPr>
          <p:cNvGrpSpPr/>
          <p:nvPr/>
        </p:nvGrpSpPr>
        <p:grpSpPr>
          <a:xfrm>
            <a:off x="3226300" y="4334987"/>
            <a:ext cx="90155" cy="901548"/>
            <a:chOff x="7152671" y="1595686"/>
            <a:chExt cx="90155" cy="901548"/>
          </a:xfrm>
        </p:grpSpPr>
        <p:sp>
          <p:nvSpPr>
            <p:cNvPr id="588" name="Rectangle 587">
              <a:extLst>
                <a:ext uri="{FF2B5EF4-FFF2-40B4-BE49-F238E27FC236}">
                  <a16:creationId xmlns="" xmlns:a16="http://schemas.microsoft.com/office/drawing/2014/main" id="{857FA33E-4526-401B-B2B4-08F04E5F415B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89" name="Rectangle 588">
              <a:extLst>
                <a:ext uri="{FF2B5EF4-FFF2-40B4-BE49-F238E27FC236}">
                  <a16:creationId xmlns="" xmlns:a16="http://schemas.microsoft.com/office/drawing/2014/main" id="{B6389560-C906-494D-8CD8-EC7E46B713C4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90" name="Rectangle 589">
              <a:extLst>
                <a:ext uri="{FF2B5EF4-FFF2-40B4-BE49-F238E27FC236}">
                  <a16:creationId xmlns="" xmlns:a16="http://schemas.microsoft.com/office/drawing/2014/main" id="{1BDAB422-6D7D-449A-A4DB-D45BF381AF04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91" name="Rectangle 590">
              <a:extLst>
                <a:ext uri="{FF2B5EF4-FFF2-40B4-BE49-F238E27FC236}">
                  <a16:creationId xmlns="" xmlns:a16="http://schemas.microsoft.com/office/drawing/2014/main" id="{BB50A45A-5B8D-4253-BA47-3B12230AB915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92" name="Rectangle 591">
              <a:extLst>
                <a:ext uri="{FF2B5EF4-FFF2-40B4-BE49-F238E27FC236}">
                  <a16:creationId xmlns="" xmlns:a16="http://schemas.microsoft.com/office/drawing/2014/main" id="{0E7963C5-174E-46C4-A22B-A2A67FE7397D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93" name="Rectangle 592">
              <a:extLst>
                <a:ext uri="{FF2B5EF4-FFF2-40B4-BE49-F238E27FC236}">
                  <a16:creationId xmlns="" xmlns:a16="http://schemas.microsoft.com/office/drawing/2014/main" id="{8C10D051-4003-4624-8BBE-C1E3DE35D171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94" name="Rectangle 593">
              <a:extLst>
                <a:ext uri="{FF2B5EF4-FFF2-40B4-BE49-F238E27FC236}">
                  <a16:creationId xmlns="" xmlns:a16="http://schemas.microsoft.com/office/drawing/2014/main" id="{99E242D5-9525-41F5-9378-50E55A270FE8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95" name="Rectangle 594">
              <a:extLst>
                <a:ext uri="{FF2B5EF4-FFF2-40B4-BE49-F238E27FC236}">
                  <a16:creationId xmlns="" xmlns:a16="http://schemas.microsoft.com/office/drawing/2014/main" id="{E83FCD81-724A-4A96-956F-3D6EC31273B8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96" name="Rectangle 595">
              <a:extLst>
                <a:ext uri="{FF2B5EF4-FFF2-40B4-BE49-F238E27FC236}">
                  <a16:creationId xmlns="" xmlns:a16="http://schemas.microsoft.com/office/drawing/2014/main" id="{26262E32-D5D2-4493-9D47-0DEC9AF38521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97" name="Rectangle 596">
              <a:extLst>
                <a:ext uri="{FF2B5EF4-FFF2-40B4-BE49-F238E27FC236}">
                  <a16:creationId xmlns="" xmlns:a16="http://schemas.microsoft.com/office/drawing/2014/main" id="{2488001E-71BD-4821-A6C4-DDA788BE2475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598" name="Group 597">
            <a:extLst>
              <a:ext uri="{FF2B5EF4-FFF2-40B4-BE49-F238E27FC236}">
                <a16:creationId xmlns="" xmlns:a16="http://schemas.microsoft.com/office/drawing/2014/main" id="{6F8C930E-05A7-4109-A569-7A208066DB4D}"/>
              </a:ext>
            </a:extLst>
          </p:cNvPr>
          <p:cNvGrpSpPr/>
          <p:nvPr/>
        </p:nvGrpSpPr>
        <p:grpSpPr>
          <a:xfrm>
            <a:off x="4824133" y="4334987"/>
            <a:ext cx="90155" cy="239709"/>
            <a:chOff x="4824133" y="1628140"/>
            <a:chExt cx="90155" cy="239709"/>
          </a:xfrm>
        </p:grpSpPr>
        <p:sp>
          <p:nvSpPr>
            <p:cNvPr id="599" name="Rectangle 598">
              <a:extLst>
                <a:ext uri="{FF2B5EF4-FFF2-40B4-BE49-F238E27FC236}">
                  <a16:creationId xmlns="" xmlns:a16="http://schemas.microsoft.com/office/drawing/2014/main" id="{C7922973-1219-4B6E-A5EB-C1B04F88378C}"/>
                </a:ext>
              </a:extLst>
            </p:cNvPr>
            <p:cNvSpPr/>
            <p:nvPr/>
          </p:nvSpPr>
          <p:spPr>
            <a:xfrm>
              <a:off x="4824133" y="162814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00" name="Rectangle 599">
              <a:extLst>
                <a:ext uri="{FF2B5EF4-FFF2-40B4-BE49-F238E27FC236}">
                  <a16:creationId xmlns="" xmlns:a16="http://schemas.microsoft.com/office/drawing/2014/main" id="{A2C608B1-DFCF-4872-8ECE-7ED9D504CE98}"/>
                </a:ext>
              </a:extLst>
            </p:cNvPr>
            <p:cNvSpPr/>
            <p:nvPr/>
          </p:nvSpPr>
          <p:spPr>
            <a:xfrm>
              <a:off x="4824133" y="177769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sp>
        <p:nvSpPr>
          <p:cNvPr id="601" name="TextBox 600">
            <a:extLst>
              <a:ext uri="{FF2B5EF4-FFF2-40B4-BE49-F238E27FC236}">
                <a16:creationId xmlns="" xmlns:a16="http://schemas.microsoft.com/office/drawing/2014/main" id="{E3EF8A0F-AA65-41D7-B6C4-A63B739A8F71}"/>
              </a:ext>
            </a:extLst>
          </p:cNvPr>
          <p:cNvSpPr txBox="1"/>
          <p:nvPr/>
        </p:nvSpPr>
        <p:spPr>
          <a:xfrm>
            <a:off x="5936236" y="1378925"/>
            <a:ext cx="1323968" cy="1473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</a:rPr>
              <a:t>264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</a:rPr>
              <a:t>312</a:t>
            </a:r>
          </a:p>
        </p:txBody>
      </p:sp>
      <p:sp>
        <p:nvSpPr>
          <p:cNvPr id="602" name="TextBox 601">
            <a:extLst>
              <a:ext uri="{FF2B5EF4-FFF2-40B4-BE49-F238E27FC236}">
                <a16:creationId xmlns="" xmlns:a16="http://schemas.microsoft.com/office/drawing/2014/main" id="{BB4A6C76-970F-4F89-94A1-9B6D69F685C7}"/>
              </a:ext>
            </a:extLst>
          </p:cNvPr>
          <p:cNvSpPr txBox="1"/>
          <p:nvPr/>
        </p:nvSpPr>
        <p:spPr>
          <a:xfrm>
            <a:off x="5634254" y="1978321"/>
            <a:ext cx="4472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5">
                    <a:lumMod val="75000"/>
                  </a:schemeClr>
                </a:solidFill>
              </a:rPr>
              <a:t>+</a:t>
            </a:r>
          </a:p>
        </p:txBody>
      </p:sp>
      <p:cxnSp>
        <p:nvCxnSpPr>
          <p:cNvPr id="603" name="Straight Connector 602">
            <a:extLst>
              <a:ext uri="{FF2B5EF4-FFF2-40B4-BE49-F238E27FC236}">
                <a16:creationId xmlns="" xmlns:a16="http://schemas.microsoft.com/office/drawing/2014/main" id="{ECBAFE36-42E1-4EEA-AA88-F7E744EC8C06}"/>
              </a:ext>
            </a:extLst>
          </p:cNvPr>
          <p:cNvCxnSpPr/>
          <p:nvPr/>
        </p:nvCxnSpPr>
        <p:spPr>
          <a:xfrm>
            <a:off x="5745480" y="3002786"/>
            <a:ext cx="12755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4" name="TextBox 603">
            <a:extLst>
              <a:ext uri="{FF2B5EF4-FFF2-40B4-BE49-F238E27FC236}">
                <a16:creationId xmlns="" xmlns:a16="http://schemas.microsoft.com/office/drawing/2014/main" id="{A3B686A5-D57B-4C51-8162-6050859D4F11}"/>
              </a:ext>
            </a:extLst>
          </p:cNvPr>
          <p:cNvSpPr txBox="1"/>
          <p:nvPr/>
        </p:nvSpPr>
        <p:spPr>
          <a:xfrm>
            <a:off x="5915905" y="3086316"/>
            <a:ext cx="4472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605" name="TextBox 604">
            <a:extLst>
              <a:ext uri="{FF2B5EF4-FFF2-40B4-BE49-F238E27FC236}">
                <a16:creationId xmlns="" xmlns:a16="http://schemas.microsoft.com/office/drawing/2014/main" id="{4030CC6C-3ACB-4C4F-8CCA-2075B5C8DD53}"/>
              </a:ext>
            </a:extLst>
          </p:cNvPr>
          <p:cNvSpPr txBox="1"/>
          <p:nvPr/>
        </p:nvSpPr>
        <p:spPr>
          <a:xfrm>
            <a:off x="6180698" y="3086316"/>
            <a:ext cx="4472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7</a:t>
            </a:r>
          </a:p>
        </p:txBody>
      </p:sp>
      <p:sp>
        <p:nvSpPr>
          <p:cNvPr id="606" name="TextBox 605">
            <a:extLst>
              <a:ext uri="{FF2B5EF4-FFF2-40B4-BE49-F238E27FC236}">
                <a16:creationId xmlns="" xmlns:a16="http://schemas.microsoft.com/office/drawing/2014/main" id="{355F7020-4079-40CE-8962-F0D22F3CC954}"/>
              </a:ext>
            </a:extLst>
          </p:cNvPr>
          <p:cNvSpPr txBox="1"/>
          <p:nvPr/>
        </p:nvSpPr>
        <p:spPr>
          <a:xfrm>
            <a:off x="6434160" y="3088149"/>
            <a:ext cx="4472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6</a:t>
            </a:r>
          </a:p>
        </p:txBody>
      </p:sp>
      <p:sp>
        <p:nvSpPr>
          <p:cNvPr id="607" name="TextBox 606">
            <a:extLst>
              <a:ext uri="{FF2B5EF4-FFF2-40B4-BE49-F238E27FC236}">
                <a16:creationId xmlns="" xmlns:a16="http://schemas.microsoft.com/office/drawing/2014/main" id="{C60D5E7B-B85A-43DF-8829-6358A1422397}"/>
              </a:ext>
            </a:extLst>
          </p:cNvPr>
          <p:cNvSpPr txBox="1"/>
          <p:nvPr/>
        </p:nvSpPr>
        <p:spPr>
          <a:xfrm>
            <a:off x="7204139" y="1808548"/>
            <a:ext cx="47750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4 </a:t>
            </a:r>
            <a:r>
              <a:rPr lang="en-US" sz="2800" dirty="0" err="1"/>
              <a:t>cộng</a:t>
            </a:r>
            <a:r>
              <a:rPr lang="en-US" sz="2800" dirty="0"/>
              <a:t> 2 </a:t>
            </a:r>
            <a:r>
              <a:rPr lang="en-US" sz="2800" dirty="0" err="1"/>
              <a:t>bằng</a:t>
            </a:r>
            <a:r>
              <a:rPr lang="en-US" sz="2800" dirty="0"/>
              <a:t> 6, </a:t>
            </a:r>
            <a:r>
              <a:rPr lang="en-US" sz="2800" dirty="0" err="1"/>
              <a:t>viết</a:t>
            </a:r>
            <a:r>
              <a:rPr lang="en-US" sz="2800" dirty="0"/>
              <a:t> 6.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6 </a:t>
            </a:r>
            <a:r>
              <a:rPr lang="en-US" sz="2800" dirty="0" err="1"/>
              <a:t>cộng</a:t>
            </a:r>
            <a:r>
              <a:rPr lang="en-US" sz="2800" dirty="0"/>
              <a:t> 1 </a:t>
            </a:r>
            <a:r>
              <a:rPr lang="en-US" sz="2800" dirty="0" err="1"/>
              <a:t>bằng</a:t>
            </a:r>
            <a:r>
              <a:rPr lang="en-US" sz="2800" dirty="0"/>
              <a:t> 7, </a:t>
            </a:r>
            <a:r>
              <a:rPr lang="en-US" sz="2800" dirty="0" err="1"/>
              <a:t>viết</a:t>
            </a:r>
            <a:r>
              <a:rPr lang="en-US" sz="2800" dirty="0"/>
              <a:t> 7.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2 </a:t>
            </a:r>
            <a:r>
              <a:rPr lang="en-US" sz="2800" dirty="0" err="1"/>
              <a:t>cộng</a:t>
            </a:r>
            <a:r>
              <a:rPr lang="en-US" sz="2800" dirty="0"/>
              <a:t> 3 </a:t>
            </a:r>
            <a:r>
              <a:rPr lang="en-US" sz="2800" dirty="0" err="1"/>
              <a:t>bằng</a:t>
            </a:r>
            <a:r>
              <a:rPr lang="en-US" sz="2800" dirty="0"/>
              <a:t> 5, </a:t>
            </a:r>
            <a:r>
              <a:rPr lang="en-US" sz="2800" dirty="0" err="1"/>
              <a:t>viết</a:t>
            </a:r>
            <a:r>
              <a:rPr lang="en-US" sz="2800" dirty="0"/>
              <a:t> 5.</a:t>
            </a:r>
          </a:p>
        </p:txBody>
      </p:sp>
      <p:grpSp>
        <p:nvGrpSpPr>
          <p:cNvPr id="608" name="Group 607">
            <a:extLst>
              <a:ext uri="{FF2B5EF4-FFF2-40B4-BE49-F238E27FC236}">
                <a16:creationId xmlns="" xmlns:a16="http://schemas.microsoft.com/office/drawing/2014/main" id="{16785944-9BE3-4EA1-8DAF-8DCE6234B35C}"/>
              </a:ext>
            </a:extLst>
          </p:cNvPr>
          <p:cNvGrpSpPr/>
          <p:nvPr/>
        </p:nvGrpSpPr>
        <p:grpSpPr>
          <a:xfrm>
            <a:off x="6881370" y="4098709"/>
            <a:ext cx="3900930" cy="936030"/>
            <a:chOff x="6881370" y="4098709"/>
            <a:chExt cx="3900930" cy="936030"/>
          </a:xfrm>
        </p:grpSpPr>
        <p:sp>
          <p:nvSpPr>
            <p:cNvPr id="609" name="TextBox 608">
              <a:extLst>
                <a:ext uri="{FF2B5EF4-FFF2-40B4-BE49-F238E27FC236}">
                  <a16:creationId xmlns="" xmlns:a16="http://schemas.microsoft.com/office/drawing/2014/main" id="{68EA221E-0D6A-4F18-AC69-E9DBC3EADEE0}"/>
                </a:ext>
              </a:extLst>
            </p:cNvPr>
            <p:cNvSpPr txBox="1"/>
            <p:nvPr/>
          </p:nvSpPr>
          <p:spPr>
            <a:xfrm>
              <a:off x="7021028" y="4098709"/>
              <a:ext cx="3748572" cy="7351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200" b="1" dirty="0">
                  <a:solidFill>
                    <a:schemeClr val="accent5">
                      <a:lumMod val="75000"/>
                    </a:schemeClr>
                  </a:solidFill>
                </a:rPr>
                <a:t>264 + 312 = 576</a:t>
              </a:r>
            </a:p>
          </p:txBody>
        </p:sp>
        <p:sp>
          <p:nvSpPr>
            <p:cNvPr id="610" name="Rounded Rectangle 790">
              <a:extLst>
                <a:ext uri="{FF2B5EF4-FFF2-40B4-BE49-F238E27FC236}">
                  <a16:creationId xmlns="" xmlns:a16="http://schemas.microsoft.com/office/drawing/2014/main" id="{6CF774C7-FE40-49AC-BF41-16347BAD0B4C}"/>
                </a:ext>
              </a:extLst>
            </p:cNvPr>
            <p:cNvSpPr/>
            <p:nvPr/>
          </p:nvSpPr>
          <p:spPr>
            <a:xfrm>
              <a:off x="6881370" y="4140177"/>
              <a:ext cx="3900930" cy="894562"/>
            </a:xfrm>
            <a:prstGeom prst="roundRect">
              <a:avLst/>
            </a:prstGeom>
            <a:noFill/>
            <a:ln w="76200" cmpd="dbl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</p:spTree>
    <p:extLst>
      <p:ext uri="{BB962C8B-B14F-4D97-AF65-F5344CB8AC3E}">
        <p14:creationId xmlns:p14="http://schemas.microsoft.com/office/powerpoint/2010/main" val="264709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mph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2000" fill="hold"/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mph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" dur="2000" fill="hold"/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mph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2000" fill="hold"/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mph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2000" fill="hold"/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mph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0" dur="20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6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6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6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09" grpId="0"/>
      <p:bldP spid="510" grpId="0"/>
      <p:bldP spid="512" grpId="0"/>
      <p:bldP spid="513" grpId="0"/>
      <p:bldP spid="514" grpId="0"/>
      <p:bldP spid="601" grpId="0"/>
      <p:bldP spid="602" grpId="0"/>
      <p:bldP spid="604" grpId="0"/>
      <p:bldP spid="605" grpId="0"/>
      <p:bldP spid="606" grpId="0"/>
      <p:bldP spid="607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935980" y="-48871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pic>
        <p:nvPicPr>
          <p:cNvPr id="5" name="Picture 4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3384038"/>
            <a:ext cx="3384258" cy="1422439"/>
          </a:xfrm>
          <a:prstGeom prst="rect">
            <a:avLst/>
          </a:prstGeom>
          <a:ln>
            <a:noFill/>
          </a:ln>
        </p:spPr>
      </p:pic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1455611" y="586715"/>
            <a:ext cx="948015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kern="0" spc="5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ea typeface="Tahoma" panose="020B0604030504040204" pitchFamily="34" charset="0"/>
                <a:cs typeface="Tahoma" panose="020B0604030504040204" pitchFamily="34" charset="0"/>
              </a:rPr>
              <a:t>20 + 50 = ?</a:t>
            </a:r>
            <a:endParaRPr kumimoji="0" lang="en-US" sz="5400" b="1" i="0" u="none" strike="noStrike" kern="0" cap="none" spc="50" normalizeH="0" baseline="0" noProof="0" dirty="0">
              <a:ln w="9525" cmpd="sng">
                <a:solidFill>
                  <a:prstClr val="black">
                    <a:lumMod val="85000"/>
                    <a:lumOff val="15000"/>
                  </a:prst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uLnTx/>
              <a:uFillTx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3" name="Picture 22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3384038"/>
            <a:ext cx="3384258" cy="1422439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3985437" y="2941753"/>
            <a:ext cx="1001611" cy="1531482"/>
            <a:chOff x="3985437" y="2941753"/>
            <a:chExt cx="1001611" cy="1531482"/>
          </a:xfrm>
        </p:grpSpPr>
        <p:pic>
          <p:nvPicPr>
            <p:cNvPr id="15" name="Picture 14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594" b="100000" l="1786" r="989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927576" y="3413762"/>
              <a:ext cx="1117334" cy="1001611"/>
            </a:xfrm>
            <a:prstGeom prst="rect">
              <a:avLst/>
            </a:prstGeom>
          </p:spPr>
        </p:pic>
        <p:sp>
          <p:nvSpPr>
            <p:cNvPr id="8" name="TextBox 7">
              <a:hlinkClick r:id="rId9" action="ppaction://hlinksldjump"/>
            </p:cNvPr>
            <p:cNvSpPr txBox="1"/>
            <p:nvPr/>
          </p:nvSpPr>
          <p:spPr>
            <a:xfrm>
              <a:off x="4396412" y="2941753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A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897095" y="2964459"/>
            <a:ext cx="1001611" cy="1570159"/>
            <a:chOff x="6897095" y="2964459"/>
            <a:chExt cx="1001611" cy="1570159"/>
          </a:xfrm>
        </p:grpSpPr>
        <p:pic>
          <p:nvPicPr>
            <p:cNvPr id="26" name="Picture 25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839234" y="3475145"/>
              <a:ext cx="1117334" cy="1001611"/>
            </a:xfrm>
            <a:prstGeom prst="rect">
              <a:avLst/>
            </a:prstGeom>
          </p:spPr>
        </p:pic>
        <p:sp>
          <p:nvSpPr>
            <p:cNvPr id="29" name="TextBox 28">
              <a:hlinkClick r:id="rId11" action="ppaction://hlinksldjump"/>
            </p:cNvPr>
            <p:cNvSpPr txBox="1"/>
            <p:nvPr/>
          </p:nvSpPr>
          <p:spPr>
            <a:xfrm>
              <a:off x="6986612" y="2964459"/>
              <a:ext cx="519694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B</a:t>
              </a:r>
            </a:p>
          </p:txBody>
        </p:sp>
      </p:grpSp>
      <p:sp>
        <p:nvSpPr>
          <p:cNvPr id="31" name="TextBox 30">
            <a:hlinkClick r:id="rId9" action="ppaction://hlinksldjump"/>
          </p:cNvPr>
          <p:cNvSpPr txBox="1"/>
          <p:nvPr/>
        </p:nvSpPr>
        <p:spPr>
          <a:xfrm>
            <a:off x="2004407" y="3710536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70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935980" y="4683256"/>
            <a:ext cx="4298766" cy="1859147"/>
            <a:chOff x="935980" y="4683256"/>
            <a:chExt cx="4298766" cy="1859147"/>
          </a:xfrm>
        </p:grpSpPr>
        <p:pic>
          <p:nvPicPr>
            <p:cNvPr id="13" name="Picture 1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6" name="Group 35"/>
            <p:cNvGrpSpPr/>
            <p:nvPr/>
          </p:nvGrpSpPr>
          <p:grpSpPr>
            <a:xfrm>
              <a:off x="3901682" y="4683256"/>
              <a:ext cx="1333064" cy="1859147"/>
              <a:chOff x="3901682" y="4683256"/>
              <a:chExt cx="1333064" cy="1859147"/>
            </a:xfrm>
          </p:grpSpPr>
          <p:pic>
            <p:nvPicPr>
              <p:cNvPr id="25" name="Picture 24">
                <a:hlinkClick r:id="rId11" action="ppaction://hlinksldjump"/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824673" y="5132330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28" name="TextBox 27">
                <a:hlinkClick r:id="rId11" action="ppaction://hlinksldjump"/>
              </p:cNvPr>
              <p:cNvSpPr txBox="1"/>
              <p:nvPr/>
            </p:nvSpPr>
            <p:spPr>
              <a:xfrm>
                <a:off x="4475871" y="4683256"/>
                <a:ext cx="514885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C</a:t>
                </a:r>
              </a:p>
            </p:txBody>
          </p:sp>
        </p:grpSp>
        <p:sp>
          <p:nvSpPr>
            <p:cNvPr id="32" name="TextBox 31">
              <a:hlinkClick r:id="rId11" action="ppaction://hlinksldjump"/>
            </p:cNvPr>
            <p:cNvSpPr txBox="1"/>
            <p:nvPr/>
          </p:nvSpPr>
          <p:spPr>
            <a:xfrm>
              <a:off x="2145174" y="5414141"/>
              <a:ext cx="75533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77</a:t>
              </a:r>
            </a:p>
          </p:txBody>
        </p:sp>
      </p:grpSp>
      <p:sp>
        <p:nvSpPr>
          <p:cNvPr id="33" name="TextBox 32">
            <a:hlinkClick r:id="rId11" action="ppaction://hlinksldjump"/>
          </p:cNvPr>
          <p:cNvSpPr txBox="1"/>
          <p:nvPr/>
        </p:nvSpPr>
        <p:spPr>
          <a:xfrm>
            <a:off x="8972547" y="3710536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</a:rPr>
              <a:t>76</a:t>
            </a:r>
            <a:endParaRPr kumimoji="0" lang="en-US" sz="4400" b="0" i="0" u="none" strike="noStrike" kern="1200" cap="none" spc="0" normalizeH="0" baseline="0" noProof="0" dirty="0">
              <a:ln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595379" y="5098536"/>
            <a:ext cx="3384258" cy="1422439"/>
            <a:chOff x="7595379" y="5098536"/>
            <a:chExt cx="3384258" cy="1422439"/>
          </a:xfrm>
        </p:grpSpPr>
        <p:pic>
          <p:nvPicPr>
            <p:cNvPr id="24" name="Picture 23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5098536"/>
              <a:ext cx="3384258" cy="1422439"/>
            </a:xfrm>
            <a:prstGeom prst="rect">
              <a:avLst/>
            </a:prstGeom>
          </p:spPr>
        </p:pic>
        <p:sp>
          <p:nvSpPr>
            <p:cNvPr id="34" name="TextBox 33">
              <a:hlinkClick r:id="rId11" action="ppaction://hlinksldjump"/>
            </p:cNvPr>
            <p:cNvSpPr txBox="1"/>
            <p:nvPr/>
          </p:nvSpPr>
          <p:spPr>
            <a:xfrm>
              <a:off x="8972546" y="5414140"/>
              <a:ext cx="75533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67</a:t>
              </a:r>
            </a:p>
          </p:txBody>
        </p:sp>
      </p:grpSp>
      <p:pic>
        <p:nvPicPr>
          <p:cNvPr id="40" name="Am-thanh-lam-phep-bang-cay-dua-than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36600" y="-787986"/>
            <a:ext cx="609600" cy="609600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6780706" y="4686364"/>
            <a:ext cx="1333064" cy="1866931"/>
            <a:chOff x="6780706" y="4686364"/>
            <a:chExt cx="1333064" cy="1866931"/>
          </a:xfrm>
        </p:grpSpPr>
        <p:pic>
          <p:nvPicPr>
            <p:cNvPr id="27" name="Picture 26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rId11" action="ppaction://hlinksldjump"/>
            </p:cNvPr>
            <p:cNvSpPr txBox="1"/>
            <p:nvPr/>
          </p:nvSpPr>
          <p:spPr>
            <a:xfrm>
              <a:off x="6971899" y="4686364"/>
              <a:ext cx="58060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14690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  <p:bldLst>
      <p:bldP spid="31" grpId="0"/>
      <p:bldP spid="3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1955608" y="1098287"/>
            <a:ext cx="6008783" cy="466142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0745A5AC-FE6A-401D-BA97-ADB216B5DE3C}"/>
              </a:ext>
            </a:extLst>
          </p:cNvPr>
          <p:cNvSpPr/>
          <p:nvPr/>
        </p:nvSpPr>
        <p:spPr>
          <a:xfrm rot="2471267">
            <a:off x="6509281" y="1418426"/>
            <a:ext cx="2211022" cy="4953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A1F0C35-EC40-47AC-B2C3-34A92A19C798}"/>
              </a:ext>
            </a:extLst>
          </p:cNvPr>
          <p:cNvSpPr/>
          <p:nvPr/>
        </p:nvSpPr>
        <p:spPr>
          <a:xfrm rot="20410169">
            <a:off x="1494476" y="1004851"/>
            <a:ext cx="239750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B3550D0-0447-45CD-ADC3-2C08F2B74980}"/>
              </a:ext>
            </a:extLst>
          </p:cNvPr>
          <p:cNvSpPr txBox="1"/>
          <p:nvPr/>
        </p:nvSpPr>
        <p:spPr>
          <a:xfrm>
            <a:off x="3087194" y="2028615"/>
            <a:ext cx="374561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7" name="Picture 6" descr="A picture containing text, indoor&#10;&#10;Description automatically generated">
            <a:extLst>
              <a:ext uri="{FF2B5EF4-FFF2-40B4-BE49-F238E27FC236}">
                <a16:creationId xmlns="" xmlns:a16="http://schemas.microsoft.com/office/drawing/2014/main" id="{478031F1-F543-4DDC-83AB-1738409F5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516" y="1892129"/>
            <a:ext cx="1712935" cy="570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64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4522D662-A618-49BC-B1F4-8A7332C21837}"/>
              </a:ext>
            </a:extLst>
          </p:cNvPr>
          <p:cNvGrpSpPr/>
          <p:nvPr/>
        </p:nvGrpSpPr>
        <p:grpSpPr>
          <a:xfrm>
            <a:off x="101720" y="357961"/>
            <a:ext cx="2025471" cy="592387"/>
            <a:chOff x="1296327" y="1647588"/>
            <a:chExt cx="2025471" cy="592387"/>
          </a:xfrm>
        </p:grpSpPr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6452D543-F182-4591-B73F-973C236DB63D}"/>
                </a:ext>
              </a:extLst>
            </p:cNvPr>
            <p:cNvSpPr txBox="1"/>
            <p:nvPr/>
          </p:nvSpPr>
          <p:spPr>
            <a:xfrm>
              <a:off x="1866915" y="1655200"/>
              <a:ext cx="14548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 smtClean="0"/>
                <a:t>Tính</a:t>
              </a:r>
              <a:r>
                <a:rPr lang="en-US" sz="3200" dirty="0"/>
                <a:t>.</a:t>
              </a:r>
            </a:p>
          </p:txBody>
        </p:sp>
        <p:sp>
          <p:nvSpPr>
            <p:cNvPr id="5" name="Oval 4">
              <a:extLst>
                <a:ext uri="{FF2B5EF4-FFF2-40B4-BE49-F238E27FC236}">
                  <a16:creationId xmlns="" xmlns:a16="http://schemas.microsoft.com/office/drawing/2014/main" id="{036882A5-2D8B-412B-966B-86B406F936C1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1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C73100C3-7C93-4787-8034-3608F2BC0BFA}"/>
              </a:ext>
            </a:extLst>
          </p:cNvPr>
          <p:cNvGrpSpPr/>
          <p:nvPr/>
        </p:nvGrpSpPr>
        <p:grpSpPr>
          <a:xfrm>
            <a:off x="1668174" y="1555162"/>
            <a:ext cx="1883411" cy="3298660"/>
            <a:chOff x="1566470" y="2095726"/>
            <a:chExt cx="1147790" cy="3298660"/>
          </a:xfrm>
        </p:grpSpPr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C5828B5C-4746-488D-A3E8-9B79FAE33A28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3298660"/>
              <a:chOff x="1697011" y="2095726"/>
              <a:chExt cx="1147790" cy="3298660"/>
            </a:xfrm>
          </p:grpSpPr>
          <p:sp>
            <p:nvSpPr>
              <p:cNvPr id="9" name="TextBox 8">
                <a:extLst>
                  <a:ext uri="{FF2B5EF4-FFF2-40B4-BE49-F238E27FC236}">
                    <a16:creationId xmlns="" xmlns:a16="http://schemas.microsoft.com/office/drawing/2014/main" id="{AC117AC0-F047-4C4A-B0B8-D2726D7E3200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3298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600" dirty="0"/>
                  <a:t>247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600" dirty="0"/>
                  <a:t>351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="" xmlns:a16="http://schemas.microsoft.com/office/drawing/2014/main" id="{E63F3EE2-A70F-4B8B-AD73-8B829D75C027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910030" cy="8056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600" dirty="0"/>
                  <a:t>+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="" xmlns:a16="http://schemas.microsoft.com/office/drawing/2014/main" id="{6EE54E5E-DB54-4CCE-A3F7-82D55091335E}"/>
                </a:ext>
              </a:extLst>
            </p:cNvPr>
            <p:cNvCxnSpPr/>
            <p:nvPr/>
          </p:nvCxnSpPr>
          <p:spPr>
            <a:xfrm>
              <a:off x="1664872" y="364324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7EADFE54-30F8-4E35-87FA-8B55F29A2EE7}"/>
              </a:ext>
            </a:extLst>
          </p:cNvPr>
          <p:cNvGrpSpPr/>
          <p:nvPr/>
        </p:nvGrpSpPr>
        <p:grpSpPr>
          <a:xfrm>
            <a:off x="4179391" y="1555162"/>
            <a:ext cx="1916611" cy="3298660"/>
            <a:chOff x="1566470" y="2095726"/>
            <a:chExt cx="1147790" cy="3298660"/>
          </a:xfrm>
        </p:grpSpPr>
        <p:grpSp>
          <p:nvGrpSpPr>
            <p:cNvPr id="12" name="Group 11">
              <a:extLst>
                <a:ext uri="{FF2B5EF4-FFF2-40B4-BE49-F238E27FC236}">
                  <a16:creationId xmlns="" xmlns:a16="http://schemas.microsoft.com/office/drawing/2014/main" id="{50F952DD-FAF3-4D5E-958B-659BF1BDFF19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3298660"/>
              <a:chOff x="1697011" y="2095726"/>
              <a:chExt cx="1147790" cy="3298660"/>
            </a:xfrm>
          </p:grpSpPr>
          <p:sp>
            <p:nvSpPr>
              <p:cNvPr id="14" name="TextBox 13">
                <a:extLst>
                  <a:ext uri="{FF2B5EF4-FFF2-40B4-BE49-F238E27FC236}">
                    <a16:creationId xmlns="" xmlns:a16="http://schemas.microsoft.com/office/drawing/2014/main" id="{ED786C17-7A0E-478E-98FF-FB3A561E3D98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3298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600" dirty="0"/>
                  <a:t>703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600" dirty="0"/>
                  <a:t>204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="" xmlns:a16="http://schemas.microsoft.com/office/drawing/2014/main" id="{A5CF5F0F-3AB2-4CD5-9444-41344C06FFB5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8056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600" dirty="0"/>
                  <a:t>+</a:t>
                </a:r>
              </a:p>
            </p:txBody>
          </p:sp>
        </p:grpSp>
        <p:cxnSp>
          <p:nvCxnSpPr>
            <p:cNvPr id="13" name="Straight Connector 12">
              <a:extLst>
                <a:ext uri="{FF2B5EF4-FFF2-40B4-BE49-F238E27FC236}">
                  <a16:creationId xmlns="" xmlns:a16="http://schemas.microsoft.com/office/drawing/2014/main" id="{DBB0D67A-46FE-4BA1-B515-AECD7115C00A}"/>
                </a:ext>
              </a:extLst>
            </p:cNvPr>
            <p:cNvCxnSpPr/>
            <p:nvPr/>
          </p:nvCxnSpPr>
          <p:spPr>
            <a:xfrm>
              <a:off x="1657356" y="3629988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B79B24CB-239D-468C-8EE8-A28B005026D9}"/>
              </a:ext>
            </a:extLst>
          </p:cNvPr>
          <p:cNvGrpSpPr/>
          <p:nvPr/>
        </p:nvGrpSpPr>
        <p:grpSpPr>
          <a:xfrm>
            <a:off x="6690610" y="1555162"/>
            <a:ext cx="1751028" cy="3298660"/>
            <a:chOff x="1566470" y="2095726"/>
            <a:chExt cx="1147790" cy="3298660"/>
          </a:xfrm>
        </p:grpSpPr>
        <p:grpSp>
          <p:nvGrpSpPr>
            <p:cNvPr id="17" name="Group 16">
              <a:extLst>
                <a:ext uri="{FF2B5EF4-FFF2-40B4-BE49-F238E27FC236}">
                  <a16:creationId xmlns="" xmlns:a16="http://schemas.microsoft.com/office/drawing/2014/main" id="{F2BE6ACF-3406-409B-A7DE-165AB61BACEC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3298660"/>
              <a:chOff x="1697011" y="2095726"/>
              <a:chExt cx="1147790" cy="3298660"/>
            </a:xfrm>
          </p:grpSpPr>
          <p:sp>
            <p:nvSpPr>
              <p:cNvPr id="19" name="TextBox 18">
                <a:extLst>
                  <a:ext uri="{FF2B5EF4-FFF2-40B4-BE49-F238E27FC236}">
                    <a16:creationId xmlns="" xmlns:a16="http://schemas.microsoft.com/office/drawing/2014/main" id="{C26BA2C3-74D8-4DA4-950A-9AE6F0821F11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3298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600" dirty="0"/>
                  <a:t>526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600" dirty="0"/>
                  <a:t>  32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="" xmlns:a16="http://schemas.microsoft.com/office/drawing/2014/main" id="{AF1AE8CA-2651-44A4-BAE3-2C3D503AB69B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8056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600" dirty="0"/>
                  <a:t>+</a:t>
                </a:r>
              </a:p>
            </p:txBody>
          </p:sp>
        </p:grpSp>
        <p:cxnSp>
          <p:nvCxnSpPr>
            <p:cNvPr id="18" name="Straight Connector 17">
              <a:extLst>
                <a:ext uri="{FF2B5EF4-FFF2-40B4-BE49-F238E27FC236}">
                  <a16:creationId xmlns="" xmlns:a16="http://schemas.microsoft.com/office/drawing/2014/main" id="{1958A977-CB25-4EE3-BCA9-8CF611EE6AC9}"/>
                </a:ext>
              </a:extLst>
            </p:cNvPr>
            <p:cNvCxnSpPr/>
            <p:nvPr/>
          </p:nvCxnSpPr>
          <p:spPr>
            <a:xfrm>
              <a:off x="1723848" y="3669744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>
            <a:extLst>
              <a:ext uri="{FF2B5EF4-FFF2-40B4-BE49-F238E27FC236}">
                <a16:creationId xmlns="" xmlns:a16="http://schemas.microsoft.com/office/drawing/2014/main" id="{45C7DADF-E215-46E5-B099-7A9B1DD46320}"/>
              </a:ext>
            </a:extLst>
          </p:cNvPr>
          <p:cNvGrpSpPr/>
          <p:nvPr/>
        </p:nvGrpSpPr>
        <p:grpSpPr>
          <a:xfrm>
            <a:off x="9034175" y="1555162"/>
            <a:ext cx="1646630" cy="3298660"/>
            <a:chOff x="1566470" y="2095726"/>
            <a:chExt cx="1147790" cy="3298660"/>
          </a:xfrm>
        </p:grpSpPr>
        <p:grpSp>
          <p:nvGrpSpPr>
            <p:cNvPr id="22" name="Group 21">
              <a:extLst>
                <a:ext uri="{FF2B5EF4-FFF2-40B4-BE49-F238E27FC236}">
                  <a16:creationId xmlns="" xmlns:a16="http://schemas.microsoft.com/office/drawing/2014/main" id="{D5AACC07-7D38-46B2-BE61-FB654507034A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3298660"/>
              <a:chOff x="1697011" y="2095726"/>
              <a:chExt cx="1147790" cy="3298660"/>
            </a:xfrm>
          </p:grpSpPr>
          <p:sp>
            <p:nvSpPr>
              <p:cNvPr id="24" name="TextBox 23">
                <a:extLst>
                  <a:ext uri="{FF2B5EF4-FFF2-40B4-BE49-F238E27FC236}">
                    <a16:creationId xmlns="" xmlns:a16="http://schemas.microsoft.com/office/drawing/2014/main" id="{7809CEC9-2635-42F8-8DCD-705E572B4776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3298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600" dirty="0"/>
                  <a:t>815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600" dirty="0"/>
                  <a:t>  60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="" xmlns:a16="http://schemas.microsoft.com/office/drawing/2014/main" id="{EE76AE54-6E74-432C-999C-FF11B1D72D12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8056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600" dirty="0"/>
                  <a:t>+</a:t>
                </a:r>
              </a:p>
            </p:txBody>
          </p:sp>
        </p:grpSp>
        <p:cxnSp>
          <p:nvCxnSpPr>
            <p:cNvPr id="23" name="Straight Connector 22">
              <a:extLst>
                <a:ext uri="{FF2B5EF4-FFF2-40B4-BE49-F238E27FC236}">
                  <a16:creationId xmlns="" xmlns:a16="http://schemas.microsoft.com/office/drawing/2014/main" id="{82A69C16-9D0E-4620-8D15-BF17C9A96F7E}"/>
                </a:ext>
              </a:extLst>
            </p:cNvPr>
            <p:cNvCxnSpPr/>
            <p:nvPr/>
          </p:nvCxnSpPr>
          <p:spPr>
            <a:xfrm>
              <a:off x="1689100" y="3629988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2111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B3EBDC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263B67E0-161D-4078-8F5F-A97122E97BED}"/>
              </a:ext>
            </a:extLst>
          </p:cNvPr>
          <p:cNvGrpSpPr/>
          <p:nvPr/>
        </p:nvGrpSpPr>
        <p:grpSpPr>
          <a:xfrm>
            <a:off x="186866" y="324830"/>
            <a:ext cx="4990248" cy="570588"/>
            <a:chOff x="1296327" y="1647588"/>
            <a:chExt cx="3614218" cy="570588"/>
          </a:xfrm>
        </p:grpSpPr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EBEE1DA2-1CB4-41D3-9081-6D6334935C4B}"/>
                </a:ext>
              </a:extLst>
            </p:cNvPr>
            <p:cNvSpPr txBox="1"/>
            <p:nvPr/>
          </p:nvSpPr>
          <p:spPr>
            <a:xfrm>
              <a:off x="1866915" y="1694956"/>
              <a:ext cx="30436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Đặt</a:t>
              </a:r>
              <a:r>
                <a:rPr lang="en-US" sz="2800" dirty="0"/>
                <a:t> </a:t>
              </a:r>
              <a:r>
                <a:rPr lang="en-US" sz="2800" dirty="0" err="1"/>
                <a:t>tính</a:t>
              </a:r>
              <a:r>
                <a:rPr lang="en-US" sz="2800" dirty="0"/>
                <a:t> </a:t>
              </a:r>
              <a:r>
                <a:rPr lang="en-US" sz="2800" dirty="0" err="1"/>
                <a:t>rồi</a:t>
              </a:r>
              <a:r>
                <a:rPr lang="en-US" sz="2800" dirty="0"/>
                <a:t> </a:t>
              </a:r>
              <a:r>
                <a:rPr lang="en-US" sz="2800" dirty="0" err="1" smtClean="0"/>
                <a:t>tính</a:t>
              </a:r>
              <a:r>
                <a:rPr lang="en-US" sz="2800" dirty="0"/>
                <a:t>.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="" xmlns:a16="http://schemas.microsoft.com/office/drawing/2014/main" id="{D82E2E4F-23C1-4F9A-AEA6-1A22990214DE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2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23115FFA-07C9-4701-96B0-2CA23439A709}"/>
              </a:ext>
            </a:extLst>
          </p:cNvPr>
          <p:cNvGrpSpPr/>
          <p:nvPr/>
        </p:nvGrpSpPr>
        <p:grpSpPr>
          <a:xfrm>
            <a:off x="691838" y="2255536"/>
            <a:ext cx="1653808" cy="1465081"/>
            <a:chOff x="1566470" y="2095726"/>
            <a:chExt cx="1147790" cy="1465081"/>
          </a:xfrm>
        </p:grpSpPr>
        <p:grpSp>
          <p:nvGrpSpPr>
            <p:cNvPr id="14" name="Group 13">
              <a:extLst>
                <a:ext uri="{FF2B5EF4-FFF2-40B4-BE49-F238E27FC236}">
                  <a16:creationId xmlns="" xmlns:a16="http://schemas.microsoft.com/office/drawing/2014/main" id="{CA3B78A1-3C63-4350-ADE6-122EA5B3BF5D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465081"/>
              <a:chOff x="1697011" y="2095726"/>
              <a:chExt cx="1147790" cy="1465081"/>
            </a:xfrm>
          </p:grpSpPr>
          <p:sp>
            <p:nvSpPr>
              <p:cNvPr id="16" name="TextBox 15">
                <a:extLst>
                  <a:ext uri="{FF2B5EF4-FFF2-40B4-BE49-F238E27FC236}">
                    <a16:creationId xmlns="" xmlns:a16="http://schemas.microsoft.com/office/drawing/2014/main" id="{7E0E4BDD-E10E-448F-B7EB-F094400C4EC7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4650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200" dirty="0"/>
                  <a:t>460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dirty="0"/>
                  <a:t>231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="" xmlns:a16="http://schemas.microsoft.com/office/drawing/2014/main" id="{8852E1FC-DD49-4CA9-ADCF-9C4908884701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23776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15" name="Straight Connector 14">
              <a:extLst>
                <a:ext uri="{FF2B5EF4-FFF2-40B4-BE49-F238E27FC236}">
                  <a16:creationId xmlns="" xmlns:a16="http://schemas.microsoft.com/office/drawing/2014/main" id="{578D9ECB-18FC-4777-B247-41B0BF824807}"/>
                </a:ext>
              </a:extLst>
            </p:cNvPr>
            <p:cNvCxnSpPr/>
            <p:nvPr/>
          </p:nvCxnSpPr>
          <p:spPr>
            <a:xfrm>
              <a:off x="1689100" y="351072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732B667B-2D21-41A7-8F91-D9E8D6F905DA}"/>
              </a:ext>
            </a:extLst>
          </p:cNvPr>
          <p:cNvGrpSpPr/>
          <p:nvPr/>
        </p:nvGrpSpPr>
        <p:grpSpPr>
          <a:xfrm>
            <a:off x="3706631" y="2255536"/>
            <a:ext cx="1647252" cy="1465081"/>
            <a:chOff x="1566470" y="2095726"/>
            <a:chExt cx="1147790" cy="1465081"/>
          </a:xfrm>
        </p:grpSpPr>
        <p:grpSp>
          <p:nvGrpSpPr>
            <p:cNvPr id="19" name="Group 18">
              <a:extLst>
                <a:ext uri="{FF2B5EF4-FFF2-40B4-BE49-F238E27FC236}">
                  <a16:creationId xmlns="" xmlns:a16="http://schemas.microsoft.com/office/drawing/2014/main" id="{E5C9A350-38DA-429B-A256-A2E7C25802ED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465081"/>
              <a:chOff x="1697011" y="2095726"/>
              <a:chExt cx="1147790" cy="1465081"/>
            </a:xfrm>
          </p:grpSpPr>
          <p:sp>
            <p:nvSpPr>
              <p:cNvPr id="21" name="TextBox 20">
                <a:extLst>
                  <a:ext uri="{FF2B5EF4-FFF2-40B4-BE49-F238E27FC236}">
                    <a16:creationId xmlns="" xmlns:a16="http://schemas.microsoft.com/office/drawing/2014/main" id="{5505563F-35EF-4ED1-BD80-79951B7E696C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4650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200" dirty="0"/>
                  <a:t>375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dirty="0"/>
                  <a:t>622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="" xmlns:a16="http://schemas.microsoft.com/office/drawing/2014/main" id="{3E631B0B-557C-4E3C-A967-C948FD2D04BC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20" name="Straight Connector 19">
              <a:extLst>
                <a:ext uri="{FF2B5EF4-FFF2-40B4-BE49-F238E27FC236}">
                  <a16:creationId xmlns="" xmlns:a16="http://schemas.microsoft.com/office/drawing/2014/main" id="{7D54EF8B-007E-4BBA-9014-28E76DF3C4CA}"/>
                </a:ext>
              </a:extLst>
            </p:cNvPr>
            <p:cNvCxnSpPr/>
            <p:nvPr/>
          </p:nvCxnSpPr>
          <p:spPr>
            <a:xfrm>
              <a:off x="1689100" y="3497468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2E6FFABC-4844-447B-9E87-8C52AF820B64}"/>
              </a:ext>
            </a:extLst>
          </p:cNvPr>
          <p:cNvGrpSpPr/>
          <p:nvPr/>
        </p:nvGrpSpPr>
        <p:grpSpPr>
          <a:xfrm>
            <a:off x="6857812" y="2255536"/>
            <a:ext cx="1557317" cy="1465081"/>
            <a:chOff x="1566470" y="2095726"/>
            <a:chExt cx="1147790" cy="1465081"/>
          </a:xfrm>
        </p:grpSpPr>
        <p:grpSp>
          <p:nvGrpSpPr>
            <p:cNvPr id="24" name="Group 23">
              <a:extLst>
                <a:ext uri="{FF2B5EF4-FFF2-40B4-BE49-F238E27FC236}">
                  <a16:creationId xmlns="" xmlns:a16="http://schemas.microsoft.com/office/drawing/2014/main" id="{C3B7CC52-F1F4-4224-90F8-CABCB3486A56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465081"/>
              <a:chOff x="1697011" y="2095726"/>
              <a:chExt cx="1147790" cy="1465081"/>
            </a:xfrm>
          </p:grpSpPr>
          <p:sp>
            <p:nvSpPr>
              <p:cNvPr id="26" name="TextBox 25">
                <a:extLst>
                  <a:ext uri="{FF2B5EF4-FFF2-40B4-BE49-F238E27FC236}">
                    <a16:creationId xmlns="" xmlns:a16="http://schemas.microsoft.com/office/drawing/2014/main" id="{33121802-E275-44E1-B594-857491063431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4650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200" dirty="0"/>
                  <a:t>800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dirty="0"/>
                  <a:t>  37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="" xmlns:a16="http://schemas.microsoft.com/office/drawing/2014/main" id="{08EA6DE1-DA3D-4A80-8C6B-5FBA18566A67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25" name="Straight Connector 24">
              <a:extLst>
                <a:ext uri="{FF2B5EF4-FFF2-40B4-BE49-F238E27FC236}">
                  <a16:creationId xmlns="" xmlns:a16="http://schemas.microsoft.com/office/drawing/2014/main" id="{C1336ADB-540B-442B-81BA-47F22473BD90}"/>
                </a:ext>
              </a:extLst>
            </p:cNvPr>
            <p:cNvCxnSpPr/>
            <p:nvPr/>
          </p:nvCxnSpPr>
          <p:spPr>
            <a:xfrm>
              <a:off x="1689100" y="351072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0E8C98F2-B500-4637-B48F-29CF876AB8FD}"/>
              </a:ext>
            </a:extLst>
          </p:cNvPr>
          <p:cNvGrpSpPr/>
          <p:nvPr/>
        </p:nvGrpSpPr>
        <p:grpSpPr>
          <a:xfrm>
            <a:off x="9634278" y="2255536"/>
            <a:ext cx="1633930" cy="1465081"/>
            <a:chOff x="1566470" y="2095726"/>
            <a:chExt cx="1147790" cy="1465081"/>
          </a:xfrm>
        </p:grpSpPr>
        <p:grpSp>
          <p:nvGrpSpPr>
            <p:cNvPr id="29" name="Group 28">
              <a:extLst>
                <a:ext uri="{FF2B5EF4-FFF2-40B4-BE49-F238E27FC236}">
                  <a16:creationId xmlns="" xmlns:a16="http://schemas.microsoft.com/office/drawing/2014/main" id="{CEBEEC69-7A5E-4C2A-B821-3D45F0D44C54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465081"/>
              <a:chOff x="1697011" y="2095726"/>
              <a:chExt cx="1147790" cy="1465081"/>
            </a:xfrm>
          </p:grpSpPr>
          <p:sp>
            <p:nvSpPr>
              <p:cNvPr id="31" name="TextBox 30">
                <a:extLst>
                  <a:ext uri="{FF2B5EF4-FFF2-40B4-BE49-F238E27FC236}">
                    <a16:creationId xmlns="" xmlns:a16="http://schemas.microsoft.com/office/drawing/2014/main" id="{457AA656-1F84-4269-BA27-06A7D25599F9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4650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200" dirty="0"/>
                  <a:t>923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dirty="0"/>
                  <a:t>    6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="" xmlns:a16="http://schemas.microsoft.com/office/drawing/2014/main" id="{D57FA48D-8EB6-4E54-8ED7-A0023590BAEB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30" name="Straight Connector 29">
              <a:extLst>
                <a:ext uri="{FF2B5EF4-FFF2-40B4-BE49-F238E27FC236}">
                  <a16:creationId xmlns="" xmlns:a16="http://schemas.microsoft.com/office/drawing/2014/main" id="{2475B990-B35B-4BF6-8457-B0FCD5D5185B}"/>
                </a:ext>
              </a:extLst>
            </p:cNvPr>
            <p:cNvCxnSpPr/>
            <p:nvPr/>
          </p:nvCxnSpPr>
          <p:spPr>
            <a:xfrm>
              <a:off x="1689100" y="3484216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D1F8C81E-4A89-4414-965C-130702BA6D59}"/>
              </a:ext>
            </a:extLst>
          </p:cNvPr>
          <p:cNvSpPr txBox="1"/>
          <p:nvPr/>
        </p:nvSpPr>
        <p:spPr>
          <a:xfrm>
            <a:off x="580778" y="1216926"/>
            <a:ext cx="111606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460 + 231          375 + 622             800 + 37           923 + 6 </a:t>
            </a:r>
          </a:p>
        </p:txBody>
      </p:sp>
    </p:spTree>
    <p:extLst>
      <p:ext uri="{BB962C8B-B14F-4D97-AF65-F5344CB8AC3E}">
        <p14:creationId xmlns:p14="http://schemas.microsoft.com/office/powerpoint/2010/main" val="151607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53858" y="350697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24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3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740069" y="988403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87576" y="1588579"/>
            <a:ext cx="996223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59: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Phép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cộng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(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không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nhớ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) 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trong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phạm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vi 1000</a:t>
            </a:r>
            <a:endParaRPr kumimoji="0" lang="en-US" sz="3100" b="1" i="0" u="none" strike="noStrike" kern="1200" cap="none" spc="0" normalizeH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72264" y="2233196"/>
            <a:ext cx="112597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(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t1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62840" y="2838032"/>
            <a:ext cx="72298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 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Wingdings" panose="05000000000000000000" pitchFamily="2" charset="2"/>
              </a:rPr>
              <a:t>(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Wingdings" panose="05000000000000000000" pitchFamily="2" charset="2"/>
              </a:rPr>
              <a:t>tr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Wingdings" panose="05000000000000000000" pitchFamily="2" charset="2"/>
              </a:rPr>
              <a:t>80)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40" name="TextBox 39">
            <a:extLst/>
          </p:cNvPr>
          <p:cNvSpPr txBox="1"/>
          <p:nvPr/>
        </p:nvSpPr>
        <p:spPr>
          <a:xfrm>
            <a:off x="3174058" y="3565875"/>
            <a:ext cx="954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HP001 4 hàng" panose="020B0603050302020204" pitchFamily="34" charset="0"/>
              </a:rPr>
              <a:t>460</a:t>
            </a:r>
            <a:endParaRPr lang="vi-VN" sz="3200" b="1" dirty="0">
              <a:latin typeface="HP001 4 hàng" panose="020B0603050302020204" pitchFamily="34" charset="0"/>
            </a:endParaRPr>
          </a:p>
        </p:txBody>
      </p:sp>
      <p:sp>
        <p:nvSpPr>
          <p:cNvPr id="41" name="TextBox 40">
            <a:extLst/>
          </p:cNvPr>
          <p:cNvSpPr txBox="1"/>
          <p:nvPr/>
        </p:nvSpPr>
        <p:spPr>
          <a:xfrm>
            <a:off x="3179238" y="4198454"/>
            <a:ext cx="8679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HP001 4 hàng" panose="020B0603050302020204" pitchFamily="34" charset="0"/>
              </a:rPr>
              <a:t>231</a:t>
            </a:r>
            <a:endParaRPr lang="vi-VN" sz="3200" b="1" dirty="0">
              <a:latin typeface="HP001 4 hàng" panose="020B0603050302020204" pitchFamily="34" charset="0"/>
            </a:endParaRPr>
          </a:p>
        </p:txBody>
      </p:sp>
      <p:sp>
        <p:nvSpPr>
          <p:cNvPr id="42" name="TextBox 41">
            <a:extLst/>
          </p:cNvPr>
          <p:cNvSpPr txBox="1"/>
          <p:nvPr/>
        </p:nvSpPr>
        <p:spPr>
          <a:xfrm>
            <a:off x="2923522" y="3887881"/>
            <a:ext cx="5168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latin typeface="HP001 4 hàng" panose="020B0603050302020204" pitchFamily="34" charset="0"/>
              </a:rPr>
              <a:t>+</a:t>
            </a:r>
          </a:p>
        </p:txBody>
      </p:sp>
      <p:cxnSp>
        <p:nvCxnSpPr>
          <p:cNvPr id="43" name="Straight Connector 42">
            <a:extLst/>
          </p:cNvPr>
          <p:cNvCxnSpPr>
            <a:cxnSpLocks/>
          </p:cNvCxnSpPr>
          <p:nvPr/>
        </p:nvCxnSpPr>
        <p:spPr>
          <a:xfrm flipV="1">
            <a:off x="3240066" y="4690996"/>
            <a:ext cx="772304" cy="92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TextBox 44">
            <a:extLst/>
          </p:cNvPr>
          <p:cNvSpPr txBox="1"/>
          <p:nvPr/>
        </p:nvSpPr>
        <p:spPr>
          <a:xfrm>
            <a:off x="5184322" y="3573451"/>
            <a:ext cx="954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HP001 4 hàng" panose="020B0603050302020204" pitchFamily="34" charset="0"/>
              </a:rPr>
              <a:t>375</a:t>
            </a:r>
            <a:endParaRPr lang="vi-VN" sz="3200" b="1" dirty="0">
              <a:latin typeface="HP001 4 hàng" panose="020B0603050302020204" pitchFamily="34" charset="0"/>
            </a:endParaRPr>
          </a:p>
        </p:txBody>
      </p:sp>
      <p:sp>
        <p:nvSpPr>
          <p:cNvPr id="46" name="TextBox 45">
            <a:extLst/>
          </p:cNvPr>
          <p:cNvSpPr txBox="1"/>
          <p:nvPr/>
        </p:nvSpPr>
        <p:spPr>
          <a:xfrm>
            <a:off x="5174035" y="4200366"/>
            <a:ext cx="10431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HP001 4 hàng" panose="020B0603050302020204" pitchFamily="34" charset="0"/>
              </a:rPr>
              <a:t>622</a:t>
            </a:r>
            <a:endParaRPr lang="vi-VN" sz="3200" b="1" dirty="0">
              <a:latin typeface="HP001 4 hàng" panose="020B0603050302020204" pitchFamily="34" charset="0"/>
            </a:endParaRPr>
          </a:p>
        </p:txBody>
      </p:sp>
      <p:cxnSp>
        <p:nvCxnSpPr>
          <p:cNvPr id="48" name="Straight Connector 47">
            <a:extLst/>
          </p:cNvPr>
          <p:cNvCxnSpPr>
            <a:cxnSpLocks/>
          </p:cNvCxnSpPr>
          <p:nvPr/>
        </p:nvCxnSpPr>
        <p:spPr>
          <a:xfrm flipV="1">
            <a:off x="5313634" y="4678117"/>
            <a:ext cx="728869" cy="754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TextBox 49">
            <a:extLst/>
          </p:cNvPr>
          <p:cNvSpPr txBox="1"/>
          <p:nvPr/>
        </p:nvSpPr>
        <p:spPr>
          <a:xfrm>
            <a:off x="7207266" y="3567025"/>
            <a:ext cx="954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HP001 4 hàng" panose="020B0603050302020204" pitchFamily="34" charset="0"/>
              </a:rPr>
              <a:t>800</a:t>
            </a:r>
            <a:endParaRPr lang="vi-VN" sz="3200" b="1" dirty="0">
              <a:latin typeface="HP001 4 hàng" panose="020B0603050302020204" pitchFamily="34" charset="0"/>
            </a:endParaRPr>
          </a:p>
        </p:txBody>
      </p:sp>
      <p:sp>
        <p:nvSpPr>
          <p:cNvPr id="51" name="TextBox 50">
            <a:extLst/>
          </p:cNvPr>
          <p:cNvSpPr txBox="1"/>
          <p:nvPr/>
        </p:nvSpPr>
        <p:spPr>
          <a:xfrm>
            <a:off x="7445802" y="4205366"/>
            <a:ext cx="7456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latin typeface="HP001 4 hàng" panose="020B0603050302020204" pitchFamily="34" charset="0"/>
              </a:rPr>
              <a:t>3</a:t>
            </a:r>
            <a:r>
              <a:rPr lang="en-US" sz="3200" b="1" dirty="0">
                <a:latin typeface="HP001 4 hàng" panose="020B0603050302020204" pitchFamily="34" charset="0"/>
              </a:rPr>
              <a:t>7</a:t>
            </a:r>
            <a:endParaRPr lang="vi-VN" sz="3200" b="1" dirty="0">
              <a:latin typeface="HP001 4 hàng" panose="020B0603050302020204" pitchFamily="34" charset="0"/>
            </a:endParaRPr>
          </a:p>
        </p:txBody>
      </p:sp>
      <p:cxnSp>
        <p:nvCxnSpPr>
          <p:cNvPr id="53" name="Straight Connector 52">
            <a:extLst/>
          </p:cNvPr>
          <p:cNvCxnSpPr>
            <a:cxnSpLocks/>
          </p:cNvCxnSpPr>
          <p:nvPr/>
        </p:nvCxnSpPr>
        <p:spPr>
          <a:xfrm>
            <a:off x="7286778" y="4678117"/>
            <a:ext cx="764219" cy="1364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TextBox 57">
            <a:extLst/>
          </p:cNvPr>
          <p:cNvSpPr txBox="1"/>
          <p:nvPr/>
        </p:nvSpPr>
        <p:spPr>
          <a:xfrm>
            <a:off x="4925904" y="3907978"/>
            <a:ext cx="5168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latin typeface="HP001 4 hàng" panose="020B0603050302020204" pitchFamily="34" charset="0"/>
              </a:rPr>
              <a:t>+</a:t>
            </a:r>
          </a:p>
        </p:txBody>
      </p:sp>
      <p:sp>
        <p:nvSpPr>
          <p:cNvPr id="59" name="TextBox 58">
            <a:extLst/>
          </p:cNvPr>
          <p:cNvSpPr txBox="1"/>
          <p:nvPr/>
        </p:nvSpPr>
        <p:spPr>
          <a:xfrm>
            <a:off x="6948387" y="3894501"/>
            <a:ext cx="5168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latin typeface="HP001 4 hàng" panose="020B0603050302020204" pitchFamily="34" charset="0"/>
              </a:rPr>
              <a:t>+</a:t>
            </a:r>
          </a:p>
        </p:txBody>
      </p:sp>
      <p:sp>
        <p:nvSpPr>
          <p:cNvPr id="60" name="TextBox 59">
            <a:extLst/>
          </p:cNvPr>
          <p:cNvSpPr txBox="1"/>
          <p:nvPr/>
        </p:nvSpPr>
        <p:spPr>
          <a:xfrm>
            <a:off x="9201721" y="3573653"/>
            <a:ext cx="1087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HP001 4 hàng" panose="020B0603050302020204" pitchFamily="34" charset="0"/>
              </a:rPr>
              <a:t>923</a:t>
            </a:r>
            <a:endParaRPr lang="vi-VN" sz="3200" b="1" dirty="0">
              <a:latin typeface="HP001 4 hàng" panose="020B0603050302020204" pitchFamily="34" charset="0"/>
            </a:endParaRPr>
          </a:p>
        </p:txBody>
      </p:sp>
      <p:sp>
        <p:nvSpPr>
          <p:cNvPr id="61" name="TextBox 60">
            <a:extLst/>
          </p:cNvPr>
          <p:cNvSpPr txBox="1"/>
          <p:nvPr/>
        </p:nvSpPr>
        <p:spPr>
          <a:xfrm>
            <a:off x="9519824" y="4225262"/>
            <a:ext cx="7456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HP001 4 hàng" panose="020B0603050302020204" pitchFamily="34" charset="0"/>
              </a:rPr>
              <a:t> 6</a:t>
            </a:r>
            <a:endParaRPr lang="vi-VN" sz="3200" b="1" dirty="0">
              <a:latin typeface="HP001 4 hàng" panose="020B0603050302020204" pitchFamily="34" charset="0"/>
            </a:endParaRPr>
          </a:p>
        </p:txBody>
      </p:sp>
      <p:cxnSp>
        <p:nvCxnSpPr>
          <p:cNvPr id="62" name="Straight Connector 61">
            <a:extLst/>
          </p:cNvPr>
          <p:cNvCxnSpPr>
            <a:cxnSpLocks/>
          </p:cNvCxnSpPr>
          <p:nvPr/>
        </p:nvCxnSpPr>
        <p:spPr>
          <a:xfrm>
            <a:off x="9337183" y="4678117"/>
            <a:ext cx="695017" cy="2027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4" name="TextBox 63">
            <a:extLst/>
          </p:cNvPr>
          <p:cNvSpPr txBox="1"/>
          <p:nvPr/>
        </p:nvSpPr>
        <p:spPr>
          <a:xfrm>
            <a:off x="8956094" y="3901129"/>
            <a:ext cx="5168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latin typeface="HP001 4 hàng" panose="020B0603050302020204" pitchFamily="34" charset="0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362617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B846C823-A7C9-4F02-A4C9-3F4A4E6957B8}"/>
              </a:ext>
            </a:extLst>
          </p:cNvPr>
          <p:cNvGrpSpPr/>
          <p:nvPr/>
        </p:nvGrpSpPr>
        <p:grpSpPr>
          <a:xfrm>
            <a:off x="83230" y="135754"/>
            <a:ext cx="11817222" cy="954107"/>
            <a:chOff x="1296327" y="1631456"/>
            <a:chExt cx="8837159" cy="954107"/>
          </a:xfrm>
        </p:grpSpPr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84A05EE6-1B51-44E6-B900-D3800D27DD63}"/>
                </a:ext>
              </a:extLst>
            </p:cNvPr>
            <p:cNvSpPr txBox="1"/>
            <p:nvPr/>
          </p:nvSpPr>
          <p:spPr>
            <a:xfrm>
              <a:off x="1866914" y="1631456"/>
              <a:ext cx="826657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Mèo</a:t>
              </a:r>
              <a:r>
                <a:rPr lang="en-US" sz="2800" dirty="0"/>
                <a:t> </a:t>
              </a:r>
              <a:r>
                <a:rPr lang="en-US" sz="2800" dirty="0" err="1"/>
                <a:t>và</a:t>
              </a:r>
              <a:r>
                <a:rPr lang="en-US" sz="2800" dirty="0"/>
                <a:t> </a:t>
              </a:r>
              <a:r>
                <a:rPr lang="en-US" sz="2800" dirty="0" err="1"/>
                <a:t>hà</a:t>
              </a:r>
              <a:r>
                <a:rPr lang="en-US" sz="2800" dirty="0"/>
                <a:t> </a:t>
              </a:r>
              <a:r>
                <a:rPr lang="en-US" sz="2800" dirty="0" err="1"/>
                <a:t>mã</a:t>
              </a:r>
              <a:r>
                <a:rPr lang="en-US" sz="2800" dirty="0"/>
                <a:t> </a:t>
              </a:r>
              <a:r>
                <a:rPr lang="en-US" sz="2800" dirty="0" err="1"/>
                <a:t>vớt</a:t>
              </a:r>
              <a:r>
                <a:rPr lang="en-US" sz="2800" dirty="0"/>
                <a:t> </a:t>
              </a:r>
              <a:r>
                <a:rPr lang="en-US" sz="2800" dirty="0" err="1"/>
                <a:t>được</a:t>
              </a:r>
              <a:r>
                <a:rPr lang="en-US" sz="2800" dirty="0"/>
                <a:t> </a:t>
              </a:r>
              <a:r>
                <a:rPr lang="en-US" sz="2800" dirty="0" err="1"/>
                <a:t>những</a:t>
              </a:r>
              <a:r>
                <a:rPr lang="en-US" sz="2800" dirty="0"/>
                <a:t> </a:t>
              </a:r>
              <a:r>
                <a:rPr lang="en-US" sz="2800" dirty="0" err="1"/>
                <a:t>hòm</a:t>
              </a:r>
              <a:r>
                <a:rPr lang="en-US" sz="2800" dirty="0"/>
                <a:t> </a:t>
              </a:r>
              <a:r>
                <a:rPr lang="en-US" sz="2800" dirty="0" err="1"/>
                <a:t>đựng</a:t>
              </a:r>
              <a:r>
                <a:rPr lang="en-US" sz="2800" dirty="0"/>
                <a:t> </a:t>
              </a:r>
              <a:r>
                <a:rPr lang="en-US" sz="2800" dirty="0" err="1"/>
                <a:t>ngọc</a:t>
              </a:r>
              <a:r>
                <a:rPr lang="en-US" sz="2800" dirty="0"/>
                <a:t> </a:t>
              </a:r>
              <a:r>
                <a:rPr lang="en-US" sz="2800" dirty="0" err="1"/>
                <a:t>trai</a:t>
              </a:r>
              <a:r>
                <a:rPr lang="en-US" sz="2800" dirty="0"/>
                <a:t>. </a:t>
              </a:r>
              <a:r>
                <a:rPr lang="en-US" sz="2800" dirty="0" err="1"/>
                <a:t>Số</a:t>
              </a:r>
              <a:r>
                <a:rPr lang="en-US" sz="2800" dirty="0"/>
                <a:t> </a:t>
              </a:r>
              <a:r>
                <a:rPr lang="en-US" sz="2800" dirty="0" err="1"/>
                <a:t>viên</a:t>
              </a:r>
              <a:r>
                <a:rPr lang="en-US" sz="2800" dirty="0"/>
                <a:t> </a:t>
              </a:r>
              <a:r>
                <a:rPr lang="en-US" sz="2800" dirty="0" err="1"/>
                <a:t>ngọc</a:t>
              </a:r>
              <a:r>
                <a:rPr lang="en-US" sz="2800" dirty="0"/>
                <a:t> </a:t>
              </a:r>
              <a:r>
                <a:rPr lang="en-US" sz="2800" dirty="0" err="1"/>
                <a:t>trai</a:t>
              </a:r>
              <a:r>
                <a:rPr lang="en-US" sz="2800" dirty="0"/>
                <a:t> </a:t>
              </a:r>
              <a:r>
                <a:rPr lang="en-US" sz="2800" dirty="0" err="1"/>
                <a:t>được</a:t>
              </a:r>
              <a:r>
                <a:rPr lang="en-US" sz="2800" dirty="0"/>
                <a:t> </a:t>
              </a:r>
              <a:r>
                <a:rPr lang="en-US" sz="2800" dirty="0" err="1"/>
                <a:t>ghi</a:t>
              </a:r>
              <a:r>
                <a:rPr lang="en-US" sz="2800" dirty="0"/>
                <a:t> </a:t>
              </a:r>
              <a:r>
                <a:rPr lang="en-US" sz="2800" dirty="0" err="1"/>
                <a:t>trên</a:t>
              </a:r>
              <a:r>
                <a:rPr lang="en-US" sz="2800" dirty="0"/>
                <a:t> </a:t>
              </a:r>
              <a:r>
                <a:rPr lang="en-US" sz="2800" dirty="0" err="1"/>
                <a:t>mỗi</a:t>
              </a:r>
              <a:r>
                <a:rPr lang="en-US" sz="2800" dirty="0"/>
                <a:t> </a:t>
              </a:r>
              <a:r>
                <a:rPr lang="en-US" sz="2800" dirty="0" err="1"/>
                <a:t>hòm</a:t>
              </a:r>
              <a:r>
                <a:rPr lang="en-US" sz="2800" dirty="0"/>
                <a:t>.</a:t>
              </a:r>
            </a:p>
          </p:txBody>
        </p:sp>
        <p:sp>
          <p:nvSpPr>
            <p:cNvPr id="18" name="Oval 17">
              <a:extLst>
                <a:ext uri="{FF2B5EF4-FFF2-40B4-BE49-F238E27FC236}">
                  <a16:creationId xmlns="" xmlns:a16="http://schemas.microsoft.com/office/drawing/2014/main" id="{E807EB3E-2BC8-4CEB-9965-D5D139A25EE5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/>
                <a:t>3</a:t>
              </a: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183C7AF9-1EA0-4AD7-843E-447F5CD93F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8" r="24170" b="3277"/>
          <a:stretch/>
        </p:blipFill>
        <p:spPr>
          <a:xfrm>
            <a:off x="812800" y="1677197"/>
            <a:ext cx="5245100" cy="4507703"/>
          </a:xfrm>
          <a:prstGeom prst="rect">
            <a:avLst/>
          </a:prstGeom>
        </p:spPr>
      </p:pic>
      <p:pic>
        <p:nvPicPr>
          <p:cNvPr id="20" name="Picture 19" descr="Screen Clipping">
            <a:extLst>
              <a:ext uri="{FF2B5EF4-FFF2-40B4-BE49-F238E27FC236}">
                <a16:creationId xmlns="" xmlns:a16="http://schemas.microsoft.com/office/drawing/2014/main" id="{AF942A07-7776-4585-9B1E-AAD16DFFFEC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11" b="94444" l="312" r="99065">
                        <a14:foregroundMark x1="40187" y1="75556" x2="54206" y2="45556"/>
                        <a14:foregroundMark x1="79128" y1="53333" x2="94393" y2="22222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85" r="35676"/>
          <a:stretch/>
        </p:blipFill>
        <p:spPr>
          <a:xfrm>
            <a:off x="2487642" y="5522552"/>
            <a:ext cx="695465" cy="662348"/>
          </a:xfrm>
          <a:prstGeom prst="rect">
            <a:avLst/>
          </a:prstGeom>
        </p:spPr>
      </p:pic>
      <p:pic>
        <p:nvPicPr>
          <p:cNvPr id="21" name="Picture 20" descr="Screen Clipping">
            <a:extLst>
              <a:ext uri="{FF2B5EF4-FFF2-40B4-BE49-F238E27FC236}">
                <a16:creationId xmlns="" xmlns:a16="http://schemas.microsoft.com/office/drawing/2014/main" id="{B0382C0D-DECB-4ADF-A8CC-7491E8C0589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11" b="94444" l="312" r="99065">
                        <a14:foregroundMark x1="40187" y1="75556" x2="54206" y2="45556"/>
                        <a14:foregroundMark x1="79128" y1="53333" x2="94393" y2="22222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8920"/>
          <a:stretch/>
        </p:blipFill>
        <p:spPr>
          <a:xfrm>
            <a:off x="1511981" y="5513748"/>
            <a:ext cx="743992" cy="671152"/>
          </a:xfrm>
          <a:prstGeom prst="rect">
            <a:avLst/>
          </a:prstGeom>
        </p:spPr>
      </p:pic>
      <p:pic>
        <p:nvPicPr>
          <p:cNvPr id="22" name="Picture 21" descr="Screen Clipping">
            <a:extLst>
              <a:ext uri="{FF2B5EF4-FFF2-40B4-BE49-F238E27FC236}">
                <a16:creationId xmlns="" xmlns:a16="http://schemas.microsoft.com/office/drawing/2014/main" id="{A37BA98B-E42B-464B-B46C-CB1E1F5C54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11" b="94444" l="312" r="99065">
                        <a14:foregroundMark x1="40187" y1="75556" x2="54206" y2="45556"/>
                        <a14:foregroundMark x1="79128" y1="53333" x2="94393" y2="22222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127" r="1565"/>
          <a:stretch/>
        </p:blipFill>
        <p:spPr>
          <a:xfrm>
            <a:off x="3225887" y="5559444"/>
            <a:ext cx="773088" cy="692318"/>
          </a:xfrm>
          <a:prstGeom prst="rect">
            <a:avLst/>
          </a:prstGeom>
        </p:spPr>
      </p:pic>
      <p:pic>
        <p:nvPicPr>
          <p:cNvPr id="23" name="Picture 22" descr="Screen Clipping">
            <a:extLst>
              <a:ext uri="{FF2B5EF4-FFF2-40B4-BE49-F238E27FC236}">
                <a16:creationId xmlns="" xmlns:a16="http://schemas.microsoft.com/office/drawing/2014/main" id="{1EA81021-732D-4C71-A34B-50D847C04D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778" b="94444" l="2804" r="89720">
                        <a14:foregroundMark x1="44860" y1="18889" x2="70093" y2="23333"/>
                        <a14:foregroundMark x1="67290" y1="22222" x2="74766" y2="25556"/>
                        <a14:foregroundMark x1="73832" y1="25556" x2="79439" y2="28889"/>
                        <a14:foregroundMark x1="64486" y1="21111" x2="55140" y2="17778"/>
                        <a14:foregroundMark x1="54206" y1="17778" x2="39252" y2="16667"/>
                        <a14:foregroundMark x1="39252" y1="16667" x2="33645" y2="16667"/>
                        <a14:foregroundMark x1="31776" y1="17778" x2="21495" y2="21111"/>
                        <a14:foregroundMark x1="21495" y1="22222" x2="15888" y2="26667"/>
                        <a14:foregroundMark x1="14953" y1="27778" x2="10280" y2="34444"/>
                        <a14:foregroundMark x1="10280" y1="35556" x2="7477" y2="46667"/>
                        <a14:foregroundMark x1="9346" y1="54444" x2="18692" y2="81111"/>
                        <a14:foregroundMark x1="17757" y1="81111" x2="27103" y2="84444"/>
                        <a14:foregroundMark x1="27103" y1="84444" x2="40187" y2="86667"/>
                        <a14:foregroundMark x1="40187" y1="86667" x2="52336" y2="87778"/>
                        <a14:foregroundMark x1="52336" y1="87778" x2="57009" y2="85556"/>
                        <a14:foregroundMark x1="57009" y1="85556" x2="79439" y2="76667"/>
                        <a14:foregroundMark x1="84112" y1="40000" x2="81308" y2="73333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725" y="4997547"/>
            <a:ext cx="827335" cy="695890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="" xmlns:a16="http://schemas.microsoft.com/office/drawing/2014/main" id="{505EBB1C-638A-41FF-B2B6-561DE544E830}"/>
              </a:ext>
            </a:extLst>
          </p:cNvPr>
          <p:cNvCxnSpPr/>
          <p:nvPr/>
        </p:nvCxnSpPr>
        <p:spPr>
          <a:xfrm>
            <a:off x="2444862" y="3390900"/>
            <a:ext cx="969914" cy="2302537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="" xmlns:a16="http://schemas.microsoft.com/office/drawing/2014/main" id="{D2011F2B-5DB7-4B74-B148-F47311F2F5B3}"/>
              </a:ext>
            </a:extLst>
          </p:cNvPr>
          <p:cNvCxnSpPr/>
          <p:nvPr/>
        </p:nvCxnSpPr>
        <p:spPr>
          <a:xfrm>
            <a:off x="1676400" y="3390900"/>
            <a:ext cx="2322575" cy="185013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="" xmlns:a16="http://schemas.microsoft.com/office/drawing/2014/main" id="{ECDA7871-CC4D-4C1C-B451-270C1DF9AA64}"/>
              </a:ext>
            </a:extLst>
          </p:cNvPr>
          <p:cNvCxnSpPr/>
          <p:nvPr/>
        </p:nvCxnSpPr>
        <p:spPr>
          <a:xfrm flipH="1">
            <a:off x="2929819" y="3098800"/>
            <a:ext cx="911906" cy="259463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="" xmlns:a16="http://schemas.microsoft.com/office/drawing/2014/main" id="{2A7413A5-C834-4BB6-BC14-3593B6C81B23}"/>
              </a:ext>
            </a:extLst>
          </p:cNvPr>
          <p:cNvCxnSpPr/>
          <p:nvPr/>
        </p:nvCxnSpPr>
        <p:spPr>
          <a:xfrm flipH="1">
            <a:off x="2017914" y="3517900"/>
            <a:ext cx="3087486" cy="2175537"/>
          </a:xfrm>
          <a:prstGeom prst="line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1CDA9861-B84E-43AE-B8B3-89007AC6EFB8}"/>
              </a:ext>
            </a:extLst>
          </p:cNvPr>
          <p:cNvGrpSpPr/>
          <p:nvPr/>
        </p:nvGrpSpPr>
        <p:grpSpPr>
          <a:xfrm>
            <a:off x="6334530" y="1685174"/>
            <a:ext cx="1122901" cy="483326"/>
            <a:chOff x="1999126" y="1734850"/>
            <a:chExt cx="1122901" cy="483326"/>
          </a:xfrm>
        </p:grpSpPr>
        <p:sp>
          <p:nvSpPr>
            <p:cNvPr id="29" name="Rounded Rectangle 26">
              <a:extLst>
                <a:ext uri="{FF2B5EF4-FFF2-40B4-BE49-F238E27FC236}">
                  <a16:creationId xmlns="" xmlns:a16="http://schemas.microsoft.com/office/drawing/2014/main" id="{9F4783C9-02D0-45B6-82C8-9825200CFCC7}"/>
                </a:ext>
              </a:extLst>
            </p:cNvPr>
            <p:cNvSpPr/>
            <p:nvPr/>
          </p:nvSpPr>
          <p:spPr>
            <a:xfrm>
              <a:off x="1999126" y="1734850"/>
              <a:ext cx="1007173" cy="483326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F0A91204-B70E-43EA-A1D1-51C70FB21A34}"/>
                </a:ext>
              </a:extLst>
            </p:cNvPr>
            <p:cNvSpPr txBox="1"/>
            <p:nvPr/>
          </p:nvSpPr>
          <p:spPr>
            <a:xfrm>
              <a:off x="2033262" y="1745680"/>
              <a:ext cx="10887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/>
                <a:t>Số</a:t>
              </a:r>
              <a:r>
                <a:rPr lang="en-US" sz="2400" dirty="0"/>
                <a:t>  ?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E7C2A9E2-ABFB-4FD2-B332-A1D2959B84DE}"/>
              </a:ext>
            </a:extLst>
          </p:cNvPr>
          <p:cNvSpPr txBox="1"/>
          <p:nvPr/>
        </p:nvSpPr>
        <p:spPr>
          <a:xfrm>
            <a:off x="6368666" y="2402979"/>
            <a:ext cx="582333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/>
              <a:t>a. </a:t>
            </a:r>
            <a:r>
              <a:rPr lang="en-US" sz="2800" dirty="0" err="1" smtClean="0"/>
              <a:t>Thuyền</a:t>
            </a:r>
            <a:r>
              <a:rPr lang="en-US" sz="2800" dirty="0" smtClean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mèo</a:t>
            </a:r>
            <a:r>
              <a:rPr lang="en-US" sz="2800" dirty="0"/>
              <a:t> </a:t>
            </a:r>
            <a:r>
              <a:rPr lang="en-US" sz="2800" dirty="0" err="1"/>
              <a:t>vớt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</a:t>
            </a:r>
            <a:r>
              <a:rPr lang="en-US" sz="2800" dirty="0" err="1"/>
              <a:t>tất</a:t>
            </a:r>
            <a:r>
              <a:rPr lang="en-US" sz="2800" dirty="0"/>
              <a:t> </a:t>
            </a:r>
            <a:r>
              <a:rPr lang="en-US" sz="2800" dirty="0" err="1"/>
              <a:t>cả</a:t>
            </a:r>
            <a:r>
              <a:rPr lang="en-US" sz="2800" dirty="0"/>
              <a:t>    ?    </a:t>
            </a:r>
            <a:r>
              <a:rPr lang="en-US" sz="2800" dirty="0" err="1"/>
              <a:t>viên</a:t>
            </a:r>
            <a:r>
              <a:rPr lang="en-US" sz="2800" dirty="0"/>
              <a:t> </a:t>
            </a:r>
            <a:r>
              <a:rPr lang="en-US" sz="2800" dirty="0" err="1"/>
              <a:t>ngọc</a:t>
            </a:r>
            <a:r>
              <a:rPr lang="en-US" sz="2800" dirty="0"/>
              <a:t> </a:t>
            </a:r>
            <a:r>
              <a:rPr lang="en-US" sz="2800" dirty="0" err="1"/>
              <a:t>trai</a:t>
            </a:r>
            <a:r>
              <a:rPr lang="en-US" sz="28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b. </a:t>
            </a:r>
            <a:r>
              <a:rPr lang="en-US" sz="2800" dirty="0" err="1" smtClean="0"/>
              <a:t>Thuyền</a:t>
            </a:r>
            <a:r>
              <a:rPr lang="en-US" sz="2800" dirty="0" smtClean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hà</a:t>
            </a:r>
            <a:r>
              <a:rPr lang="en-US" sz="2800" dirty="0"/>
              <a:t> </a:t>
            </a:r>
            <a:r>
              <a:rPr lang="en-US" sz="2800" dirty="0" err="1"/>
              <a:t>mã</a:t>
            </a:r>
            <a:r>
              <a:rPr lang="en-US" sz="2800" dirty="0"/>
              <a:t> </a:t>
            </a:r>
            <a:r>
              <a:rPr lang="en-US" sz="2800" dirty="0" err="1"/>
              <a:t>vớt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</a:t>
            </a:r>
            <a:r>
              <a:rPr lang="en-US" sz="2800" dirty="0" err="1"/>
              <a:t>tất</a:t>
            </a:r>
            <a:r>
              <a:rPr lang="en-US" sz="2800" dirty="0"/>
              <a:t> </a:t>
            </a:r>
            <a:r>
              <a:rPr lang="en-US" sz="2800" dirty="0" err="1"/>
              <a:t>cả</a:t>
            </a:r>
            <a:r>
              <a:rPr lang="en-US" sz="2800" dirty="0"/>
              <a:t>   ?     </a:t>
            </a:r>
            <a:r>
              <a:rPr lang="en-US" sz="2800" dirty="0" err="1"/>
              <a:t>viên</a:t>
            </a:r>
            <a:r>
              <a:rPr lang="en-US" sz="2800" dirty="0"/>
              <a:t> </a:t>
            </a:r>
            <a:r>
              <a:rPr lang="en-US" sz="2800" dirty="0" err="1"/>
              <a:t>ngọc</a:t>
            </a:r>
            <a:r>
              <a:rPr lang="en-US" sz="2800" dirty="0"/>
              <a:t> </a:t>
            </a:r>
            <a:r>
              <a:rPr lang="en-US" sz="2800" dirty="0" err="1"/>
              <a:t>trai</a:t>
            </a:r>
            <a:r>
              <a:rPr lang="en-US" sz="2800" dirty="0"/>
              <a:t>.</a:t>
            </a:r>
          </a:p>
        </p:txBody>
      </p:sp>
      <p:sp>
        <p:nvSpPr>
          <p:cNvPr id="32" name="Rounded Rectangle 29">
            <a:extLst>
              <a:ext uri="{FF2B5EF4-FFF2-40B4-BE49-F238E27FC236}">
                <a16:creationId xmlns="" xmlns:a16="http://schemas.microsoft.com/office/drawing/2014/main" id="{6AB45F0F-B7EB-47B6-840E-5937B79AFDD1}"/>
              </a:ext>
            </a:extLst>
          </p:cNvPr>
          <p:cNvSpPr/>
          <p:nvPr/>
        </p:nvSpPr>
        <p:spPr>
          <a:xfrm>
            <a:off x="7026657" y="3205663"/>
            <a:ext cx="831632" cy="49638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3" name="Rounded Rectangle 30">
            <a:extLst>
              <a:ext uri="{FF2B5EF4-FFF2-40B4-BE49-F238E27FC236}">
                <a16:creationId xmlns="" xmlns:a16="http://schemas.microsoft.com/office/drawing/2014/main" id="{ADB545A0-8813-402A-8BD0-9FFB571F953C}"/>
              </a:ext>
            </a:extLst>
          </p:cNvPr>
          <p:cNvSpPr/>
          <p:nvPr/>
        </p:nvSpPr>
        <p:spPr>
          <a:xfrm>
            <a:off x="7606212" y="4424237"/>
            <a:ext cx="831632" cy="54699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D4B57114-8135-4ED5-82AC-D101178AF6E5}"/>
              </a:ext>
            </a:extLst>
          </p:cNvPr>
          <p:cNvSpPr txBox="1"/>
          <p:nvPr/>
        </p:nvSpPr>
        <p:spPr>
          <a:xfrm>
            <a:off x="7140957" y="3259242"/>
            <a:ext cx="603031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478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6CAA3069-6019-4744-8E9A-918B3E209704}"/>
              </a:ext>
            </a:extLst>
          </p:cNvPr>
          <p:cNvSpPr txBox="1"/>
          <p:nvPr/>
        </p:nvSpPr>
        <p:spPr>
          <a:xfrm>
            <a:off x="7746642" y="4513067"/>
            <a:ext cx="603031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457</a:t>
            </a:r>
          </a:p>
        </p:txBody>
      </p:sp>
    </p:spTree>
    <p:extLst>
      <p:ext uri="{BB962C8B-B14F-4D97-AF65-F5344CB8AC3E}">
        <p14:creationId xmlns:p14="http://schemas.microsoft.com/office/powerpoint/2010/main" val="93865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85185E-6 L -0.18347 -0.21273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80" y="-10648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1.11111E-6 L -0.07617 -0.2963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5" y="-14815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22222E-6 L 0.2444 -0.30648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14" y="-15324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22222E-6 L 0.07552 -0.31273 " pathEditMode="relative" rAng="0" ptsTypes="AA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76" y="-15648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 animBg="1"/>
      <p:bldP spid="33" grpId="0" animBg="1"/>
      <p:bldP spid="34" grpId="0" animBg="1"/>
      <p:bldP spid="3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24/3/2022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979881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1.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3188" y="1598443"/>
            <a:ext cx="89252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5, 6, 7, 8, 9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44 + 45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25525" y="2235702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2846865"/>
            <a:ext cx="69676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1, 2, 3, 4, </a:t>
            </a:r>
            <a:r>
              <a:rPr lang="en-US" sz="3200" b="1" dirty="0" err="1" smtClean="0"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smtClean="0">
                <a:latin typeface="HP001 4 hàng" panose="020B0603050302020204" pitchFamily="34" charset="-93"/>
                <a:cs typeface="Times New Roman" pitchFamily="18" charset="0"/>
              </a:rPr>
              <a:t> 70 + 71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65821" y="3437149"/>
            <a:ext cx="2824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Chữ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kí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endParaRPr lang="en-US" sz="3200" dirty="0">
              <a:solidFill>
                <a:prstClr val="white">
                  <a:lumMod val="10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938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7289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Sai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mất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!!!</a:t>
              </a: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83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41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91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8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Đúng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176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31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935980" y="-50147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1455611" y="586715"/>
            <a:ext cx="948015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ea typeface="Tahoma" panose="020B0604030504040204" pitchFamily="34" charset="0"/>
                <a:cs typeface="Tahoma" panose="020B0604030504040204" pitchFamily="34" charset="0"/>
              </a:rPr>
              <a:t>100 - 25</a:t>
            </a:r>
            <a:r>
              <a:rPr lang="en-US" sz="5400" b="1" kern="0" spc="5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ea typeface="Tahoma" panose="020B0604030504040204" pitchFamily="34" charset="0"/>
                <a:cs typeface="Tahoma" panose="020B0604030504040204" pitchFamily="34" charset="0"/>
              </a:rPr>
              <a:t>= ?</a:t>
            </a:r>
            <a:endParaRPr kumimoji="0" lang="en-US" sz="5400" b="1" i="0" u="none" strike="noStrike" kern="0" cap="none" spc="50" normalizeH="0" baseline="0" noProof="0" dirty="0">
              <a:ln w="9525" cmpd="sng">
                <a:solidFill>
                  <a:prstClr val="black">
                    <a:lumMod val="85000"/>
                    <a:lumOff val="15000"/>
                  </a:prst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uLnTx/>
              <a:uFillTx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6780706" y="4686364"/>
            <a:ext cx="4198931" cy="1866931"/>
            <a:chOff x="6780706" y="4686364"/>
            <a:chExt cx="4198931" cy="1866931"/>
          </a:xfrm>
        </p:grpSpPr>
        <p:pic>
          <p:nvPicPr>
            <p:cNvPr id="24" name="Picture 23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8" name="Group 37"/>
            <p:cNvGrpSpPr/>
            <p:nvPr/>
          </p:nvGrpSpPr>
          <p:grpSpPr>
            <a:xfrm>
              <a:off x="6780706" y="4686364"/>
              <a:ext cx="1333064" cy="1866931"/>
              <a:chOff x="6780706" y="4686364"/>
              <a:chExt cx="1333064" cy="1866931"/>
            </a:xfrm>
          </p:grpSpPr>
          <p:pic>
            <p:nvPicPr>
              <p:cNvPr id="27" name="Picture 26">
                <a:hlinkClick r:id="rId7" action="ppaction://hlinksldjump"/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649333" flipH="1">
                <a:off x="6703697" y="5143222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30" name="TextBox 29">
                <a:hlinkClick r:id="rId7" action="ppaction://hlinksldjump"/>
              </p:cNvPr>
              <p:cNvSpPr txBox="1"/>
              <p:nvPr/>
            </p:nvSpPr>
            <p:spPr>
              <a:xfrm>
                <a:off x="6971899" y="4686364"/>
                <a:ext cx="580608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D</a:t>
                </a:r>
              </a:p>
            </p:txBody>
          </p:sp>
        </p:grpSp>
        <p:sp>
          <p:nvSpPr>
            <p:cNvPr id="31" name="TextBox 30">
              <a:hlinkClick r:id="rId7" action="ppaction://hlinksldjump"/>
            </p:cNvPr>
            <p:cNvSpPr txBox="1"/>
            <p:nvPr/>
          </p:nvSpPr>
          <p:spPr>
            <a:xfrm>
              <a:off x="8771147" y="5425033"/>
              <a:ext cx="75533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75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935980" y="4683256"/>
            <a:ext cx="4298766" cy="1859147"/>
            <a:chOff x="935980" y="4683256"/>
            <a:chExt cx="4298766" cy="1859147"/>
          </a:xfrm>
        </p:grpSpPr>
        <p:pic>
          <p:nvPicPr>
            <p:cNvPr id="13" name="Picture 12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6" name="Group 35"/>
            <p:cNvGrpSpPr/>
            <p:nvPr/>
          </p:nvGrpSpPr>
          <p:grpSpPr>
            <a:xfrm>
              <a:off x="3901682" y="4683256"/>
              <a:ext cx="1333064" cy="1859147"/>
              <a:chOff x="3901682" y="4683256"/>
              <a:chExt cx="1333064" cy="1859147"/>
            </a:xfrm>
          </p:grpSpPr>
          <p:pic>
            <p:nvPicPr>
              <p:cNvPr id="25" name="Picture 24">
                <a:hlinkClick r:id="rId10" action="ppaction://hlinksldjump"/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824673" y="5132330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28" name="TextBox 27">
                <a:hlinkClick r:id="rId10" action="ppaction://hlinksldjump"/>
              </p:cNvPr>
              <p:cNvSpPr txBox="1"/>
              <p:nvPr/>
            </p:nvSpPr>
            <p:spPr>
              <a:xfrm>
                <a:off x="4475871" y="4683256"/>
                <a:ext cx="514885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C</a:t>
                </a:r>
              </a:p>
            </p:txBody>
          </p:sp>
        </p:grpSp>
        <p:sp>
          <p:nvSpPr>
            <p:cNvPr id="32" name="TextBox 31">
              <a:hlinkClick r:id="rId10" action="ppaction://hlinksldjump"/>
            </p:cNvPr>
            <p:cNvSpPr txBox="1"/>
            <p:nvPr/>
          </p:nvSpPr>
          <p:spPr>
            <a:xfrm>
              <a:off x="2145174" y="5414141"/>
              <a:ext cx="75533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85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897095" y="2964459"/>
            <a:ext cx="4082542" cy="1842018"/>
            <a:chOff x="6897095" y="2964459"/>
            <a:chExt cx="4082542" cy="1842018"/>
          </a:xfrm>
        </p:grpSpPr>
        <p:pic>
          <p:nvPicPr>
            <p:cNvPr id="23" name="Picture 22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3384038"/>
              <a:ext cx="3384258" cy="1422439"/>
            </a:xfrm>
            <a:prstGeom prst="rect">
              <a:avLst/>
            </a:prstGeom>
          </p:spPr>
        </p:pic>
        <p:grpSp>
          <p:nvGrpSpPr>
            <p:cNvPr id="37" name="Group 36"/>
            <p:cNvGrpSpPr/>
            <p:nvPr/>
          </p:nvGrpSpPr>
          <p:grpSpPr>
            <a:xfrm>
              <a:off x="6897095" y="2964459"/>
              <a:ext cx="1001611" cy="1570159"/>
              <a:chOff x="6897095" y="2964459"/>
              <a:chExt cx="1001611" cy="1570159"/>
            </a:xfrm>
          </p:grpSpPr>
          <p:pic>
            <p:nvPicPr>
              <p:cNvPr id="26" name="Picture 25">
                <a:hlinkClick r:id="rId10" action="ppaction://hlinksldjump"/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649333" flipH="1">
                <a:off x="6839234" y="3475145"/>
                <a:ext cx="1117334" cy="1001611"/>
              </a:xfrm>
              <a:prstGeom prst="rect">
                <a:avLst/>
              </a:prstGeom>
            </p:spPr>
          </p:pic>
          <p:sp>
            <p:nvSpPr>
              <p:cNvPr id="29" name="TextBox 28">
                <a:hlinkClick r:id="rId10" action="ppaction://hlinksldjump"/>
              </p:cNvPr>
              <p:cNvSpPr txBox="1"/>
              <p:nvPr/>
            </p:nvSpPr>
            <p:spPr>
              <a:xfrm>
                <a:off x="6986612" y="2964459"/>
                <a:ext cx="519694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B</a:t>
                </a:r>
              </a:p>
            </p:txBody>
          </p:sp>
        </p:grpSp>
        <p:sp>
          <p:nvSpPr>
            <p:cNvPr id="33" name="TextBox 32">
              <a:hlinkClick r:id="rId10" action="ppaction://hlinksldjump"/>
            </p:cNvPr>
            <p:cNvSpPr txBox="1"/>
            <p:nvPr/>
          </p:nvSpPr>
          <p:spPr>
            <a:xfrm>
              <a:off x="8972547" y="3710536"/>
              <a:ext cx="75533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65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935980" y="2941753"/>
            <a:ext cx="4051068" cy="1864724"/>
            <a:chOff x="935980" y="2941753"/>
            <a:chExt cx="4051068" cy="1864724"/>
          </a:xfrm>
        </p:grpSpPr>
        <p:pic>
          <p:nvPicPr>
            <p:cNvPr id="5" name="Picture 4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3384038"/>
              <a:ext cx="3384258" cy="1422439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35" name="Group 34"/>
            <p:cNvGrpSpPr/>
            <p:nvPr/>
          </p:nvGrpSpPr>
          <p:grpSpPr>
            <a:xfrm>
              <a:off x="3985437" y="2941753"/>
              <a:ext cx="1001611" cy="1531482"/>
              <a:chOff x="3985437" y="2941753"/>
              <a:chExt cx="1001611" cy="1531482"/>
            </a:xfrm>
          </p:grpSpPr>
          <p:pic>
            <p:nvPicPr>
              <p:cNvPr id="15" name="Picture 14">
                <a:hlinkClick r:id="rId10" action="ppaction://hlinksldjump"/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ackgroundRemoval t="1594" b="100000" l="1786" r="98929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927576" y="3413762"/>
                <a:ext cx="1117334" cy="1001611"/>
              </a:xfrm>
              <a:prstGeom prst="rect">
                <a:avLst/>
              </a:prstGeom>
            </p:spPr>
          </p:pic>
          <p:sp>
            <p:nvSpPr>
              <p:cNvPr id="8" name="TextBox 7">
                <a:hlinkClick r:id="rId10" action="ppaction://hlinksldjump"/>
              </p:cNvPr>
              <p:cNvSpPr txBox="1"/>
              <p:nvPr/>
            </p:nvSpPr>
            <p:spPr>
              <a:xfrm>
                <a:off x="4396412" y="2941753"/>
                <a:ext cx="561372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A</a:t>
                </a:r>
              </a:p>
            </p:txBody>
          </p:sp>
        </p:grpSp>
        <p:sp>
          <p:nvSpPr>
            <p:cNvPr id="34" name="TextBox 33">
              <a:hlinkClick r:id="rId10" action="ppaction://hlinksldjump"/>
            </p:cNvPr>
            <p:cNvSpPr txBox="1"/>
            <p:nvPr/>
          </p:nvSpPr>
          <p:spPr>
            <a:xfrm>
              <a:off x="2145173" y="3710536"/>
              <a:ext cx="75533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95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09247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Sai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mất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!!!</a:t>
              </a: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354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41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41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8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30123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Đúng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4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5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31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35980" y="-48871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pic>
        <p:nvPicPr>
          <p:cNvPr id="5" name="Picture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3384038"/>
            <a:ext cx="3384258" cy="1422439"/>
          </a:xfrm>
          <a:prstGeom prst="rect">
            <a:avLst/>
          </a:prstGeom>
          <a:ln>
            <a:noFill/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5098536"/>
            <a:ext cx="3384258" cy="142243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1455611" y="586715"/>
            <a:ext cx="948015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50" normalizeH="0" baseline="0" noProof="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1 km = ?</a:t>
            </a:r>
            <a:r>
              <a:rPr kumimoji="0" lang="en-US" sz="5400" b="1" i="0" u="none" strike="noStrike" kern="0" cap="none" spc="50" normalizeH="0" noProof="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5400" b="1" kern="0" spc="50" noProof="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ea typeface="Tahoma" panose="020B0604030504040204" pitchFamily="34" charset="0"/>
                <a:cs typeface="Tahoma" panose="020B0604030504040204" pitchFamily="34" charset="0"/>
              </a:rPr>
              <a:t>m</a:t>
            </a:r>
            <a:endParaRPr kumimoji="0" lang="en-US" sz="5400" b="1" i="0" u="none" strike="noStrike" kern="0" cap="none" spc="50" normalizeH="0" baseline="0" noProof="0" dirty="0">
              <a:ln w="9525" cmpd="sng">
                <a:solidFill>
                  <a:prstClr val="black">
                    <a:lumMod val="85000"/>
                    <a:lumOff val="15000"/>
                  </a:prst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uLnTx/>
              <a:uFillTx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3" name="Picture 22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3384038"/>
            <a:ext cx="3384258" cy="1422439"/>
          </a:xfrm>
          <a:prstGeom prst="rect">
            <a:avLst/>
          </a:prstGeom>
        </p:spPr>
      </p:pic>
      <p:pic>
        <p:nvPicPr>
          <p:cNvPr id="24" name="Picture 23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5098536"/>
            <a:ext cx="3384258" cy="1422439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3985437" y="2941753"/>
            <a:ext cx="1001611" cy="1531482"/>
            <a:chOff x="3985437" y="2941753"/>
            <a:chExt cx="1001611" cy="1531482"/>
          </a:xfrm>
        </p:grpSpPr>
        <p:pic>
          <p:nvPicPr>
            <p:cNvPr id="15" name="Picture 14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594" b="100000" l="1786" r="989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927576" y="3413762"/>
              <a:ext cx="1117334" cy="1001611"/>
            </a:xfrm>
            <a:prstGeom prst="rect">
              <a:avLst/>
            </a:prstGeom>
          </p:spPr>
        </p:pic>
        <p:sp>
          <p:nvSpPr>
            <p:cNvPr id="8" name="TextBox 7">
              <a:hlinkClick r:id="rId6" action="ppaction://hlinksldjump"/>
            </p:cNvPr>
            <p:cNvSpPr txBox="1"/>
            <p:nvPr/>
          </p:nvSpPr>
          <p:spPr>
            <a:xfrm>
              <a:off x="4396412" y="2941753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A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901682" y="4683256"/>
            <a:ext cx="1333064" cy="1859147"/>
            <a:chOff x="3901682" y="4683256"/>
            <a:chExt cx="1333064" cy="1859147"/>
          </a:xfrm>
        </p:grpSpPr>
        <p:pic>
          <p:nvPicPr>
            <p:cNvPr id="25" name="Picture 24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824673" y="5132330"/>
              <a:ext cx="1487082" cy="1333064"/>
            </a:xfrm>
            <a:prstGeom prst="rect">
              <a:avLst/>
            </a:prstGeom>
          </p:spPr>
        </p:pic>
        <p:sp>
          <p:nvSpPr>
            <p:cNvPr id="28" name="TextBox 27">
              <a:hlinkClick r:id="rId6" action="ppaction://hlinksldjump"/>
            </p:cNvPr>
            <p:cNvSpPr txBox="1"/>
            <p:nvPr/>
          </p:nvSpPr>
          <p:spPr>
            <a:xfrm>
              <a:off x="4475871" y="4683256"/>
              <a:ext cx="514885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C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897095" y="2964459"/>
            <a:ext cx="1001611" cy="1570159"/>
            <a:chOff x="6897095" y="2964459"/>
            <a:chExt cx="1001611" cy="1570159"/>
          </a:xfrm>
        </p:grpSpPr>
        <p:pic>
          <p:nvPicPr>
            <p:cNvPr id="26" name="Picture 25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839234" y="3475145"/>
              <a:ext cx="1117334" cy="1001611"/>
            </a:xfrm>
            <a:prstGeom prst="rect">
              <a:avLst/>
            </a:prstGeom>
          </p:spPr>
        </p:pic>
        <p:sp>
          <p:nvSpPr>
            <p:cNvPr id="29" name="TextBox 28">
              <a:hlinkClick r:id="rId6" action="ppaction://hlinksldjump"/>
            </p:cNvPr>
            <p:cNvSpPr txBox="1"/>
            <p:nvPr/>
          </p:nvSpPr>
          <p:spPr>
            <a:xfrm>
              <a:off x="6986612" y="2964459"/>
              <a:ext cx="519694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B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780706" y="4686364"/>
            <a:ext cx="1333064" cy="1866931"/>
            <a:chOff x="6780706" y="4686364"/>
            <a:chExt cx="1333064" cy="1866931"/>
          </a:xfrm>
        </p:grpSpPr>
        <p:pic>
          <p:nvPicPr>
            <p:cNvPr id="27" name="Picture 26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rId9" action="ppaction://hlinksldjump"/>
            </p:cNvPr>
            <p:cNvSpPr txBox="1"/>
            <p:nvPr/>
          </p:nvSpPr>
          <p:spPr>
            <a:xfrm>
              <a:off x="6971899" y="4686364"/>
              <a:ext cx="58060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ea typeface="+mn-ea"/>
                  <a:cs typeface="+mn-cs"/>
                </a:rPr>
                <a:t>D</a:t>
              </a:r>
            </a:p>
          </p:txBody>
        </p:sp>
      </p:grpSp>
      <p:sp>
        <p:nvSpPr>
          <p:cNvPr id="31" name="TextBox 30">
            <a:hlinkClick r:id="rId9" action="ppaction://hlinksldjump"/>
          </p:cNvPr>
          <p:cNvSpPr txBox="1"/>
          <p:nvPr/>
        </p:nvSpPr>
        <p:spPr>
          <a:xfrm>
            <a:off x="8771147" y="5425033"/>
            <a:ext cx="13260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1000</a:t>
            </a:r>
          </a:p>
        </p:txBody>
      </p:sp>
      <p:sp>
        <p:nvSpPr>
          <p:cNvPr id="32" name="TextBox 31">
            <a:hlinkClick r:id="rId6" action="ppaction://hlinksldjump"/>
          </p:cNvPr>
          <p:cNvSpPr txBox="1"/>
          <p:nvPr/>
        </p:nvSpPr>
        <p:spPr>
          <a:xfrm>
            <a:off x="2145174" y="5414141"/>
            <a:ext cx="161133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10000</a:t>
            </a:r>
          </a:p>
        </p:txBody>
      </p:sp>
      <p:sp>
        <p:nvSpPr>
          <p:cNvPr id="33" name="TextBox 32">
            <a:hlinkClick r:id="rId6" action="ppaction://hlinksldjump"/>
          </p:cNvPr>
          <p:cNvSpPr txBox="1"/>
          <p:nvPr/>
        </p:nvSpPr>
        <p:spPr>
          <a:xfrm>
            <a:off x="8972547" y="3710536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10</a:t>
            </a:r>
          </a:p>
        </p:txBody>
      </p:sp>
      <p:sp>
        <p:nvSpPr>
          <p:cNvPr id="34" name="TextBox 33">
            <a:hlinkClick r:id="rId6" action="ppaction://hlinksldjump"/>
          </p:cNvPr>
          <p:cNvSpPr txBox="1"/>
          <p:nvPr/>
        </p:nvSpPr>
        <p:spPr>
          <a:xfrm>
            <a:off x="2145173" y="3710536"/>
            <a:ext cx="104067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258738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</p:bldLst>
  </p:timing>
</p:sld>
</file>

<file path=ppt/theme/theme1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</TotalTime>
  <Words>508</Words>
  <Application>Microsoft Office PowerPoint</Application>
  <PresentationFormat>Custom</PresentationFormat>
  <Paragraphs>189</Paragraphs>
  <Slides>36</Slides>
  <Notes>3</Notes>
  <HiddenSlides>0</HiddenSlides>
  <MMClips>31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自定义设计方案</vt:lpstr>
      <vt:lpstr>第一PPT，www.1ppt.com</vt:lpstr>
      <vt:lpstr>Office 主题​​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38</cp:revision>
  <dcterms:created xsi:type="dcterms:W3CDTF">2021-07-09T06:30:31Z</dcterms:created>
  <dcterms:modified xsi:type="dcterms:W3CDTF">2022-03-24T03:42:22Z</dcterms:modified>
</cp:coreProperties>
</file>