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6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7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70" r:id="rId2"/>
    <p:sldMasterId id="2147483704" r:id="rId3"/>
    <p:sldMasterId id="2147483708" r:id="rId4"/>
    <p:sldMasterId id="2147483735" r:id="rId5"/>
    <p:sldMasterId id="2147483740" r:id="rId6"/>
    <p:sldMasterId id="2147483745" r:id="rId7"/>
  </p:sldMasterIdLst>
  <p:notesMasterIdLst>
    <p:notesMasterId r:id="rId28"/>
  </p:notesMasterIdLst>
  <p:sldIdLst>
    <p:sldId id="277" r:id="rId8"/>
    <p:sldId id="281" r:id="rId9"/>
    <p:sldId id="287" r:id="rId10"/>
    <p:sldId id="297" r:id="rId11"/>
    <p:sldId id="298" r:id="rId12"/>
    <p:sldId id="299" r:id="rId13"/>
    <p:sldId id="296" r:id="rId14"/>
    <p:sldId id="2007577125" r:id="rId15"/>
    <p:sldId id="2007577126" r:id="rId16"/>
    <p:sldId id="258" r:id="rId17"/>
    <p:sldId id="259" r:id="rId18"/>
    <p:sldId id="260" r:id="rId19"/>
    <p:sldId id="261" r:id="rId20"/>
    <p:sldId id="262" r:id="rId21"/>
    <p:sldId id="2007577127" r:id="rId22"/>
    <p:sldId id="263" r:id="rId23"/>
    <p:sldId id="264" r:id="rId24"/>
    <p:sldId id="2007577133" r:id="rId25"/>
    <p:sldId id="2007577134" r:id="rId26"/>
    <p:sldId id="2895" r:id="rId27"/>
  </p:sldIdLst>
  <p:sldSz cx="12192000" cy="6858000"/>
  <p:notesSz cx="6858000" cy="9144000"/>
  <p:embeddedFontLst>
    <p:embeddedFont>
      <p:font typeface="Cookie" charset="0"/>
      <p:regular r:id="rId29"/>
    </p:embeddedFont>
    <p:embeddedFont>
      <p:font typeface="HP001 5 hàng" pitchFamily="34" charset="0"/>
      <p:regular r:id="rId30"/>
      <p:bold r:id="rId31"/>
    </p:embeddedFont>
    <p:embeddedFont>
      <p:font typeface="等线" charset="-122"/>
      <p:regular r:id="rId32"/>
    </p:embeddedFont>
    <p:embeddedFont>
      <p:font typeface="HP001 4 hàng" pitchFamily="34" charset="0"/>
      <p:regular r:id="rId33"/>
      <p:bold r:id="rId34"/>
    </p:embeddedFont>
    <p:embeddedFont>
      <p:font typeface="#9Slide02 Tieu de dai" charset="0"/>
      <p:bold r:id="rId35"/>
    </p:embeddedFont>
    <p:embeddedFont>
      <p:font typeface="Utm AVO" pitchFamily="18" charset="0"/>
      <p:regular r:id="rId36"/>
      <p:bold r:id="rId37"/>
      <p:italic r:id="rId38"/>
      <p:boldItalic r:id="rId39"/>
    </p:embeddedFont>
    <p:embeddedFont>
      <p:font typeface="Calibri" pitchFamily="34" charset="0"/>
      <p:regular r:id="rId40"/>
      <p:bold r:id="rId41"/>
      <p:italic r:id="rId42"/>
      <p:boldItalic r:id="rId43"/>
    </p:embeddedFont>
    <p:embeddedFont>
      <p:font typeface="宋体" pitchFamily="2" charset="-122"/>
      <p:regular r:id="rId44"/>
    </p:embeddedFont>
    <p:embeddedFont>
      <p:font typeface="#9Slide02 Noi dung dai" charset="0"/>
      <p:regular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1" roundtripDataSignature="AMtx7mg/C7L9g0HP6V5UO7y75RXHbrsj+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1FE48C67-604F-4F1F-8C56-4D35BB55C2A9}">
  <a:tblStyle styleId="{1FE48C67-604F-4F1F-8C56-4D35BB55C2A9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291" autoAdjust="0"/>
  </p:normalViewPr>
  <p:slideViewPr>
    <p:cSldViewPr snapToGrid="0">
      <p:cViewPr>
        <p:scale>
          <a:sx n="75" d="100"/>
          <a:sy n="75" d="100"/>
        </p:scale>
        <p:origin x="-498" y="-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font" Target="fonts/font11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font" Target="fonts/font1.fntdata"/><Relationship Id="rId41" Type="http://schemas.openxmlformats.org/officeDocument/2006/relationships/font" Target="fonts/font13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8" Type="http://schemas.openxmlformats.org/officeDocument/2006/relationships/slide" Target="slides/slide1.xml"/><Relationship Id="rId51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719717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1" name="Google Shape;333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2" name="Google Shape;333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415" marR="4699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62560" algn="l"/>
              </a:tabLst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D40AF1-241F-463A-8508-92C4EB2DF3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72960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66088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9" name="Google Shape;260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0" name="Google Shape;261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6" name="Google Shape;261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7" name="Google Shape;261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" name="Google Shape;32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7" name="Google Shape;32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0" name="Google Shape;325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1" name="Google Shape;325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2" name="Google Shape;328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3" name="Google Shape;328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5" name="Google Shape;331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6" name="Google Shape;331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Title and Content">
  <p:cSld name="14_Title and Content">
    <p:bg>
      <p:bgPr>
        <a:solidFill>
          <a:srgbClr val="4F6128"/>
        </a:soli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5" name="Google Shape;455;p25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456" name="Google Shape;456;p2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57" name="Google Shape;457;p2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458" name="Google Shape;458;p2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" name="Google Shape;459;p2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60" name="Google Shape;460;p2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61" name="Google Shape;461;p2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462" name="Google Shape;462;p2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" name="Google Shape;463;p2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4" name="Google Shape;464;p2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465" name="Google Shape;465;p2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" name="Google Shape;466;p2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7" name="Google Shape;467;p2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468" name="Google Shape;468;p2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2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0" name="Google Shape;470;p2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471" name="Google Shape;471;p2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" name="Google Shape;472;p2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3" name="Google Shape;473;p2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474" name="Google Shape;474;p2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5" name="Google Shape;475;p2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76" name="Google Shape;476;p2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2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25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25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25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25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25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25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25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25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25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25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25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25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25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25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25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25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25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25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25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25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25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25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25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25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25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25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25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25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25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25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25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25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25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25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25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25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25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25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25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25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25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25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25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25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25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3" name="Google Shape;523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9345" y="364703"/>
            <a:ext cx="2069886" cy="1034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Title and Content">
  <p:cSld name="13_Title and Content">
    <p:bg>
      <p:bgPr>
        <a:solidFill>
          <a:srgbClr val="002060"/>
        </a:solidFill>
        <a:effectLst/>
      </p:bgPr>
    </p:bg>
    <p:spTree>
      <p:nvGrpSpPr>
        <p:cNvPr id="1" name="Shape 1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2" name="Google Shape;1972;p36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973" name="Google Shape;1973;p36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74" name="Google Shape;1974;p36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975" name="Google Shape;1975;p3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6" name="Google Shape;1976;p3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77" name="Google Shape;1977;p36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78" name="Google Shape;1978;p36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979" name="Google Shape;1979;p36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0" name="Google Shape;1980;p36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81" name="Google Shape;1981;p36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982" name="Google Shape;1982;p36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3" name="Google Shape;1983;p36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84" name="Google Shape;1984;p36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985" name="Google Shape;1985;p36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6" name="Google Shape;1986;p36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87" name="Google Shape;1987;p36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988" name="Google Shape;1988;p3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9" name="Google Shape;1989;p3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90" name="Google Shape;1990;p36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991" name="Google Shape;1991;p3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2" name="Google Shape;1992;p3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93" name="Google Shape;1993;p36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p36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95" name="Google Shape;1995;p36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6" name="Google Shape;1996;p36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7" name="Google Shape;1997;p36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8" name="Google Shape;1998;p36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9" name="Google Shape;1999;p36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0" name="Google Shape;2000;p36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1" name="Google Shape;2001;p36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2" name="Google Shape;2002;p36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3" name="Google Shape;2003;p36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4" name="Google Shape;2004;p36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5" name="Google Shape;2005;p36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6" name="Google Shape;2006;p36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7" name="Google Shape;2007;p36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8" name="Google Shape;2008;p36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9" name="Google Shape;2009;p36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0" name="Google Shape;2010;p36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1" name="Google Shape;2011;p36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2" name="Google Shape;2012;p36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3" name="Google Shape;2013;p36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4" name="Google Shape;2014;p36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5" name="Google Shape;2015;p36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6" name="Google Shape;2016;p36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7" name="Google Shape;2017;p36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8" name="Google Shape;2018;p36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9" name="Google Shape;2019;p36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0" name="Google Shape;2020;p36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1" name="Google Shape;2021;p36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2" name="Google Shape;2022;p36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3" name="Google Shape;2023;p36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4" name="Google Shape;2024;p36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5" name="Google Shape;2025;p36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6" name="Google Shape;2026;p36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7" name="Google Shape;2027;p36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8" name="Google Shape;2028;p36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9" name="Google Shape;2029;p36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0" name="Google Shape;2030;p36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1" name="Google Shape;2031;p36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2" name="Google Shape;2032;p36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3" name="Google Shape;2033;p36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4" name="Google Shape;2034;p36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5" name="Google Shape;2035;p36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6" name="Google Shape;2036;p36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7" name="Google Shape;2037;p36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8" name="Google Shape;2038;p36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9" name="Google Shape;2039;p36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40" name="Google Shape;2040;p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9345" y="364703"/>
            <a:ext cx="2069886" cy="1034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Title and Content">
  <p:cSld name="21_Title and Content">
    <p:bg>
      <p:bgPr>
        <a:solidFill>
          <a:srgbClr val="002060"/>
        </a:solidFill>
        <a:effectLst/>
      </p:bgPr>
    </p:bg>
    <p:spTree>
      <p:nvGrpSpPr>
        <p:cNvPr id="1" name="Shape 2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2" name="Google Shape;2042;p37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043" name="Google Shape;2043;p3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44" name="Google Shape;2044;p3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045" name="Google Shape;2045;p3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6" name="Google Shape;2046;p3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47" name="Google Shape;2047;p3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48" name="Google Shape;2048;p3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049" name="Google Shape;2049;p3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0" name="Google Shape;2050;p3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51" name="Google Shape;2051;p3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052" name="Google Shape;2052;p3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3" name="Google Shape;2053;p3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54" name="Google Shape;2054;p3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055" name="Google Shape;2055;p3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6" name="Google Shape;2056;p3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57" name="Google Shape;2057;p3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58" name="Google Shape;2058;p3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9" name="Google Shape;2059;p3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60" name="Google Shape;2060;p3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061" name="Google Shape;2061;p3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2" name="Google Shape;2062;p3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63" name="Google Shape;2063;p3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4" name="Google Shape;2064;p3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65" name="Google Shape;2065;p37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6" name="Google Shape;2066;p37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7" name="Google Shape;2067;p37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8" name="Google Shape;2068;p37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9" name="Google Shape;2069;p37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0" name="Google Shape;2070;p37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1" name="Google Shape;2071;p37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2" name="Google Shape;2072;p37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3" name="Google Shape;2073;p37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4" name="Google Shape;2074;p37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5" name="Google Shape;2075;p37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6" name="Google Shape;2076;p37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7" name="Google Shape;2077;p37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8" name="Google Shape;2078;p37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9" name="Google Shape;2079;p37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0" name="Google Shape;2080;p37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1" name="Google Shape;2081;p37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2" name="Google Shape;2082;p37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3" name="Google Shape;2083;p37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4" name="Google Shape;2084;p37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5" name="Google Shape;2085;p37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6" name="Google Shape;2086;p37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7" name="Google Shape;2087;p37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8" name="Google Shape;2088;p37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9" name="Google Shape;2089;p37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0" name="Google Shape;2090;p37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1" name="Google Shape;2091;p37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2" name="Google Shape;2092;p37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3" name="Google Shape;2093;p37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4" name="Google Shape;2094;p37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5" name="Google Shape;2095;p37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6" name="Google Shape;2096;p37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7" name="Google Shape;2097;p37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8" name="Google Shape;2098;p37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9" name="Google Shape;2099;p37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0" name="Google Shape;2100;p37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1" name="Google Shape;2101;p37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2" name="Google Shape;2102;p37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3" name="Google Shape;2103;p37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4" name="Google Shape;2104;p37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5" name="Google Shape;2105;p37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6" name="Google Shape;2106;p37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7" name="Google Shape;2107;p37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8" name="Google Shape;2108;p37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9" name="Google Shape;2109;p37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10" name="Google Shape;2110;p37" descr="C:\Users\TUAN\Downloads\Luyện tập 1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5396" y="450429"/>
            <a:ext cx="2237784" cy="8634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Title and Content">
  <p:cSld name="23_Title and Content">
    <p:bg>
      <p:bgPr>
        <a:solidFill>
          <a:srgbClr val="002060"/>
        </a:solidFill>
        <a:effectLst/>
      </p:bgPr>
    </p:bg>
    <p:spTree>
      <p:nvGrpSpPr>
        <p:cNvPr id="1" name="Shape 2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2" name="Google Shape;2112;p38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113" name="Google Shape;2113;p3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14" name="Google Shape;2114;p3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115" name="Google Shape;2115;p3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6" name="Google Shape;2116;p3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17" name="Google Shape;2117;p3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18" name="Google Shape;2118;p3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119" name="Google Shape;2119;p3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0" name="Google Shape;2120;p3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21" name="Google Shape;2121;p3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122" name="Google Shape;2122;p3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3" name="Google Shape;2123;p3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24" name="Google Shape;2124;p3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125" name="Google Shape;2125;p3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6" name="Google Shape;2126;p3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27" name="Google Shape;2127;p3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128" name="Google Shape;2128;p3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9" name="Google Shape;2129;p3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30" name="Google Shape;2130;p3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131" name="Google Shape;2131;p3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2" name="Google Shape;2132;p3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33" name="Google Shape;2133;p3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4" name="Google Shape;2134;p3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35" name="Google Shape;2135;p38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6" name="Google Shape;2136;p38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7" name="Google Shape;2137;p38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8" name="Google Shape;2138;p38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9" name="Google Shape;2139;p38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0" name="Google Shape;2140;p38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1" name="Google Shape;2141;p38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2" name="Google Shape;2142;p38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3" name="Google Shape;2143;p38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4" name="Google Shape;2144;p38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5" name="Google Shape;2145;p38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6" name="Google Shape;2146;p38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7" name="Google Shape;2147;p38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8" name="Google Shape;2148;p38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9" name="Google Shape;2149;p38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0" name="Google Shape;2150;p38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1" name="Google Shape;2151;p38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2" name="Google Shape;2152;p38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3" name="Google Shape;2153;p38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4" name="Google Shape;2154;p38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5" name="Google Shape;2155;p38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6" name="Google Shape;2156;p38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7" name="Google Shape;2157;p38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8" name="Google Shape;2158;p38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9" name="Google Shape;2159;p38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0" name="Google Shape;2160;p38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1" name="Google Shape;2161;p38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2" name="Google Shape;2162;p38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3" name="Google Shape;2163;p38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4" name="Google Shape;2164;p38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5" name="Google Shape;2165;p38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6" name="Google Shape;2166;p38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7" name="Google Shape;2167;p38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8" name="Google Shape;2168;p38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9" name="Google Shape;2169;p38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0" name="Google Shape;2170;p38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1" name="Google Shape;2171;p38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2" name="Google Shape;2172;p38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3" name="Google Shape;2173;p38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4" name="Google Shape;2174;p38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5" name="Google Shape;2175;p38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6" name="Google Shape;2176;p38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7" name="Google Shape;2177;p38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8" name="Google Shape;2178;p38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9" name="Google Shape;2179;p38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80" name="Google Shape;2180;p38" descr="Không có mô tả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39013" y="438261"/>
            <a:ext cx="2330549" cy="8878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Title and Content">
  <p:cSld name="22_Title and Content">
    <p:bg>
      <p:bgPr>
        <a:solidFill>
          <a:srgbClr val="002060"/>
        </a:solidFill>
        <a:effectLst/>
      </p:bgPr>
    </p:bg>
    <p:spTree>
      <p:nvGrpSpPr>
        <p:cNvPr id="1" name="Shape 2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2" name="Google Shape;2182;p39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183" name="Google Shape;2183;p39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84" name="Google Shape;2184;p39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185" name="Google Shape;2185;p3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6" name="Google Shape;2186;p3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87" name="Google Shape;2187;p39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88" name="Google Shape;2188;p39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189" name="Google Shape;2189;p39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0" name="Google Shape;2190;p39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91" name="Google Shape;2191;p39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192" name="Google Shape;2192;p39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3" name="Google Shape;2193;p39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94" name="Google Shape;2194;p39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195" name="Google Shape;2195;p39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6" name="Google Shape;2196;p39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97" name="Google Shape;2197;p39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198" name="Google Shape;2198;p3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9" name="Google Shape;2199;p3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00" name="Google Shape;2200;p39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201" name="Google Shape;2201;p3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2" name="Google Shape;2202;p3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03" name="Google Shape;2203;p39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" name="Google Shape;2204;p39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05" name="Google Shape;2205;p39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6" name="Google Shape;2206;p39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7" name="Google Shape;2207;p39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8" name="Google Shape;2208;p39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9" name="Google Shape;2209;p39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0" name="Google Shape;2210;p39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1" name="Google Shape;2211;p39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2" name="Google Shape;2212;p39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3" name="Google Shape;2213;p39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4" name="Google Shape;2214;p39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5" name="Google Shape;2215;p39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6" name="Google Shape;2216;p39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7" name="Google Shape;2217;p39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8" name="Google Shape;2218;p39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9" name="Google Shape;2219;p39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0" name="Google Shape;2220;p39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1" name="Google Shape;2221;p39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2" name="Google Shape;2222;p39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3" name="Google Shape;2223;p39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4" name="Google Shape;2224;p39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5" name="Google Shape;2225;p39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6" name="Google Shape;2226;p39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7" name="Google Shape;2227;p39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8" name="Google Shape;2228;p39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9" name="Google Shape;2229;p39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0" name="Google Shape;2230;p39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1" name="Google Shape;2231;p39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2" name="Google Shape;2232;p39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3" name="Google Shape;2233;p39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4" name="Google Shape;2234;p39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5" name="Google Shape;2235;p39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6" name="Google Shape;2236;p39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7" name="Google Shape;2237;p39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8" name="Google Shape;2238;p39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9" name="Google Shape;2239;p39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0" name="Google Shape;2240;p39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1" name="Google Shape;2241;p39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2" name="Google Shape;2242;p39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3" name="Google Shape;2243;p39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4" name="Google Shape;2244;p39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5" name="Google Shape;2245;p39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6" name="Google Shape;2246;p39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7" name="Google Shape;2247;p39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8" name="Google Shape;2248;p39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9" name="Google Shape;2249;p39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50" name="Google Shape;2250;p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5396" y="357971"/>
            <a:ext cx="2325467" cy="11627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Title and Content">
  <p:cSld name="20_Title and Content">
    <p:bg>
      <p:bgPr>
        <a:solidFill>
          <a:srgbClr val="002060"/>
        </a:solidFill>
        <a:effectLst/>
      </p:bgPr>
    </p:bg>
    <p:spTree>
      <p:nvGrpSpPr>
        <p:cNvPr id="1" name="Shape 2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2" name="Google Shape;2252;p40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253" name="Google Shape;2253;p40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54" name="Google Shape;2254;p40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255" name="Google Shape;2255;p4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6" name="Google Shape;2256;p4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57" name="Google Shape;2257;p40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58" name="Google Shape;2258;p40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259" name="Google Shape;2259;p40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0" name="Google Shape;2260;p40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61" name="Google Shape;2261;p40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262" name="Google Shape;2262;p40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3" name="Google Shape;2263;p40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64" name="Google Shape;2264;p40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65" name="Google Shape;2265;p40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6" name="Google Shape;2266;p40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67" name="Google Shape;2267;p40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268" name="Google Shape;2268;p4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9" name="Google Shape;2269;p4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70" name="Google Shape;2270;p40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271" name="Google Shape;2271;p4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2" name="Google Shape;2272;p4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73" name="Google Shape;2273;p40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4" name="Google Shape;2274;p40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75" name="Google Shape;2275;p40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6" name="Google Shape;2276;p40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7" name="Google Shape;2277;p40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8" name="Google Shape;2278;p40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9" name="Google Shape;2279;p40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0" name="Google Shape;2280;p40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1" name="Google Shape;2281;p40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2" name="Google Shape;2282;p40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3" name="Google Shape;2283;p40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4" name="Google Shape;2284;p40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5" name="Google Shape;2285;p40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6" name="Google Shape;2286;p40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7" name="Google Shape;2287;p40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8" name="Google Shape;2288;p40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9" name="Google Shape;2289;p40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0" name="Google Shape;2290;p40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1" name="Google Shape;2291;p40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2" name="Google Shape;2292;p40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3" name="Google Shape;2293;p40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4" name="Google Shape;2294;p40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5" name="Google Shape;2295;p40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6" name="Google Shape;2296;p40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7" name="Google Shape;2297;p40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8" name="Google Shape;2298;p40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9" name="Google Shape;2299;p40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0" name="Google Shape;2300;p40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1" name="Google Shape;2301;p40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2" name="Google Shape;2302;p40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3" name="Google Shape;2303;p40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4" name="Google Shape;2304;p40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5" name="Google Shape;2305;p40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6" name="Google Shape;2306;p40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7" name="Google Shape;2307;p40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8" name="Google Shape;2308;p40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9" name="Google Shape;2309;p40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0" name="Google Shape;2310;p40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1" name="Google Shape;2311;p40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2" name="Google Shape;2312;p40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3" name="Google Shape;2313;p40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4" name="Google Shape;2314;p40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5" name="Google Shape;2315;p40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6" name="Google Shape;2316;p40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7" name="Google Shape;2317;p40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8" name="Google Shape;2318;p40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9" name="Google Shape;2319;p40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and Content">
  <p:cSld name="10_Title and Content">
    <p:bg>
      <p:bgPr>
        <a:solidFill>
          <a:srgbClr val="4F6128"/>
        </a:solidFill>
        <a:effectLst/>
      </p:bgPr>
    </p:bg>
    <p:spTree>
      <p:nvGrpSpPr>
        <p:cNvPr id="1" name="Shape 2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1" name="Google Shape;2321;p41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322" name="Google Shape;2322;p41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23" name="Google Shape;2323;p41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324" name="Google Shape;2324;p4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5" name="Google Shape;2325;p4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26" name="Google Shape;2326;p41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27" name="Google Shape;2327;p41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328" name="Google Shape;2328;p41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9" name="Google Shape;2329;p41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30" name="Google Shape;2330;p41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331" name="Google Shape;2331;p41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2" name="Google Shape;2332;p41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33" name="Google Shape;2333;p41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334" name="Google Shape;2334;p41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5" name="Google Shape;2335;p41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36" name="Google Shape;2336;p41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337" name="Google Shape;2337;p4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8" name="Google Shape;2338;p4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39" name="Google Shape;2339;p41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340" name="Google Shape;2340;p4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1" name="Google Shape;2341;p4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42" name="Google Shape;2342;p41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p41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44" name="Google Shape;2344;p41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5" name="Google Shape;2345;p41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6" name="Google Shape;2346;p41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7" name="Google Shape;2347;p41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8" name="Google Shape;2348;p41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9" name="Google Shape;2349;p41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0" name="Google Shape;2350;p41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1" name="Google Shape;2351;p41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2" name="Google Shape;2352;p41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3" name="Google Shape;2353;p41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4" name="Google Shape;2354;p41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5" name="Google Shape;2355;p41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6" name="Google Shape;2356;p41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7" name="Google Shape;2357;p41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8" name="Google Shape;2358;p41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9" name="Google Shape;2359;p41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0" name="Google Shape;2360;p41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1" name="Google Shape;2361;p41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2" name="Google Shape;2362;p41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3" name="Google Shape;2363;p41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4" name="Google Shape;2364;p41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5" name="Google Shape;2365;p41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6" name="Google Shape;2366;p41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7" name="Google Shape;2367;p41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8" name="Google Shape;2368;p41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9" name="Google Shape;2369;p41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0" name="Google Shape;2370;p41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1" name="Google Shape;2371;p41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2" name="Google Shape;2372;p41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3" name="Google Shape;2373;p41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p41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5" name="Google Shape;2375;p41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6" name="Google Shape;2376;p41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7" name="Google Shape;2377;p41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8" name="Google Shape;2378;p41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9" name="Google Shape;2379;p41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0" name="Google Shape;2380;p41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1" name="Google Shape;2381;p41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2" name="Google Shape;2382;p41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3" name="Google Shape;2383;p41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4" name="Google Shape;2384;p41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5" name="Google Shape;2385;p41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6" name="Google Shape;2386;p41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7" name="Google Shape;2387;p41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8" name="Google Shape;2388;p41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89" name="Google Shape;2389;p41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390" name="Google Shape;2390;p41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1" name="Google Shape;2391;p41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92" name="Google Shape;2392;p41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393" name="Google Shape;2393;p41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4" name="Google Shape;2394;p41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5" name="Google Shape;2395;p41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6" name="Google Shape;2396;p41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7" name="Google Shape;2397;p41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8" name="Google Shape;2398;p41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9" name="Google Shape;2399;p41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0" name="Google Shape;2400;p41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1" name="Google Shape;2401;p41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2" name="Google Shape;2402;p41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03" name="Google Shape;2403;p41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404" name="Google Shape;2404;p4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5" name="Google Shape;2405;p4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06" name="Google Shape;2406;p41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7" name="Google Shape;2407;p41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08" name="Google Shape;2408;p41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409" name="Google Shape;2409;p4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0" name="Google Shape;2410;p4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11" name="Google Shape;2411;p41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2CB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2" name="Google Shape;2412;p41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3" name="Google Shape;2413;p41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14" name="Google Shape;2414;p41"/>
          <p:cNvGrpSpPr/>
          <p:nvPr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2415" name="Google Shape;2415;p41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6" name="Google Shape;2416;p41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7" name="Google Shape;2417;p41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8" name="Google Shape;2418;p41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9" name="Google Shape;2419;p41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0" name="Google Shape;2420;p41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1" name="Google Shape;2421;p41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2" name="Google Shape;2422;p41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3" name="Google Shape;2423;p41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4" name="Google Shape;2424;p41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5" name="Google Shape;2425;p41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6" name="Google Shape;2426;p41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7" name="Google Shape;2427;p41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8" name="Google Shape;2428;p41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9" name="Google Shape;2429;p41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0" name="Google Shape;2430;p41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1" name="Google Shape;2431;p41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2" name="Google Shape;2432;p41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3" name="Google Shape;2433;p41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4" name="Google Shape;2434;p41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5" name="Google Shape;2435;p41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" name="Google Shape;2436;p41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" name="Google Shape;2437;p41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8" name="Google Shape;2438;p41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9" name="Google Shape;2439;p41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0" name="Google Shape;2440;p41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1" name="Google Shape;2441;p41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2" name="Google Shape;2442;p41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3" name="Google Shape;2443;p41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4" name="Google Shape;2444;p41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5" name="Google Shape;2445;p41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6" name="Google Shape;2446;p41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7" name="Google Shape;2447;p41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8" name="Google Shape;2448;p41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9" name="Google Shape;2449;p41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0" name="Google Shape;2450;p41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1" name="Google Shape;2451;p41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2" name="Google Shape;2452;p41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3" name="Google Shape;2453;p41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4" name="Google Shape;2454;p41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5" name="Google Shape;2455;p41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6" name="Google Shape;2456;p41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7" name="Google Shape;2457;p41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8" name="Google Shape;2458;p41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9" name="Google Shape;2459;p41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0" name="Google Shape;2460;p41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1" name="Google Shape;2461;p41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2" name="Google Shape;2462;p41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3" name="Google Shape;2463;p41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4" name="Google Shape;2464;p41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5" name="Google Shape;2465;p41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6" name="Google Shape;2466;p41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7" name="Google Shape;2467;p41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8" name="Google Shape;2468;p41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9" name="Google Shape;2469;p41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0" name="Google Shape;2470;p41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1" name="Google Shape;2471;p41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2" name="Google Shape;2472;p41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3" name="Google Shape;2473;p41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4" name="Google Shape;2474;p41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5" name="Google Shape;2475;p41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6" name="Google Shape;2476;p41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7" name="Google Shape;2477;p41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78" name="Google Shape;2478;p41"/>
          <p:cNvSpPr txBox="1"/>
          <p:nvPr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FABF8E"/>
                </a:solidFill>
                <a:latin typeface="Cookie"/>
                <a:ea typeface="Cookie"/>
                <a:cs typeface="Cookie"/>
                <a:sym typeface="Cookie"/>
              </a:rPr>
              <a:t>TRÒ CHƠI</a:t>
            </a:r>
            <a:endParaRPr sz="11500">
              <a:solidFill>
                <a:srgbClr val="FABF8E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  <p:grpSp>
        <p:nvGrpSpPr>
          <p:cNvPr id="2479" name="Google Shape;2479;p41"/>
          <p:cNvGrpSpPr/>
          <p:nvPr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2480" name="Google Shape;2480;p41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1" name="Google Shape;2481;p41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2" name="Google Shape;2482;p41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3" name="Google Shape;2483;p41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" name="Google Shape;2484;p41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5" name="Google Shape;2485;p41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6" name="Google Shape;2486;p41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7" name="Google Shape;2487;p41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8" name="Google Shape;2488;p41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9" name="Google Shape;2489;p41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0" name="Google Shape;2490;p41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1" name="Google Shape;2491;p41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2" name="Google Shape;2492;p41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3" name="Google Shape;2493;p41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4" name="Google Shape;2494;p41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5" name="Google Shape;2495;p41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6" name="Google Shape;2496;p41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7" name="Google Shape;2497;p41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8" name="Google Shape;2498;p41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9" name="Google Shape;2499;p41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0" name="Google Shape;2500;p41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1" name="Google Shape;2501;p41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2" name="Google Shape;2502;p41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3" name="Google Shape;2503;p41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4" name="Google Shape;2504;p41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5" name="Google Shape;2505;p41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6" name="Google Shape;2506;p41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7" name="Google Shape;2507;p41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8" name="Google Shape;2508;p41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9" name="Google Shape;2509;p41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0" name="Google Shape;2510;p41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1" name="Google Shape;2511;p41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2" name="Google Shape;2512;p41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3" name="Google Shape;2513;p41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4" name="Google Shape;2514;p41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5" name="Google Shape;2515;p41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6" name="Google Shape;2516;p41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7" name="Google Shape;2517;p41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8" name="Google Shape;2518;p41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9" name="Google Shape;2519;p41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0" name="Google Shape;2520;p41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Title and Content">
  <p:cSld name="16_Title and Content">
    <p:bg>
      <p:bgPr>
        <a:solidFill>
          <a:srgbClr val="4F6128"/>
        </a:solidFill>
        <a:effectLst/>
      </p:bgPr>
    </p:bg>
    <p:spTree>
      <p:nvGrpSpPr>
        <p:cNvPr id="1" name="Shape 2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2" name="Google Shape;2522;p42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523" name="Google Shape;2523;p42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24" name="Google Shape;2524;p42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525" name="Google Shape;2525;p4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6" name="Google Shape;2526;p4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27" name="Google Shape;2527;p42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28" name="Google Shape;2528;p42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529" name="Google Shape;2529;p42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0" name="Google Shape;2530;p42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31" name="Google Shape;2531;p42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532" name="Google Shape;2532;p42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3" name="Google Shape;2533;p42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34" name="Google Shape;2534;p42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535" name="Google Shape;2535;p42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6" name="Google Shape;2536;p42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37" name="Google Shape;2537;p42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538" name="Google Shape;2538;p4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9" name="Google Shape;2539;p4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40" name="Google Shape;2540;p42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541" name="Google Shape;2541;p4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2" name="Google Shape;2542;p4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43" name="Google Shape;2543;p42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4" name="Google Shape;2544;p42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45" name="Google Shape;2545;p42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6" name="Google Shape;2546;p42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7" name="Google Shape;2547;p42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8" name="Google Shape;2548;p42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9" name="Google Shape;2549;p42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0" name="Google Shape;2550;p42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1" name="Google Shape;2551;p42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2" name="Google Shape;2552;p42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3" name="Google Shape;2553;p42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4" name="Google Shape;2554;p42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5" name="Google Shape;2555;p42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6" name="Google Shape;2556;p42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7" name="Google Shape;2557;p42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8" name="Google Shape;2558;p42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9" name="Google Shape;2559;p42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0" name="Google Shape;2560;p42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1" name="Google Shape;2561;p42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2" name="Google Shape;2562;p42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3" name="Google Shape;2563;p42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4" name="Google Shape;2564;p42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5" name="Google Shape;2565;p42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6" name="Google Shape;2566;p42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7" name="Google Shape;2567;p42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8" name="Google Shape;2568;p42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9" name="Google Shape;2569;p42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0" name="Google Shape;2570;p42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1" name="Google Shape;2571;p42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2" name="Google Shape;2572;p42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3" name="Google Shape;2573;p42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4" name="Google Shape;2574;p42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5" name="Google Shape;2575;p42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6" name="Google Shape;2576;p42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7" name="Google Shape;2577;p42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8" name="Google Shape;2578;p42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9" name="Google Shape;2579;p42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0" name="Google Shape;2580;p42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1" name="Google Shape;2581;p42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2" name="Google Shape;2582;p42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3" name="Google Shape;2583;p42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4" name="Google Shape;2584;p42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5" name="Google Shape;2585;p42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6" name="Google Shape;2586;p42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7" name="Google Shape;2587;p42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8" name="Google Shape;2588;p42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9" name="Google Shape;2589;p42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90" name="Google Shape;2590;p42" descr="Không có mô tả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39013" y="438261"/>
            <a:ext cx="2330549" cy="8878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2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2" name="Google Shape;2592;p4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44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219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Title and Content">
  <p:cSld name="18_Title and Content">
    <p:bg>
      <p:bgPr>
        <a:solidFill>
          <a:srgbClr val="4F6128"/>
        </a:solidFill>
        <a:effectLst/>
      </p:bgPr>
    </p:bg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5" name="Google Shape;525;p26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526" name="Google Shape;526;p26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27" name="Google Shape;527;p26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528" name="Google Shape;528;p2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" name="Google Shape;529;p2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30" name="Google Shape;530;p26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31" name="Google Shape;531;p26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532" name="Google Shape;532;p26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" name="Google Shape;533;p26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34" name="Google Shape;534;p26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535" name="Google Shape;535;p26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" name="Google Shape;536;p26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37" name="Google Shape;537;p26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538" name="Google Shape;538;p26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" name="Google Shape;539;p26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0" name="Google Shape;540;p26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541" name="Google Shape;541;p2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2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3" name="Google Shape;543;p26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544" name="Google Shape;544;p2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" name="Google Shape;545;p2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46" name="Google Shape;546;p26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26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8" name="Google Shape;548;p26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26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26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26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26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26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26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26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26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26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26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26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26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26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26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26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26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26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26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Google Shape;567;p26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26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p26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26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26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26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26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26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26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26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26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26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26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26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26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26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26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26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26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26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7" name="Google Shape;587;p26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26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26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26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26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26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93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03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95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736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481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010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579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552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2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232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and Content">
  <p:cSld name="7_Title and Content">
    <p:bg>
      <p:bgPr>
        <a:solidFill>
          <a:srgbClr val="4F6128"/>
        </a:solidFill>
        <a:effectLst/>
      </p:bgPr>
    </p:bg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4" name="Google Shape;594;p27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595" name="Google Shape;595;p2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6" name="Google Shape;596;p2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597" name="Google Shape;597;p2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8" name="Google Shape;598;p2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99" name="Google Shape;599;p2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00" name="Google Shape;600;p2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601" name="Google Shape;601;p2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2" name="Google Shape;602;p2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03" name="Google Shape;603;p2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604" name="Google Shape;604;p2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5" name="Google Shape;605;p2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06" name="Google Shape;606;p2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607" name="Google Shape;607;p2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8" name="Google Shape;608;p2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09" name="Google Shape;609;p2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610" name="Google Shape;610;p2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1" name="Google Shape;611;p2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12" name="Google Shape;612;p2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613" name="Google Shape;613;p2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4" name="Google Shape;614;p2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15" name="Google Shape;615;p2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2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7" name="Google Shape;617;p27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618;p27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9" name="Google Shape;619;p27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0" name="Google Shape;620;p27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27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27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" name="Google Shape;623;p27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Google Shape;624;p27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" name="Google Shape;625;p27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6" name="Google Shape;626;p27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7" name="Google Shape;627;p27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8" name="Google Shape;628;p27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" name="Google Shape;629;p27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0" name="Google Shape;630;p27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1" name="Google Shape;631;p27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2" name="Google Shape;632;p27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3" name="Google Shape;633;p27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p27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5" name="Google Shape;635;p27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6" name="Google Shape;636;p27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7" name="Google Shape;637;p27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" name="Google Shape;638;p27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9" name="Google Shape;639;p27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Google Shape;640;p27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p27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27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3" name="Google Shape;643;p27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4" name="Google Shape;644;p27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5" name="Google Shape;645;p27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" name="Google Shape;646;p27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27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8" name="Google Shape;648;p27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" name="Google Shape;649;p27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0" name="Google Shape;650;p27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1" name="Google Shape;651;p27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2" name="Google Shape;652;p27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3" name="Google Shape;653;p27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" name="Google Shape;654;p27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5" name="Google Shape;655;p27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Google Shape;656;p27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p27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27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27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27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p27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27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3" name="Google Shape;663;p27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B2A0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4" name="Google Shape;664;p27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65" name="Google Shape;665;p27"/>
          <p:cNvGrpSpPr/>
          <p:nvPr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666" name="Google Shape;666;p27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27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27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27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27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27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27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27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27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27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27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27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27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27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7" name="Google Shape;707;p27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708" name="Google Shape;708;p27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0" name="Google Shape;710;p27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711" name="Google Shape;711;p27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1" name="Google Shape;721;p27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722" name="Google Shape;722;p2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4" name="Google Shape;724;p27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27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6" name="Google Shape;726;p27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727" name="Google Shape;727;p2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9" name="Google Shape;729;p27"/>
          <p:cNvSpPr txBox="1"/>
          <p:nvPr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C00000"/>
                </a:solidFill>
                <a:latin typeface="Cookie"/>
                <a:ea typeface="Cookie"/>
                <a:cs typeface="Cookie"/>
                <a:sym typeface="Cookie"/>
              </a:rPr>
              <a:t>HOẠT ĐỘNG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8120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4258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6347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78382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69478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48104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030775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74698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432240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7989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Title and Content">
  <p:cSld name="17_Title and Content">
    <p:bg>
      <p:bgPr>
        <a:solidFill>
          <a:srgbClr val="4F6128"/>
        </a:solidFill>
        <a:effectLst/>
      </p:bgPr>
    </p:bg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1" name="Google Shape;731;p28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732" name="Google Shape;732;p2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33" name="Google Shape;733;p2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734" name="Google Shape;734;p2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5" name="Google Shape;735;p2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36" name="Google Shape;736;p2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37" name="Google Shape;737;p2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738" name="Google Shape;738;p2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9" name="Google Shape;739;p2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40" name="Google Shape;740;p2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741" name="Google Shape;741;p2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2" name="Google Shape;742;p2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43" name="Google Shape;743;p2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744" name="Google Shape;744;p2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5" name="Google Shape;745;p2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46" name="Google Shape;746;p2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747" name="Google Shape;747;p2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8" name="Google Shape;748;p2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49" name="Google Shape;749;p2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750" name="Google Shape;750;p2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1" name="Google Shape;751;p2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52" name="Google Shape;752;p2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2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54" name="Google Shape;754;p28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5" name="Google Shape;755;p28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6" name="Google Shape;756;p28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Google Shape;757;p28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8" name="Google Shape;758;p28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Google Shape;759;p28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0" name="Google Shape;760;p28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1" name="Google Shape;761;p28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28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28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28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28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6" name="Google Shape;766;p28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" name="Google Shape;767;p28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" name="Google Shape;768;p28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Google Shape;769;p28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0" name="Google Shape;770;p28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p28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2" name="Google Shape;772;p28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28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28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28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6" name="Google Shape;776;p28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7" name="Google Shape;777;p28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8" name="Google Shape;778;p28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28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28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1" name="Google Shape;781;p28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2" name="Google Shape;782;p28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28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28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5" name="Google Shape;785;p28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6" name="Google Shape;786;p28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28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28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9" name="Google Shape;789;p28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0" name="Google Shape;790;p28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p28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28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28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28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5" name="Google Shape;795;p28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6" name="Google Shape;796;p28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7" name="Google Shape;797;p28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8" name="Google Shape;798;p28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9" name="Google Shape;799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5396" y="357971"/>
            <a:ext cx="2325467" cy="11627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09662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756886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6122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96075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461245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611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4083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757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3039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579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bg>
      <p:bgPr>
        <a:solidFill>
          <a:srgbClr val="002060"/>
        </a:solidFill>
        <a:effectLst/>
      </p:bgPr>
    </p:bg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0" name="Google Shape;1030;p31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031" name="Google Shape;1031;p31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32" name="Google Shape;1032;p31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033" name="Google Shape;1033;p3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4" name="Google Shape;1034;p3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35" name="Google Shape;1035;p31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36" name="Google Shape;1036;p31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037" name="Google Shape;1037;p31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8" name="Google Shape;1038;p31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39" name="Google Shape;1039;p31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040" name="Google Shape;1040;p31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1" name="Google Shape;1041;p31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42" name="Google Shape;1042;p31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043" name="Google Shape;1043;p31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4" name="Google Shape;1044;p31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45" name="Google Shape;1045;p31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046" name="Google Shape;1046;p3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7" name="Google Shape;1047;p3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48" name="Google Shape;1048;p31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049" name="Google Shape;1049;p3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0" name="Google Shape;1050;p3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51" name="Google Shape;1051;p31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31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3" name="Google Shape;1053;p31"/>
          <p:cNvGrpSpPr/>
          <p:nvPr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1054" name="Google Shape;1054;p31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31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6" name="Google Shape;1056;p31"/>
          <p:cNvGrpSpPr/>
          <p:nvPr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1057" name="Google Shape;1057;p31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31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31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31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31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31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31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31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31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31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67" name="Google Shape;1067;p31"/>
          <p:cNvGrpSpPr/>
          <p:nvPr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1068" name="Google Shape;1068;p3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3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70" name="Google Shape;1070;p31"/>
          <p:cNvSpPr/>
          <p:nvPr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31"/>
          <p:cNvSpPr/>
          <p:nvPr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72" name="Google Shape;1072;p31"/>
          <p:cNvGrpSpPr/>
          <p:nvPr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1073" name="Google Shape;1073;p3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3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75" name="Google Shape;1075;p31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6" name="Google Shape;1076;p31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7" name="Google Shape;1077;p31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31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9" name="Google Shape;1079;p31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0" name="Google Shape;1080;p31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1" name="Google Shape;1081;p31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2" name="Google Shape;1082;p31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3" name="Google Shape;1083;p31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4" name="Google Shape;1084;p31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31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31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31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31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31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0" name="Google Shape;1090;p31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31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2" name="Google Shape;1092;p31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3" name="Google Shape;1093;p31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4" name="Google Shape;1094;p31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5" name="Google Shape;1095;p31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6" name="Google Shape;1096;p31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31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31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31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0" name="Google Shape;1100;p31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1" name="Google Shape;1101;p31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2" name="Google Shape;1102;p31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3" name="Google Shape;1103;p31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4" name="Google Shape;1104;p31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5" name="Google Shape;1105;p31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6" name="Google Shape;1106;p31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7" name="Google Shape;1107;p31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8" name="Google Shape;1108;p31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31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0" name="Google Shape;1110;p31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1" name="Google Shape;1111;p31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2" name="Google Shape;1112;p31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3" name="Google Shape;1113;p31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4" name="Google Shape;1114;p31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5" name="Google Shape;1115;p31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6" name="Google Shape;1116;p31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7" name="Google Shape;1117;p31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8" name="Google Shape;1118;p31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9" name="Google Shape;1119;p31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20" name="Google Shape;1120;p31"/>
          <p:cNvGrpSpPr/>
          <p:nvPr/>
        </p:nvGrpSpPr>
        <p:grpSpPr>
          <a:xfrm>
            <a:off x="896619" y="1603301"/>
            <a:ext cx="9867486" cy="4770499"/>
            <a:chOff x="741115" y="865258"/>
            <a:chExt cx="7691377" cy="4010102"/>
          </a:xfrm>
        </p:grpSpPr>
        <p:sp>
          <p:nvSpPr>
            <p:cNvPr id="1121" name="Google Shape;1121;p31"/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solidFill>
              <a:srgbClr val="318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22" name="Google Shape;1122;p31"/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</p:grpSpPr>
          <p:sp>
            <p:nvSpPr>
              <p:cNvPr id="1123" name="Google Shape;1123;p31"/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solidFill>
                <a:srgbClr val="318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4" name="Google Shape;1124;p31"/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solidFill>
                <a:srgbClr val="318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5" name="Google Shape;1125;p31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solidFill>
                <a:srgbClr val="318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126" name="Google Shape;1126;p31"/>
          <p:cNvGrpSpPr/>
          <p:nvPr/>
        </p:nvGrpSpPr>
        <p:grpSpPr>
          <a:xfrm>
            <a:off x="8391927" y="4047629"/>
            <a:ext cx="2301387" cy="1593766"/>
            <a:chOff x="4799733" y="3457797"/>
            <a:chExt cx="2301387" cy="1593766"/>
          </a:xfrm>
        </p:grpSpPr>
        <p:sp>
          <p:nvSpPr>
            <p:cNvPr id="1127" name="Google Shape;1127;p31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31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31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31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31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31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31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31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31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31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31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31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31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31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31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31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31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31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31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31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31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31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31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31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31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31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31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31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31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31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31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31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31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31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31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31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31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31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31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31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31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31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31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31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31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31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31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31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31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31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31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31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31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31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31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31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83" name="Google Shape;1183;p31"/>
          <p:cNvGrpSpPr/>
          <p:nvPr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1184" name="Google Shape;1184;p31"/>
            <p:cNvGrpSpPr/>
            <p:nvPr/>
          </p:nvGrpSpPr>
          <p:grpSpPr>
            <a:xfrm>
              <a:off x="1598355" y="4368136"/>
              <a:ext cx="868989" cy="1258447"/>
              <a:chOff x="3235834" y="3793115"/>
              <a:chExt cx="868989" cy="1258447"/>
            </a:xfrm>
          </p:grpSpPr>
          <p:sp>
            <p:nvSpPr>
              <p:cNvPr id="1185" name="Google Shape;1185;p31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186" name="Google Shape;1186;p31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1187" name="Google Shape;1187;p31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88" name="Google Shape;1188;p31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89" name="Google Shape;1189;p31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90" name="Google Shape;1190;p31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91" name="Google Shape;1191;p31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92" name="Google Shape;1192;p31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93" name="Google Shape;1193;p31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94" name="Google Shape;1194;p31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95" name="Google Shape;1195;p31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96" name="Google Shape;1196;p31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97" name="Google Shape;1197;p31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98" name="Google Shape;1198;p31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99" name="Google Shape;1199;p31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00" name="Google Shape;1200;p31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01" name="Google Shape;1201;p31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02" name="Google Shape;1202;p31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03" name="Google Shape;1203;p31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04" name="Google Shape;1204;p31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05" name="Google Shape;1205;p31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06" name="Google Shape;1206;p31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07" name="Google Shape;1207;p31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08" name="Google Shape;1208;p31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09" name="Google Shape;1209;p31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0" name="Google Shape;1210;p31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211" name="Google Shape;1211;p31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31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31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31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31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31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31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31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31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31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31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31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31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31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31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31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31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31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31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31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31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31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31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31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31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31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31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31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31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31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31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31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31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31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31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31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31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31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31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31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51" name="Google Shape;1251;p31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1252" name="Google Shape;1252;p31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3" name="Google Shape;1253;p31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4" name="Google Shape;1254;p31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55" name="Google Shape;1255;p31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56" name="Google Shape;1256;p31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57" name="Google Shape;1257;p31"/>
          <p:cNvGrpSpPr/>
          <p:nvPr/>
        </p:nvGrpSpPr>
        <p:grpSpPr>
          <a:xfrm>
            <a:off x="1524301" y="5626805"/>
            <a:ext cx="9320239" cy="1231194"/>
            <a:chOff x="1524301" y="5626805"/>
            <a:chExt cx="9320239" cy="1231194"/>
          </a:xfrm>
        </p:grpSpPr>
        <p:sp>
          <p:nvSpPr>
            <p:cNvPr id="1258" name="Google Shape;1258;p31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59" name="Google Shape;1259;p31"/>
            <p:cNvGrpSpPr/>
            <p:nvPr/>
          </p:nvGrpSpPr>
          <p:grpSpPr>
            <a:xfrm>
              <a:off x="1524301" y="5626805"/>
              <a:ext cx="9320239" cy="1231194"/>
              <a:chOff x="929285" y="5051507"/>
              <a:chExt cx="7315206" cy="1231194"/>
            </a:xfrm>
          </p:grpSpPr>
          <p:sp>
            <p:nvSpPr>
              <p:cNvPr id="1260" name="Google Shape;1260;p31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1" name="Google Shape;1261;p31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2" name="Google Shape;1262;p31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3" name="Google Shape;1263;p31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4" name="Google Shape;1264;p31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5" name="Google Shape;1265;p31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225392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95784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2022/3/31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1983776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220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990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313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008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16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bg>
      <p:bgPr>
        <a:solidFill>
          <a:srgbClr val="002060"/>
        </a:solidFill>
        <a:effectLst/>
      </p:bgPr>
    </p:bg>
    <p:spTree>
      <p:nvGrpSpPr>
        <p:cNvPr id="1" name="Shape 1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7" name="Google Shape;1267;p32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268" name="Google Shape;1268;p32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69" name="Google Shape;1269;p32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270" name="Google Shape;1270;p3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1" name="Google Shape;1271;p3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72" name="Google Shape;1272;p32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73" name="Google Shape;1273;p32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274" name="Google Shape;1274;p32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5" name="Google Shape;1275;p32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76" name="Google Shape;1276;p32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277" name="Google Shape;1277;p32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8" name="Google Shape;1278;p32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79" name="Google Shape;1279;p32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280" name="Google Shape;1280;p32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1" name="Google Shape;1281;p32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82" name="Google Shape;1282;p32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283" name="Google Shape;1283;p3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4" name="Google Shape;1284;p3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85" name="Google Shape;1285;p32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286" name="Google Shape;1286;p3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7" name="Google Shape;1287;p3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88" name="Google Shape;1288;p32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32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90" name="Google Shape;1290;p32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1" name="Google Shape;1291;p32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2" name="Google Shape;1292;p32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3" name="Google Shape;1293;p32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4" name="Google Shape;1294;p32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5" name="Google Shape;1295;p32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6" name="Google Shape;1296;p32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7" name="Google Shape;1297;p32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8" name="Google Shape;1298;p32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9" name="Google Shape;1299;p32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0" name="Google Shape;1300;p32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1" name="Google Shape;1301;p32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2" name="Google Shape;1302;p32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3" name="Google Shape;1303;p32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4" name="Google Shape;1304;p32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5" name="Google Shape;1305;p32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6" name="Google Shape;1306;p32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7" name="Google Shape;1307;p32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8" name="Google Shape;1308;p32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9" name="Google Shape;1309;p32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0" name="Google Shape;1310;p32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1" name="Google Shape;1311;p32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2" name="Google Shape;1312;p32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3" name="Google Shape;1313;p32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4" name="Google Shape;1314;p32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5" name="Google Shape;1315;p32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6" name="Google Shape;1316;p32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7" name="Google Shape;1317;p32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8" name="Google Shape;1318;p32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9" name="Google Shape;1319;p32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0" name="Google Shape;1320;p32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1" name="Google Shape;1321;p32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2" name="Google Shape;1322;p32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3" name="Google Shape;1323;p32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4" name="Google Shape;1324;p32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5" name="Google Shape;1325;p32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6" name="Google Shape;1326;p32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7" name="Google Shape;1327;p32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8" name="Google Shape;1328;p32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9" name="Google Shape;1329;p32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0" name="Google Shape;1330;p32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1" name="Google Shape;1331;p32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2" name="Google Shape;1332;p32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3" name="Google Shape;1333;p32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4" name="Google Shape;1334;p32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5" name="Google Shape;1335;p32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6" name="Google Shape;1336;p32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7" name="Google Shape;1337;p32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38" name="Google Shape;1338;p32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339" name="Google Shape;1339;p3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0" name="Google Shape;1340;p3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41" name="Google Shape;1341;p32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342" name="Google Shape;1342;p3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3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4" name="Google Shape;1344;p3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p3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3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7" name="Google Shape;1347;p3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3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3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3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1" name="Google Shape;1351;p3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2" name="Google Shape;1352;p32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353" name="Google Shape;1353;p3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3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5" name="Google Shape;1355;p32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6" name="Google Shape;1356;p32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57" name="Google Shape;1357;p32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358" name="Google Shape;1358;p3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3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0" name="Google Shape;1360;p32"/>
          <p:cNvGrpSpPr/>
          <p:nvPr/>
        </p:nvGrpSpPr>
        <p:grpSpPr>
          <a:xfrm>
            <a:off x="2548289" y="3588080"/>
            <a:ext cx="2599447" cy="2521829"/>
            <a:chOff x="5641385" y="2381306"/>
            <a:chExt cx="2599447" cy="2521829"/>
          </a:xfrm>
        </p:grpSpPr>
        <p:sp>
          <p:nvSpPr>
            <p:cNvPr id="1361" name="Google Shape;1361;p32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62" name="Google Shape;1362;p32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7" cy="1593766"/>
            </a:xfrm>
          </p:grpSpPr>
          <p:sp>
            <p:nvSpPr>
              <p:cNvPr id="1363" name="Google Shape;1363;p32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4" name="Google Shape;1364;p32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5" name="Google Shape;1365;p32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6" name="Google Shape;1366;p32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7" name="Google Shape;1367;p32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8" name="Google Shape;1368;p32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9" name="Google Shape;1369;p32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0" name="Google Shape;1370;p32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1" name="Google Shape;1371;p32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2" name="Google Shape;1372;p32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3" name="Google Shape;1373;p32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4" name="Google Shape;1374;p32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5" name="Google Shape;1375;p32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6" name="Google Shape;1376;p32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7" name="Google Shape;1377;p32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8" name="Google Shape;1378;p32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9" name="Google Shape;1379;p32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0" name="Google Shape;1380;p32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1" name="Google Shape;1381;p32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2" name="Google Shape;1382;p32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3" name="Google Shape;1383;p32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4" name="Google Shape;1384;p32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5" name="Google Shape;1385;p32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6" name="Google Shape;1386;p32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7" name="Google Shape;1387;p32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8" name="Google Shape;1388;p32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9" name="Google Shape;1389;p32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0" name="Google Shape;1390;p32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1" name="Google Shape;1391;p32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2" name="Google Shape;1392;p32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3" name="Google Shape;1393;p32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4" name="Google Shape;1394;p32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5" name="Google Shape;1395;p32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6" name="Google Shape;1396;p32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7" name="Google Shape;1397;p32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8" name="Google Shape;1398;p32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9" name="Google Shape;1399;p32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0" name="Google Shape;1400;p32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1" name="Google Shape;1401;p32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2" name="Google Shape;1402;p32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3" name="Google Shape;1403;p32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4" name="Google Shape;1404;p32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5" name="Google Shape;1405;p32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6" name="Google Shape;1406;p32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7" name="Google Shape;1407;p32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8" name="Google Shape;1408;p32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9" name="Google Shape;1409;p32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0" name="Google Shape;1410;p32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1" name="Google Shape;1411;p32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2" name="Google Shape;1412;p32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3" name="Google Shape;1413;p32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4" name="Google Shape;1414;p32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5" name="Google Shape;1415;p32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6" name="Google Shape;1416;p32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7" name="Google Shape;1417;p32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8" name="Google Shape;1418;p32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19" name="Google Shape;1419;p32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32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1" name="Google Shape;1421;p32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32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32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32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5" name="Google Shape;1425;p32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32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32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p32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32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0" name="Google Shape;1430;p32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1" name="Google Shape;1431;p32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2" name="Google Shape;1432;p32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3" name="Google Shape;1433;p32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4" name="Google Shape;1434;p32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5" name="Google Shape;1435;p32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6" name="Google Shape;1436;p32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7" name="Google Shape;1437;p32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p32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32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p32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32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32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32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32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32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32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32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32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p32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p32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32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32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p32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32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32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6" name="Google Shape;1456;p32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p32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32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32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32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32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32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32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32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32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32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32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p32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32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0" name="Google Shape;1470;p32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1" name="Google Shape;1471;p32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2" name="Google Shape;1472;p32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73" name="Google Shape;1473;p32"/>
          <p:cNvSpPr txBox="1"/>
          <p:nvPr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974806"/>
                </a:solidFill>
                <a:latin typeface="Cookie"/>
                <a:ea typeface="Cookie"/>
                <a:cs typeface="Cookie"/>
                <a:sym typeface="Cookie"/>
              </a:rPr>
              <a:t>KHÁM PHÁ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bg>
      <p:bgPr>
        <a:solidFill>
          <a:srgbClr val="002060"/>
        </a:solidFill>
        <a:effectLst/>
      </p:bgPr>
    </p:bg>
    <p:spTree>
      <p:nvGrpSpPr>
        <p:cNvPr id="1" name="Shape 1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5" name="Google Shape;1475;p33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476" name="Google Shape;1476;p3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77" name="Google Shape;1477;p3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478" name="Google Shape;1478;p3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9" name="Google Shape;1479;p3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80" name="Google Shape;1480;p3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81" name="Google Shape;1481;p3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82" name="Google Shape;1482;p3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3" name="Google Shape;1483;p3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84" name="Google Shape;1484;p3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85" name="Google Shape;1485;p3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6" name="Google Shape;1486;p3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87" name="Google Shape;1487;p3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8" name="Google Shape;1488;p3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9" name="Google Shape;1489;p3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90" name="Google Shape;1490;p3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491" name="Google Shape;1491;p3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2" name="Google Shape;1492;p3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93" name="Google Shape;1493;p3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494" name="Google Shape;1494;p3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5" name="Google Shape;1495;p3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96" name="Google Shape;1496;p3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3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98" name="Google Shape;1498;p33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33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33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1" name="Google Shape;1501;p33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2" name="Google Shape;1502;p33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3" name="Google Shape;1503;p33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33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33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6" name="Google Shape;1506;p33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33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33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9" name="Google Shape;1509;p33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0" name="Google Shape;1510;p33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1" name="Google Shape;1511;p33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2" name="Google Shape;1512;p33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3" name="Google Shape;1513;p33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4" name="Google Shape;1514;p33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5" name="Google Shape;1515;p33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6" name="Google Shape;1516;p33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7" name="Google Shape;1517;p33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8" name="Google Shape;1518;p33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9" name="Google Shape;1519;p33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0" name="Google Shape;1520;p33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1" name="Google Shape;1521;p33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2" name="Google Shape;1522;p33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p33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4" name="Google Shape;1524;p33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5" name="Google Shape;1525;p33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6" name="Google Shape;1526;p33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p33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8" name="Google Shape;1528;p33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9" name="Google Shape;1529;p33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0" name="Google Shape;1530;p33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1" name="Google Shape;1531;p33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2" name="Google Shape;1532;p33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3" name="Google Shape;1533;p33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4" name="Google Shape;1534;p33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5" name="Google Shape;1535;p33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6" name="Google Shape;1536;p33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7" name="Google Shape;1537;p33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8" name="Google Shape;1538;p33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9" name="Google Shape;1539;p33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0" name="Google Shape;1540;p33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1" name="Google Shape;1541;p33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2" name="Google Shape;1542;p33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3" name="Google Shape;1543;p33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4" name="Google Shape;1544;p33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B2A0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5" name="Google Shape;1545;p33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46" name="Google Shape;1546;p33"/>
          <p:cNvGrpSpPr/>
          <p:nvPr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1547" name="Google Shape;1547;p33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p33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9" name="Google Shape;1549;p33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0" name="Google Shape;1550;p33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33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p33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3" name="Google Shape;1553;p33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4" name="Google Shape;1554;p33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33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p33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33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p33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9" name="Google Shape;1559;p33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33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33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33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33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33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33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33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33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33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33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33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33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33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33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p33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33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p33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33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33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33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p33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p33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p33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3" name="Google Shape;1583;p33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4" name="Google Shape;1584;p33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5" name="Google Shape;1585;p33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33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7" name="Google Shape;1587;p33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8" name="Google Shape;1588;p33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589" name="Google Shape;1589;p3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0" name="Google Shape;1590;p3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1" name="Google Shape;1591;p33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592" name="Google Shape;1592;p3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3" name="Google Shape;1593;p3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4" name="Google Shape;1594;p3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3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3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3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3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3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0" name="Google Shape;1600;p3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3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02" name="Google Shape;1602;p33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603" name="Google Shape;1603;p3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4" name="Google Shape;1604;p3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05" name="Google Shape;1605;p33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6" name="Google Shape;1606;p33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07" name="Google Shape;1607;p33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608" name="Google Shape;1608;p3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9" name="Google Shape;1609;p3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10" name="Google Shape;1610;p33"/>
          <p:cNvSpPr txBox="1"/>
          <p:nvPr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C00000"/>
                </a:solidFill>
                <a:latin typeface="Cookie"/>
                <a:ea typeface="Cookie"/>
                <a:cs typeface="Cookie"/>
                <a:sym typeface="Cookie"/>
              </a:rPr>
              <a:t>HOẠT ĐỘNG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and Content">
  <p:cSld name="5_Title and Content">
    <p:bg>
      <p:bgPr>
        <a:solidFill>
          <a:srgbClr val="002060"/>
        </a:solidFill>
        <a:effectLst/>
      </p:bgPr>
    </p:bg>
    <p:spTree>
      <p:nvGrpSpPr>
        <p:cNvPr id="1" name="Shape 1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2" name="Google Shape;1612;p34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613" name="Google Shape;1613;p3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14" name="Google Shape;1614;p3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615" name="Google Shape;1615;p3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6" name="Google Shape;1616;p3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17" name="Google Shape;1617;p3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18" name="Google Shape;1618;p3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619" name="Google Shape;1619;p3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0" name="Google Shape;1620;p3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21" name="Google Shape;1621;p3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622" name="Google Shape;1622;p3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3" name="Google Shape;1623;p3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24" name="Google Shape;1624;p3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625" name="Google Shape;1625;p3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6" name="Google Shape;1626;p3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27" name="Google Shape;1627;p3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628" name="Google Shape;1628;p3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9" name="Google Shape;1629;p3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30" name="Google Shape;1630;p3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631" name="Google Shape;1631;p3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2" name="Google Shape;1632;p3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33" name="Google Shape;1633;p3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3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35" name="Google Shape;1635;p34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p34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7" name="Google Shape;1637;p34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8" name="Google Shape;1638;p34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p34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0" name="Google Shape;1640;p34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1" name="Google Shape;1641;p34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p34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3" name="Google Shape;1643;p34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4" name="Google Shape;1644;p34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5" name="Google Shape;1645;p34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p34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7" name="Google Shape;1647;p34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8" name="Google Shape;1648;p34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p34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0" name="Google Shape;1650;p34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1" name="Google Shape;1651;p34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2" name="Google Shape;1652;p34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3" name="Google Shape;1653;p34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4" name="Google Shape;1654;p34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5" name="Google Shape;1655;p34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6" name="Google Shape;1656;p34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7" name="Google Shape;1657;p34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8" name="Google Shape;1658;p34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9" name="Google Shape;1659;p34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0" name="Google Shape;1660;p34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1" name="Google Shape;1661;p34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2" name="Google Shape;1662;p34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p34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4" name="Google Shape;1664;p34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5" name="Google Shape;1665;p34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6" name="Google Shape;1666;p34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7" name="Google Shape;1667;p34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8" name="Google Shape;1668;p34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9" name="Google Shape;1669;p34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0" name="Google Shape;1670;p34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1" name="Google Shape;1671;p34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2" name="Google Shape;1672;p34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3" name="Google Shape;1673;p34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4" name="Google Shape;1674;p34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5" name="Google Shape;1675;p34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6" name="Google Shape;1676;p34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7" name="Google Shape;1677;p34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8" name="Google Shape;1678;p34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9" name="Google Shape;1679;p34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0" name="Google Shape;1680;p34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1" name="Google Shape;1681;p34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2" name="Google Shape;1682;p34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83" name="Google Shape;1683;p34"/>
          <p:cNvGrpSpPr/>
          <p:nvPr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684" name="Google Shape;1684;p34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34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6" name="Google Shape;1686;p34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34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p34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34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34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34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2" name="Google Shape;1692;p34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34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4" name="Google Shape;1694;p34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5" name="Google Shape;1695;p34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34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34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34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34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34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34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34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34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34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p34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6" name="Google Shape;1706;p34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7" name="Google Shape;1707;p34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8" name="Google Shape;1708;p34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9" name="Google Shape;1709;p34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p34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34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34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p34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p34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5" name="Google Shape;1715;p34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6" name="Google Shape;1716;p34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p34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8" name="Google Shape;1718;p34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34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34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34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34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34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34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34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34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34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34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34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34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34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34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34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34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5" name="Google Shape;1735;p34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6" name="Google Shape;1736;p34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34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34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34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34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34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34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34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34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34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34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47" name="Google Shape;1747;p34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748" name="Google Shape;1748;p3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p3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50" name="Google Shape;1750;p34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751" name="Google Shape;1751;p3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3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3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3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3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3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3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3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3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3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61" name="Google Shape;1761;p34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762" name="Google Shape;1762;p3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3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64" name="Google Shape;1764;p34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5" name="Google Shape;1765;p34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66" name="Google Shape;1766;p34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767" name="Google Shape;1767;p3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3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69" name="Google Shape;1769;p34"/>
          <p:cNvSpPr txBox="1"/>
          <p:nvPr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002060"/>
                </a:solidFill>
                <a:latin typeface="Cookie"/>
                <a:ea typeface="Cookie"/>
                <a:cs typeface="Cookie"/>
                <a:sym typeface="Cookie"/>
              </a:rPr>
              <a:t>LUYỆN TẬP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and Content">
  <p:cSld name="9_Title and Content">
    <p:bg>
      <p:bgPr>
        <a:solidFill>
          <a:srgbClr val="002060"/>
        </a:solidFill>
        <a:effectLst/>
      </p:bgPr>
    </p:bg>
    <p:spTree>
      <p:nvGrpSpPr>
        <p:cNvPr id="1" name="Shape 1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1" name="Google Shape;1771;p35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772" name="Google Shape;1772;p3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73" name="Google Shape;1773;p3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774" name="Google Shape;1774;p3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5" name="Google Shape;1775;p3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76" name="Google Shape;1776;p3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77" name="Google Shape;1777;p3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778" name="Google Shape;1778;p3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9" name="Google Shape;1779;p3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80" name="Google Shape;1780;p3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781" name="Google Shape;1781;p3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2" name="Google Shape;1782;p3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83" name="Google Shape;1783;p3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784" name="Google Shape;1784;p3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5" name="Google Shape;1785;p3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86" name="Google Shape;1786;p3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787" name="Google Shape;1787;p3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8" name="Google Shape;1788;p3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89" name="Google Shape;1789;p3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790" name="Google Shape;1790;p3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1" name="Google Shape;1791;p3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92" name="Google Shape;1792;p3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3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94" name="Google Shape;1794;p35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p35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6" name="Google Shape;1796;p35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7" name="Google Shape;1797;p35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8" name="Google Shape;1798;p35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9" name="Google Shape;1799;p35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0" name="Google Shape;1800;p35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1" name="Google Shape;1801;p35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p35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3" name="Google Shape;1803;p35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4" name="Google Shape;1804;p35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5" name="Google Shape;1805;p35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6" name="Google Shape;1806;p35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7" name="Google Shape;1807;p35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8" name="Google Shape;1808;p35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p35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0" name="Google Shape;1810;p35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1" name="Google Shape;1811;p35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2" name="Google Shape;1812;p35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3" name="Google Shape;1813;p35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4" name="Google Shape;1814;p35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5" name="Google Shape;1815;p35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p35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7" name="Google Shape;1817;p35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8" name="Google Shape;1818;p35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9" name="Google Shape;1819;p35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0" name="Google Shape;1820;p35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1" name="Google Shape;1821;p35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2" name="Google Shape;1822;p35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p35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4" name="Google Shape;1824;p35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5" name="Google Shape;1825;p35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6" name="Google Shape;1826;p35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7" name="Google Shape;1827;p35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8" name="Google Shape;1828;p35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9" name="Google Shape;1829;p35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p35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1" name="Google Shape;1831;p35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2" name="Google Shape;1832;p35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3" name="Google Shape;1833;p35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4" name="Google Shape;1834;p35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5" name="Google Shape;1835;p35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6" name="Google Shape;1836;p35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7" name="Google Shape;1837;p35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8" name="Google Shape;1838;p35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9" name="Google Shape;1839;p35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2CB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0" name="Google Shape;1840;p35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1" name="Google Shape;1841;p35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42" name="Google Shape;1842;p35"/>
          <p:cNvGrpSpPr/>
          <p:nvPr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843" name="Google Shape;1843;p35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4" name="Google Shape;1844;p35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5" name="Google Shape;1845;p35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6" name="Google Shape;1846;p35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7" name="Google Shape;1847;p35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8" name="Google Shape;1848;p35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9" name="Google Shape;1849;p35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0" name="Google Shape;1850;p35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1" name="Google Shape;1851;p35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2" name="Google Shape;1852;p35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3" name="Google Shape;1853;p35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4" name="Google Shape;1854;p35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5" name="Google Shape;1855;p35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35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7" name="Google Shape;1857;p35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8" name="Google Shape;1858;p35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9" name="Google Shape;1859;p35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0" name="Google Shape;1860;p35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1" name="Google Shape;1861;p35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2" name="Google Shape;1862;p35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3" name="Google Shape;1863;p35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4" name="Google Shape;1864;p35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5" name="Google Shape;1865;p35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6" name="Google Shape;1866;p35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7" name="Google Shape;1867;p35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8" name="Google Shape;1868;p35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9" name="Google Shape;1869;p35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p35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1" name="Google Shape;1871;p35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2" name="Google Shape;1872;p35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3" name="Google Shape;1873;p35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4" name="Google Shape;1874;p35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5" name="Google Shape;1875;p35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6" name="Google Shape;1876;p35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7" name="Google Shape;1877;p35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8" name="Google Shape;1878;p35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p35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0" name="Google Shape;1880;p35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1" name="Google Shape;1881;p35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2" name="Google Shape;1882;p35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3" name="Google Shape;1883;p35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4" name="Google Shape;1884;p35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5" name="Google Shape;1885;p35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6" name="Google Shape;1886;p35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7" name="Google Shape;1887;p35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p35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p35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0" name="Google Shape;1890;p35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1" name="Google Shape;1891;p35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2" name="Google Shape;1892;p35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3" name="Google Shape;1893;p35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4" name="Google Shape;1894;p35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5" name="Google Shape;1895;p35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6" name="Google Shape;1896;p35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7" name="Google Shape;1897;p35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p35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9" name="Google Shape;1899;p35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0" name="Google Shape;1900;p35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1" name="Google Shape;1901;p35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2" name="Google Shape;1902;p35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3" name="Google Shape;1903;p35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4" name="Google Shape;1904;p35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5" name="Google Shape;1905;p35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06" name="Google Shape;1906;p35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907" name="Google Shape;1907;p35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p35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09" name="Google Shape;1909;p35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910" name="Google Shape;1910;p35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1" name="Google Shape;1911;p35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2" name="Google Shape;1912;p35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3" name="Google Shape;1913;p35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p35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5" name="Google Shape;1915;p35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6" name="Google Shape;1916;p35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p35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p35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p35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20" name="Google Shape;1920;p35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921" name="Google Shape;1921;p3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2" name="Google Shape;1922;p3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3" name="Google Shape;1923;p35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4" name="Google Shape;1924;p35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25" name="Google Shape;1925;p35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926" name="Google Shape;1926;p3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p3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8" name="Google Shape;1928;p35"/>
          <p:cNvSpPr txBox="1"/>
          <p:nvPr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FABF8E"/>
                </a:solidFill>
                <a:latin typeface="Cookie"/>
                <a:ea typeface="Cookie"/>
                <a:cs typeface="Cookie"/>
                <a:sym typeface="Cookie"/>
              </a:rPr>
              <a:t>TRÒ CHƠI</a:t>
            </a:r>
            <a:endParaRPr sz="11500">
              <a:solidFill>
                <a:srgbClr val="FABF8E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  <p:grpSp>
        <p:nvGrpSpPr>
          <p:cNvPr id="1929" name="Google Shape;1929;p35"/>
          <p:cNvGrpSpPr/>
          <p:nvPr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1930" name="Google Shape;1930;p35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1" name="Google Shape;1931;p35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2" name="Google Shape;1932;p35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p35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p35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p35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6" name="Google Shape;1936;p35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7" name="Google Shape;1937;p35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8" name="Google Shape;1938;p35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9" name="Google Shape;1939;p35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0" name="Google Shape;1940;p35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p35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p35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p35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4" name="Google Shape;1944;p35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5" name="Google Shape;1945;p35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6" name="Google Shape;1946;p35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7" name="Google Shape;1947;p35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8" name="Google Shape;1948;p35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p35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p35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p35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2" name="Google Shape;1952;p35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3" name="Google Shape;1953;p35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4" name="Google Shape;1954;p35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5" name="Google Shape;1955;p35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6" name="Google Shape;1956;p35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7" name="Google Shape;1957;p35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8" name="Google Shape;1958;p35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9" name="Google Shape;1959;p35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0" name="Google Shape;1960;p35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1" name="Google Shape;1961;p35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2" name="Google Shape;1962;p35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3" name="Google Shape;1963;p35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4" name="Google Shape;1964;p35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5" name="Google Shape;1965;p35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6" name="Google Shape;1966;p35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7" name="Google Shape;1967;p35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8" name="Google Shape;1968;p35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9" name="Google Shape;1969;p35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0" name="Google Shape;1970;p35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image" Target="../media/image6.jpg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5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55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6.xml"/><Relationship Id="rId9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okie"/>
              <a:buNone/>
              <a:defRPr sz="4400" b="0" i="0" u="none" strike="noStrike" cap="none">
                <a:solidFill>
                  <a:schemeClr val="dk1"/>
                </a:solidFill>
                <a:latin typeface="Cookie"/>
                <a:ea typeface="Cookie"/>
                <a:cs typeface="Cookie"/>
                <a:sym typeface="Cooki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2"/>
          <p:cNvSpPr/>
          <p:nvPr/>
        </p:nvSpPr>
        <p:spPr>
          <a:xfrm>
            <a:off x="9762629" y="6492875"/>
            <a:ext cx="161294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FeistyForwarders_0968120672</a:t>
            </a: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68" r:id="rId16"/>
    <p:sldLayoutId id="2147483669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33B2315-D867-49D1-88C9-0656F2A2C868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958338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6CCAA99-4439-4DFD-9FD7-FE41E23FFDD0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13002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xmlns="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6500DBD-92F3-431A-B21E-BFB344A61A87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82069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6CCAA99-4439-4DFD-9FD7-FE41E23FFDD0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293893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6CCAA99-4439-4DFD-9FD7-FE41E23FFDD0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748891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</p:sldLayoutIdLs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xmlns="" id="{DF8E821B-E229-4A79-B5FF-248E1AD71543}"/>
              </a:ext>
            </a:extLst>
          </p:cNvPr>
          <p:cNvSpPr txBox="1"/>
          <p:nvPr userDrawn="1"/>
        </p:nvSpPr>
        <p:spPr>
          <a:xfrm>
            <a:off x="0" y="-1512332"/>
            <a:ext cx="12192000" cy="3693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6CB0E7E-7BDA-4369-B06E-95E5B313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FF2DE87-7D95-4722-9EE5-248D158C7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7D0A038-BC78-4ECC-BEFF-CCB515E48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B9EE9-F3BF-4B40-83E7-C9BC68FDDB0E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0ECDB14-4F91-4B5C-8ACA-1B5E7E69B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B30118F-80C4-4861-A4D3-A50D382E7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xmlns="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xmlns="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164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media1.mp3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microsoft.com/office/2007/relationships/media" Target="../media/media1.mp3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notesSlide" Target="../notesSlides/notesSlide2.xml"/><Relationship Id="rId10" Type="http://schemas.openxmlformats.org/officeDocument/2006/relationships/image" Target="../media/image17.png"/><Relationship Id="rId4" Type="http://schemas.openxmlformats.org/officeDocument/2006/relationships/slideLayout" Target="../slideLayouts/slideLayout53.xml"/><Relationship Id="rId9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13" Type="http://schemas.openxmlformats.org/officeDocument/2006/relationships/image" Target="../media/image24.emf"/><Relationship Id="rId18" Type="http://schemas.openxmlformats.org/officeDocument/2006/relationships/image" Target="../media/image28.png"/><Relationship Id="rId3" Type="http://schemas.openxmlformats.org/officeDocument/2006/relationships/slideLayout" Target="../slideLayouts/slideLayout53.xml"/><Relationship Id="rId21" Type="http://schemas.openxmlformats.org/officeDocument/2006/relationships/audio" Target="../media/audio1.wav"/><Relationship Id="rId7" Type="http://schemas.openxmlformats.org/officeDocument/2006/relationships/audio" Target="../media/audio3.wav"/><Relationship Id="rId12" Type="http://schemas.openxmlformats.org/officeDocument/2006/relationships/image" Target="../media/image23.png"/><Relationship Id="rId17" Type="http://schemas.openxmlformats.org/officeDocument/2006/relationships/image" Target="../media/image27.png"/><Relationship Id="rId2" Type="http://schemas.openxmlformats.org/officeDocument/2006/relationships/audio" Target="../media/media2.mp3"/><Relationship Id="rId16" Type="http://schemas.openxmlformats.org/officeDocument/2006/relationships/image" Target="../media/image18.png"/><Relationship Id="rId20" Type="http://schemas.openxmlformats.org/officeDocument/2006/relationships/image" Target="../media/image30.png"/><Relationship Id="rId1" Type="http://schemas.microsoft.com/office/2007/relationships/media" Target="../media/media2.mp3"/><Relationship Id="rId6" Type="http://schemas.openxmlformats.org/officeDocument/2006/relationships/audio" Target="../media/audio2.wav"/><Relationship Id="rId11" Type="http://schemas.openxmlformats.org/officeDocument/2006/relationships/image" Target="../media/image22.png"/><Relationship Id="rId24" Type="http://schemas.openxmlformats.org/officeDocument/2006/relationships/audio" Target="../media/audio4.wav"/><Relationship Id="rId5" Type="http://schemas.openxmlformats.org/officeDocument/2006/relationships/audio" Target="../media/audio1.wav"/><Relationship Id="rId15" Type="http://schemas.openxmlformats.org/officeDocument/2006/relationships/image" Target="../media/image26.png"/><Relationship Id="rId23" Type="http://schemas.openxmlformats.org/officeDocument/2006/relationships/audio" Target="../media/audio3.wav"/><Relationship Id="rId10" Type="http://schemas.openxmlformats.org/officeDocument/2006/relationships/image" Target="../media/image21.emf"/><Relationship Id="rId19" Type="http://schemas.openxmlformats.org/officeDocument/2006/relationships/image" Target="../media/image29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29.png"/><Relationship Id="rId3" Type="http://schemas.openxmlformats.org/officeDocument/2006/relationships/slideLayout" Target="../slideLayouts/slideLayout53.xml"/><Relationship Id="rId21" Type="http://schemas.openxmlformats.org/officeDocument/2006/relationships/audio" Target="../media/audio2.wav"/><Relationship Id="rId7" Type="http://schemas.openxmlformats.org/officeDocument/2006/relationships/audio" Target="../media/audio4.wav"/><Relationship Id="rId12" Type="http://schemas.openxmlformats.org/officeDocument/2006/relationships/image" Target="../media/image24.emf"/><Relationship Id="rId17" Type="http://schemas.openxmlformats.org/officeDocument/2006/relationships/image" Target="../media/image28.png"/><Relationship Id="rId2" Type="http://schemas.openxmlformats.org/officeDocument/2006/relationships/audio" Target="../media/media2.mp3"/><Relationship Id="rId16" Type="http://schemas.openxmlformats.org/officeDocument/2006/relationships/image" Target="../media/image27.png"/><Relationship Id="rId20" Type="http://schemas.openxmlformats.org/officeDocument/2006/relationships/audio" Target="../media/audio1.wav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23.png"/><Relationship Id="rId5" Type="http://schemas.openxmlformats.org/officeDocument/2006/relationships/audio" Target="../media/audio2.wav"/><Relationship Id="rId15" Type="http://schemas.openxmlformats.org/officeDocument/2006/relationships/image" Target="../media/image18.png"/><Relationship Id="rId23" Type="http://schemas.openxmlformats.org/officeDocument/2006/relationships/audio" Target="../media/audio4.wav"/><Relationship Id="rId10" Type="http://schemas.openxmlformats.org/officeDocument/2006/relationships/image" Target="../media/image22.png"/><Relationship Id="rId19" Type="http://schemas.openxmlformats.org/officeDocument/2006/relationships/image" Target="../media/image30.png"/><Relationship Id="rId4" Type="http://schemas.openxmlformats.org/officeDocument/2006/relationships/audio" Target="../media/audio1.wav"/><Relationship Id="rId9" Type="http://schemas.openxmlformats.org/officeDocument/2006/relationships/image" Target="../media/image21.emf"/><Relationship Id="rId14" Type="http://schemas.openxmlformats.org/officeDocument/2006/relationships/image" Target="../media/image26.png"/><Relationship Id="rId22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29.png"/><Relationship Id="rId3" Type="http://schemas.openxmlformats.org/officeDocument/2006/relationships/slideLayout" Target="../slideLayouts/slideLayout53.xml"/><Relationship Id="rId21" Type="http://schemas.openxmlformats.org/officeDocument/2006/relationships/audio" Target="NULL"/><Relationship Id="rId7" Type="http://schemas.openxmlformats.org/officeDocument/2006/relationships/audio" Target="../media/audio4.wav"/><Relationship Id="rId12" Type="http://schemas.openxmlformats.org/officeDocument/2006/relationships/image" Target="../media/image24.emf"/><Relationship Id="rId17" Type="http://schemas.openxmlformats.org/officeDocument/2006/relationships/image" Target="../media/image28.png"/><Relationship Id="rId2" Type="http://schemas.openxmlformats.org/officeDocument/2006/relationships/audio" Target="../media/media2.mp3"/><Relationship Id="rId16" Type="http://schemas.openxmlformats.org/officeDocument/2006/relationships/image" Target="../media/image27.png"/><Relationship Id="rId20" Type="http://schemas.openxmlformats.org/officeDocument/2006/relationships/audio" Target="NULL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23.png"/><Relationship Id="rId5" Type="http://schemas.openxmlformats.org/officeDocument/2006/relationships/audio" Target="../media/audio2.wav"/><Relationship Id="rId15" Type="http://schemas.openxmlformats.org/officeDocument/2006/relationships/image" Target="../media/image18.png"/><Relationship Id="rId23" Type="http://schemas.openxmlformats.org/officeDocument/2006/relationships/audio" Target="NULL"/><Relationship Id="rId10" Type="http://schemas.openxmlformats.org/officeDocument/2006/relationships/image" Target="../media/image22.png"/><Relationship Id="rId19" Type="http://schemas.openxmlformats.org/officeDocument/2006/relationships/image" Target="../media/image30.png"/><Relationship Id="rId4" Type="http://schemas.openxmlformats.org/officeDocument/2006/relationships/audio" Target="../media/audio1.wav"/><Relationship Id="rId9" Type="http://schemas.openxmlformats.org/officeDocument/2006/relationships/image" Target="../media/image21.emf"/><Relationship Id="rId14" Type="http://schemas.openxmlformats.org/officeDocument/2006/relationships/image" Target="../media/image26.png"/><Relationship Id="rId22" Type="http://schemas.openxmlformats.org/officeDocument/2006/relationships/audio" Target="NUL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29.png"/><Relationship Id="rId3" Type="http://schemas.openxmlformats.org/officeDocument/2006/relationships/slideLayout" Target="../slideLayouts/slideLayout53.xml"/><Relationship Id="rId21" Type="http://schemas.openxmlformats.org/officeDocument/2006/relationships/audio" Target="NULL"/><Relationship Id="rId7" Type="http://schemas.openxmlformats.org/officeDocument/2006/relationships/audio" Target="../media/audio4.wav"/><Relationship Id="rId12" Type="http://schemas.openxmlformats.org/officeDocument/2006/relationships/image" Target="../media/image24.emf"/><Relationship Id="rId17" Type="http://schemas.openxmlformats.org/officeDocument/2006/relationships/image" Target="../media/image28.png"/><Relationship Id="rId2" Type="http://schemas.openxmlformats.org/officeDocument/2006/relationships/audio" Target="../media/media2.mp3"/><Relationship Id="rId16" Type="http://schemas.openxmlformats.org/officeDocument/2006/relationships/image" Target="../media/image27.png"/><Relationship Id="rId20" Type="http://schemas.openxmlformats.org/officeDocument/2006/relationships/audio" Target="NULL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23.png"/><Relationship Id="rId5" Type="http://schemas.openxmlformats.org/officeDocument/2006/relationships/audio" Target="../media/audio2.wav"/><Relationship Id="rId15" Type="http://schemas.openxmlformats.org/officeDocument/2006/relationships/image" Target="../media/image18.png"/><Relationship Id="rId23" Type="http://schemas.openxmlformats.org/officeDocument/2006/relationships/audio" Target="NULL"/><Relationship Id="rId10" Type="http://schemas.openxmlformats.org/officeDocument/2006/relationships/image" Target="../media/image22.png"/><Relationship Id="rId19" Type="http://schemas.openxmlformats.org/officeDocument/2006/relationships/image" Target="../media/image30.png"/><Relationship Id="rId4" Type="http://schemas.openxmlformats.org/officeDocument/2006/relationships/audio" Target="../media/audio1.wav"/><Relationship Id="rId9" Type="http://schemas.openxmlformats.org/officeDocument/2006/relationships/image" Target="../media/image21.emf"/><Relationship Id="rId14" Type="http://schemas.openxmlformats.org/officeDocument/2006/relationships/image" Target="../media/image26.png"/><Relationship Id="rId22" Type="http://schemas.openxmlformats.org/officeDocument/2006/relationships/audio" Target="NUL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5" name="55"/>
          <p:cNvPicPr>
            <a:picLocks noChangeAspect="1"/>
          </p:cNvPicPr>
          <p:nvPr/>
        </p:nvPicPr>
        <p:blipFill rotWithShape="1">
          <a:blip r:embed="rId6" cstate="screen"/>
          <a:srcRect/>
          <a:stretch>
            <a:fillRect/>
          </a:stretch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/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9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1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2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3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429995" y="1076457"/>
            <a:ext cx="8791213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4" name="Picture 9" descr="E:\0000000我图PPT\00001PNG素材\儿童卡通\tr.png">
            <a:extLst>
              <a:ext uri="{FF2B5EF4-FFF2-40B4-BE49-F238E27FC236}">
                <a16:creationId xmlns:a16="http://schemas.microsoft.com/office/drawing/2014/main" xmlns="" id="{ACA0DB5F-4724-4F2B-B654-4FC1D4BD7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5E3C32F0-F9F1-445B-827B-C46CFE26FF32}"/>
              </a:ext>
            </a:extLst>
          </p:cNvPr>
          <p:cNvSpPr/>
          <p:nvPr/>
        </p:nvSpPr>
        <p:spPr>
          <a:xfrm>
            <a:off x="8830101" y="95534"/>
            <a:ext cx="3361899" cy="35484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4F6128">
            <a:alpha val="0"/>
          </a:srgbClr>
        </a:solidFill>
        <a:effectLst/>
      </p:bgPr>
    </p:bg>
    <p:spTree>
      <p:nvGrpSpPr>
        <p:cNvPr id="1" name="Shape 2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2" name="Google Shape;2612;p3"/>
          <p:cNvSpPr txBox="1"/>
          <p:nvPr/>
        </p:nvSpPr>
        <p:spPr>
          <a:xfrm>
            <a:off x="4152250" y="5243150"/>
            <a:ext cx="3898898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586 – 254 = ?</a:t>
            </a:r>
            <a:endParaRPr sz="4000" b="1" dirty="0">
              <a:solidFill>
                <a:srgbClr val="E36C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349" y="832240"/>
            <a:ext cx="3752850" cy="1396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998" y="2189155"/>
            <a:ext cx="6643402" cy="3043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46" y="911622"/>
            <a:ext cx="2628900" cy="143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0711" y="749291"/>
            <a:ext cx="3000375" cy="143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6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19" name="Google Shape;2619;p4"/>
          <p:cNvGraphicFramePr/>
          <p:nvPr/>
        </p:nvGraphicFramePr>
        <p:xfrm>
          <a:off x="945242" y="457199"/>
          <a:ext cx="4790550" cy="5957450"/>
        </p:xfrm>
        <a:graphic>
          <a:graphicData uri="http://schemas.openxmlformats.org/drawingml/2006/table">
            <a:tbl>
              <a:tblPr firstRow="1" bandRow="1">
                <a:noFill/>
                <a:tableStyleId>{1FE48C67-604F-4F1F-8C56-4D35BB55C2A9}</a:tableStyleId>
              </a:tblPr>
              <a:tblGrid>
                <a:gridCol w="15968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968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968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167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Trăm </a:t>
                      </a:r>
                      <a:endParaRPr sz="2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Chục </a:t>
                      </a:r>
                      <a:endParaRPr sz="2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Đơn vị</a:t>
                      </a:r>
                      <a:endParaRPr sz="2400" u="none" strike="noStrike" cap="none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40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620" name="Google Shape;2620;p4"/>
          <p:cNvSpPr txBox="1"/>
          <p:nvPr/>
        </p:nvSpPr>
        <p:spPr>
          <a:xfrm>
            <a:off x="7351679" y="683500"/>
            <a:ext cx="44721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4800" b="1">
              <a:solidFill>
                <a:srgbClr val="E36C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1" name="Google Shape;2621;p4"/>
          <p:cNvSpPr txBox="1"/>
          <p:nvPr/>
        </p:nvSpPr>
        <p:spPr>
          <a:xfrm>
            <a:off x="7741750" y="683500"/>
            <a:ext cx="44721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sz="4800" b="1">
              <a:solidFill>
                <a:srgbClr val="E36C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2" name="Google Shape;2622;p4"/>
          <p:cNvSpPr txBox="1"/>
          <p:nvPr/>
        </p:nvSpPr>
        <p:spPr>
          <a:xfrm>
            <a:off x="8118395" y="683500"/>
            <a:ext cx="44721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sz="4800" b="1">
              <a:solidFill>
                <a:srgbClr val="E36C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3" name="Google Shape;2623;p4"/>
          <p:cNvSpPr txBox="1"/>
          <p:nvPr/>
        </p:nvSpPr>
        <p:spPr>
          <a:xfrm>
            <a:off x="8532328" y="683500"/>
            <a:ext cx="44721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endParaRPr sz="4800" b="1">
              <a:solidFill>
                <a:srgbClr val="E36C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4" name="Google Shape;2624;p4"/>
          <p:cNvSpPr txBox="1"/>
          <p:nvPr/>
        </p:nvSpPr>
        <p:spPr>
          <a:xfrm>
            <a:off x="8945449" y="683500"/>
            <a:ext cx="44721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4800" b="1">
              <a:solidFill>
                <a:srgbClr val="E36C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5" name="Google Shape;2625;p4"/>
          <p:cNvSpPr txBox="1"/>
          <p:nvPr/>
        </p:nvSpPr>
        <p:spPr>
          <a:xfrm>
            <a:off x="9323546" y="683500"/>
            <a:ext cx="44721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4800" b="1">
              <a:solidFill>
                <a:srgbClr val="E36C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6" name="Google Shape;2626;p4"/>
          <p:cNvSpPr txBox="1"/>
          <p:nvPr/>
        </p:nvSpPr>
        <p:spPr>
          <a:xfrm>
            <a:off x="9675154" y="683500"/>
            <a:ext cx="44721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4800" b="1">
              <a:solidFill>
                <a:srgbClr val="E36C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27" name="Google Shape;2627;p4"/>
          <p:cNvGrpSpPr/>
          <p:nvPr/>
        </p:nvGrpSpPr>
        <p:grpSpPr>
          <a:xfrm>
            <a:off x="1279174" y="1292528"/>
            <a:ext cx="901548" cy="901548"/>
            <a:chOff x="4046220" y="2072640"/>
            <a:chExt cx="2590800" cy="2590800"/>
          </a:xfrm>
        </p:grpSpPr>
        <p:sp>
          <p:nvSpPr>
            <p:cNvPr id="2628" name="Google Shape;2628;p4"/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9" name="Google Shape;2629;p4"/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0" name="Google Shape;2630;p4"/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1" name="Google Shape;2631;p4"/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2" name="Google Shape;2632;p4"/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3" name="Google Shape;2633;p4"/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4" name="Google Shape;2634;p4"/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5" name="Google Shape;2635;p4"/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6" name="Google Shape;2636;p4"/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7" name="Google Shape;2637;p4"/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8" name="Google Shape;2638;p4"/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9" name="Google Shape;2639;p4"/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0" name="Google Shape;2640;p4"/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1" name="Google Shape;2641;p4"/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2" name="Google Shape;2642;p4"/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3" name="Google Shape;2643;p4"/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4" name="Google Shape;2644;p4"/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5" name="Google Shape;2645;p4"/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6" name="Google Shape;2646;p4"/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7" name="Google Shape;2647;p4"/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8" name="Google Shape;2648;p4"/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9" name="Google Shape;2649;p4"/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0" name="Google Shape;2650;p4"/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1" name="Google Shape;2651;p4"/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2" name="Google Shape;2652;p4"/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3" name="Google Shape;2653;p4"/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4" name="Google Shape;2654;p4"/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5" name="Google Shape;2655;p4"/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6" name="Google Shape;2656;p4"/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7" name="Google Shape;2657;p4"/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8" name="Google Shape;2658;p4"/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9" name="Google Shape;2659;p4"/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0" name="Google Shape;2660;p4"/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1" name="Google Shape;2661;p4"/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2" name="Google Shape;2662;p4"/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3" name="Google Shape;2663;p4"/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4" name="Google Shape;2664;p4"/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5" name="Google Shape;2665;p4"/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6" name="Google Shape;2666;p4"/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7" name="Google Shape;2667;p4"/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8" name="Google Shape;2668;p4"/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9" name="Google Shape;2669;p4"/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0" name="Google Shape;2670;p4"/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1" name="Google Shape;2671;p4"/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2" name="Google Shape;2672;p4"/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3" name="Google Shape;2673;p4"/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4" name="Google Shape;2674;p4"/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5" name="Google Shape;2675;p4"/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6" name="Google Shape;2676;p4"/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7" name="Google Shape;2677;p4"/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8" name="Google Shape;2678;p4"/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9" name="Google Shape;2679;p4"/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0" name="Google Shape;2680;p4"/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1" name="Google Shape;2681;p4"/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2" name="Google Shape;2682;p4"/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3" name="Google Shape;2683;p4"/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4" name="Google Shape;2684;p4"/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5" name="Google Shape;2685;p4"/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6" name="Google Shape;2686;p4"/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7" name="Google Shape;2687;p4"/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8" name="Google Shape;2688;p4"/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9" name="Google Shape;2689;p4"/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0" name="Google Shape;2690;p4"/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1" name="Google Shape;2691;p4"/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2" name="Google Shape;2692;p4"/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3" name="Google Shape;2693;p4"/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4" name="Google Shape;2694;p4"/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5" name="Google Shape;2695;p4"/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6" name="Google Shape;2696;p4"/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7" name="Google Shape;2697;p4"/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8" name="Google Shape;2698;p4"/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9" name="Google Shape;2699;p4"/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0" name="Google Shape;2700;p4"/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1" name="Google Shape;2701;p4"/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2" name="Google Shape;2702;p4"/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3" name="Google Shape;2703;p4"/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4" name="Google Shape;2704;p4"/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5" name="Google Shape;2705;p4"/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6" name="Google Shape;2706;p4"/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7" name="Google Shape;2707;p4"/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8" name="Google Shape;2708;p4"/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9" name="Google Shape;2709;p4"/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0" name="Google Shape;2710;p4"/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1" name="Google Shape;2711;p4"/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2" name="Google Shape;2712;p4"/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3" name="Google Shape;2713;p4"/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4" name="Google Shape;2714;p4"/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5" name="Google Shape;2715;p4"/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6" name="Google Shape;2716;p4"/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7" name="Google Shape;2717;p4"/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8" name="Google Shape;2718;p4"/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9" name="Google Shape;2719;p4"/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0" name="Google Shape;2720;p4"/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1" name="Google Shape;2721;p4"/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2" name="Google Shape;2722;p4"/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3" name="Google Shape;2723;p4"/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4" name="Google Shape;2724;p4"/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5" name="Google Shape;2725;p4"/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6" name="Google Shape;2726;p4"/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7" name="Google Shape;2727;p4"/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28" name="Google Shape;2728;p4"/>
          <p:cNvGrpSpPr/>
          <p:nvPr/>
        </p:nvGrpSpPr>
        <p:grpSpPr>
          <a:xfrm>
            <a:off x="1279174" y="2317765"/>
            <a:ext cx="901548" cy="901548"/>
            <a:chOff x="4046220" y="2072640"/>
            <a:chExt cx="2590800" cy="2590800"/>
          </a:xfrm>
        </p:grpSpPr>
        <p:sp>
          <p:nvSpPr>
            <p:cNvPr id="2729" name="Google Shape;2729;p4"/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0" name="Google Shape;2730;p4"/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1" name="Google Shape;2731;p4"/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2" name="Google Shape;2732;p4"/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3" name="Google Shape;2733;p4"/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4" name="Google Shape;2734;p4"/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5" name="Google Shape;2735;p4"/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6" name="Google Shape;2736;p4"/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7" name="Google Shape;2737;p4"/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8" name="Google Shape;2738;p4"/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9" name="Google Shape;2739;p4"/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0" name="Google Shape;2740;p4"/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1" name="Google Shape;2741;p4"/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2" name="Google Shape;2742;p4"/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3" name="Google Shape;2743;p4"/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4" name="Google Shape;2744;p4"/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5" name="Google Shape;2745;p4"/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6" name="Google Shape;2746;p4"/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7" name="Google Shape;2747;p4"/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8" name="Google Shape;2748;p4"/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9" name="Google Shape;2749;p4"/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0" name="Google Shape;2750;p4"/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1" name="Google Shape;2751;p4"/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2" name="Google Shape;2752;p4"/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3" name="Google Shape;2753;p4"/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4" name="Google Shape;2754;p4"/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5" name="Google Shape;2755;p4"/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6" name="Google Shape;2756;p4"/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7" name="Google Shape;2757;p4"/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8" name="Google Shape;2758;p4"/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9" name="Google Shape;2759;p4"/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0" name="Google Shape;2760;p4"/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1" name="Google Shape;2761;p4"/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2" name="Google Shape;2762;p4"/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3" name="Google Shape;2763;p4"/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4" name="Google Shape;2764;p4"/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5" name="Google Shape;2765;p4"/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6" name="Google Shape;2766;p4"/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7" name="Google Shape;2767;p4"/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8" name="Google Shape;2768;p4"/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9" name="Google Shape;2769;p4"/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0" name="Google Shape;2770;p4"/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1" name="Google Shape;2771;p4"/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2" name="Google Shape;2772;p4"/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3" name="Google Shape;2773;p4"/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4" name="Google Shape;2774;p4"/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5" name="Google Shape;2775;p4"/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6" name="Google Shape;2776;p4"/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7" name="Google Shape;2777;p4"/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8" name="Google Shape;2778;p4"/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9" name="Google Shape;2779;p4"/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0" name="Google Shape;2780;p4"/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1" name="Google Shape;2781;p4"/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2" name="Google Shape;2782;p4"/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3" name="Google Shape;2783;p4"/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4" name="Google Shape;2784;p4"/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5" name="Google Shape;2785;p4"/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6" name="Google Shape;2786;p4"/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7" name="Google Shape;2787;p4"/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8" name="Google Shape;2788;p4"/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9" name="Google Shape;2789;p4"/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0" name="Google Shape;2790;p4"/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1" name="Google Shape;2791;p4"/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2" name="Google Shape;2792;p4"/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3" name="Google Shape;2793;p4"/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4" name="Google Shape;2794;p4"/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5" name="Google Shape;2795;p4"/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6" name="Google Shape;2796;p4"/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7" name="Google Shape;2797;p4"/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8" name="Google Shape;2798;p4"/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9" name="Google Shape;2799;p4"/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0" name="Google Shape;2800;p4"/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1" name="Google Shape;2801;p4"/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2" name="Google Shape;2802;p4"/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3" name="Google Shape;2803;p4"/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4" name="Google Shape;2804;p4"/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5" name="Google Shape;2805;p4"/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6" name="Google Shape;2806;p4"/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7" name="Google Shape;2807;p4"/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8" name="Google Shape;2808;p4"/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9" name="Google Shape;2809;p4"/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0" name="Google Shape;2810;p4"/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1" name="Google Shape;2811;p4"/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2" name="Google Shape;2812;p4"/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3" name="Google Shape;2813;p4"/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4" name="Google Shape;2814;p4"/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5" name="Google Shape;2815;p4"/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6" name="Google Shape;2816;p4"/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7" name="Google Shape;2817;p4"/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8" name="Google Shape;2818;p4"/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9" name="Google Shape;2819;p4"/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0" name="Google Shape;2820;p4"/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1" name="Google Shape;2821;p4"/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2" name="Google Shape;2822;p4"/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3" name="Google Shape;2823;p4"/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4" name="Google Shape;2824;p4"/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5" name="Google Shape;2825;p4"/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6" name="Google Shape;2826;p4"/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7" name="Google Shape;2827;p4"/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8" name="Google Shape;2828;p4"/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29" name="Google Shape;2829;p4"/>
          <p:cNvGrpSpPr/>
          <p:nvPr/>
        </p:nvGrpSpPr>
        <p:grpSpPr>
          <a:xfrm>
            <a:off x="1279174" y="3329146"/>
            <a:ext cx="901548" cy="901548"/>
            <a:chOff x="4046220" y="2072640"/>
            <a:chExt cx="2590800" cy="2590800"/>
          </a:xfrm>
        </p:grpSpPr>
        <p:sp>
          <p:nvSpPr>
            <p:cNvPr id="2830" name="Google Shape;2830;p4"/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1" name="Google Shape;2831;p4"/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2" name="Google Shape;2832;p4"/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3" name="Google Shape;2833;p4"/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4" name="Google Shape;2834;p4"/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5" name="Google Shape;2835;p4"/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6" name="Google Shape;2836;p4"/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7" name="Google Shape;2837;p4"/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8" name="Google Shape;2838;p4"/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9" name="Google Shape;2839;p4"/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0" name="Google Shape;2840;p4"/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1" name="Google Shape;2841;p4"/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2" name="Google Shape;2842;p4"/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3" name="Google Shape;2843;p4"/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4" name="Google Shape;2844;p4"/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5" name="Google Shape;2845;p4"/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6" name="Google Shape;2846;p4"/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7" name="Google Shape;2847;p4"/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8" name="Google Shape;2848;p4"/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9" name="Google Shape;2849;p4"/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0" name="Google Shape;2850;p4"/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1" name="Google Shape;2851;p4"/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2" name="Google Shape;2852;p4"/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3" name="Google Shape;2853;p4"/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4" name="Google Shape;2854;p4"/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5" name="Google Shape;2855;p4"/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6" name="Google Shape;2856;p4"/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7" name="Google Shape;2857;p4"/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8" name="Google Shape;2858;p4"/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9" name="Google Shape;2859;p4"/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0" name="Google Shape;2860;p4"/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1" name="Google Shape;2861;p4"/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2" name="Google Shape;2862;p4"/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3" name="Google Shape;2863;p4"/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4" name="Google Shape;2864;p4"/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5" name="Google Shape;2865;p4"/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6" name="Google Shape;2866;p4"/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7" name="Google Shape;2867;p4"/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8" name="Google Shape;2868;p4"/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9" name="Google Shape;2869;p4"/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0" name="Google Shape;2870;p4"/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1" name="Google Shape;2871;p4"/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2" name="Google Shape;2872;p4"/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3" name="Google Shape;2873;p4"/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4" name="Google Shape;2874;p4"/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5" name="Google Shape;2875;p4"/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6" name="Google Shape;2876;p4"/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7" name="Google Shape;2877;p4"/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8" name="Google Shape;2878;p4"/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9" name="Google Shape;2879;p4"/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0" name="Google Shape;2880;p4"/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1" name="Google Shape;2881;p4"/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2" name="Google Shape;2882;p4"/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3" name="Google Shape;2883;p4"/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4" name="Google Shape;2884;p4"/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5" name="Google Shape;2885;p4"/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6" name="Google Shape;2886;p4"/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7" name="Google Shape;2887;p4"/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8" name="Google Shape;2888;p4"/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9" name="Google Shape;2889;p4"/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0" name="Google Shape;2890;p4"/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1" name="Google Shape;2891;p4"/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2" name="Google Shape;2892;p4"/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3" name="Google Shape;2893;p4"/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4" name="Google Shape;2894;p4"/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5" name="Google Shape;2895;p4"/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6" name="Google Shape;2896;p4"/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7" name="Google Shape;2897;p4"/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8" name="Google Shape;2898;p4"/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9" name="Google Shape;2899;p4"/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0" name="Google Shape;2900;p4"/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1" name="Google Shape;2901;p4"/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2" name="Google Shape;2902;p4"/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3" name="Google Shape;2903;p4"/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4" name="Google Shape;2904;p4"/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5" name="Google Shape;2905;p4"/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6" name="Google Shape;2906;p4"/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7" name="Google Shape;2907;p4"/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8" name="Google Shape;2908;p4"/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9" name="Google Shape;2909;p4"/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0" name="Google Shape;2910;p4"/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1" name="Google Shape;2911;p4"/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2" name="Google Shape;2912;p4"/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3" name="Google Shape;2913;p4"/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4" name="Google Shape;2914;p4"/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5" name="Google Shape;2915;p4"/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6" name="Google Shape;2916;p4"/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7" name="Google Shape;2917;p4"/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8" name="Google Shape;2918;p4"/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9" name="Google Shape;2919;p4"/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0" name="Google Shape;2920;p4"/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1" name="Google Shape;2921;p4"/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2" name="Google Shape;2922;p4"/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3" name="Google Shape;2923;p4"/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4" name="Google Shape;2924;p4"/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5" name="Google Shape;2925;p4"/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6" name="Google Shape;2926;p4"/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7" name="Google Shape;2927;p4"/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8" name="Google Shape;2928;p4"/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9" name="Google Shape;2929;p4"/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30" name="Google Shape;2930;p4"/>
          <p:cNvGrpSpPr/>
          <p:nvPr/>
        </p:nvGrpSpPr>
        <p:grpSpPr>
          <a:xfrm>
            <a:off x="1279174" y="4354383"/>
            <a:ext cx="901548" cy="901548"/>
            <a:chOff x="4046220" y="2072640"/>
            <a:chExt cx="2590800" cy="2590800"/>
          </a:xfrm>
        </p:grpSpPr>
        <p:sp>
          <p:nvSpPr>
            <p:cNvPr id="2931" name="Google Shape;2931;p4"/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2" name="Google Shape;2932;p4"/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3" name="Google Shape;2933;p4"/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4" name="Google Shape;2934;p4"/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5" name="Google Shape;2935;p4"/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6" name="Google Shape;2936;p4"/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7" name="Google Shape;2937;p4"/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8" name="Google Shape;2938;p4"/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9" name="Google Shape;2939;p4"/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0" name="Google Shape;2940;p4"/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1" name="Google Shape;2941;p4"/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2" name="Google Shape;2942;p4"/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3" name="Google Shape;2943;p4"/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4" name="Google Shape;2944;p4"/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5" name="Google Shape;2945;p4"/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6" name="Google Shape;2946;p4"/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7" name="Google Shape;2947;p4"/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8" name="Google Shape;2948;p4"/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9" name="Google Shape;2949;p4"/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0" name="Google Shape;2950;p4"/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1" name="Google Shape;2951;p4"/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2" name="Google Shape;2952;p4"/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3" name="Google Shape;2953;p4"/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4" name="Google Shape;2954;p4"/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5" name="Google Shape;2955;p4"/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6" name="Google Shape;2956;p4"/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7" name="Google Shape;2957;p4"/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8" name="Google Shape;2958;p4"/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9" name="Google Shape;2959;p4"/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0" name="Google Shape;2960;p4"/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1" name="Google Shape;2961;p4"/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2" name="Google Shape;2962;p4"/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3" name="Google Shape;2963;p4"/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4" name="Google Shape;2964;p4"/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5" name="Google Shape;2965;p4"/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6" name="Google Shape;2966;p4"/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7" name="Google Shape;2967;p4"/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8" name="Google Shape;2968;p4"/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9" name="Google Shape;2969;p4"/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0" name="Google Shape;2970;p4"/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1" name="Google Shape;2971;p4"/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2" name="Google Shape;2972;p4"/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3" name="Google Shape;2973;p4"/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4" name="Google Shape;2974;p4"/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5" name="Google Shape;2975;p4"/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6" name="Google Shape;2976;p4"/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7" name="Google Shape;2977;p4"/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8" name="Google Shape;2978;p4"/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9" name="Google Shape;2979;p4"/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0" name="Google Shape;2980;p4"/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1" name="Google Shape;2981;p4"/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2" name="Google Shape;2982;p4"/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3" name="Google Shape;2983;p4"/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4" name="Google Shape;2984;p4"/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5" name="Google Shape;2985;p4"/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6" name="Google Shape;2986;p4"/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7" name="Google Shape;2987;p4"/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8" name="Google Shape;2988;p4"/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9" name="Google Shape;2989;p4"/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0" name="Google Shape;2990;p4"/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1" name="Google Shape;2991;p4"/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2" name="Google Shape;2992;p4"/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3" name="Google Shape;2993;p4"/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4" name="Google Shape;2994;p4"/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5" name="Google Shape;2995;p4"/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6" name="Google Shape;2996;p4"/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7" name="Google Shape;2997;p4"/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8" name="Google Shape;2998;p4"/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9" name="Google Shape;2999;p4"/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0" name="Google Shape;3000;p4"/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1" name="Google Shape;3001;p4"/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2" name="Google Shape;3002;p4"/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3" name="Google Shape;3003;p4"/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4" name="Google Shape;3004;p4"/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5" name="Google Shape;3005;p4"/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6" name="Google Shape;3006;p4"/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7" name="Google Shape;3007;p4"/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8" name="Google Shape;3008;p4"/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9" name="Google Shape;3009;p4"/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0" name="Google Shape;3010;p4"/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1" name="Google Shape;3011;p4"/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2" name="Google Shape;3012;p4"/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3" name="Google Shape;3013;p4"/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4" name="Google Shape;3014;p4"/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5" name="Google Shape;3015;p4"/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6" name="Google Shape;3016;p4"/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7" name="Google Shape;3017;p4"/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8" name="Google Shape;3018;p4"/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9" name="Google Shape;3019;p4"/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0" name="Google Shape;3020;p4"/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1" name="Google Shape;3021;p4"/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2" name="Google Shape;3022;p4"/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3" name="Google Shape;3023;p4"/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4" name="Google Shape;3024;p4"/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5" name="Google Shape;3025;p4"/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6" name="Google Shape;3026;p4"/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7" name="Google Shape;3027;p4"/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8" name="Google Shape;3028;p4"/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9" name="Google Shape;3029;p4"/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0" name="Google Shape;3030;p4"/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31" name="Google Shape;3031;p4"/>
          <p:cNvGrpSpPr/>
          <p:nvPr/>
        </p:nvGrpSpPr>
        <p:grpSpPr>
          <a:xfrm>
            <a:off x="1279174" y="5367133"/>
            <a:ext cx="901548" cy="901548"/>
            <a:chOff x="4046220" y="2072640"/>
            <a:chExt cx="2590800" cy="2590800"/>
          </a:xfrm>
        </p:grpSpPr>
        <p:sp>
          <p:nvSpPr>
            <p:cNvPr id="3032" name="Google Shape;3032;p4"/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3" name="Google Shape;3033;p4"/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4" name="Google Shape;3034;p4"/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5" name="Google Shape;3035;p4"/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6" name="Google Shape;3036;p4"/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7" name="Google Shape;3037;p4"/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8" name="Google Shape;3038;p4"/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9" name="Google Shape;3039;p4"/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0" name="Google Shape;3040;p4"/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1" name="Google Shape;3041;p4"/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2" name="Google Shape;3042;p4"/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3" name="Google Shape;3043;p4"/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4" name="Google Shape;3044;p4"/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5" name="Google Shape;3045;p4"/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6" name="Google Shape;3046;p4"/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7" name="Google Shape;3047;p4"/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8" name="Google Shape;3048;p4"/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9" name="Google Shape;3049;p4"/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0" name="Google Shape;3050;p4"/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1" name="Google Shape;3051;p4"/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2" name="Google Shape;3052;p4"/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3" name="Google Shape;3053;p4"/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4" name="Google Shape;3054;p4"/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5" name="Google Shape;3055;p4"/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6" name="Google Shape;3056;p4"/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7" name="Google Shape;3057;p4"/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8" name="Google Shape;3058;p4"/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9" name="Google Shape;3059;p4"/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0" name="Google Shape;3060;p4"/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1" name="Google Shape;3061;p4"/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2" name="Google Shape;3062;p4"/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3" name="Google Shape;3063;p4"/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4" name="Google Shape;3064;p4"/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5" name="Google Shape;3065;p4"/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6" name="Google Shape;3066;p4"/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7" name="Google Shape;3067;p4"/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8" name="Google Shape;3068;p4"/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9" name="Google Shape;3069;p4"/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0" name="Google Shape;3070;p4"/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1" name="Google Shape;3071;p4"/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2" name="Google Shape;3072;p4"/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3" name="Google Shape;3073;p4"/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4" name="Google Shape;3074;p4"/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5" name="Google Shape;3075;p4"/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6" name="Google Shape;3076;p4"/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7" name="Google Shape;3077;p4"/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8" name="Google Shape;3078;p4"/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9" name="Google Shape;3079;p4"/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0" name="Google Shape;3080;p4"/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1" name="Google Shape;3081;p4"/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2" name="Google Shape;3082;p4"/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3" name="Google Shape;3083;p4"/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4" name="Google Shape;3084;p4"/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5" name="Google Shape;3085;p4"/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6" name="Google Shape;3086;p4"/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7" name="Google Shape;3087;p4"/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8" name="Google Shape;3088;p4"/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9" name="Google Shape;3089;p4"/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0" name="Google Shape;3090;p4"/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1" name="Google Shape;3091;p4"/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2" name="Google Shape;3092;p4"/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3" name="Google Shape;3093;p4"/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4" name="Google Shape;3094;p4"/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5" name="Google Shape;3095;p4"/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6" name="Google Shape;3096;p4"/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7" name="Google Shape;3097;p4"/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8" name="Google Shape;3098;p4"/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9" name="Google Shape;3099;p4"/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0" name="Google Shape;3100;p4"/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1" name="Google Shape;3101;p4"/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2" name="Google Shape;3102;p4"/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3" name="Google Shape;3103;p4"/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4" name="Google Shape;3104;p4"/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5" name="Google Shape;3105;p4"/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6" name="Google Shape;3106;p4"/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7" name="Google Shape;3107;p4"/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8" name="Google Shape;3108;p4"/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9" name="Google Shape;3109;p4"/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0" name="Google Shape;3110;p4"/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1" name="Google Shape;3111;p4"/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2" name="Google Shape;3112;p4"/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3" name="Google Shape;3113;p4"/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4" name="Google Shape;3114;p4"/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5" name="Google Shape;3115;p4"/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6" name="Google Shape;3116;p4"/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7" name="Google Shape;3117;p4"/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8" name="Google Shape;3118;p4"/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9" name="Google Shape;3119;p4"/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0" name="Google Shape;3120;p4"/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1" name="Google Shape;3121;p4"/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2" name="Google Shape;3122;p4"/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3" name="Google Shape;3123;p4"/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4" name="Google Shape;3124;p4"/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5" name="Google Shape;3125;p4"/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6" name="Google Shape;3126;p4"/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7" name="Google Shape;3127;p4"/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8" name="Google Shape;3128;p4"/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9" name="Google Shape;3129;p4"/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0" name="Google Shape;3130;p4"/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1" name="Google Shape;3131;p4"/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32" name="Google Shape;3132;p4"/>
          <p:cNvGrpSpPr/>
          <p:nvPr/>
        </p:nvGrpSpPr>
        <p:grpSpPr>
          <a:xfrm>
            <a:off x="2981232" y="4354383"/>
            <a:ext cx="724576" cy="901548"/>
            <a:chOff x="2846886" y="1604312"/>
            <a:chExt cx="724576" cy="901548"/>
          </a:xfrm>
        </p:grpSpPr>
        <p:grpSp>
          <p:nvGrpSpPr>
            <p:cNvPr id="3133" name="Google Shape;3133;p4"/>
            <p:cNvGrpSpPr/>
            <p:nvPr/>
          </p:nvGrpSpPr>
          <p:grpSpPr>
            <a:xfrm>
              <a:off x="2846886" y="1604312"/>
              <a:ext cx="90155" cy="901548"/>
              <a:chOff x="7152671" y="1595686"/>
              <a:chExt cx="90155" cy="901548"/>
            </a:xfrm>
          </p:grpSpPr>
          <p:sp>
            <p:nvSpPr>
              <p:cNvPr id="3134" name="Google Shape;3134;p4"/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5" name="Google Shape;3135;p4"/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6" name="Google Shape;3136;p4"/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7" name="Google Shape;3137;p4"/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8" name="Google Shape;3138;p4"/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9" name="Google Shape;3139;p4"/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0" name="Google Shape;3140;p4"/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1" name="Google Shape;3141;p4"/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2" name="Google Shape;3142;p4"/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3" name="Google Shape;3143;p4"/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44" name="Google Shape;3144;p4"/>
            <p:cNvGrpSpPr/>
            <p:nvPr/>
          </p:nvGrpSpPr>
          <p:grpSpPr>
            <a:xfrm>
              <a:off x="3004442" y="1604312"/>
              <a:ext cx="90155" cy="901548"/>
              <a:chOff x="7152671" y="1595686"/>
              <a:chExt cx="90155" cy="901548"/>
            </a:xfrm>
          </p:grpSpPr>
          <p:sp>
            <p:nvSpPr>
              <p:cNvPr id="3145" name="Google Shape;3145;p4"/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6" name="Google Shape;3146;p4"/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7" name="Google Shape;3147;p4"/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8" name="Google Shape;3148;p4"/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9" name="Google Shape;3149;p4"/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0" name="Google Shape;3150;p4"/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1" name="Google Shape;3151;p4"/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2" name="Google Shape;3152;p4"/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3" name="Google Shape;3153;p4"/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4" name="Google Shape;3154;p4"/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55" name="Google Shape;3155;p4"/>
            <p:cNvGrpSpPr/>
            <p:nvPr/>
          </p:nvGrpSpPr>
          <p:grpSpPr>
            <a:xfrm>
              <a:off x="3152797" y="1604312"/>
              <a:ext cx="90155" cy="901548"/>
              <a:chOff x="7152671" y="1595686"/>
              <a:chExt cx="90155" cy="901548"/>
            </a:xfrm>
          </p:grpSpPr>
          <p:sp>
            <p:nvSpPr>
              <p:cNvPr id="3156" name="Google Shape;3156;p4"/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7" name="Google Shape;3157;p4"/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8" name="Google Shape;3158;p4"/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9" name="Google Shape;3159;p4"/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0" name="Google Shape;3160;p4"/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1" name="Google Shape;3161;p4"/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2" name="Google Shape;3162;p4"/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3" name="Google Shape;3163;p4"/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4" name="Google Shape;3164;p4"/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5" name="Google Shape;3165;p4"/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66" name="Google Shape;3166;p4"/>
            <p:cNvGrpSpPr/>
            <p:nvPr/>
          </p:nvGrpSpPr>
          <p:grpSpPr>
            <a:xfrm>
              <a:off x="3311838" y="1604312"/>
              <a:ext cx="259624" cy="901548"/>
              <a:chOff x="7152671" y="1595686"/>
              <a:chExt cx="259624" cy="901548"/>
            </a:xfrm>
          </p:grpSpPr>
          <p:sp>
            <p:nvSpPr>
              <p:cNvPr id="3167" name="Google Shape;3167;p4"/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8" name="Google Shape;3168;p4"/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9" name="Google Shape;3169;p4"/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0" name="Google Shape;3170;p4"/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1" name="Google Shape;3171;p4"/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2" name="Google Shape;3172;p4"/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3" name="Google Shape;3173;p4"/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4" name="Google Shape;3174;p4"/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5" name="Google Shape;3175;p4"/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6" name="Google Shape;3176;p4"/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7" name="Google Shape;3177;p4"/>
              <p:cNvSpPr/>
              <p:nvPr/>
            </p:nvSpPr>
            <p:spPr>
              <a:xfrm>
                <a:off x="7322140" y="1595686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8" name="Google Shape;3178;p4"/>
              <p:cNvSpPr/>
              <p:nvPr/>
            </p:nvSpPr>
            <p:spPr>
              <a:xfrm>
                <a:off x="7322140" y="1685841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9" name="Google Shape;3179;p4"/>
              <p:cNvSpPr/>
              <p:nvPr/>
            </p:nvSpPr>
            <p:spPr>
              <a:xfrm>
                <a:off x="7322140" y="1775996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0" name="Google Shape;3180;p4"/>
              <p:cNvSpPr/>
              <p:nvPr/>
            </p:nvSpPr>
            <p:spPr>
              <a:xfrm>
                <a:off x="7322140" y="186615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1" name="Google Shape;3181;p4"/>
              <p:cNvSpPr/>
              <p:nvPr/>
            </p:nvSpPr>
            <p:spPr>
              <a:xfrm>
                <a:off x="7322140" y="1956305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2" name="Google Shape;3182;p4"/>
              <p:cNvSpPr/>
              <p:nvPr/>
            </p:nvSpPr>
            <p:spPr>
              <a:xfrm>
                <a:off x="7322140" y="204646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3" name="Google Shape;3183;p4"/>
              <p:cNvSpPr/>
              <p:nvPr/>
            </p:nvSpPr>
            <p:spPr>
              <a:xfrm>
                <a:off x="7322140" y="2136615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4" name="Google Shape;3184;p4"/>
              <p:cNvSpPr/>
              <p:nvPr/>
            </p:nvSpPr>
            <p:spPr>
              <a:xfrm>
                <a:off x="7322140" y="222677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5" name="Google Shape;3185;p4"/>
              <p:cNvSpPr/>
              <p:nvPr/>
            </p:nvSpPr>
            <p:spPr>
              <a:xfrm>
                <a:off x="7322140" y="2316924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6" name="Google Shape;3186;p4"/>
              <p:cNvSpPr/>
              <p:nvPr/>
            </p:nvSpPr>
            <p:spPr>
              <a:xfrm>
                <a:off x="7322140" y="2407079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187" name="Google Shape;3187;p4"/>
          <p:cNvGrpSpPr/>
          <p:nvPr/>
        </p:nvGrpSpPr>
        <p:grpSpPr>
          <a:xfrm>
            <a:off x="2983959" y="5382984"/>
            <a:ext cx="396066" cy="901548"/>
            <a:chOff x="2846886" y="1604312"/>
            <a:chExt cx="396066" cy="901548"/>
          </a:xfrm>
        </p:grpSpPr>
        <p:grpSp>
          <p:nvGrpSpPr>
            <p:cNvPr id="3188" name="Google Shape;3188;p4"/>
            <p:cNvGrpSpPr/>
            <p:nvPr/>
          </p:nvGrpSpPr>
          <p:grpSpPr>
            <a:xfrm>
              <a:off x="2846886" y="1604312"/>
              <a:ext cx="90155" cy="901548"/>
              <a:chOff x="7152671" y="1595686"/>
              <a:chExt cx="90155" cy="901548"/>
            </a:xfrm>
          </p:grpSpPr>
          <p:sp>
            <p:nvSpPr>
              <p:cNvPr id="3189" name="Google Shape;3189;p4"/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0" name="Google Shape;3190;p4"/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1" name="Google Shape;3191;p4"/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2" name="Google Shape;3192;p4"/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3" name="Google Shape;3193;p4"/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4" name="Google Shape;3194;p4"/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5" name="Google Shape;3195;p4"/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6" name="Google Shape;3196;p4"/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7" name="Google Shape;3197;p4"/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8" name="Google Shape;3198;p4"/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99" name="Google Shape;3199;p4"/>
            <p:cNvGrpSpPr/>
            <p:nvPr/>
          </p:nvGrpSpPr>
          <p:grpSpPr>
            <a:xfrm>
              <a:off x="3004442" y="1604312"/>
              <a:ext cx="90155" cy="901548"/>
              <a:chOff x="7152671" y="1595686"/>
              <a:chExt cx="90155" cy="901548"/>
            </a:xfrm>
          </p:grpSpPr>
          <p:sp>
            <p:nvSpPr>
              <p:cNvPr id="3200" name="Google Shape;3200;p4"/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1" name="Google Shape;3201;p4"/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2" name="Google Shape;3202;p4"/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3" name="Google Shape;3203;p4"/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4" name="Google Shape;3204;p4"/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5" name="Google Shape;3205;p4"/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6" name="Google Shape;3206;p4"/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7" name="Google Shape;3207;p4"/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8" name="Google Shape;3208;p4"/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9" name="Google Shape;3209;p4"/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10" name="Google Shape;3210;p4"/>
            <p:cNvGrpSpPr/>
            <p:nvPr/>
          </p:nvGrpSpPr>
          <p:grpSpPr>
            <a:xfrm>
              <a:off x="3152797" y="1604312"/>
              <a:ext cx="90155" cy="901548"/>
              <a:chOff x="7152671" y="1595686"/>
              <a:chExt cx="90155" cy="901548"/>
            </a:xfrm>
          </p:grpSpPr>
          <p:sp>
            <p:nvSpPr>
              <p:cNvPr id="3211" name="Google Shape;3211;p4"/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2" name="Google Shape;3212;p4"/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3" name="Google Shape;3213;p4"/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4" name="Google Shape;3214;p4"/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5" name="Google Shape;3215;p4"/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6" name="Google Shape;3216;p4"/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7" name="Google Shape;3217;p4"/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8" name="Google Shape;3218;p4"/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9" name="Google Shape;3219;p4"/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0" name="Google Shape;3220;p4"/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rgbClr val="DAEEF3"/>
              </a:solidFill>
              <a:ln w="9525" cap="flat" cmpd="sng">
                <a:solidFill>
                  <a:srgbClr val="31859B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221" name="Google Shape;3221;p4"/>
          <p:cNvGrpSpPr/>
          <p:nvPr/>
        </p:nvGrpSpPr>
        <p:grpSpPr>
          <a:xfrm>
            <a:off x="4939780" y="5553434"/>
            <a:ext cx="90155" cy="726843"/>
            <a:chOff x="4824133" y="1438424"/>
            <a:chExt cx="90155" cy="726843"/>
          </a:xfrm>
        </p:grpSpPr>
        <p:sp>
          <p:nvSpPr>
            <p:cNvPr id="3222" name="Google Shape;3222;p4"/>
            <p:cNvSpPr/>
            <p:nvPr/>
          </p:nvSpPr>
          <p:spPr>
            <a:xfrm>
              <a:off x="4824133" y="1438424"/>
              <a:ext cx="90155" cy="90155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3" name="Google Shape;3223;p4"/>
            <p:cNvSpPr/>
            <p:nvPr/>
          </p:nvSpPr>
          <p:spPr>
            <a:xfrm>
              <a:off x="4824133" y="1566898"/>
              <a:ext cx="90155" cy="90155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4" name="Google Shape;3224;p4"/>
            <p:cNvSpPr/>
            <p:nvPr/>
          </p:nvSpPr>
          <p:spPr>
            <a:xfrm>
              <a:off x="4824133" y="1695155"/>
              <a:ext cx="90155" cy="90155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5" name="Google Shape;3225;p4"/>
            <p:cNvSpPr/>
            <p:nvPr/>
          </p:nvSpPr>
          <p:spPr>
            <a:xfrm>
              <a:off x="4824133" y="1823412"/>
              <a:ext cx="90155" cy="90155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6" name="Google Shape;3226;p4"/>
            <p:cNvSpPr/>
            <p:nvPr/>
          </p:nvSpPr>
          <p:spPr>
            <a:xfrm>
              <a:off x="4824133" y="1949288"/>
              <a:ext cx="90155" cy="90155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7" name="Google Shape;3227;p4"/>
            <p:cNvSpPr/>
            <p:nvPr/>
          </p:nvSpPr>
          <p:spPr>
            <a:xfrm>
              <a:off x="4824133" y="2075112"/>
              <a:ext cx="90155" cy="90155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28" name="Google Shape;3228;p4"/>
          <p:cNvSpPr txBox="1"/>
          <p:nvPr/>
        </p:nvSpPr>
        <p:spPr>
          <a:xfrm>
            <a:off x="5936236" y="1378925"/>
            <a:ext cx="1323968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31859B"/>
                </a:solidFill>
                <a:latin typeface="Arial"/>
                <a:ea typeface="Arial"/>
                <a:cs typeface="Arial"/>
                <a:sym typeface="Arial"/>
              </a:rPr>
              <a:t>586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31859B"/>
                </a:solidFill>
                <a:latin typeface="Arial"/>
                <a:ea typeface="Arial"/>
                <a:cs typeface="Arial"/>
                <a:sym typeface="Arial"/>
              </a:rPr>
              <a:t>254</a:t>
            </a:r>
            <a:endParaRPr sz="3600" b="1">
              <a:solidFill>
                <a:srgbClr val="31859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9" name="Google Shape;3229;p4"/>
          <p:cNvSpPr txBox="1"/>
          <p:nvPr/>
        </p:nvSpPr>
        <p:spPr>
          <a:xfrm>
            <a:off x="5685054" y="1978321"/>
            <a:ext cx="44721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31859B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endParaRPr sz="3600" b="1">
              <a:solidFill>
                <a:srgbClr val="31859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230" name="Google Shape;3230;p4"/>
          <p:cNvCxnSpPr/>
          <p:nvPr/>
        </p:nvCxnSpPr>
        <p:spPr>
          <a:xfrm>
            <a:off x="5745480" y="3002786"/>
            <a:ext cx="1275548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231" name="Google Shape;3231;p4"/>
          <p:cNvSpPr txBox="1"/>
          <p:nvPr/>
        </p:nvSpPr>
        <p:spPr>
          <a:xfrm>
            <a:off x="6446339" y="3084080"/>
            <a:ext cx="44721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3600" b="1">
              <a:solidFill>
                <a:srgbClr val="E36C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2" name="Google Shape;3232;p4"/>
          <p:cNvSpPr txBox="1"/>
          <p:nvPr/>
        </p:nvSpPr>
        <p:spPr>
          <a:xfrm>
            <a:off x="7519403" y="1396815"/>
            <a:ext cx="5802702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 trừ 4 bằng 2, viết 2 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 trừ 5 bằng 3,</a:t>
            </a:r>
            <a:r>
              <a:rPr lang="en-US"/>
              <a:t> </a:t>
            </a: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viết 3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 trừ 2 bằng 3,</a:t>
            </a:r>
            <a:r>
              <a:rPr lang="en-US"/>
              <a:t> </a:t>
            </a: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viết 3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233" name="Google Shape;3233;p4"/>
          <p:cNvCxnSpPr/>
          <p:nvPr/>
        </p:nvCxnSpPr>
        <p:spPr>
          <a:xfrm flipH="1">
            <a:off x="4894703" y="5506258"/>
            <a:ext cx="180309" cy="180309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234" name="Google Shape;3234;p4"/>
          <p:cNvCxnSpPr/>
          <p:nvPr/>
        </p:nvCxnSpPr>
        <p:spPr>
          <a:xfrm flipH="1">
            <a:off x="4894703" y="5645210"/>
            <a:ext cx="180309" cy="180309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235" name="Google Shape;3235;p4"/>
          <p:cNvCxnSpPr/>
          <p:nvPr/>
        </p:nvCxnSpPr>
        <p:spPr>
          <a:xfrm flipH="1">
            <a:off x="4894703" y="5772063"/>
            <a:ext cx="180309" cy="180309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236" name="Google Shape;3236;p4"/>
          <p:cNvCxnSpPr/>
          <p:nvPr/>
        </p:nvCxnSpPr>
        <p:spPr>
          <a:xfrm flipH="1">
            <a:off x="4894703" y="5892078"/>
            <a:ext cx="180309" cy="180309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237" name="Google Shape;3237;p4"/>
          <p:cNvCxnSpPr/>
          <p:nvPr/>
        </p:nvCxnSpPr>
        <p:spPr>
          <a:xfrm flipH="1">
            <a:off x="2825614" y="4327756"/>
            <a:ext cx="991702" cy="991701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238" name="Google Shape;3238;p4"/>
          <p:cNvSpPr txBox="1"/>
          <p:nvPr/>
        </p:nvSpPr>
        <p:spPr>
          <a:xfrm>
            <a:off x="6188398" y="3084080"/>
            <a:ext cx="44721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3600" b="1">
              <a:solidFill>
                <a:srgbClr val="E36C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239" name="Google Shape;3239;p4"/>
          <p:cNvCxnSpPr/>
          <p:nvPr/>
        </p:nvCxnSpPr>
        <p:spPr>
          <a:xfrm flipH="1">
            <a:off x="1234097" y="1255676"/>
            <a:ext cx="991702" cy="991701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240" name="Google Shape;3240;p4"/>
          <p:cNvCxnSpPr/>
          <p:nvPr/>
        </p:nvCxnSpPr>
        <p:spPr>
          <a:xfrm flipH="1">
            <a:off x="1234097" y="2272688"/>
            <a:ext cx="991702" cy="991701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241" name="Google Shape;3241;p4"/>
          <p:cNvSpPr txBox="1"/>
          <p:nvPr/>
        </p:nvSpPr>
        <p:spPr>
          <a:xfrm>
            <a:off x="5921805" y="3084080"/>
            <a:ext cx="44721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3600" b="1">
              <a:solidFill>
                <a:srgbClr val="E36C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42" name="Google Shape;3242;p4"/>
          <p:cNvGrpSpPr/>
          <p:nvPr/>
        </p:nvGrpSpPr>
        <p:grpSpPr>
          <a:xfrm>
            <a:off x="6665748" y="4086256"/>
            <a:ext cx="3945114" cy="903767"/>
            <a:chOff x="6823140" y="3106337"/>
            <a:chExt cx="3945114" cy="903767"/>
          </a:xfrm>
        </p:grpSpPr>
        <p:sp>
          <p:nvSpPr>
            <p:cNvPr id="3243" name="Google Shape;3243;p4"/>
            <p:cNvSpPr txBox="1"/>
            <p:nvPr/>
          </p:nvSpPr>
          <p:spPr>
            <a:xfrm>
              <a:off x="7019682" y="3106337"/>
              <a:ext cx="3748572" cy="8206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dirty="0">
                  <a:solidFill>
                    <a:srgbClr val="31859B"/>
                  </a:solidFill>
                  <a:latin typeface="Arial"/>
                  <a:ea typeface="Arial"/>
                  <a:cs typeface="Arial"/>
                  <a:sym typeface="Arial"/>
                </a:rPr>
                <a:t>586 – 254 = 332</a:t>
              </a:r>
              <a:endParaRPr sz="3600" b="1" dirty="0">
                <a:solidFill>
                  <a:srgbClr val="31859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4" name="Google Shape;3244;p4"/>
            <p:cNvSpPr/>
            <p:nvPr/>
          </p:nvSpPr>
          <p:spPr>
            <a:xfrm>
              <a:off x="6823140" y="3115542"/>
              <a:ext cx="3900930" cy="894562"/>
            </a:xfrm>
            <a:prstGeom prst="roundRect">
              <a:avLst>
                <a:gd name="adj" fmla="val 16667"/>
              </a:avLst>
            </a:prstGeom>
            <a:noFill/>
            <a:ln w="76200" cap="flat" cmpd="dbl">
              <a:solidFill>
                <a:srgbClr val="E36C0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5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3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3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75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75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3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3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425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3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2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3" name="Google Shape;3253;p6"/>
          <p:cNvSpPr/>
          <p:nvPr/>
        </p:nvSpPr>
        <p:spPr>
          <a:xfrm>
            <a:off x="1135582" y="2228557"/>
            <a:ext cx="9443518" cy="27305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softEdge rad="317500"/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54" name="Google Shape;3254;p6"/>
          <p:cNvGrpSpPr/>
          <p:nvPr/>
        </p:nvGrpSpPr>
        <p:grpSpPr>
          <a:xfrm>
            <a:off x="995882" y="1410365"/>
            <a:ext cx="2148101" cy="646290"/>
            <a:chOff x="1296327" y="1580183"/>
            <a:chExt cx="2148101" cy="646290"/>
          </a:xfrm>
        </p:grpSpPr>
        <p:sp>
          <p:nvSpPr>
            <p:cNvPr id="3255" name="Google Shape;3255;p6"/>
            <p:cNvSpPr txBox="1"/>
            <p:nvPr/>
          </p:nvSpPr>
          <p:spPr>
            <a:xfrm>
              <a:off x="1989545" y="1580183"/>
              <a:ext cx="1454883" cy="646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Tính.</a:t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6" name="Google Shape;3256;p6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57" name="Google Shape;3257;p6"/>
          <p:cNvGrpSpPr/>
          <p:nvPr/>
        </p:nvGrpSpPr>
        <p:grpSpPr>
          <a:xfrm>
            <a:off x="1566470" y="2508183"/>
            <a:ext cx="1147790" cy="1384954"/>
            <a:chOff x="1566470" y="2095726"/>
            <a:chExt cx="1147790" cy="1384954"/>
          </a:xfrm>
        </p:grpSpPr>
        <p:grpSp>
          <p:nvGrpSpPr>
            <p:cNvPr id="3258" name="Google Shape;3258;p6"/>
            <p:cNvGrpSpPr/>
            <p:nvPr/>
          </p:nvGrpSpPr>
          <p:grpSpPr>
            <a:xfrm>
              <a:off x="1566470" y="2095726"/>
              <a:ext cx="1147790" cy="1384954"/>
              <a:chOff x="1697011" y="2095726"/>
              <a:chExt cx="1147790" cy="1384954"/>
            </a:xfrm>
          </p:grpSpPr>
          <p:sp>
            <p:nvSpPr>
              <p:cNvPr id="3259" name="Google Shape;3259;p6"/>
              <p:cNvSpPr txBox="1"/>
              <p:nvPr/>
            </p:nvSpPr>
            <p:spPr>
              <a:xfrm>
                <a:off x="1934771" y="2095726"/>
                <a:ext cx="910030" cy="13849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467</a:t>
                </a:r>
                <a:endParaRPr/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</a:rPr>
                  <a:t>240</a:t>
                </a:r>
                <a:endParaRPr/>
              </a:p>
            </p:txBody>
          </p:sp>
          <p:sp>
            <p:nvSpPr>
              <p:cNvPr id="3260" name="Google Shape;3260;p6"/>
              <p:cNvSpPr txBox="1"/>
              <p:nvPr/>
            </p:nvSpPr>
            <p:spPr>
              <a:xfrm>
                <a:off x="1697011" y="2418890"/>
                <a:ext cx="910030" cy="6588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-</a:t>
                </a:r>
                <a:endParaRPr/>
              </a:p>
            </p:txBody>
          </p:sp>
        </p:grpSp>
        <p:cxnSp>
          <p:nvCxnSpPr>
            <p:cNvPr id="3261" name="Google Shape;3261;p6"/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3262" name="Google Shape;3262;p6"/>
          <p:cNvGrpSpPr/>
          <p:nvPr/>
        </p:nvGrpSpPr>
        <p:grpSpPr>
          <a:xfrm>
            <a:off x="4077687" y="2508183"/>
            <a:ext cx="1147790" cy="1384995"/>
            <a:chOff x="1566470" y="2095726"/>
            <a:chExt cx="1147790" cy="1384995"/>
          </a:xfrm>
        </p:grpSpPr>
        <p:grpSp>
          <p:nvGrpSpPr>
            <p:cNvPr id="3263" name="Google Shape;3263;p6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3264" name="Google Shape;3264;p6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732</a:t>
                </a:r>
                <a:endParaRPr/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412</a:t>
                </a:r>
                <a:endParaRPr/>
              </a:p>
            </p:txBody>
          </p:sp>
          <p:sp>
            <p:nvSpPr>
              <p:cNvPr id="3265" name="Google Shape;3265;p6"/>
              <p:cNvSpPr txBox="1"/>
              <p:nvPr/>
            </p:nvSpPr>
            <p:spPr>
              <a:xfrm>
                <a:off x="1697011" y="2418890"/>
                <a:ext cx="363930" cy="6588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-</a:t>
                </a:r>
                <a:endParaRPr/>
              </a:p>
            </p:txBody>
          </p:sp>
        </p:grpSp>
        <p:cxnSp>
          <p:nvCxnSpPr>
            <p:cNvPr id="3266" name="Google Shape;3266;p6"/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3267" name="Google Shape;3267;p6"/>
          <p:cNvGrpSpPr/>
          <p:nvPr/>
        </p:nvGrpSpPr>
        <p:grpSpPr>
          <a:xfrm>
            <a:off x="6588905" y="2508183"/>
            <a:ext cx="1147790" cy="1384995"/>
            <a:chOff x="1566470" y="2095726"/>
            <a:chExt cx="1147790" cy="1384995"/>
          </a:xfrm>
        </p:grpSpPr>
        <p:grpSp>
          <p:nvGrpSpPr>
            <p:cNvPr id="3268" name="Google Shape;3268;p6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3269" name="Google Shape;3269;p6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291</a:t>
                </a:r>
                <a:endParaRPr/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250</a:t>
                </a:r>
                <a:endParaRPr/>
              </a:p>
            </p:txBody>
          </p:sp>
          <p:sp>
            <p:nvSpPr>
              <p:cNvPr id="3270" name="Google Shape;3270;p6"/>
              <p:cNvSpPr txBox="1"/>
              <p:nvPr/>
            </p:nvSpPr>
            <p:spPr>
              <a:xfrm>
                <a:off x="1697011" y="2418890"/>
                <a:ext cx="363930" cy="6588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-</a:t>
                </a:r>
                <a:endParaRPr/>
              </a:p>
            </p:txBody>
          </p:sp>
        </p:grpSp>
        <p:cxnSp>
          <p:nvCxnSpPr>
            <p:cNvPr id="3271" name="Google Shape;3271;p6"/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3272" name="Google Shape;3272;p6"/>
          <p:cNvGrpSpPr/>
          <p:nvPr/>
        </p:nvGrpSpPr>
        <p:grpSpPr>
          <a:xfrm>
            <a:off x="8932470" y="2508183"/>
            <a:ext cx="1147790" cy="1384995"/>
            <a:chOff x="1566470" y="2095726"/>
            <a:chExt cx="1147790" cy="1384995"/>
          </a:xfrm>
        </p:grpSpPr>
        <p:grpSp>
          <p:nvGrpSpPr>
            <p:cNvPr id="3273" name="Google Shape;3273;p6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3274" name="Google Shape;3274;p6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991</a:t>
                </a:r>
                <a:endParaRPr/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530</a:t>
                </a:r>
                <a:endParaRPr/>
              </a:p>
            </p:txBody>
          </p:sp>
          <p:sp>
            <p:nvSpPr>
              <p:cNvPr id="3275" name="Google Shape;3275;p6"/>
              <p:cNvSpPr txBox="1"/>
              <p:nvPr/>
            </p:nvSpPr>
            <p:spPr>
              <a:xfrm>
                <a:off x="1697011" y="2418890"/>
                <a:ext cx="363930" cy="6588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-</a:t>
                </a:r>
                <a:endParaRPr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3276" name="Google Shape;3276;p6"/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5" name="Google Shape;3285;p7"/>
          <p:cNvSpPr/>
          <p:nvPr/>
        </p:nvSpPr>
        <p:spPr>
          <a:xfrm>
            <a:off x="1100429" y="2232433"/>
            <a:ext cx="9964218" cy="871231"/>
          </a:xfrm>
          <a:prstGeom prst="rect">
            <a:avLst/>
          </a:prstGeom>
          <a:solidFill>
            <a:srgbClr val="B6DDE7"/>
          </a:solidFill>
          <a:ln>
            <a:noFill/>
          </a:ln>
          <a:effectLst>
            <a:softEdge rad="127000"/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86" name="Google Shape;3286;p7"/>
          <p:cNvGrpSpPr/>
          <p:nvPr/>
        </p:nvGrpSpPr>
        <p:grpSpPr>
          <a:xfrm>
            <a:off x="995882" y="1437278"/>
            <a:ext cx="4828143" cy="611080"/>
            <a:chOff x="1296327" y="1607096"/>
            <a:chExt cx="4828143" cy="611080"/>
          </a:xfrm>
        </p:grpSpPr>
        <p:sp>
          <p:nvSpPr>
            <p:cNvPr id="3287" name="Google Shape;3287;p7"/>
            <p:cNvSpPr txBox="1"/>
            <p:nvPr/>
          </p:nvSpPr>
          <p:spPr>
            <a:xfrm>
              <a:off x="1866915" y="1607096"/>
              <a:ext cx="4257555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Đặt tính rồi tính.</a:t>
              </a:r>
              <a:endParaRPr sz="1600"/>
            </a:p>
          </p:txBody>
        </p:sp>
        <p:sp>
          <p:nvSpPr>
            <p:cNvPr id="3288" name="Google Shape;3288;p7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89" name="Google Shape;3289;p7"/>
          <p:cNvGrpSpPr/>
          <p:nvPr/>
        </p:nvGrpSpPr>
        <p:grpSpPr>
          <a:xfrm>
            <a:off x="1566470" y="3103664"/>
            <a:ext cx="1147790" cy="1384995"/>
            <a:chOff x="1566470" y="2095726"/>
            <a:chExt cx="1147790" cy="1384995"/>
          </a:xfrm>
        </p:grpSpPr>
        <p:grpSp>
          <p:nvGrpSpPr>
            <p:cNvPr id="3290" name="Google Shape;3290;p7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3291" name="Google Shape;3291;p7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543</a:t>
                </a:r>
                <a:endParaRPr/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403</a:t>
                </a:r>
                <a:endParaRPr/>
              </a:p>
            </p:txBody>
          </p:sp>
          <p:sp>
            <p:nvSpPr>
              <p:cNvPr id="3292" name="Google Shape;3292;p7"/>
              <p:cNvSpPr txBox="1"/>
              <p:nvPr/>
            </p:nvSpPr>
            <p:spPr>
              <a:xfrm>
                <a:off x="1697011" y="2418890"/>
                <a:ext cx="237760" cy="6588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-</a:t>
                </a:r>
                <a:endParaRPr/>
              </a:p>
            </p:txBody>
          </p:sp>
        </p:grpSp>
        <p:cxnSp>
          <p:nvCxnSpPr>
            <p:cNvPr id="3293" name="Google Shape;3293;p7"/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3294" name="Google Shape;3294;p7"/>
          <p:cNvGrpSpPr/>
          <p:nvPr/>
        </p:nvGrpSpPr>
        <p:grpSpPr>
          <a:xfrm>
            <a:off x="4077687" y="3103664"/>
            <a:ext cx="1147790" cy="1384995"/>
            <a:chOff x="1566470" y="2095726"/>
            <a:chExt cx="1147790" cy="1384995"/>
          </a:xfrm>
        </p:grpSpPr>
        <p:grpSp>
          <p:nvGrpSpPr>
            <p:cNvPr id="3295" name="Google Shape;3295;p7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3296" name="Google Shape;3296;p7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619</a:t>
                </a:r>
                <a:endParaRPr/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207</a:t>
                </a:r>
                <a:endParaRPr/>
              </a:p>
            </p:txBody>
          </p:sp>
          <p:sp>
            <p:nvSpPr>
              <p:cNvPr id="3297" name="Google Shape;3297;p7"/>
              <p:cNvSpPr txBox="1"/>
              <p:nvPr/>
            </p:nvSpPr>
            <p:spPr>
              <a:xfrm>
                <a:off x="1697011" y="2418890"/>
                <a:ext cx="363930" cy="6588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-</a:t>
                </a:r>
                <a:endParaRPr/>
              </a:p>
            </p:txBody>
          </p:sp>
        </p:grpSp>
        <p:cxnSp>
          <p:nvCxnSpPr>
            <p:cNvPr id="3298" name="Google Shape;3298;p7"/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3299" name="Google Shape;3299;p7"/>
          <p:cNvGrpSpPr/>
          <p:nvPr/>
        </p:nvGrpSpPr>
        <p:grpSpPr>
          <a:xfrm>
            <a:off x="6804805" y="3103664"/>
            <a:ext cx="1147790" cy="1384995"/>
            <a:chOff x="1566470" y="2095726"/>
            <a:chExt cx="1147790" cy="1384995"/>
          </a:xfrm>
        </p:grpSpPr>
        <p:grpSp>
          <p:nvGrpSpPr>
            <p:cNvPr id="3300" name="Google Shape;3300;p7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3301" name="Google Shape;3301;p7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758</a:t>
                </a:r>
                <a:endParaRPr/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727</a:t>
                </a:r>
                <a:endParaRPr/>
              </a:p>
            </p:txBody>
          </p:sp>
          <p:sp>
            <p:nvSpPr>
              <p:cNvPr id="3302" name="Google Shape;3302;p7"/>
              <p:cNvSpPr txBox="1"/>
              <p:nvPr/>
            </p:nvSpPr>
            <p:spPr>
              <a:xfrm>
                <a:off x="1697011" y="2418890"/>
                <a:ext cx="363930" cy="6588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-</a:t>
                </a:r>
                <a:endParaRPr/>
              </a:p>
            </p:txBody>
          </p:sp>
        </p:grpSp>
        <p:cxnSp>
          <p:nvCxnSpPr>
            <p:cNvPr id="3303" name="Google Shape;3303;p7"/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3304" name="Google Shape;3304;p7"/>
          <p:cNvGrpSpPr/>
          <p:nvPr/>
        </p:nvGrpSpPr>
        <p:grpSpPr>
          <a:xfrm>
            <a:off x="9249970" y="3103664"/>
            <a:ext cx="1147790" cy="1384995"/>
            <a:chOff x="1566470" y="2095726"/>
            <a:chExt cx="1147790" cy="1384995"/>
          </a:xfrm>
        </p:grpSpPr>
        <p:grpSp>
          <p:nvGrpSpPr>
            <p:cNvPr id="3305" name="Google Shape;3305;p7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3306" name="Google Shape;3306;p7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347</a:t>
                </a:r>
                <a:endParaRPr/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120</a:t>
                </a:r>
                <a:endParaRPr/>
              </a:p>
            </p:txBody>
          </p:sp>
          <p:sp>
            <p:nvSpPr>
              <p:cNvPr id="3307" name="Google Shape;3307;p7"/>
              <p:cNvSpPr txBox="1"/>
              <p:nvPr/>
            </p:nvSpPr>
            <p:spPr>
              <a:xfrm>
                <a:off x="1697011" y="2418890"/>
                <a:ext cx="363930" cy="6588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-</a:t>
                </a:r>
                <a:endParaRPr/>
              </a:p>
            </p:txBody>
          </p:sp>
        </p:grpSp>
        <p:cxnSp>
          <p:nvCxnSpPr>
            <p:cNvPr id="3308" name="Google Shape;3308;p7"/>
            <p:cNvCxnSpPr/>
            <p:nvPr/>
          </p:nvCxnSpPr>
          <p:spPr>
            <a:xfrm>
              <a:off x="1689100" y="337820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3313" name="Google Shape;3313;p7"/>
          <p:cNvSpPr txBox="1"/>
          <p:nvPr/>
        </p:nvSpPr>
        <p:spPr>
          <a:xfrm>
            <a:off x="1281176" y="2396369"/>
            <a:ext cx="960272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543 – 403       619 – 207              758 - 727           347 - 120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89022" y="2200573"/>
            <a:ext cx="72298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Wingdings" panose="05000000000000000000" pitchFamily="2" charset="2"/>
              </a:rPr>
              <a:t>(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Wingdings" panose="05000000000000000000" pitchFamily="2" charset="2"/>
              </a:rPr>
              <a:t>tr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Wingdings" panose="05000000000000000000" pitchFamily="2" charset="2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Wingdings" panose="05000000000000000000" pitchFamily="2" charset="2"/>
              </a:rPr>
              <a:t>87)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845282" y="2981675"/>
            <a:ext cx="7416451" cy="1590316"/>
            <a:chOff x="2845282" y="3565875"/>
            <a:chExt cx="7416451" cy="1590316"/>
          </a:xfrm>
        </p:grpSpPr>
        <p:sp>
          <p:nvSpPr>
            <p:cNvPr id="40" name="TextBox 39"/>
            <p:cNvSpPr txBox="1"/>
            <p:nvPr/>
          </p:nvSpPr>
          <p:spPr>
            <a:xfrm>
              <a:off x="3133114" y="3565875"/>
              <a:ext cx="10140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kern="1200" dirty="0">
                  <a:solidFill>
                    <a:prstClr val="black"/>
                  </a:solidFill>
                  <a:latin typeface="HP001 4 hàng" panose="020B0603050302020204" pitchFamily="34" charset="0"/>
                  <a:ea typeface="+mn-ea"/>
                  <a:cs typeface="+mn-cs"/>
                </a:rPr>
                <a:t>543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138294" y="4198454"/>
              <a:ext cx="10431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kern="1200" dirty="0">
                  <a:solidFill>
                    <a:prstClr val="black"/>
                  </a:solidFill>
                  <a:latin typeface="HP001 4 hàng" panose="020B0603050302020204" pitchFamily="34" charset="0"/>
                  <a:ea typeface="+mn-ea"/>
                  <a:cs typeface="+mn-cs"/>
                </a:rPr>
                <a:t>403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845282" y="3624782"/>
              <a:ext cx="5168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6000" b="1" kern="1200" dirty="0">
                  <a:solidFill>
                    <a:prstClr val="black"/>
                  </a:solidFill>
                  <a:latin typeface="HP001 4 hàng" panose="020B0603050302020204" pitchFamily="34" charset="0"/>
                  <a:ea typeface="+mn-ea"/>
                  <a:cs typeface="+mn-cs"/>
                </a:rPr>
                <a:t>-</a:t>
              </a:r>
              <a:endPara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cxnSp>
          <p:nvCxnSpPr>
            <p:cNvPr id="43" name="Straight Connector 42"/>
            <p:cNvCxnSpPr>
              <a:cxnSpLocks/>
            </p:cNvCxnSpPr>
            <p:nvPr/>
          </p:nvCxnSpPr>
          <p:spPr>
            <a:xfrm>
              <a:off x="3279822" y="4692291"/>
              <a:ext cx="656073" cy="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5227864" y="3573451"/>
              <a:ext cx="9541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ea typeface="+mn-ea"/>
                  <a:cs typeface="+mn-cs"/>
                </a:rPr>
                <a:t>619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139811" y="4200366"/>
              <a:ext cx="10431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kern="1200" dirty="0">
                  <a:solidFill>
                    <a:prstClr val="black"/>
                  </a:solidFill>
                  <a:latin typeface="HP001 4 hàng" panose="020B0603050302020204" pitchFamily="34" charset="0"/>
                  <a:ea typeface="+mn-ea"/>
                  <a:cs typeface="+mn-cs"/>
                </a:rPr>
                <a:t>207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cxnSp>
          <p:nvCxnSpPr>
            <p:cNvPr id="48" name="Straight Connector 47"/>
            <p:cNvCxnSpPr>
              <a:cxnSpLocks/>
            </p:cNvCxnSpPr>
            <p:nvPr/>
          </p:nvCxnSpPr>
          <p:spPr>
            <a:xfrm flipV="1">
              <a:off x="5313634" y="4679039"/>
              <a:ext cx="649844" cy="6626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0" name="TextBox 49"/>
            <p:cNvSpPr txBox="1"/>
            <p:nvPr/>
          </p:nvSpPr>
          <p:spPr>
            <a:xfrm>
              <a:off x="7208998" y="3580673"/>
              <a:ext cx="9541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kern="1200">
                  <a:solidFill>
                    <a:prstClr val="black"/>
                  </a:solidFill>
                  <a:latin typeface="HP001 4 hàng" panose="020B0603050302020204" pitchFamily="34" charset="0"/>
                  <a:ea typeface="+mn-ea"/>
                  <a:cs typeface="+mn-cs"/>
                </a:rPr>
                <a:t>758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7199318" y="4201641"/>
              <a:ext cx="1134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200" b="1" kern="1200">
                  <a:solidFill>
                    <a:prstClr val="black"/>
                  </a:solidFill>
                  <a:latin typeface="HP001 4 hàng" panose="020B0603050302020204" pitchFamily="34" charset="0"/>
                  <a:ea typeface="+mn-ea"/>
                  <a:cs typeface="+mn-cs"/>
                </a:rPr>
                <a:t>727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cxnSp>
          <p:nvCxnSpPr>
            <p:cNvPr id="53" name="Straight Connector 52"/>
            <p:cNvCxnSpPr>
              <a:cxnSpLocks/>
            </p:cNvCxnSpPr>
            <p:nvPr/>
          </p:nvCxnSpPr>
          <p:spPr>
            <a:xfrm flipV="1">
              <a:off x="7361884" y="4691765"/>
              <a:ext cx="609601" cy="924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8" name="TextBox 57"/>
            <p:cNvSpPr txBox="1"/>
            <p:nvPr/>
          </p:nvSpPr>
          <p:spPr>
            <a:xfrm>
              <a:off x="4838471" y="3639493"/>
              <a:ext cx="516833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Tx/>
                <a:defRPr/>
              </a:pPr>
              <a:r>
                <a:rPr lang="vi-VN" sz="6000" b="1" kern="1200" dirty="0">
                  <a:solidFill>
                    <a:prstClr val="black"/>
                  </a:solidFill>
                  <a:latin typeface="HP001 4 hàng" panose="020B0603050302020204" pitchFamily="34" charset="0"/>
                  <a:ea typeface="+mn-ea"/>
                  <a:cs typeface="+mn-cs"/>
                </a:rPr>
                <a:t>-</a:t>
              </a:r>
              <a:endPara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6876439" y="3648086"/>
              <a:ext cx="516833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Tx/>
                <a:defRPr/>
              </a:pPr>
              <a:r>
                <a:rPr lang="vi-VN" sz="6000" b="1" kern="1200" dirty="0">
                  <a:solidFill>
                    <a:prstClr val="black"/>
                  </a:solidFill>
                  <a:latin typeface="HP001 4 hàng" panose="020B0603050302020204" pitchFamily="34" charset="0"/>
                  <a:ea typeface="+mn-ea"/>
                  <a:cs typeface="+mn-cs"/>
                </a:rPr>
                <a:t>-</a:t>
              </a:r>
              <a:endPara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9174425" y="3587301"/>
              <a:ext cx="10873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kern="1200">
                  <a:solidFill>
                    <a:prstClr val="black"/>
                  </a:solidFill>
                  <a:latin typeface="HP001 4 hàng" panose="020B0603050302020204" pitchFamily="34" charset="0"/>
                  <a:ea typeface="+mn-ea"/>
                  <a:cs typeface="+mn-cs"/>
                </a:rPr>
                <a:t>347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9274165" y="4197966"/>
              <a:ext cx="9192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kern="1200">
                  <a:solidFill>
                    <a:prstClr val="black"/>
                  </a:solidFill>
                  <a:latin typeface="HP001 4 hàng" panose="020B0603050302020204" pitchFamily="34" charset="0"/>
                  <a:ea typeface="+mn-ea"/>
                  <a:cs typeface="+mn-cs"/>
                </a:rPr>
                <a:t>120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cxnSp>
          <p:nvCxnSpPr>
            <p:cNvPr id="62" name="Straight Connector 61"/>
            <p:cNvCxnSpPr>
              <a:cxnSpLocks/>
            </p:cNvCxnSpPr>
            <p:nvPr/>
          </p:nvCxnSpPr>
          <p:spPr>
            <a:xfrm flipV="1">
              <a:off x="9369591" y="4698393"/>
              <a:ext cx="609601" cy="924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TextBox 63"/>
            <p:cNvSpPr txBox="1"/>
            <p:nvPr/>
          </p:nvSpPr>
          <p:spPr>
            <a:xfrm>
              <a:off x="8852758" y="3655507"/>
              <a:ext cx="5168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6000" b="1" kern="1200" dirty="0">
                  <a:solidFill>
                    <a:prstClr val="black"/>
                  </a:solidFill>
                  <a:latin typeface="HP001 4 hàng" panose="020B0603050302020204" pitchFamily="34" charset="0"/>
                  <a:ea typeface="+mn-ea"/>
                  <a:cs typeface="+mn-cs"/>
                </a:rPr>
                <a:t>-</a:t>
              </a:r>
              <a:endPara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D2F0F768-D501-4919-B291-7C156A9EA52B}"/>
              </a:ext>
            </a:extLst>
          </p:cNvPr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Năm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ngày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kern="120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ea typeface="+mn-ea"/>
                <a:cs typeface="Times New Roman" pitchFamily="18" charset="0"/>
              </a:rPr>
              <a:t>31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3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2022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5644BDAB-7F9D-44BE-B958-1559ECED5CA7}"/>
              </a:ext>
            </a:extLst>
          </p:cNvPr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AA197F88-88DF-4DB2-B733-29037A2DC157}"/>
              </a:ext>
            </a:extLst>
          </p:cNvPr>
          <p:cNvSpPr txBox="1"/>
          <p:nvPr/>
        </p:nvSpPr>
        <p:spPr>
          <a:xfrm>
            <a:off x="2503812" y="1619314"/>
            <a:ext cx="982788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61: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Phép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100" b="1" kern="1200" dirty="0" err="1">
                <a:solidFill>
                  <a:srgbClr val="FF0000"/>
                </a:solidFill>
                <a:latin typeface="HP001 5 hàng" pitchFamily="34" charset="0"/>
                <a:ea typeface="+mn-ea"/>
                <a:cs typeface="Times New Roman" pitchFamily="18" charset="0"/>
              </a:rPr>
              <a:t>trừ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(</a:t>
            </a:r>
            <a:r>
              <a:rPr lang="en-US" sz="3100" b="1" kern="1200" dirty="0" err="1" smtClean="0">
                <a:solidFill>
                  <a:srgbClr val="FF0000"/>
                </a:solidFill>
                <a:latin typeface="HP001 5 hàng" pitchFamily="34" charset="0"/>
                <a:ea typeface="+mn-ea"/>
                <a:cs typeface="Times New Roman" pitchFamily="18" charset="0"/>
              </a:rPr>
              <a:t>không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nhớ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) 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trong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phạm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vi 1000 (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t1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540267" y="2183914"/>
            <a:ext cx="32406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200" b="1" kern="120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ea typeface="+mn-ea"/>
                <a:cs typeface="Times New Roman" pitchFamily="18" charset="0"/>
              </a:rPr>
              <a:t>2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(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tr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87)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284" y="240822"/>
            <a:ext cx="9557427" cy="1965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617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18" name="Google Shape;3318;p8"/>
          <p:cNvGrpSpPr/>
          <p:nvPr/>
        </p:nvGrpSpPr>
        <p:grpSpPr>
          <a:xfrm>
            <a:off x="983182" y="581147"/>
            <a:ext cx="6071186" cy="603611"/>
            <a:chOff x="1296327" y="1614565"/>
            <a:chExt cx="6071186" cy="603611"/>
          </a:xfrm>
        </p:grpSpPr>
        <p:sp>
          <p:nvSpPr>
            <p:cNvPr id="3319" name="Google Shape;3319;p8"/>
            <p:cNvSpPr txBox="1"/>
            <p:nvPr/>
          </p:nvSpPr>
          <p:spPr>
            <a:xfrm>
              <a:off x="1898183" y="1614565"/>
              <a:ext cx="5469330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Tính nhẩm (theo mẫu).</a:t>
              </a:r>
              <a:endParaRPr sz="1600"/>
            </a:p>
          </p:txBody>
        </p:sp>
        <p:sp>
          <p:nvSpPr>
            <p:cNvPr id="3320" name="Google Shape;3320;p8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21" name="Google Shape;3321;p8"/>
          <p:cNvSpPr txBox="1"/>
          <p:nvPr/>
        </p:nvSpPr>
        <p:spPr>
          <a:xfrm>
            <a:off x="2997200" y="1232126"/>
            <a:ext cx="5469330" cy="2677656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softEdge rad="127000"/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Mẫu: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</a:rPr>
              <a:t>600</a:t>
            </a: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>
                <a:solidFill>
                  <a:schemeClr val="dk1"/>
                </a:solidFill>
              </a:rPr>
              <a:t>-</a:t>
            </a: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200 = ?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Nhẩm: 6 trăm - 2 trăm = 4 trăm.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600   -   200  =  400</a:t>
            </a:r>
            <a:endParaRPr/>
          </a:p>
        </p:txBody>
      </p:sp>
      <p:sp>
        <p:nvSpPr>
          <p:cNvPr id="3322" name="Google Shape;3322;p8"/>
          <p:cNvSpPr txBox="1"/>
          <p:nvPr/>
        </p:nvSpPr>
        <p:spPr>
          <a:xfrm>
            <a:off x="2710382" y="4075108"/>
            <a:ext cx="308173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700 - 300 </a:t>
            </a:r>
            <a:r>
              <a:rPr lang="en-US" sz="2800" dirty="0" smtClean="0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dirty="0"/>
          </a:p>
        </p:txBody>
      </p:sp>
      <p:sp>
        <p:nvSpPr>
          <p:cNvPr id="3323" name="Google Shape;3323;p8"/>
          <p:cNvSpPr txBox="1"/>
          <p:nvPr/>
        </p:nvSpPr>
        <p:spPr>
          <a:xfrm>
            <a:off x="2710382" y="4875208"/>
            <a:ext cx="308173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800 - 500 </a:t>
            </a:r>
            <a:r>
              <a:rPr lang="en-US" sz="2800" dirty="0" smtClean="0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dirty="0"/>
          </a:p>
        </p:txBody>
      </p:sp>
      <p:sp>
        <p:nvSpPr>
          <p:cNvPr id="3324" name="Google Shape;3324;p8"/>
          <p:cNvSpPr txBox="1"/>
          <p:nvPr/>
        </p:nvSpPr>
        <p:spPr>
          <a:xfrm>
            <a:off x="6164782" y="4076926"/>
            <a:ext cx="308173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600 - 400 = </a:t>
            </a:r>
            <a:endParaRPr dirty="0"/>
          </a:p>
        </p:txBody>
      </p:sp>
      <p:sp>
        <p:nvSpPr>
          <p:cNvPr id="3325" name="Google Shape;3325;p8"/>
          <p:cNvSpPr txBox="1"/>
          <p:nvPr/>
        </p:nvSpPr>
        <p:spPr>
          <a:xfrm>
            <a:off x="6164782" y="4877026"/>
            <a:ext cx="308173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900 - 700 </a:t>
            </a:r>
            <a:r>
              <a:rPr lang="en-US" sz="2800" dirty="0" smtClean="0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4F6128">
            <a:alpha val="0"/>
          </a:srgbClr>
        </a:solidFill>
        <a:effectLst/>
      </p:bgPr>
    </p:bg>
    <p:spTree>
      <p:nvGrpSpPr>
        <p:cNvPr id="1" name="Shape 3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34" name="Google Shape;3334;p9"/>
          <p:cNvGrpSpPr/>
          <p:nvPr/>
        </p:nvGrpSpPr>
        <p:grpSpPr>
          <a:xfrm>
            <a:off x="205942" y="267112"/>
            <a:ext cx="11986058" cy="1940876"/>
            <a:chOff x="1296327" y="1567956"/>
            <a:chExt cx="10172498" cy="1940876"/>
          </a:xfrm>
        </p:grpSpPr>
        <p:sp>
          <p:nvSpPr>
            <p:cNvPr id="3335" name="Google Shape;3335;p9"/>
            <p:cNvSpPr txBox="1"/>
            <p:nvPr/>
          </p:nvSpPr>
          <p:spPr>
            <a:xfrm>
              <a:off x="1866915" y="1567956"/>
              <a:ext cx="9601910" cy="19408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4285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Bác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Sơn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thu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hoach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được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580 kg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thóc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nếp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Bác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Hùng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thu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hoạch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được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ít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hơn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bác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Sơn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40 kg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thóc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nếp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Hỏi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bác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Hùng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thu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hoạch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được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bao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nhiêu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ki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-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lô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-gam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thóc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nếp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dirty="0"/>
            </a:p>
          </p:txBody>
        </p:sp>
        <p:sp>
          <p:nvSpPr>
            <p:cNvPr id="3336" name="Google Shape;3336;p9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3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37" name="Google Shape;3337;p9"/>
          <p:cNvSpPr txBox="1"/>
          <p:nvPr/>
        </p:nvSpPr>
        <p:spPr>
          <a:xfrm>
            <a:off x="15442" y="2548983"/>
            <a:ext cx="7553757" cy="2557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rgbClr val="FF0000"/>
                </a:solidFill>
                <a:sym typeface="Arial"/>
              </a:rPr>
              <a:t>Tóm</a:t>
            </a:r>
            <a:r>
              <a:rPr lang="en-US" sz="2800" dirty="0">
                <a:solidFill>
                  <a:srgbClr val="FF0000"/>
                </a:solidFill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sym typeface="Arial"/>
              </a:rPr>
              <a:t>tắt</a:t>
            </a:r>
            <a:r>
              <a:rPr lang="en-US" sz="2800" dirty="0">
                <a:solidFill>
                  <a:srgbClr val="FF0000"/>
                </a:solidFill>
                <a:sym typeface="Arial"/>
              </a:rPr>
              <a:t>:</a:t>
            </a:r>
            <a:endParaRPr dirty="0">
              <a:solidFill>
                <a:srgbClr val="FF0000"/>
              </a:solidFill>
            </a:endParaRPr>
          </a:p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rgbClr val="002060"/>
                </a:solidFill>
                <a:sym typeface="Arial"/>
              </a:rPr>
              <a:t>Bác</a:t>
            </a:r>
            <a:r>
              <a:rPr lang="en-US" sz="2800" dirty="0">
                <a:solidFill>
                  <a:srgbClr val="002060"/>
                </a:solidFill>
                <a:sym typeface="Arial"/>
              </a:rPr>
              <a:t> </a:t>
            </a:r>
            <a:r>
              <a:rPr lang="en-US" sz="2800" dirty="0" err="1">
                <a:solidFill>
                  <a:srgbClr val="002060"/>
                </a:solidFill>
                <a:sym typeface="Arial"/>
              </a:rPr>
              <a:t>Sơn</a:t>
            </a:r>
            <a:r>
              <a:rPr lang="en-US" sz="2800" dirty="0">
                <a:solidFill>
                  <a:srgbClr val="002060"/>
                </a:solidFill>
                <a:sym typeface="Arial"/>
              </a:rPr>
              <a:t>            : 580 kg </a:t>
            </a:r>
            <a:r>
              <a:rPr lang="en-US" sz="2800" dirty="0" err="1">
                <a:solidFill>
                  <a:srgbClr val="002060"/>
                </a:solidFill>
                <a:sym typeface="Arial"/>
              </a:rPr>
              <a:t>thóc</a:t>
            </a:r>
            <a:r>
              <a:rPr lang="en-US" sz="2800" dirty="0">
                <a:solidFill>
                  <a:srgbClr val="002060"/>
                </a:solidFill>
                <a:sym typeface="Arial"/>
              </a:rPr>
              <a:t> </a:t>
            </a:r>
            <a:r>
              <a:rPr lang="en-US" sz="2800" dirty="0" err="1">
                <a:solidFill>
                  <a:srgbClr val="002060"/>
                </a:solidFill>
                <a:sym typeface="Arial"/>
              </a:rPr>
              <a:t>nếp</a:t>
            </a:r>
            <a:endParaRPr dirty="0">
              <a:solidFill>
                <a:srgbClr val="002060"/>
              </a:solidFill>
            </a:endParaRPr>
          </a:p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rgbClr val="002060"/>
                </a:solidFill>
                <a:sym typeface="Arial"/>
              </a:rPr>
              <a:t>Bác</a:t>
            </a:r>
            <a:r>
              <a:rPr lang="en-US" sz="2800" dirty="0">
                <a:solidFill>
                  <a:srgbClr val="002060"/>
                </a:solidFill>
                <a:sym typeface="Arial"/>
              </a:rPr>
              <a:t> </a:t>
            </a:r>
            <a:r>
              <a:rPr lang="en-US" sz="2800" dirty="0" err="1">
                <a:solidFill>
                  <a:srgbClr val="002060"/>
                </a:solidFill>
                <a:sym typeface="Arial"/>
              </a:rPr>
              <a:t>Hùng</a:t>
            </a:r>
            <a:r>
              <a:rPr lang="en-US" sz="2800" dirty="0">
                <a:solidFill>
                  <a:srgbClr val="002060"/>
                </a:solidFill>
                <a:sym typeface="Arial"/>
              </a:rPr>
              <a:t> </a:t>
            </a:r>
            <a:r>
              <a:rPr lang="en-US" sz="2800" dirty="0" err="1">
                <a:solidFill>
                  <a:srgbClr val="002060"/>
                </a:solidFill>
                <a:sym typeface="Arial"/>
              </a:rPr>
              <a:t>ít</a:t>
            </a:r>
            <a:r>
              <a:rPr lang="en-US" sz="2800" dirty="0">
                <a:solidFill>
                  <a:srgbClr val="002060"/>
                </a:solidFill>
                <a:sym typeface="Arial"/>
              </a:rPr>
              <a:t> </a:t>
            </a:r>
            <a:r>
              <a:rPr lang="en-US" sz="2800" dirty="0" err="1">
                <a:solidFill>
                  <a:srgbClr val="002060"/>
                </a:solidFill>
                <a:sym typeface="Arial"/>
              </a:rPr>
              <a:t>hơn</a:t>
            </a:r>
            <a:r>
              <a:rPr lang="en-US" sz="2800" dirty="0">
                <a:solidFill>
                  <a:srgbClr val="002060"/>
                </a:solidFill>
                <a:sym typeface="Arial"/>
              </a:rPr>
              <a:t> </a:t>
            </a:r>
            <a:r>
              <a:rPr lang="en-US" sz="2800" dirty="0" err="1">
                <a:solidFill>
                  <a:srgbClr val="002060"/>
                </a:solidFill>
                <a:sym typeface="Arial"/>
              </a:rPr>
              <a:t>bác</a:t>
            </a:r>
            <a:r>
              <a:rPr lang="en-US" sz="2800" dirty="0">
                <a:solidFill>
                  <a:srgbClr val="002060"/>
                </a:solidFill>
                <a:sym typeface="Arial"/>
              </a:rPr>
              <a:t> </a:t>
            </a:r>
            <a:r>
              <a:rPr lang="en-US" sz="2800" dirty="0" err="1">
                <a:solidFill>
                  <a:srgbClr val="002060"/>
                </a:solidFill>
                <a:sym typeface="Arial"/>
              </a:rPr>
              <a:t>Sơn</a:t>
            </a:r>
            <a:r>
              <a:rPr lang="en-US" sz="2800" dirty="0">
                <a:solidFill>
                  <a:srgbClr val="002060"/>
                </a:solidFill>
                <a:sym typeface="Arial"/>
              </a:rPr>
              <a:t>: </a:t>
            </a:r>
            <a:r>
              <a:rPr lang="en-US" sz="2800" dirty="0" err="1">
                <a:solidFill>
                  <a:srgbClr val="002060"/>
                </a:solidFill>
                <a:sym typeface="Arial"/>
              </a:rPr>
              <a:t>40kg</a:t>
            </a:r>
            <a:r>
              <a:rPr lang="en-US" sz="2800" dirty="0">
                <a:solidFill>
                  <a:srgbClr val="002060"/>
                </a:solidFill>
                <a:sym typeface="Arial"/>
              </a:rPr>
              <a:t> </a:t>
            </a:r>
            <a:r>
              <a:rPr lang="en-US" sz="2800" dirty="0" err="1">
                <a:solidFill>
                  <a:srgbClr val="002060"/>
                </a:solidFill>
                <a:sym typeface="Arial"/>
              </a:rPr>
              <a:t>thóc</a:t>
            </a:r>
            <a:r>
              <a:rPr lang="en-US" sz="2800" dirty="0">
                <a:solidFill>
                  <a:srgbClr val="002060"/>
                </a:solidFill>
                <a:sym typeface="Arial"/>
              </a:rPr>
              <a:t> </a:t>
            </a:r>
            <a:r>
              <a:rPr lang="en-US" sz="2800" dirty="0" err="1">
                <a:solidFill>
                  <a:srgbClr val="002060"/>
                </a:solidFill>
                <a:sym typeface="Arial"/>
              </a:rPr>
              <a:t>nếp</a:t>
            </a:r>
            <a:endParaRPr dirty="0">
              <a:solidFill>
                <a:srgbClr val="002060"/>
              </a:solidFill>
            </a:endParaRPr>
          </a:p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rgbClr val="002060"/>
                </a:solidFill>
                <a:sym typeface="Arial"/>
              </a:rPr>
              <a:t>Bác</a:t>
            </a:r>
            <a:r>
              <a:rPr lang="en-US" sz="2800" dirty="0">
                <a:solidFill>
                  <a:srgbClr val="002060"/>
                </a:solidFill>
                <a:sym typeface="Arial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sym typeface="Arial"/>
              </a:rPr>
              <a:t>Hùng</a:t>
            </a:r>
            <a:r>
              <a:rPr lang="en-US" sz="28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sym typeface="Arial"/>
              </a:rPr>
              <a:t>thu</a:t>
            </a:r>
            <a:r>
              <a:rPr lang="en-US" sz="28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sym typeface="Arial"/>
              </a:rPr>
              <a:t>hoạch</a:t>
            </a:r>
            <a:r>
              <a:rPr lang="en-US" sz="2800" dirty="0" smtClean="0">
                <a:solidFill>
                  <a:srgbClr val="002060"/>
                </a:solidFill>
                <a:sym typeface="Arial"/>
              </a:rPr>
              <a:t>: </a:t>
            </a:r>
            <a:r>
              <a:rPr lang="en-US" sz="2800" dirty="0">
                <a:solidFill>
                  <a:srgbClr val="002060"/>
                </a:solidFill>
                <a:sym typeface="Arial"/>
              </a:rPr>
              <a:t>… </a:t>
            </a:r>
            <a:r>
              <a:rPr lang="en-US" sz="2800" dirty="0" err="1" smtClean="0">
                <a:solidFill>
                  <a:srgbClr val="002060"/>
                </a:solidFill>
              </a:rPr>
              <a:t>ki</a:t>
            </a:r>
            <a:r>
              <a:rPr lang="en-US" sz="2800" dirty="0" smtClean="0">
                <a:solidFill>
                  <a:srgbClr val="002060"/>
                </a:solidFill>
              </a:rPr>
              <a:t>-</a:t>
            </a:r>
            <a:r>
              <a:rPr lang="en-US" sz="2800" dirty="0" err="1" smtClean="0">
                <a:solidFill>
                  <a:srgbClr val="002060"/>
                </a:solidFill>
              </a:rPr>
              <a:t>lô</a:t>
            </a:r>
            <a:r>
              <a:rPr lang="en-US" sz="2800" dirty="0" smtClean="0">
                <a:solidFill>
                  <a:srgbClr val="002060"/>
                </a:solidFill>
              </a:rPr>
              <a:t>-gam</a:t>
            </a:r>
            <a:r>
              <a:rPr lang="en-US" sz="2800" dirty="0" smtClean="0">
                <a:solidFill>
                  <a:srgbClr val="002060"/>
                </a:solidFill>
                <a:sym typeface="Arial"/>
              </a:rPr>
              <a:t> </a:t>
            </a:r>
            <a:r>
              <a:rPr lang="en-US" sz="2800" dirty="0" err="1">
                <a:solidFill>
                  <a:srgbClr val="002060"/>
                </a:solidFill>
                <a:sym typeface="Arial"/>
              </a:rPr>
              <a:t>thóc</a:t>
            </a:r>
            <a:r>
              <a:rPr lang="en-US" sz="2800" dirty="0">
                <a:solidFill>
                  <a:srgbClr val="002060"/>
                </a:solidFill>
                <a:sym typeface="Arial"/>
              </a:rPr>
              <a:t> </a:t>
            </a:r>
            <a:r>
              <a:rPr lang="en-US" sz="2800" dirty="0" err="1">
                <a:solidFill>
                  <a:srgbClr val="002060"/>
                </a:solidFill>
                <a:sym typeface="Arial"/>
              </a:rPr>
              <a:t>nếp</a:t>
            </a:r>
            <a:r>
              <a:rPr lang="en-US" sz="2800" dirty="0">
                <a:solidFill>
                  <a:srgbClr val="002060"/>
                </a:solidFill>
                <a:sym typeface="Arial"/>
              </a:rPr>
              <a:t>?</a:t>
            </a:r>
            <a:endParaRPr dirty="0">
              <a:solidFill>
                <a:srgbClr val="00206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D1911BC-206B-4C8B-BBA7-F5CFB76016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2207988"/>
            <a:ext cx="4927599" cy="35302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507218" y="347546"/>
            <a:ext cx="32406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4 (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tr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88)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81325" y="961198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530" y="3898900"/>
            <a:ext cx="9356670" cy="255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447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31/3/2022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1.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3188" y="1598443"/>
            <a:ext cx="892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5, 6, 7, 8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47 + 48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25525" y="2222823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2833986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1, 2, 3, 4 </a:t>
            </a:r>
            <a:r>
              <a:rPr lang="en-US" sz="3200" b="1" dirty="0" err="1" smtClean="0"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 78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65821" y="3424270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530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6F14090-15A9-4456-8175-C7CCD10ECE0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1"/>
          <a:stretch/>
        </p:blipFill>
        <p:spPr>
          <a:xfrm>
            <a:off x="0" y="0"/>
            <a:ext cx="12211050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949DAC6A-E448-4B7A-9C55-2AB116CFDA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27239" y="542109"/>
            <a:ext cx="1956572" cy="71672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80F3D2DD-7984-4261-AD11-E61771F614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2142393" y="2697910"/>
            <a:ext cx="2504399" cy="91740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6147CD3-2649-4E88-8CE1-81D576F84A32}"/>
              </a:ext>
            </a:extLst>
          </p:cNvPr>
          <p:cNvSpPr txBox="1"/>
          <p:nvPr/>
        </p:nvSpPr>
        <p:spPr>
          <a:xfrm>
            <a:off x="4646792" y="583256"/>
            <a:ext cx="2917465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 w="31750">
                  <a:solidFill>
                    <a:prstClr val="white"/>
                  </a:solidFill>
                </a:ln>
                <a:solidFill>
                  <a:srgbClr val="FCECD0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TRÒ CHƠI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E5F91547-85E9-41A0-9391-B8B1188B5B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82200" y="533400"/>
            <a:ext cx="2895851" cy="106079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653F800B-073E-42F5-BFFA-477203C967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-819539" y="149398"/>
            <a:ext cx="3944128" cy="144479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FB990A4E-1001-4E5F-813F-CD6CFC00C7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48536" y="2591001"/>
            <a:ext cx="1429252" cy="5235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1408987E-8482-412C-8746-6EFF36F2C9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42557" y="1524000"/>
            <a:ext cx="3450921" cy="186555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6EC0C90C-828F-4918-AC40-01B94FDF83B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96824" y="1524000"/>
            <a:ext cx="3255059" cy="177643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2FBD9397-1275-4277-92E8-BB3DEB4DCC9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18868" y="3465408"/>
            <a:ext cx="8154264" cy="1944792"/>
          </a:xfrm>
          <a:prstGeom prst="rect">
            <a:avLst/>
          </a:prstGeom>
        </p:spPr>
      </p:pic>
      <p:pic>
        <p:nvPicPr>
          <p:cNvPr id="3" name="NhacNen_New_mixdown">
            <a:hlinkClick r:id="" action="ppaction://media"/>
            <a:extLst>
              <a:ext uri="{FF2B5EF4-FFF2-40B4-BE49-F238E27FC236}">
                <a16:creationId xmlns:a16="http://schemas.microsoft.com/office/drawing/2014/main" xmlns="" id="{28167027-7A85-4724-A51F-9BCFD69997B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589619" y="0"/>
            <a:ext cx="828517" cy="828517"/>
          </a:xfrm>
          <a:prstGeom prst="rect">
            <a:avLst/>
          </a:prstGeom>
        </p:spPr>
      </p:pic>
      <p:pic>
        <p:nvPicPr>
          <p:cNvPr id="15" name="Picture 14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EFCB68F2-2E43-46C4-8354-BD881388035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38778" y="5541632"/>
            <a:ext cx="2109399" cy="77425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25FC2DC4-E9A6-4E74-877B-2C3C0FD598BF}"/>
              </a:ext>
            </a:extLst>
          </p:cNvPr>
          <p:cNvSpPr txBox="1"/>
          <p:nvPr/>
        </p:nvSpPr>
        <p:spPr>
          <a:xfrm>
            <a:off x="-1637227" y="1009640"/>
            <a:ext cx="96981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Nhạc nền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71010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1" fill="hold" grpId="0" nodeType="click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11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12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0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 p14:presetBounceEnd="60000">
                                      <p:stCondLst>
                                        <p:cond delay="17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nodeType="withEffect">
                                      <p:stCondLst>
                                        <p:cond delay="28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42" presetClass="path" presetSubtype="0" repeatCount="indefinite" accel="50000" decel="50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2.59259E-6 L -0.0375 -0.03287 " pathEditMode="relative" rAng="0" ptsTypes="AA">
                                          <p:cBhvr>
                                            <p:cTn id="34" dur="5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875" y="-164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repeatCount="indefinite" accel="50000" decel="50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2.59259E-6 L -0.09375 0.00047 " pathEditMode="relative" rAng="0" ptsTypes="AA">
                                          <p:cBhvr>
                                            <p:cTn id="39" dur="5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688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42" presetClass="path" presetSubtype="0" repeatCount="indefinite" accel="50000" decel="50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4.81481E-6 L -0.09375 0.00046 " pathEditMode="relative" rAng="0" ptsTypes="AA">
                                          <p:cBhvr>
                                            <p:cTn id="44" dur="5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688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42" presetClass="path" presetSubtype="0" repeatCount="indefinite" accel="50000" decel="50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5E-6 -2.22222E-6 L 0.10156 -0.02037 " pathEditMode="relative" rAng="0" ptsTypes="AA">
                                          <p:cBhvr>
                                            <p:cTn id="49" dur="5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078" y="-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42" presetClass="path" presetSubtype="0" repeatCount="indefinite" accel="50000" decel="50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25E-6 0 L 0.11276 -0.00023 " pathEditMode="relative" rAng="0" ptsTypes="AA">
                                          <p:cBhvr>
                                            <p:cTn id="54" dur="5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638" y="-2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4390" numSld="6" showWhenStopped="0">
                    <p:cTn id="55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"/>
                    </p:tgtEl>
                  </p:cMediaNode>
                </p:audio>
              </p:childTnLst>
            </p:cTn>
          </p:par>
        </p:tnLst>
        <p:bldLst>
          <p:bldP spid="1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>
                                      <p:stCondLst>
                                        <p:cond delay="17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nodeType="withEffect">
                                      <p:stCondLst>
                                        <p:cond delay="28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42" presetClass="path" presetSubtype="0" repeatCount="indefinite" accel="50000" decel="50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2.59259E-6 L -0.0375 -0.03287 " pathEditMode="relative" rAng="0" ptsTypes="AA">
                                          <p:cBhvr>
                                            <p:cTn id="34" dur="5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875" y="-164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repeatCount="indefinite" accel="50000" decel="50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2.59259E-6 L -0.09375 0.00047 " pathEditMode="relative" rAng="0" ptsTypes="AA">
                                          <p:cBhvr>
                                            <p:cTn id="39" dur="5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688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42" presetClass="path" presetSubtype="0" repeatCount="indefinite" accel="50000" decel="50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4.81481E-6 L -0.09375 0.00046 " pathEditMode="relative" rAng="0" ptsTypes="AA">
                                          <p:cBhvr>
                                            <p:cTn id="44" dur="5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688" y="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42" presetClass="path" presetSubtype="0" repeatCount="indefinite" accel="50000" decel="50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5E-6 -2.22222E-6 L 0.10156 -0.02037 " pathEditMode="relative" rAng="0" ptsTypes="AA">
                                          <p:cBhvr>
                                            <p:cTn id="49" dur="5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078" y="-10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42" presetClass="path" presetSubtype="0" repeatCount="indefinite" accel="50000" decel="50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25E-6 0 L 0.11276 -0.00023 " pathEditMode="relative" rAng="0" ptsTypes="AA">
                                          <p:cBhvr>
                                            <p:cTn id="54" dur="5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638" y="-2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4390" numSld="6" showWhenStopped="0">
                    <p:cTn id="55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"/>
                    </p:tgtEl>
                  </p:cMediaNode>
                </p:audio>
              </p:childTnLst>
            </p:cTn>
          </p:par>
        </p:tnLst>
        <p:bldLst>
          <p:bldP spid="18" grpId="0"/>
        </p:bldLst>
      </p:timing>
    </mc:Fallback>
  </mc:AlternateContent>
  <p:extLst>
    <p:ext uri="{E180D4A7-C9FB-4DFB-919C-405C955672EB}">
      <p14:showEvtLst xmlns:p14="http://schemas.microsoft.com/office/powerpoint/2010/main">
        <p14:playEvt time="10" objId="3"/>
      </p14:showEvtLst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74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6C9C40F7-6636-4B05-A249-C5AA12FDAE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9905CDB2-EEB7-49B9-ADB2-66FCF558DF54}"/>
              </a:ext>
            </a:extLst>
          </p:cNvPr>
          <p:cNvGrpSpPr/>
          <p:nvPr/>
        </p:nvGrpSpPr>
        <p:grpSpPr>
          <a:xfrm>
            <a:off x="2434106" y="246185"/>
            <a:ext cx="9486901" cy="3182815"/>
            <a:chOff x="2434106" y="246185"/>
            <a:chExt cx="9486901" cy="318281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BFDC2BDB-258C-4F4A-86ED-C0A6EFC4F6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434106" y="246185"/>
              <a:ext cx="9486901" cy="3182815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74025C03-BBC1-4E41-924B-1D89C7CB42D3}"/>
                </a:ext>
              </a:extLst>
            </p:cNvPr>
            <p:cNvSpPr txBox="1"/>
            <p:nvPr/>
          </p:nvSpPr>
          <p:spPr>
            <a:xfrm>
              <a:off x="2674878" y="1458461"/>
              <a:ext cx="9029103" cy="6781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357 + 136 = ……</a:t>
              </a:r>
              <a:endParaRPr kumimoji="0" lang="en-US" sz="6600" b="0" i="0" u="none" strike="noStrike" kern="1200" cap="none" spc="0" normalizeH="0" baseline="0" noProof="0">
                <a:ln>
                  <a:noFill/>
                </a:ln>
                <a:solidFill>
                  <a:srgbClr val="ED5565"/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CDE6C19-37AA-4D55-B203-0CA4C11C25D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047" y="633073"/>
            <a:ext cx="1828800" cy="14237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9E21BF8-DFDC-47FA-9179-0DA83D210266}"/>
              </a:ext>
            </a:extLst>
          </p:cNvPr>
          <p:cNvPicPr>
            <a:picLocks noChangeAspect="1"/>
          </p:cNvPicPr>
          <p:nvPr/>
        </p:nvPicPr>
        <p:blipFill>
          <a:blip r:embed="rId12">
            <a:alphaModFix amt="6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6205" y="1832330"/>
            <a:ext cx="1619694" cy="44541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0BF07C3-4F38-4220-AD03-4C6C0ECBDC7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4674" y="4696912"/>
            <a:ext cx="1480559" cy="1524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F9C79009-6437-4B91-9359-59C56302401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393" y="4786086"/>
            <a:ext cx="1354108" cy="14954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0273A81-4537-406E-B3CE-A31805A589E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580" y="4669357"/>
            <a:ext cx="1353734" cy="1622746"/>
          </a:xfrm>
          <a:prstGeom prst="rect">
            <a:avLst/>
          </a:prstGeom>
        </p:spPr>
      </p:pic>
      <p:pic>
        <p:nvPicPr>
          <p:cNvPr id="26" name="59c3c5f047238">
            <a:hlinkClick r:id="" action="ppaction://media"/>
            <a:extLst>
              <a:ext uri="{FF2B5EF4-FFF2-40B4-BE49-F238E27FC236}">
                <a16:creationId xmlns:a16="http://schemas.microsoft.com/office/drawing/2014/main" xmlns="" id="{B0D31032-F0AD-4067-9A69-879234BD82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306516" y="1358810"/>
            <a:ext cx="487363" cy="487363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E66CE2CC-C6FC-4C02-8800-255EB55AE7A1}"/>
              </a:ext>
            </a:extLst>
          </p:cNvPr>
          <p:cNvGrpSpPr/>
          <p:nvPr/>
        </p:nvGrpSpPr>
        <p:grpSpPr>
          <a:xfrm>
            <a:off x="2256516" y="3429000"/>
            <a:ext cx="4677684" cy="1549923"/>
            <a:chOff x="2256516" y="3433557"/>
            <a:chExt cx="4677684" cy="1549923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xmlns="" id="{65A52592-0BB8-4E56-8777-98E51EF60298}"/>
                </a:ext>
              </a:extLst>
            </p:cNvPr>
            <p:cNvSpPr/>
            <p:nvPr/>
          </p:nvSpPr>
          <p:spPr>
            <a:xfrm>
              <a:off x="2590800" y="3642361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EE24F6AB-4202-4A41-B1CC-10AFAD0740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256516" y="3433557"/>
              <a:ext cx="1154488" cy="1549923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7974302B-8BF6-442B-A767-DCF07F5816C6}"/>
                </a:ext>
              </a:extLst>
            </p:cNvPr>
            <p:cNvSpPr txBox="1"/>
            <p:nvPr/>
          </p:nvSpPr>
          <p:spPr>
            <a:xfrm>
              <a:off x="4440036" y="3989903"/>
              <a:ext cx="884858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393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86401136-2892-4E74-8408-0ECBBDBDCC02}"/>
              </a:ext>
            </a:extLst>
          </p:cNvPr>
          <p:cNvGrpSpPr/>
          <p:nvPr/>
        </p:nvGrpSpPr>
        <p:grpSpPr>
          <a:xfrm>
            <a:off x="7167386" y="3353692"/>
            <a:ext cx="4567414" cy="1678288"/>
            <a:chOff x="7167386" y="3353692"/>
            <a:chExt cx="4567414" cy="1678288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xmlns="" id="{ADED7621-90B0-4A1A-9CEE-2AF593FBD5ED}"/>
                </a:ext>
              </a:extLst>
            </p:cNvPr>
            <p:cNvSpPr/>
            <p:nvPr/>
          </p:nvSpPr>
          <p:spPr>
            <a:xfrm>
              <a:off x="7391400" y="3672841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29C561F4-337C-4F74-B8C1-E9E1657F0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67386" y="3353692"/>
              <a:ext cx="987997" cy="1678288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30405B9B-8989-4F0C-8CCF-4509B3A6EECA}"/>
                </a:ext>
              </a:extLst>
            </p:cNvPr>
            <p:cNvSpPr txBox="1"/>
            <p:nvPr/>
          </p:nvSpPr>
          <p:spPr>
            <a:xfrm>
              <a:off x="9262347" y="3989903"/>
              <a:ext cx="856005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kern="1200">
                  <a:solidFill>
                    <a:srgbClr val="FF0000"/>
                  </a:solidFill>
                  <a:latin typeface="#9Slide02 Tieu de dai"/>
                  <a:ea typeface="+mn-ea"/>
                  <a:cs typeface="+mn-cs"/>
                </a:rPr>
                <a:t>492</a:t>
              </a: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FC13E8F7-E341-4A4A-8467-9009F4679AEA}"/>
              </a:ext>
            </a:extLst>
          </p:cNvPr>
          <p:cNvGrpSpPr/>
          <p:nvPr/>
        </p:nvGrpSpPr>
        <p:grpSpPr>
          <a:xfrm>
            <a:off x="2228026" y="5129048"/>
            <a:ext cx="4706174" cy="1549923"/>
            <a:chOff x="2228026" y="5129048"/>
            <a:chExt cx="4706174" cy="1549923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xmlns="" id="{F1D00E1D-A2B2-4255-A5D2-8BDE9DF92CF0}"/>
                </a:ext>
              </a:extLst>
            </p:cNvPr>
            <p:cNvSpPr/>
            <p:nvPr/>
          </p:nvSpPr>
          <p:spPr>
            <a:xfrm>
              <a:off x="2590800" y="5298831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xmlns="" id="{62E08832-3DCC-49A4-AC1D-099A79C0E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228026" y="5129048"/>
              <a:ext cx="929351" cy="1549923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37128BEF-07EE-4FEE-9225-7F18ADBAC7D5}"/>
                </a:ext>
              </a:extLst>
            </p:cNvPr>
            <p:cNvSpPr txBox="1"/>
            <p:nvPr/>
          </p:nvSpPr>
          <p:spPr>
            <a:xfrm>
              <a:off x="4454460" y="5635627"/>
              <a:ext cx="856004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kern="1200">
                  <a:solidFill>
                    <a:srgbClr val="FF0000"/>
                  </a:solidFill>
                  <a:latin typeface="#9Slide02 Tieu de dai"/>
                  <a:ea typeface="+mn-ea"/>
                  <a:cs typeface="+mn-cs"/>
                </a:rPr>
                <a:t>293</a:t>
              </a: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330854B2-F80C-4FF7-88D5-341CFE138CE3}"/>
              </a:ext>
            </a:extLst>
          </p:cNvPr>
          <p:cNvGrpSpPr/>
          <p:nvPr/>
        </p:nvGrpSpPr>
        <p:grpSpPr>
          <a:xfrm>
            <a:off x="7144988" y="5089690"/>
            <a:ext cx="4589812" cy="1548524"/>
            <a:chOff x="7144988" y="5089690"/>
            <a:chExt cx="4589812" cy="1548524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xmlns="" id="{BD814C31-9D0A-41B1-ADED-E8FF4ABD4B00}"/>
                </a:ext>
              </a:extLst>
            </p:cNvPr>
            <p:cNvSpPr/>
            <p:nvPr/>
          </p:nvSpPr>
          <p:spPr>
            <a:xfrm>
              <a:off x="7391400" y="5298831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xmlns="" id="{A8B0FE3D-55AC-44FB-900D-361A2433CC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44988" y="5089690"/>
              <a:ext cx="951590" cy="1548524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DA81D0B3-76A8-47AE-B788-8A81D806EC61}"/>
                </a:ext>
              </a:extLst>
            </p:cNvPr>
            <p:cNvSpPr txBox="1"/>
            <p:nvPr/>
          </p:nvSpPr>
          <p:spPr>
            <a:xfrm>
              <a:off x="9262342" y="5635627"/>
              <a:ext cx="856005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kern="1200">
                  <a:solidFill>
                    <a:srgbClr val="FF0000"/>
                  </a:solidFill>
                  <a:latin typeface="#9Slide02 Tieu de dai"/>
                  <a:ea typeface="+mn-ea"/>
                  <a:cs typeface="+mn-cs"/>
                </a:rPr>
                <a:t>493</a:t>
              </a: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8368BB1B-92B6-4DE5-ACDE-179696214C55}"/>
              </a:ext>
            </a:extLst>
          </p:cNvPr>
          <p:cNvSpPr/>
          <p:nvPr/>
        </p:nvSpPr>
        <p:spPr>
          <a:xfrm>
            <a:off x="-1257799" y="7202680"/>
            <a:ext cx="4800600" cy="19779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Khi đến mỗi Slide, thầy cô</a:t>
            </a:r>
            <a:b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nhấp chuột trái 1 lần hoặc</a:t>
            </a:r>
            <a:b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phím mũi tên qua phải thì câu hỏi và đáp án sẽ tự xuất hiện.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AC24F5DE-75CB-4900-959D-9E968A52D007}"/>
              </a:ext>
            </a:extLst>
          </p:cNvPr>
          <p:cNvSpPr/>
          <p:nvPr/>
        </p:nvSpPr>
        <p:spPr>
          <a:xfrm>
            <a:off x="3681816" y="7202680"/>
            <a:ext cx="4800600" cy="19779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Sau khi HS đưa ra đáp án qua Camera, thầy cô nhấp vào đáp án đúng để xác nhận đáp án.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43EE7E23-BC61-4045-9025-919F8F5553AA}"/>
              </a:ext>
            </a:extLst>
          </p:cNvPr>
          <p:cNvSpPr/>
          <p:nvPr/>
        </p:nvSpPr>
        <p:spPr>
          <a:xfrm>
            <a:off x="8640481" y="7202680"/>
            <a:ext cx="4800600" cy="19779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Để chuyển sang câu hỏi tiếp theo, thầy cô nhấp phím mũi tên qua phải 2 lần hoặc</a:t>
            </a:r>
            <a:b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nhấp chuột trái 2 lần.</a:t>
            </a:r>
          </a:p>
        </p:txBody>
      </p:sp>
    </p:spTree>
    <p:extLst>
      <p:ext uri="{BB962C8B-B14F-4D97-AF65-F5344CB8AC3E}">
        <p14:creationId xmlns:p14="http://schemas.microsoft.com/office/powerpoint/2010/main" val="1214013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click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 vol="15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DiaBayDe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1" fill="hold" nodeType="after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2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3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2" presetClass="entr" presetSubtype="4" fill="hold" nodeType="after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7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8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 p14:presetBounceEnd="65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1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2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65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5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6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65000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9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0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32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36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41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70833E-6 -4.81481E-6 L 0.00677 -0.5155 " pathEditMode="relative" rAng="0" ptsTypes="AA">
                                          <p:cBhvr>
                                            <p:cTn id="42" dur="15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39" y="-2578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4" dur="1500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50000" y="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46" dur="15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149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 vol="2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AmThanhDiaBay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19700"/>
                                </p:stCondLst>
                                <p:childTnLst>
                                  <p:par>
                                    <p:cTn id="49" presetID="32" presetClass="emph" presetSubtype="0" repeatCount="3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0" dur="7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1" dur="150" fill="hold">
                                              <p:stCondLst>
                                                <p:cond delay="1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2" dur="15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3" dur="150" fill="hold">
                                              <p:stCondLst>
                                                <p:cond delay="4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4" dur="15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7273">
                    <p:cTn id="5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6"/>
                    </p:tgtEl>
                  </p:cMediaNode>
                </p:audio>
                <p:seq concurrent="1" nextAc="seek">
                  <p:cTn id="56" restart="whenNotActive" fill="hold" evtFilter="cancelBubble" nodeType="interactiveSeq">
                    <p:stCondLst>
                      <p:cond evt="onClick" delay="0">
                        <p:tgtEl>
                          <p:spTgt spid="4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7" fill="hold">
                          <p:stCondLst>
                            <p:cond delay="0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0" dur="500" tmFilter="0, 0; .2, .5; .8, .5; 1, 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1" dur="250" autoRev="1" fill="hold"/>
                                            <p:tgtEl>
                                              <p:spTgt spid="4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3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0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6" dur="4576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7" presetID="2" presetClass="exit" presetSubtype="3" accel="80000" de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8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2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5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8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1"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 vol="15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1" name="DiaBayDe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32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36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41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70833E-6 -4.81481E-6 L 0.00677 -0.5155 " pathEditMode="relative" rAng="0" ptsTypes="AA">
                                          <p:cBhvr>
                                            <p:cTn id="42" dur="15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39" y="-2578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4" dur="1500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50000" y="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46" dur="15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149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 vol="2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2" name="AmThanhDiaBay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19700"/>
                                </p:stCondLst>
                                <p:childTnLst>
                                  <p:par>
                                    <p:cTn id="49" presetID="32" presetClass="emph" presetSubtype="0" repeatCount="3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0" dur="7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1" dur="150" fill="hold">
                                              <p:stCondLst>
                                                <p:cond delay="1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2" dur="15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3" dur="150" fill="hold">
                                              <p:stCondLst>
                                                <p:cond delay="4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4" dur="15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3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7273">
                    <p:cTn id="5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6"/>
                    </p:tgtEl>
                  </p:cMediaNode>
                </p:audio>
                <p:seq concurrent="1" nextAc="seek">
                  <p:cTn id="56" restart="whenNotActive" fill="hold" evtFilter="cancelBubble" nodeType="interactiveSeq">
                    <p:stCondLst>
                      <p:cond evt="onClick" delay="0">
                        <p:tgtEl>
                          <p:spTgt spid="4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7" fill="hold">
                          <p:stCondLst>
                            <p:cond delay="0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0" dur="500" tmFilter="0, 0; .2, .5; .8, .5; 1, 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1" dur="250" autoRev="1" fill="hold"/>
                                            <p:tgtEl>
                                              <p:spTgt spid="4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4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3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0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6" dur="4576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7" presetID="2" presetClass="exit" presetSubtype="3" accel="80000" de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8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2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5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8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1"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6C9C40F7-6636-4B05-A249-C5AA12FDAE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9905CDB2-EEB7-49B9-ADB2-66FCF558DF54}"/>
              </a:ext>
            </a:extLst>
          </p:cNvPr>
          <p:cNvGrpSpPr/>
          <p:nvPr/>
        </p:nvGrpSpPr>
        <p:grpSpPr>
          <a:xfrm>
            <a:off x="2434106" y="246185"/>
            <a:ext cx="9486901" cy="3182815"/>
            <a:chOff x="2434106" y="246185"/>
            <a:chExt cx="9486901" cy="318281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BFDC2BDB-258C-4F4A-86ED-C0A6EFC4F65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434106" y="246185"/>
              <a:ext cx="9486901" cy="3182815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74025C03-BBC1-4E41-924B-1D89C7CB42D3}"/>
                </a:ext>
              </a:extLst>
            </p:cNvPr>
            <p:cNvSpPr txBox="1"/>
            <p:nvPr/>
          </p:nvSpPr>
          <p:spPr>
            <a:xfrm>
              <a:off x="2692701" y="1067691"/>
              <a:ext cx="9029103" cy="194848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21000"/>
                </a:lnSpc>
                <a:buClrTx/>
                <a:defRPr/>
              </a:pPr>
              <a:r>
                <a:rPr lang="en-US" sz="36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Tổng của số lớn nhất có hai chữ số khác nhau và số bé nhất có 3 chữ số giống nhau là:</a:t>
              </a:r>
              <a:endParaRPr lang="vi-VN" sz="36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2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ED5565"/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CDE6C19-37AA-4D55-B203-0CA4C11C25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047" y="633073"/>
            <a:ext cx="1828800" cy="14237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9E21BF8-DFDC-47FA-9179-0DA83D210266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6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6205" y="1832330"/>
            <a:ext cx="1619694" cy="44541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0BF07C3-4F38-4220-AD03-4C6C0ECBDC7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4674" y="4696912"/>
            <a:ext cx="1480559" cy="1524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F9C79009-6437-4B91-9359-59C56302401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393" y="4786086"/>
            <a:ext cx="1354108" cy="14954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0273A81-4537-406E-B3CE-A31805A589E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580" y="4669357"/>
            <a:ext cx="1353734" cy="1622746"/>
          </a:xfrm>
          <a:prstGeom prst="rect">
            <a:avLst/>
          </a:prstGeom>
        </p:spPr>
      </p:pic>
      <p:pic>
        <p:nvPicPr>
          <p:cNvPr id="26" name="59c3c5f047238">
            <a:hlinkClick r:id="" action="ppaction://media"/>
            <a:extLst>
              <a:ext uri="{FF2B5EF4-FFF2-40B4-BE49-F238E27FC236}">
                <a16:creationId xmlns:a16="http://schemas.microsoft.com/office/drawing/2014/main" xmlns="" id="{B0D31032-F0AD-4067-9A69-879234BD82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306516" y="1358810"/>
            <a:ext cx="487363" cy="487363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E66CE2CC-C6FC-4C02-8800-255EB55AE7A1}"/>
              </a:ext>
            </a:extLst>
          </p:cNvPr>
          <p:cNvGrpSpPr/>
          <p:nvPr/>
        </p:nvGrpSpPr>
        <p:grpSpPr>
          <a:xfrm>
            <a:off x="2256516" y="3429000"/>
            <a:ext cx="4677684" cy="1549923"/>
            <a:chOff x="2256516" y="3433557"/>
            <a:chExt cx="4677684" cy="1549923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xmlns="" id="{65A52592-0BB8-4E56-8777-98E51EF60298}"/>
                </a:ext>
              </a:extLst>
            </p:cNvPr>
            <p:cNvSpPr/>
            <p:nvPr/>
          </p:nvSpPr>
          <p:spPr>
            <a:xfrm>
              <a:off x="2590800" y="3642361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EE24F6AB-4202-4A41-B1CC-10AFAD0740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256516" y="3433557"/>
              <a:ext cx="1154488" cy="1549923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7974302B-8BF6-442B-A767-DCF07F5816C6}"/>
                </a:ext>
              </a:extLst>
            </p:cNvPr>
            <p:cNvSpPr txBox="1"/>
            <p:nvPr/>
          </p:nvSpPr>
          <p:spPr>
            <a:xfrm>
              <a:off x="4454461" y="3989903"/>
              <a:ext cx="856005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kern="1200">
                  <a:solidFill>
                    <a:srgbClr val="FF0000"/>
                  </a:solidFill>
                  <a:latin typeface="#9Slide02 Tieu de dai"/>
                  <a:ea typeface="+mn-ea"/>
                  <a:cs typeface="+mn-cs"/>
                </a:rPr>
                <a:t>209</a:t>
              </a: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86401136-2892-4E74-8408-0ECBBDBDCC02}"/>
              </a:ext>
            </a:extLst>
          </p:cNvPr>
          <p:cNvGrpSpPr/>
          <p:nvPr/>
        </p:nvGrpSpPr>
        <p:grpSpPr>
          <a:xfrm>
            <a:off x="7167386" y="3353692"/>
            <a:ext cx="4567414" cy="1678288"/>
            <a:chOff x="7167386" y="3353692"/>
            <a:chExt cx="4567414" cy="1678288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xmlns="" id="{ADED7621-90B0-4A1A-9CEE-2AF593FBD5ED}"/>
                </a:ext>
              </a:extLst>
            </p:cNvPr>
            <p:cNvSpPr/>
            <p:nvPr/>
          </p:nvSpPr>
          <p:spPr>
            <a:xfrm>
              <a:off x="7391400" y="3672841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29C561F4-337C-4F74-B8C1-E9E1657F0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67386" y="3353692"/>
              <a:ext cx="987997" cy="1678288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30405B9B-8989-4F0C-8CCF-4509B3A6EECA}"/>
                </a:ext>
              </a:extLst>
            </p:cNvPr>
            <p:cNvSpPr txBox="1"/>
            <p:nvPr/>
          </p:nvSpPr>
          <p:spPr>
            <a:xfrm>
              <a:off x="9262345" y="3989903"/>
              <a:ext cx="856005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kern="1200">
                  <a:solidFill>
                    <a:srgbClr val="FF0000"/>
                  </a:solidFill>
                  <a:latin typeface="#9Slide02 Tieu de dai"/>
                  <a:ea typeface="+mn-ea"/>
                  <a:cs typeface="+mn-cs"/>
                </a:rPr>
                <a:t>208</a:t>
              </a: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FC13E8F7-E341-4A4A-8467-9009F4679AEA}"/>
              </a:ext>
            </a:extLst>
          </p:cNvPr>
          <p:cNvGrpSpPr/>
          <p:nvPr/>
        </p:nvGrpSpPr>
        <p:grpSpPr>
          <a:xfrm>
            <a:off x="2228026" y="5129048"/>
            <a:ext cx="4706174" cy="1549923"/>
            <a:chOff x="2228026" y="5129048"/>
            <a:chExt cx="4706174" cy="1549923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xmlns="" id="{F1D00E1D-A2B2-4255-A5D2-8BDE9DF92CF0}"/>
                </a:ext>
              </a:extLst>
            </p:cNvPr>
            <p:cNvSpPr/>
            <p:nvPr/>
          </p:nvSpPr>
          <p:spPr>
            <a:xfrm>
              <a:off x="2590800" y="5298831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xmlns="" id="{62E08832-3DCC-49A4-AC1D-099A79C0E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228026" y="5129048"/>
              <a:ext cx="929351" cy="1549923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37128BEF-07EE-4FEE-9225-7F18ADBAC7D5}"/>
                </a:ext>
              </a:extLst>
            </p:cNvPr>
            <p:cNvSpPr txBox="1"/>
            <p:nvPr/>
          </p:nvSpPr>
          <p:spPr>
            <a:xfrm>
              <a:off x="4454460" y="5635627"/>
              <a:ext cx="856005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kern="1200">
                  <a:solidFill>
                    <a:srgbClr val="FF0000"/>
                  </a:solidFill>
                  <a:latin typeface="#9Slide02 Tieu de dai"/>
                  <a:ea typeface="+mn-ea"/>
                  <a:cs typeface="+mn-cs"/>
                </a:rPr>
                <a:t>199</a:t>
              </a: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330854B2-F80C-4FF7-88D5-341CFE138CE3}"/>
              </a:ext>
            </a:extLst>
          </p:cNvPr>
          <p:cNvGrpSpPr/>
          <p:nvPr/>
        </p:nvGrpSpPr>
        <p:grpSpPr>
          <a:xfrm>
            <a:off x="7144988" y="5089690"/>
            <a:ext cx="4589812" cy="1548524"/>
            <a:chOff x="7144988" y="5089690"/>
            <a:chExt cx="4589812" cy="1548524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xmlns="" id="{BD814C31-9D0A-41B1-ADED-E8FF4ABD4B00}"/>
                </a:ext>
              </a:extLst>
            </p:cNvPr>
            <p:cNvSpPr/>
            <p:nvPr/>
          </p:nvSpPr>
          <p:spPr>
            <a:xfrm>
              <a:off x="7391400" y="5298831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xmlns="" id="{A8B0FE3D-55AC-44FB-900D-361A2433CC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44988" y="5089690"/>
              <a:ext cx="951590" cy="1548524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DA81D0B3-76A8-47AE-B788-8A81D806EC61}"/>
                </a:ext>
              </a:extLst>
            </p:cNvPr>
            <p:cNvSpPr txBox="1"/>
            <p:nvPr/>
          </p:nvSpPr>
          <p:spPr>
            <a:xfrm>
              <a:off x="9262341" y="5635627"/>
              <a:ext cx="856005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kern="1200">
                  <a:solidFill>
                    <a:srgbClr val="FF0000"/>
                  </a:solidFill>
                  <a:latin typeface="#9Slide02 Tieu de dai"/>
                  <a:ea typeface="+mn-ea"/>
                  <a:cs typeface="+mn-cs"/>
                </a:rPr>
                <a:t>993</a:t>
              </a: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B792BB09-07F5-4F2A-A006-4A958E2892B1}"/>
              </a:ext>
            </a:extLst>
          </p:cNvPr>
          <p:cNvSpPr/>
          <p:nvPr/>
        </p:nvSpPr>
        <p:spPr>
          <a:xfrm>
            <a:off x="-1257799" y="7202680"/>
            <a:ext cx="4800600" cy="19779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Khi đến mỗi Slide, thầy cô</a:t>
            </a:r>
            <a:b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nhấp chuột trái 1 lần hoặc</a:t>
            </a:r>
            <a:b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phím mũi tên qua phải thì câu hỏi và đáp án sẽ tự xuất hiện.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9E4113E9-F50F-44AF-B583-47ED78FBE603}"/>
              </a:ext>
            </a:extLst>
          </p:cNvPr>
          <p:cNvSpPr/>
          <p:nvPr/>
        </p:nvSpPr>
        <p:spPr>
          <a:xfrm>
            <a:off x="3681816" y="7202680"/>
            <a:ext cx="4800600" cy="19779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Sau khi HS đưa ra đáp án qua Camera, thầy cô nhấp vào đáp án đúng để xác nhận đáp án.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46DE6512-6432-405C-A619-64B28BB1F945}"/>
              </a:ext>
            </a:extLst>
          </p:cNvPr>
          <p:cNvSpPr/>
          <p:nvPr/>
        </p:nvSpPr>
        <p:spPr>
          <a:xfrm>
            <a:off x="8640481" y="7202680"/>
            <a:ext cx="4800600" cy="19779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Để chuyển sang câu hỏi tiếp theo, thầy cô nhấp phím mũi tên qua phải 2 lần hoặc</a:t>
            </a:r>
            <a:b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nhấp chuột trái 2 lần.</a:t>
            </a:r>
          </a:p>
        </p:txBody>
      </p:sp>
    </p:spTree>
    <p:extLst>
      <p:ext uri="{BB962C8B-B14F-4D97-AF65-F5344CB8AC3E}">
        <p14:creationId xmlns:p14="http://schemas.microsoft.com/office/powerpoint/2010/main" val="3763151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click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 vol="17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DiaBayDe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1" fill="hold" nodeType="after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2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3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2" presetClass="entr" presetSubtype="4" fill="hold" nodeType="after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7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8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 p14:presetBounceEnd="65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1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2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65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5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6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65000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9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0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32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36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41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70833E-6 -4.81481E-6 L 0.00677 -0.5155 " pathEditMode="relative" rAng="0" ptsTypes="AA">
                                          <p:cBhvr>
                                            <p:cTn id="42" dur="15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39" y="-2578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4" dur="1500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50000" y="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46" dur="15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149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 vol="11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AmThanhDiaBay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19700"/>
                                </p:stCondLst>
                                <p:childTnLst>
                                  <p:par>
                                    <p:cTn id="49" presetID="32" presetClass="emph" presetSubtype="0" repeatCount="3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0" dur="7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1" dur="150" fill="hold">
                                              <p:stCondLst>
                                                <p:cond delay="1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2" dur="15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3" dur="150" fill="hold">
                                              <p:stCondLst>
                                                <p:cond delay="4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4" dur="15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8788">
                    <p:cTn id="5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6"/>
                    </p:tgtEl>
                  </p:cMediaNode>
                </p:audio>
                <p:seq concurrent="1" nextAc="seek">
                  <p:cTn id="56" restart="whenNotActive" fill="hold" evtFilter="cancelBubble" nodeType="interactiveSeq">
                    <p:stCondLst>
                      <p:cond evt="onClick" delay="0">
                        <p:tgtEl>
                          <p:spTgt spid="3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7" fill="hold">
                          <p:stCondLst>
                            <p:cond delay="0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0" dur="500" tmFilter="0, 0; .2, .5; .8, .5; 1, 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1" dur="250" autoRev="1" fill="hold"/>
                                            <p:tgtEl>
                                              <p:spTgt spid="3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3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0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6" dur="4576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7" presetID="2" presetClass="exit" presetSubtype="3" accel="80000" de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8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2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5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8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8"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 vol="17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DiaBayDe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32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36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41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70833E-6 -4.81481E-6 L 0.00677 -0.5155 " pathEditMode="relative" rAng="0" ptsTypes="AA">
                                          <p:cBhvr>
                                            <p:cTn id="42" dur="15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39" y="-2578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4" dur="1500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50000" y="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46" dur="15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149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 vol="11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1" name="AmThanhDiaBay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19700"/>
                                </p:stCondLst>
                                <p:childTnLst>
                                  <p:par>
                                    <p:cTn id="49" presetID="32" presetClass="emph" presetSubtype="0" repeatCount="3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0" dur="7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1" dur="150" fill="hold">
                                              <p:stCondLst>
                                                <p:cond delay="1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2" dur="15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3" dur="150" fill="hold">
                                              <p:stCondLst>
                                                <p:cond delay="4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4" dur="15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2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8788">
                    <p:cTn id="5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6"/>
                    </p:tgtEl>
                  </p:cMediaNode>
                </p:audio>
                <p:seq concurrent="1" nextAc="seek">
                  <p:cTn id="56" restart="whenNotActive" fill="hold" evtFilter="cancelBubble" nodeType="interactiveSeq">
                    <p:stCondLst>
                      <p:cond evt="onClick" delay="0">
                        <p:tgtEl>
                          <p:spTgt spid="3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7" fill="hold">
                          <p:stCondLst>
                            <p:cond delay="0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0" dur="500" tmFilter="0, 0; .2, .5; .8, .5; 1, 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1" dur="250" autoRev="1" fill="hold"/>
                                            <p:tgtEl>
                                              <p:spTgt spid="3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3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3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0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6" dur="4576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7" presetID="2" presetClass="exit" presetSubtype="3" accel="80000" de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8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2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5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8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8"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6C9C40F7-6636-4B05-A249-C5AA12FDAE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9905CDB2-EEB7-49B9-ADB2-66FCF558DF54}"/>
              </a:ext>
            </a:extLst>
          </p:cNvPr>
          <p:cNvGrpSpPr/>
          <p:nvPr/>
        </p:nvGrpSpPr>
        <p:grpSpPr>
          <a:xfrm>
            <a:off x="2434106" y="246185"/>
            <a:ext cx="9486901" cy="3216425"/>
            <a:chOff x="2434106" y="246185"/>
            <a:chExt cx="9486901" cy="321642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BFDC2BDB-258C-4F4A-86ED-C0A6EFC4F65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434106" y="246185"/>
              <a:ext cx="9486901" cy="3182815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74025C03-BBC1-4E41-924B-1D89C7CB42D3}"/>
                </a:ext>
              </a:extLst>
            </p:cNvPr>
            <p:cNvSpPr txBox="1"/>
            <p:nvPr/>
          </p:nvSpPr>
          <p:spPr>
            <a:xfrm>
              <a:off x="2551711" y="620293"/>
              <a:ext cx="9251689" cy="28423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1000"/>
                </a:lnSpc>
                <a:buClrTx/>
                <a:defRPr/>
              </a:pPr>
              <a:r>
                <a:rPr lang="en-US" sz="40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Vườn cam có 246 cây. Vườn đào có nhiều hơn vườn cam 107 cây. Hỏi vườn đào có </a:t>
              </a:r>
            </a:p>
            <a:p>
              <a:pPr algn="just">
                <a:lnSpc>
                  <a:spcPct val="121000"/>
                </a:lnSpc>
                <a:buClrTx/>
                <a:defRPr/>
              </a:pPr>
              <a:r>
                <a:rPr lang="en-US" sz="40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rPr>
                <a:t>bao nhiêu cây ?</a:t>
              </a:r>
              <a:endParaRPr lang="vi-VN" sz="40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2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ED5565"/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CDE6C19-37AA-4D55-B203-0CA4C11C25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047" y="633073"/>
            <a:ext cx="1828800" cy="14237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9E21BF8-DFDC-47FA-9179-0DA83D210266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6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6205" y="1832330"/>
            <a:ext cx="1619694" cy="44541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0BF07C3-4F38-4220-AD03-4C6C0ECBDC7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4674" y="4696912"/>
            <a:ext cx="1480559" cy="1524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F9C79009-6437-4B91-9359-59C56302401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393" y="4786086"/>
            <a:ext cx="1354108" cy="14954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0273A81-4537-406E-B3CE-A31805A589E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580" y="4669357"/>
            <a:ext cx="1353734" cy="1622746"/>
          </a:xfrm>
          <a:prstGeom prst="rect">
            <a:avLst/>
          </a:prstGeom>
        </p:spPr>
      </p:pic>
      <p:pic>
        <p:nvPicPr>
          <p:cNvPr id="26" name="59c3c5f047238">
            <a:hlinkClick r:id="" action="ppaction://media"/>
            <a:extLst>
              <a:ext uri="{FF2B5EF4-FFF2-40B4-BE49-F238E27FC236}">
                <a16:creationId xmlns:a16="http://schemas.microsoft.com/office/drawing/2014/main" xmlns="" id="{B0D31032-F0AD-4067-9A69-879234BD82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306516" y="1358810"/>
            <a:ext cx="487363" cy="487363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E66CE2CC-C6FC-4C02-8800-255EB55AE7A1}"/>
              </a:ext>
            </a:extLst>
          </p:cNvPr>
          <p:cNvGrpSpPr/>
          <p:nvPr/>
        </p:nvGrpSpPr>
        <p:grpSpPr>
          <a:xfrm>
            <a:off x="2256516" y="3429000"/>
            <a:ext cx="4677684" cy="1549923"/>
            <a:chOff x="2256516" y="3433557"/>
            <a:chExt cx="4677684" cy="1549923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xmlns="" id="{65A52592-0BB8-4E56-8777-98E51EF60298}"/>
                </a:ext>
              </a:extLst>
            </p:cNvPr>
            <p:cNvSpPr/>
            <p:nvPr/>
          </p:nvSpPr>
          <p:spPr>
            <a:xfrm>
              <a:off x="2590800" y="3642361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EE24F6AB-4202-4A41-B1CC-10AFAD0740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256516" y="3433557"/>
              <a:ext cx="1154488" cy="1549923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7974302B-8BF6-442B-A767-DCF07F5816C6}"/>
                </a:ext>
              </a:extLst>
            </p:cNvPr>
            <p:cNvSpPr txBox="1"/>
            <p:nvPr/>
          </p:nvSpPr>
          <p:spPr>
            <a:xfrm>
              <a:off x="4454461" y="3989903"/>
              <a:ext cx="856005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kern="1200">
                  <a:solidFill>
                    <a:srgbClr val="FF0000"/>
                  </a:solidFill>
                  <a:latin typeface="#9Slide02 Tieu de dai"/>
                  <a:ea typeface="+mn-ea"/>
                  <a:cs typeface="+mn-cs"/>
                </a:rPr>
                <a:t>139</a:t>
              </a: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86401136-2892-4E74-8408-0ECBBDBDCC02}"/>
              </a:ext>
            </a:extLst>
          </p:cNvPr>
          <p:cNvGrpSpPr/>
          <p:nvPr/>
        </p:nvGrpSpPr>
        <p:grpSpPr>
          <a:xfrm>
            <a:off x="7167386" y="3353692"/>
            <a:ext cx="4567414" cy="1678288"/>
            <a:chOff x="7167386" y="3353692"/>
            <a:chExt cx="4567414" cy="1678288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xmlns="" id="{ADED7621-90B0-4A1A-9CEE-2AF593FBD5ED}"/>
                </a:ext>
              </a:extLst>
            </p:cNvPr>
            <p:cNvSpPr/>
            <p:nvPr/>
          </p:nvSpPr>
          <p:spPr>
            <a:xfrm>
              <a:off x="7391400" y="3672841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29C561F4-337C-4F74-B8C1-E9E1657F0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67386" y="3353692"/>
              <a:ext cx="987997" cy="1678288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30405B9B-8989-4F0C-8CCF-4509B3A6EECA}"/>
                </a:ext>
              </a:extLst>
            </p:cNvPr>
            <p:cNvSpPr txBox="1"/>
            <p:nvPr/>
          </p:nvSpPr>
          <p:spPr>
            <a:xfrm>
              <a:off x="9262345" y="3989903"/>
              <a:ext cx="856005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kern="1200">
                  <a:solidFill>
                    <a:srgbClr val="FF0000"/>
                  </a:solidFill>
                  <a:latin typeface="#9Slide02 Tieu de dai"/>
                  <a:ea typeface="+mn-ea"/>
                  <a:cs typeface="+mn-cs"/>
                </a:rPr>
                <a:t>353</a:t>
              </a: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FC13E8F7-E341-4A4A-8467-9009F4679AEA}"/>
              </a:ext>
            </a:extLst>
          </p:cNvPr>
          <p:cNvGrpSpPr/>
          <p:nvPr/>
        </p:nvGrpSpPr>
        <p:grpSpPr>
          <a:xfrm>
            <a:off x="2228026" y="5129048"/>
            <a:ext cx="4706174" cy="1549923"/>
            <a:chOff x="2228026" y="5129048"/>
            <a:chExt cx="4706174" cy="1549923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xmlns="" id="{F1D00E1D-A2B2-4255-A5D2-8BDE9DF92CF0}"/>
                </a:ext>
              </a:extLst>
            </p:cNvPr>
            <p:cNvSpPr/>
            <p:nvPr/>
          </p:nvSpPr>
          <p:spPr>
            <a:xfrm>
              <a:off x="2590800" y="5298831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xmlns="" id="{62E08832-3DCC-49A4-AC1D-099A79C0E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228026" y="5129048"/>
              <a:ext cx="929351" cy="1549923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37128BEF-07EE-4FEE-9225-7F18ADBAC7D5}"/>
                </a:ext>
              </a:extLst>
            </p:cNvPr>
            <p:cNvSpPr txBox="1"/>
            <p:nvPr/>
          </p:nvSpPr>
          <p:spPr>
            <a:xfrm>
              <a:off x="4454460" y="5635627"/>
              <a:ext cx="856005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kern="1200">
                  <a:solidFill>
                    <a:srgbClr val="FF0000"/>
                  </a:solidFill>
                  <a:latin typeface="#9Slide02 Tieu de dai"/>
                  <a:ea typeface="+mn-ea"/>
                  <a:cs typeface="+mn-cs"/>
                </a:rPr>
                <a:t>352</a:t>
              </a: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330854B2-F80C-4FF7-88D5-341CFE138CE3}"/>
              </a:ext>
            </a:extLst>
          </p:cNvPr>
          <p:cNvGrpSpPr/>
          <p:nvPr/>
        </p:nvGrpSpPr>
        <p:grpSpPr>
          <a:xfrm>
            <a:off x="7144988" y="5089690"/>
            <a:ext cx="4589812" cy="1548524"/>
            <a:chOff x="7144988" y="5089690"/>
            <a:chExt cx="4589812" cy="1548524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xmlns="" id="{BD814C31-9D0A-41B1-ADED-E8FF4ABD4B00}"/>
                </a:ext>
              </a:extLst>
            </p:cNvPr>
            <p:cNvSpPr/>
            <p:nvPr/>
          </p:nvSpPr>
          <p:spPr>
            <a:xfrm>
              <a:off x="7391400" y="5298831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xmlns="" id="{A8B0FE3D-55AC-44FB-900D-361A2433CC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44988" y="5089690"/>
              <a:ext cx="951590" cy="1548524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DA81D0B3-76A8-47AE-B788-8A81D806EC61}"/>
                </a:ext>
              </a:extLst>
            </p:cNvPr>
            <p:cNvSpPr txBox="1"/>
            <p:nvPr/>
          </p:nvSpPr>
          <p:spPr>
            <a:xfrm>
              <a:off x="9262341" y="5635627"/>
              <a:ext cx="856005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kern="1200">
                  <a:solidFill>
                    <a:srgbClr val="FF0000"/>
                  </a:solidFill>
                  <a:latin typeface="#9Slide02 Tieu de dai"/>
                  <a:ea typeface="+mn-ea"/>
                  <a:cs typeface="+mn-cs"/>
                </a:rPr>
                <a:t>453</a:t>
              </a: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3E192980-6695-4603-9EB8-AB490E1EF696}"/>
              </a:ext>
            </a:extLst>
          </p:cNvPr>
          <p:cNvSpPr/>
          <p:nvPr/>
        </p:nvSpPr>
        <p:spPr>
          <a:xfrm>
            <a:off x="-1257799" y="7202680"/>
            <a:ext cx="4800600" cy="19779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Khi đến mỗi Slide, thầy cô</a:t>
            </a:r>
            <a:b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nhấp chuột trái 1 lần hoặc</a:t>
            </a:r>
            <a:b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phím mũi tên qua phải thì câu hỏi và đáp án sẽ tự xuất hiện.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06AF0EEB-063F-498F-AD6D-8CFEB5BCE722}"/>
              </a:ext>
            </a:extLst>
          </p:cNvPr>
          <p:cNvSpPr/>
          <p:nvPr/>
        </p:nvSpPr>
        <p:spPr>
          <a:xfrm>
            <a:off x="3681816" y="7202680"/>
            <a:ext cx="4800600" cy="19779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Sau khi HS đưa ra đáp án qua Camera, thầy cô nhấp vào đáp án đúng để xác nhận đáp án.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239030A7-DCF8-428B-8110-D21F928FAF59}"/>
              </a:ext>
            </a:extLst>
          </p:cNvPr>
          <p:cNvSpPr/>
          <p:nvPr/>
        </p:nvSpPr>
        <p:spPr>
          <a:xfrm>
            <a:off x="8640481" y="7202680"/>
            <a:ext cx="4800600" cy="19779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Để chuyển sang câu hỏi tiếp theo, thầy cô nhấp phím mũi tên qua phải 2 lần hoặc</a:t>
            </a:r>
            <a:b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nhấp chuột trái 2 lần.</a:t>
            </a:r>
          </a:p>
        </p:txBody>
      </p:sp>
    </p:spTree>
    <p:extLst>
      <p:ext uri="{BB962C8B-B14F-4D97-AF65-F5344CB8AC3E}">
        <p14:creationId xmlns:p14="http://schemas.microsoft.com/office/powerpoint/2010/main" val="259469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click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 vol="17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DiaBayDe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1" fill="hold" nodeType="after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2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3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2" presetClass="entr" presetSubtype="4" fill="hold" nodeType="after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7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8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 p14:presetBounceEnd="65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1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2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65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5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6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65000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9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0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32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36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41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70833E-6 -4.81481E-6 L 0.00677 -0.5155 " pathEditMode="relative" rAng="0" ptsTypes="AA">
                                          <p:cBhvr>
                                            <p:cTn id="42" dur="15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39" y="-2578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4" dur="1500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50000" y="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46" dur="15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149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 vol="15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AmThanhDiaBay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19700"/>
                                </p:stCondLst>
                                <p:childTnLst>
                                  <p:par>
                                    <p:cTn id="49" presetID="32" presetClass="emph" presetSubtype="0" repeatCount="3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0" dur="7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1" dur="150" fill="hold">
                                              <p:stCondLst>
                                                <p:cond delay="1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2" dur="15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3" dur="150" fill="hold">
                                              <p:stCondLst>
                                                <p:cond delay="4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4" dur="15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5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6"/>
                    </p:tgtEl>
                  </p:cMediaNode>
                </p:audio>
                <p:seq concurrent="1" nextAc="seek">
                  <p:cTn id="56" restart="whenNotActive" fill="hold" evtFilter="cancelBubble" nodeType="interactiveSeq">
                    <p:stCondLst>
                      <p:cond evt="onClick" delay="0">
                        <p:tgtEl>
                          <p:spTgt spid="3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7" fill="hold">
                          <p:stCondLst>
                            <p:cond delay="0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0" dur="500" tmFilter="0, 0; .2, .5; .8, .5; 1, 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1" dur="250" autoRev="1" fill="hold"/>
                                            <p:tgtEl>
                                              <p:spTgt spid="3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3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0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6" dur="4576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7" presetID="2" presetClass="exit" presetSubtype="3" accel="80000" de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8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2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5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8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9"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 vol="17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DiaBayDe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32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36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41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70833E-6 -4.81481E-6 L 0.00677 -0.5155 " pathEditMode="relative" rAng="0" ptsTypes="AA">
                                          <p:cBhvr>
                                            <p:cTn id="42" dur="15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39" y="-2578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4" dur="1500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50000" y="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46" dur="15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149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 vol="15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1" name="AmThanhDiaBay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19700"/>
                                </p:stCondLst>
                                <p:childTnLst>
                                  <p:par>
                                    <p:cTn id="49" presetID="32" presetClass="emph" presetSubtype="0" repeatCount="3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0" dur="7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1" dur="150" fill="hold">
                                              <p:stCondLst>
                                                <p:cond delay="1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2" dur="15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3" dur="150" fill="hold">
                                              <p:stCondLst>
                                                <p:cond delay="4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4" dur="15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2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5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6"/>
                    </p:tgtEl>
                  </p:cMediaNode>
                </p:audio>
                <p:seq concurrent="1" nextAc="seek">
                  <p:cTn id="56" restart="whenNotActive" fill="hold" evtFilter="cancelBubble" nodeType="interactiveSeq">
                    <p:stCondLst>
                      <p:cond evt="onClick" delay="0">
                        <p:tgtEl>
                          <p:spTgt spid="3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7" fill="hold">
                          <p:stCondLst>
                            <p:cond delay="0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0" dur="500" tmFilter="0, 0; .2, .5; .8, .5; 1, 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1" dur="250" autoRev="1" fill="hold"/>
                                            <p:tgtEl>
                                              <p:spTgt spid="3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3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3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0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6" dur="4576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7" presetID="2" presetClass="exit" presetSubtype="3" accel="80000" de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8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2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5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8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9"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6C9C40F7-6636-4B05-A249-C5AA12FDAE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9905CDB2-EEB7-49B9-ADB2-66FCF558DF54}"/>
              </a:ext>
            </a:extLst>
          </p:cNvPr>
          <p:cNvGrpSpPr/>
          <p:nvPr/>
        </p:nvGrpSpPr>
        <p:grpSpPr>
          <a:xfrm>
            <a:off x="2434106" y="246185"/>
            <a:ext cx="9486901" cy="3182815"/>
            <a:chOff x="2434106" y="246185"/>
            <a:chExt cx="9486901" cy="318281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BFDC2BDB-258C-4F4A-86ED-C0A6EFC4F65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434106" y="246185"/>
              <a:ext cx="9486901" cy="3182815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74025C03-BBC1-4E41-924B-1D89C7CB42D3}"/>
                </a:ext>
              </a:extLst>
            </p:cNvPr>
            <p:cNvSpPr txBox="1"/>
            <p:nvPr/>
          </p:nvSpPr>
          <p:spPr>
            <a:xfrm>
              <a:off x="2674878" y="1458461"/>
              <a:ext cx="9029103" cy="6181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kern="1200">
                  <a:solidFill>
                    <a:srgbClr val="ED5565"/>
                  </a:solidFill>
                  <a:latin typeface="#9Slide02 Tieu de dai"/>
                  <a:ea typeface="+mn-ea"/>
                  <a:cs typeface="+mn-cs"/>
                </a:rPr>
                <a:t>340 l + 520 l = .… </a:t>
              </a: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ED5565"/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CDE6C19-37AA-4D55-B203-0CA4C11C25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047" y="633073"/>
            <a:ext cx="1828800" cy="14237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9E21BF8-DFDC-47FA-9179-0DA83D210266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6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6205" y="1832330"/>
            <a:ext cx="1619694" cy="44541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0BF07C3-4F38-4220-AD03-4C6C0ECBDC7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4674" y="4696912"/>
            <a:ext cx="1480559" cy="1524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F9C79009-6437-4B91-9359-59C56302401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393" y="4786086"/>
            <a:ext cx="1354108" cy="14954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0273A81-4537-406E-B3CE-A31805A589E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580" y="4669357"/>
            <a:ext cx="1353734" cy="1622746"/>
          </a:xfrm>
          <a:prstGeom prst="rect">
            <a:avLst/>
          </a:prstGeom>
        </p:spPr>
      </p:pic>
      <p:pic>
        <p:nvPicPr>
          <p:cNvPr id="26" name="59c3c5f047238">
            <a:hlinkClick r:id="" action="ppaction://media"/>
            <a:extLst>
              <a:ext uri="{FF2B5EF4-FFF2-40B4-BE49-F238E27FC236}">
                <a16:creationId xmlns:a16="http://schemas.microsoft.com/office/drawing/2014/main" xmlns="" id="{B0D31032-F0AD-4067-9A69-879234BD82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306516" y="1358810"/>
            <a:ext cx="487363" cy="487363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E66CE2CC-C6FC-4C02-8800-255EB55AE7A1}"/>
              </a:ext>
            </a:extLst>
          </p:cNvPr>
          <p:cNvGrpSpPr/>
          <p:nvPr/>
        </p:nvGrpSpPr>
        <p:grpSpPr>
          <a:xfrm>
            <a:off x="2256516" y="3429000"/>
            <a:ext cx="4677684" cy="1549923"/>
            <a:chOff x="2256516" y="3433557"/>
            <a:chExt cx="4677684" cy="1549923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xmlns="" id="{65A52592-0BB8-4E56-8777-98E51EF60298}"/>
                </a:ext>
              </a:extLst>
            </p:cNvPr>
            <p:cNvSpPr/>
            <p:nvPr/>
          </p:nvSpPr>
          <p:spPr>
            <a:xfrm>
              <a:off x="2590800" y="3642361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EE24F6AB-4202-4A41-B1CC-10AFAD0740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256516" y="3433557"/>
              <a:ext cx="1154488" cy="1549923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7974302B-8BF6-442B-A767-DCF07F5816C6}"/>
                </a:ext>
              </a:extLst>
            </p:cNvPr>
            <p:cNvSpPr txBox="1"/>
            <p:nvPr/>
          </p:nvSpPr>
          <p:spPr>
            <a:xfrm>
              <a:off x="4311794" y="3989903"/>
              <a:ext cx="1141339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kern="1200">
                  <a:solidFill>
                    <a:srgbClr val="FF0000"/>
                  </a:solidFill>
                  <a:latin typeface="#9Slide02 Tieu de dai"/>
                  <a:ea typeface="+mn-ea"/>
                  <a:cs typeface="+mn-cs"/>
                </a:rPr>
                <a:t>750 l</a:t>
              </a: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86401136-2892-4E74-8408-0ECBBDBDCC02}"/>
              </a:ext>
            </a:extLst>
          </p:cNvPr>
          <p:cNvGrpSpPr/>
          <p:nvPr/>
        </p:nvGrpSpPr>
        <p:grpSpPr>
          <a:xfrm>
            <a:off x="7167386" y="3353692"/>
            <a:ext cx="4567414" cy="1678288"/>
            <a:chOff x="7167386" y="3353692"/>
            <a:chExt cx="4567414" cy="1678288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xmlns="" id="{ADED7621-90B0-4A1A-9CEE-2AF593FBD5ED}"/>
                </a:ext>
              </a:extLst>
            </p:cNvPr>
            <p:cNvSpPr/>
            <p:nvPr/>
          </p:nvSpPr>
          <p:spPr>
            <a:xfrm>
              <a:off x="7391400" y="3672841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29C561F4-337C-4F74-B8C1-E9E1657F0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67386" y="3353692"/>
              <a:ext cx="987997" cy="1678288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30405B9B-8989-4F0C-8CCF-4509B3A6EECA}"/>
                </a:ext>
              </a:extLst>
            </p:cNvPr>
            <p:cNvSpPr txBox="1"/>
            <p:nvPr/>
          </p:nvSpPr>
          <p:spPr>
            <a:xfrm>
              <a:off x="9262345" y="3989903"/>
              <a:ext cx="856005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kern="1200">
                  <a:solidFill>
                    <a:srgbClr val="FF0000"/>
                  </a:solidFill>
                  <a:latin typeface="#9Slide02 Tieu de dai"/>
                  <a:ea typeface="+mn-ea"/>
                  <a:cs typeface="+mn-cs"/>
                </a:rPr>
                <a:t>860</a:t>
              </a: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FC13E8F7-E341-4A4A-8467-9009F4679AEA}"/>
              </a:ext>
            </a:extLst>
          </p:cNvPr>
          <p:cNvGrpSpPr/>
          <p:nvPr/>
        </p:nvGrpSpPr>
        <p:grpSpPr>
          <a:xfrm>
            <a:off x="2228026" y="5129048"/>
            <a:ext cx="4706174" cy="1549923"/>
            <a:chOff x="2228026" y="5129048"/>
            <a:chExt cx="4706174" cy="1549923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xmlns="" id="{F1D00E1D-A2B2-4255-A5D2-8BDE9DF92CF0}"/>
                </a:ext>
              </a:extLst>
            </p:cNvPr>
            <p:cNvSpPr/>
            <p:nvPr/>
          </p:nvSpPr>
          <p:spPr>
            <a:xfrm>
              <a:off x="2590800" y="5298831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xmlns="" id="{62E08832-3DCC-49A4-AC1D-099A79C0E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228026" y="5129048"/>
              <a:ext cx="929351" cy="1549923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37128BEF-07EE-4FEE-9225-7F18ADBAC7D5}"/>
                </a:ext>
              </a:extLst>
            </p:cNvPr>
            <p:cNvSpPr txBox="1"/>
            <p:nvPr/>
          </p:nvSpPr>
          <p:spPr>
            <a:xfrm>
              <a:off x="4311793" y="5635627"/>
              <a:ext cx="1141339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kern="1200">
                  <a:solidFill>
                    <a:srgbClr val="FF0000"/>
                  </a:solidFill>
                  <a:latin typeface="#9Slide02 Tieu de dai"/>
                  <a:ea typeface="+mn-ea"/>
                  <a:cs typeface="+mn-cs"/>
                </a:rPr>
                <a:t>860 l</a:t>
              </a: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330854B2-F80C-4FF7-88D5-341CFE138CE3}"/>
              </a:ext>
            </a:extLst>
          </p:cNvPr>
          <p:cNvGrpSpPr/>
          <p:nvPr/>
        </p:nvGrpSpPr>
        <p:grpSpPr>
          <a:xfrm>
            <a:off x="7144988" y="5089690"/>
            <a:ext cx="4589812" cy="1548524"/>
            <a:chOff x="7144988" y="5089690"/>
            <a:chExt cx="4589812" cy="1548524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xmlns="" id="{BD814C31-9D0A-41B1-ADED-E8FF4ABD4B00}"/>
                </a:ext>
              </a:extLst>
            </p:cNvPr>
            <p:cNvSpPr/>
            <p:nvPr/>
          </p:nvSpPr>
          <p:spPr>
            <a:xfrm>
              <a:off x="7391400" y="5298831"/>
              <a:ext cx="4343400" cy="131063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xmlns="" id="{A8B0FE3D-55AC-44FB-900D-361A2433CC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44988" y="5089690"/>
              <a:ext cx="951590" cy="1548524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DA81D0B3-76A8-47AE-B788-8A81D806EC61}"/>
                </a:ext>
              </a:extLst>
            </p:cNvPr>
            <p:cNvSpPr txBox="1"/>
            <p:nvPr/>
          </p:nvSpPr>
          <p:spPr>
            <a:xfrm>
              <a:off x="9262341" y="5635627"/>
              <a:ext cx="856005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kern="1200">
                  <a:solidFill>
                    <a:srgbClr val="FF0000"/>
                  </a:solidFill>
                  <a:latin typeface="#9Slide02 Tieu de dai"/>
                  <a:ea typeface="+mn-ea"/>
                  <a:cs typeface="+mn-cs"/>
                </a:rPr>
                <a:t>870</a:t>
              </a: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2 Tieu de dai"/>
                <a:ea typeface="+mn-ea"/>
                <a:cs typeface="+mn-cs"/>
              </a:endParaRPr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70F62BFA-5845-4A57-8223-547686DE1E96}"/>
              </a:ext>
            </a:extLst>
          </p:cNvPr>
          <p:cNvSpPr/>
          <p:nvPr/>
        </p:nvSpPr>
        <p:spPr>
          <a:xfrm>
            <a:off x="-1257799" y="7202680"/>
            <a:ext cx="4800600" cy="19779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Khi đến mỗi Slide, thầy cô</a:t>
            </a:r>
            <a:b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nhấp chuột trái 1 lần hoặc</a:t>
            </a:r>
            <a:b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phím mũi tên qua phải thì câu hỏi và đáp án sẽ tự xuất hiện.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43E88DC6-643B-478B-BC5D-8FA7FE6F89F1}"/>
              </a:ext>
            </a:extLst>
          </p:cNvPr>
          <p:cNvSpPr/>
          <p:nvPr/>
        </p:nvSpPr>
        <p:spPr>
          <a:xfrm>
            <a:off x="3681816" y="7202680"/>
            <a:ext cx="4800600" cy="19779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Sau khi HS đưa ra đáp án qua Camera, thầy cô nhấp vào đáp án đúng để xác nhận đáp án.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448C7BAB-C2A1-4252-8ACD-8DBA2F2D7F49}"/>
              </a:ext>
            </a:extLst>
          </p:cNvPr>
          <p:cNvSpPr/>
          <p:nvPr/>
        </p:nvSpPr>
        <p:spPr>
          <a:xfrm>
            <a:off x="8640481" y="7202680"/>
            <a:ext cx="4800600" cy="19779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Để chuyển sang câu hỏi tiếp theo, thầy cô nhấp phím mũi tên qua phải 2 lần hoặc</a:t>
            </a:r>
            <a:b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nhấp chuột trái 2 lần.</a:t>
            </a:r>
          </a:p>
        </p:txBody>
      </p:sp>
    </p:spTree>
    <p:extLst>
      <p:ext uri="{BB962C8B-B14F-4D97-AF65-F5344CB8AC3E}">
        <p14:creationId xmlns:p14="http://schemas.microsoft.com/office/powerpoint/2010/main" val="2955488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click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 vol="2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DiaBayDe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1" fill="hold" nodeType="after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2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3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2" presetClass="entr" presetSubtype="4" fill="hold" nodeType="after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7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8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 p14:presetBounceEnd="65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1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2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65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5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6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65000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9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0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32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36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41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70833E-6 -4.81481E-6 L 0.00677 -0.5155 " pathEditMode="relative" rAng="0" ptsTypes="AA">
                                          <p:cBhvr>
                                            <p:cTn id="42" dur="15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39" y="-2578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4" dur="1500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50000" y="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46" dur="15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149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 vol="18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AmThanhDiaBay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19700"/>
                                </p:stCondLst>
                                <p:childTnLst>
                                  <p:par>
                                    <p:cTn id="49" presetID="32" presetClass="emph" presetSubtype="0" repeatCount="3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0" dur="7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1" dur="150" fill="hold">
                                              <p:stCondLst>
                                                <p:cond delay="1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2" dur="15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3" dur="150" fill="hold">
                                              <p:stCondLst>
                                                <p:cond delay="4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4" dur="15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5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6"/>
                    </p:tgtEl>
                  </p:cMediaNode>
                </p:audio>
                <p:seq concurrent="1" nextAc="seek">
                  <p:cTn id="56" restart="whenNotActive" fill="hold" evtFilter="cancelBubble" nodeType="interactiveSeq">
                    <p:stCondLst>
                      <p:cond evt="onClick" delay="0">
                        <p:tgtEl>
                          <p:spTgt spid="4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7" fill="hold">
                          <p:stCondLst>
                            <p:cond delay="0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0" dur="500" tmFilter="0, 0; .2, .5; .8, .5; 1, 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1" dur="250" autoRev="1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3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0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6" dur="4576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7" presetID="2" presetClass="exit" presetSubtype="3" accel="80000" de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8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2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5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8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0"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 vol="2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DiaBayDe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4200"/>
                                </p:stCondLst>
                                <p:childTnLst>
                                  <p:par>
                                    <p:cTn id="32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36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4700"/>
                                </p:stCondLst>
                                <p:childTnLst>
                                  <p:par>
                                    <p:cTn id="41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70833E-6 -4.81481E-6 L 0.00677 -0.5155 " pathEditMode="relative" rAng="0" ptsTypes="AA">
                                          <p:cBhvr>
                                            <p:cTn id="42" dur="15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39" y="-2578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4" dur="1500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50000" y="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2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46" dur="15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149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 vol="18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1" name="AmThanhDiaBay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19700"/>
                                </p:stCondLst>
                                <p:childTnLst>
                                  <p:par>
                                    <p:cTn id="49" presetID="32" presetClass="emph" presetSubtype="0" repeatCount="3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0" dur="7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1" dur="150" fill="hold">
                                              <p:stCondLst>
                                                <p:cond delay="1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2" dur="15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3" dur="150" fill="hold">
                                              <p:stCondLst>
                                                <p:cond delay="45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4" dur="15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2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5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6"/>
                    </p:tgtEl>
                  </p:cMediaNode>
                </p:audio>
                <p:seq concurrent="1" nextAc="seek">
                  <p:cTn id="56" restart="whenNotActive" fill="hold" evtFilter="cancelBubble" nodeType="interactiveSeq">
                    <p:stCondLst>
                      <p:cond evt="onClick" delay="0">
                        <p:tgtEl>
                          <p:spTgt spid="4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7" fill="hold">
                          <p:stCondLst>
                            <p:cond delay="0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0" dur="500" tmFilter="0, 0; .2, .5; .8, .5; 1, 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1" dur="250" autoRev="1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3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3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0" presetID="47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6" dur="4576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7" presetID="2" presetClass="exit" presetSubtype="3" accel="80000" de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8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2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5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8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0"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3696BD2-902B-4222-AB03-1DDA78E654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1"/>
          <a:stretch/>
        </p:blipFill>
        <p:spPr>
          <a:xfrm>
            <a:off x="0" y="0"/>
            <a:ext cx="1221105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DBD9952-5F19-45B5-B1B0-6312F9008E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667" y="2133600"/>
            <a:ext cx="4246649" cy="40386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BE7F857E-D8AC-4887-8179-C951D8492FBD}"/>
              </a:ext>
            </a:extLst>
          </p:cNvPr>
          <p:cNvGrpSpPr/>
          <p:nvPr/>
        </p:nvGrpSpPr>
        <p:grpSpPr>
          <a:xfrm>
            <a:off x="4114800" y="685800"/>
            <a:ext cx="7901974" cy="2743200"/>
            <a:chOff x="4114800" y="685800"/>
            <a:chExt cx="7901974" cy="2743200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xmlns="" id="{160D3432-3912-4F6B-8129-1C7066299C80}"/>
                </a:ext>
              </a:extLst>
            </p:cNvPr>
            <p:cNvSpPr/>
            <p:nvPr/>
          </p:nvSpPr>
          <p:spPr>
            <a:xfrm>
              <a:off x="4114800" y="685800"/>
              <a:ext cx="7901974" cy="2743200"/>
            </a:xfrm>
            <a:prstGeom prst="wedgeRoundRectCallout">
              <a:avLst>
                <a:gd name="adj1" fmla="val -42241"/>
                <a:gd name="adj2" fmla="val 66389"/>
                <a:gd name="adj3" fmla="val 16667"/>
              </a:avLst>
            </a:prstGeom>
            <a:solidFill>
              <a:schemeClr val="bg1"/>
            </a:solidFill>
            <a:ln w="762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DBE89296-2F1A-4013-90E9-A0295113DFA4}"/>
                </a:ext>
              </a:extLst>
            </p:cNvPr>
            <p:cNvSpPr txBox="1"/>
            <p:nvPr/>
          </p:nvSpPr>
          <p:spPr>
            <a:xfrm>
              <a:off x="4572000" y="1226403"/>
              <a:ext cx="7107715" cy="166199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CẢM ƠN CÁC BẠN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ĐÃ GIẢI CỨU CHÚNG TỚ!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1893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42" presetClass="entr" presetSubtype="0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42" presetClass="path" presetSubtype="0" repeatCount="indefinite" accel="50000" decel="50000" autoRev="1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animMotion origin="layout" path="M 8.33333E-7 4.44444E-6 L -0.00078 0.0118 " pathEditMode="relative" rAng="0" ptsTypes="AA">
                                          <p:cBhvr>
                                            <p:cTn id="15" dur="4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900" y="5790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42" presetClass="entr" presetSubtype="0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42" presetClass="path" presetSubtype="0" repeatCount="indefinite" accel="50000" decel="50000" autoRev="1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animMotion origin="layout" path="M 8.33333E-7 4.44444E-6 L -0.00078 0.0118 " pathEditMode="relative" rAng="0" ptsTypes="AA">
                                          <p:cBhvr>
                                            <p:cTn id="15" dur="4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9" y="57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Năm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ngày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kern="120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ea typeface="+mn-ea"/>
                <a:cs typeface="Times New Roman" pitchFamily="18" charset="0"/>
              </a:rPr>
              <a:t>31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3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16512" y="1619314"/>
            <a:ext cx="985328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61: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Phép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100" b="1" kern="1200" dirty="0" err="1">
                <a:solidFill>
                  <a:srgbClr val="FF0000"/>
                </a:solidFill>
                <a:latin typeface="HP001 5 hàng" pitchFamily="34" charset="0"/>
                <a:ea typeface="+mn-ea"/>
                <a:cs typeface="Times New Roman" pitchFamily="18" charset="0"/>
              </a:rPr>
              <a:t>trừ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(</a:t>
            </a:r>
            <a:r>
              <a:rPr lang="en-US" sz="3100" b="1" kern="1200" dirty="0" err="1" smtClean="0">
                <a:solidFill>
                  <a:srgbClr val="FF0000"/>
                </a:solidFill>
                <a:latin typeface="HP001 5 hàng" pitchFamily="34" charset="0"/>
                <a:ea typeface="+mn-ea"/>
                <a:cs typeface="Times New Roman" pitchFamily="18" charset="0"/>
              </a:rPr>
              <a:t>không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nhớ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) 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trong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phạm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vi 1000 (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t1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305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xmlns="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xmlns="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4F28DD7-2077-4CB0-8A48-7F1DF2792AEF}"/>
              </a:ext>
            </a:extLst>
          </p:cNvPr>
          <p:cNvSpPr txBox="1"/>
          <p:nvPr/>
        </p:nvSpPr>
        <p:spPr>
          <a:xfrm>
            <a:off x="5116705" y="2274838"/>
            <a:ext cx="49117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B20A27B-B58C-4CE9-AD07-34CCD6C532CC}"/>
              </a:ext>
            </a:extLst>
          </p:cNvPr>
          <p:cNvSpPr/>
          <p:nvPr/>
        </p:nvSpPr>
        <p:spPr>
          <a:xfrm>
            <a:off x="8892209" y="67097"/>
            <a:ext cx="3188716" cy="352003"/>
          </a:xfrm>
          <a:prstGeom prst="rect">
            <a:avLst/>
          </a:prstGeom>
          <a:solidFill>
            <a:srgbClr val="D0E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666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"/>
</p:tagLst>
</file>

<file path=ppt/theme/theme1.xml><?xml version="1.0" encoding="utf-8"?>
<a:theme xmlns:a="http://schemas.openxmlformats.org/drawingml/2006/main" name="Office Theme">
  <a:themeElements>
    <a:clrScheme name="Office 2007-2010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Blank.potx" id="{4C410E64-73D4-4894-A16A-B0A564A2C1B3}" vid="{BD11DD77-7AB8-40E7-98B4-F754939C4E0E}"/>
    </a:ext>
  </a:extLst>
</a:theme>
</file>

<file path=ppt/theme/theme8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656</Words>
  <Application>Microsoft Office PowerPoint</Application>
  <PresentationFormat>Custom</PresentationFormat>
  <Paragraphs>143</Paragraphs>
  <Slides>20</Slides>
  <Notes>11</Notes>
  <HiddenSlides>0</HiddenSlides>
  <MMClips>5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20</vt:i4>
      </vt:variant>
    </vt:vector>
  </HeadingPairs>
  <TitlesOfParts>
    <vt:vector size="42" baseType="lpstr">
      <vt:lpstr>Arial</vt:lpstr>
      <vt:lpstr>Cookie</vt:lpstr>
      <vt:lpstr>HP001 5 hàng</vt:lpstr>
      <vt:lpstr>iCiel Cadena</vt:lpstr>
      <vt:lpstr>等线</vt:lpstr>
      <vt:lpstr>Wingdings</vt:lpstr>
      <vt:lpstr>Arial-Rounded</vt:lpstr>
      <vt:lpstr>HP001 4 hàng</vt:lpstr>
      <vt:lpstr>#9Slide02 Tieu de dai</vt:lpstr>
      <vt:lpstr>Utm AVO</vt:lpstr>
      <vt:lpstr>Calibri</vt:lpstr>
      <vt:lpstr>HP001 4H</vt:lpstr>
      <vt:lpstr>宋体</vt:lpstr>
      <vt:lpstr>#9Slide02 Noi dung dai</vt:lpstr>
      <vt:lpstr>Times New Roman</vt:lpstr>
      <vt:lpstr>Office Theme</vt:lpstr>
      <vt:lpstr>1_Office Theme</vt:lpstr>
      <vt:lpstr>自定义设计方案</vt:lpstr>
      <vt:lpstr>第一PPT，www.1ppt.com</vt:lpstr>
      <vt:lpstr>1_自定义设计方案</vt:lpstr>
      <vt:lpstr>2_自定义设计方案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AnhBinh</cp:lastModifiedBy>
  <cp:revision>16</cp:revision>
  <dcterms:created xsi:type="dcterms:W3CDTF">2021-06-02T01:34:28Z</dcterms:created>
  <dcterms:modified xsi:type="dcterms:W3CDTF">2022-03-31T03:20:44Z</dcterms:modified>
</cp:coreProperties>
</file>