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56" r:id="rId1"/>
    <p:sldMasterId id="2147483771" r:id="rId2"/>
  </p:sldMasterIdLst>
  <p:notesMasterIdLst>
    <p:notesMasterId r:id="rId20"/>
  </p:notesMasterIdLst>
  <p:handoutMasterIdLst>
    <p:handoutMasterId r:id="rId21"/>
  </p:handoutMasterIdLst>
  <p:sldIdLst>
    <p:sldId id="261" r:id="rId3"/>
    <p:sldId id="269" r:id="rId4"/>
    <p:sldId id="270" r:id="rId5"/>
    <p:sldId id="286" r:id="rId6"/>
    <p:sldId id="287" r:id="rId7"/>
    <p:sldId id="288" r:id="rId8"/>
    <p:sldId id="289" r:id="rId9"/>
    <p:sldId id="290" r:id="rId10"/>
    <p:sldId id="291" r:id="rId11"/>
    <p:sldId id="293" r:id="rId12"/>
    <p:sldId id="294" r:id="rId13"/>
    <p:sldId id="276" r:id="rId14"/>
    <p:sldId id="279" r:id="rId15"/>
    <p:sldId id="260" r:id="rId16"/>
    <p:sldId id="271" r:id="rId17"/>
    <p:sldId id="275" r:id="rId18"/>
    <p:sldId id="295" r:id="rId19"/>
  </p:sldIdLst>
  <p:sldSz cx="12192000" cy="6858000"/>
  <p:notesSz cx="6858000" cy="9144000"/>
  <p:embeddedFontLst>
    <p:embeddedFont>
      <p:font typeface="Microsoft YaHei" panose="020B0503020204020204" pitchFamily="34" charset="-122"/>
      <p:regular r:id="rId22"/>
      <p:bold r:id="rId23"/>
    </p:embeddedFont>
    <p:embeddedFont>
      <p:font typeface="#9Slide05 Bodega Script" pitchFamily="2" charset="0"/>
      <p:regular r:id="rId24"/>
    </p:embeddedFont>
    <p:embeddedFont>
      <p:font typeface="Rockstone" panose="00000400000000000000" pitchFamily="2" charset="0"/>
      <p:regular r:id="rId25"/>
    </p:embeddedFont>
    <p:embeddedFont>
      <p:font typeface="#9Slide07 Altus" pitchFamily="2" charset="0"/>
      <p:regular r:id="rId26"/>
    </p:embeddedFont>
    <p:embeddedFont>
      <p:font typeface="SVN-Dancing Script" panose="02040603050506020204" pitchFamily="18" charset="0"/>
      <p:regular r:id="rId27"/>
    </p:embeddedFont>
    <p:embeddedFont>
      <p:font typeface="Tahoma" panose="020B0604030504040204" pitchFamily="34" charset="0"/>
      <p:regular r:id="rId28"/>
      <p:bold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  <p:embeddedFont>
      <p:font typeface="Open Sans" panose="020B0606030504020204" pitchFamily="34" charset="0"/>
      <p:regular r:id="rId34"/>
      <p:bold r:id="rId35"/>
      <p:italic r:id="rId36"/>
      <p:boldItalic r:id="rId37"/>
    </p:embeddedFont>
    <p:embeddedFont>
      <p:font typeface="M PLUS Rounded 1c" panose="020B0604020202020204" charset="0"/>
      <p:regular r:id="rId38"/>
      <p:bold r:id="rId39"/>
    </p:embeddedFont>
    <p:embeddedFont>
      <p:font typeface="SVN-Newton" panose="02040603050506020204" pitchFamily="18" charset="0"/>
      <p:regular r:id="rId40"/>
    </p:embeddedFont>
    <p:embeddedFont>
      <p:font typeface="#9Slide07 IcielPony" panose="02000000000000000000" pitchFamily="2" charset="0"/>
      <p:regular r:id="rId41"/>
    </p:embeddedFont>
    <p:embeddedFont>
      <p:font typeface="UTM Americana" panose="02040603050506020204" pitchFamily="18" charset="0"/>
      <p:regular r:id="rId42"/>
      <p:bold r:id="rId43"/>
      <p:italic r:id="rId44"/>
    </p:embeddedFont>
    <p:embeddedFont>
      <p:font typeface="UTM Kabel KT" panose="02040603050506020204" pitchFamily="18" charset="0"/>
      <p:regular r:id="rId45"/>
    </p:embeddedFont>
    <p:embeddedFont>
      <p:font typeface="Fredoka One" panose="020B0604020202020204" charset="0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UTM Avo" panose="02040603050506020204" pitchFamily="18" charset="0"/>
      <p:regular r:id="rId51"/>
      <p:bold r:id="rId52"/>
      <p:italic r:id="rId53"/>
      <p:boldItalic r:id="rId54"/>
    </p:embeddedFont>
    <p:embeddedFont>
      <p:font typeface="Roboto Bold" panose="02000000000000000000" pitchFamily="2" charset="0"/>
      <p:bold r:id="rId55"/>
    </p:embeddedFont>
    <p:embeddedFont>
      <p:font typeface="#9Slide07 IcielBC Cubano Normal" panose="00000500000000000000" pitchFamily="2" charset="0"/>
      <p:regular r:id="rId56"/>
    </p:embeddedFont>
    <p:embeddedFont>
      <p:font typeface="SVN-Poky's" panose="020B0606040200020203" pitchFamily="34" charset="0"/>
      <p:regular r:id="rId57"/>
    </p:embeddedFont>
    <p:embeddedFont>
      <p:font typeface="#9Slide07 HoneyCream" pitchFamily="2" charset="0"/>
      <p:regular r:id="rId58"/>
    </p:embeddedFont>
    <p:embeddedFont>
      <p:font typeface="#9Slide03 IcielPanton Black" panose="00000A00000000000000" pitchFamily="2" charset="0"/>
      <p:bold r:id="rId59"/>
    </p:embeddedFont>
  </p:embeddedFontLst>
  <p:custDataLst>
    <p:tags r:id="rId6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B347"/>
    <a:srgbClr val="E26530"/>
    <a:srgbClr val="D686A1"/>
    <a:srgbClr val="E6E6E6"/>
    <a:srgbClr val="CDBF97"/>
    <a:srgbClr val="8D7545"/>
    <a:srgbClr val="ECE8E5"/>
    <a:srgbClr val="E4CBCB"/>
    <a:srgbClr val="A88755"/>
    <a:srgbClr val="1F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5244" autoAdjust="0"/>
  </p:normalViewPr>
  <p:slideViewPr>
    <p:cSldViewPr snapToGrid="0">
      <p:cViewPr varScale="1">
        <p:scale>
          <a:sx n="66" d="100"/>
          <a:sy n="66" d="100"/>
        </p:scale>
        <p:origin x="73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50" Type="http://schemas.openxmlformats.org/officeDocument/2006/relationships/font" Target="fonts/font29.fntdata"/><Relationship Id="rId55" Type="http://schemas.openxmlformats.org/officeDocument/2006/relationships/font" Target="fonts/font34.fntdata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8.fntdata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font" Target="fonts/font32.fntdata"/><Relationship Id="rId58" Type="http://schemas.openxmlformats.org/officeDocument/2006/relationships/font" Target="fonts/font37.fntdata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56" Type="http://schemas.openxmlformats.org/officeDocument/2006/relationships/font" Target="fonts/font35.fntdata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3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59" Type="http://schemas.openxmlformats.org/officeDocument/2006/relationships/font" Target="fonts/font38.fntdata"/><Relationship Id="rId20" Type="http://schemas.openxmlformats.org/officeDocument/2006/relationships/notesMaster" Target="notesMasters/notesMaster1.xml"/><Relationship Id="rId41" Type="http://schemas.openxmlformats.org/officeDocument/2006/relationships/font" Target="fonts/font20.fntdata"/><Relationship Id="rId54" Type="http://schemas.openxmlformats.org/officeDocument/2006/relationships/font" Target="fonts/font33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font" Target="fonts/font28.fntdata"/><Relationship Id="rId57" Type="http://schemas.openxmlformats.org/officeDocument/2006/relationships/font" Target="fonts/font36.fntdata"/><Relationship Id="rId10" Type="http://schemas.openxmlformats.org/officeDocument/2006/relationships/slide" Target="slides/slide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font" Target="fonts/font31.fntdata"/><Relationship Id="rId6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CFF25-A3A8-42E5-A1FC-EE7C7F622912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6759B-B631-42E9-8177-D7F529B10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9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70617"/>
      </p:ext>
    </p:extLst>
  </p:cSld>
  <p:clrMapOvr>
    <a:masterClrMapping/>
  </p:clrMapOvr>
  <p:transition spd="slow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868147"/>
      </p:ext>
    </p:extLst>
  </p:cSld>
  <p:clrMapOvr>
    <a:masterClrMapping/>
  </p:clrMapOvr>
  <p:transition spd="slow" advTm="3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331828"/>
      </p:ext>
    </p:extLst>
  </p:cSld>
  <p:clrMapOvr>
    <a:masterClrMapping/>
  </p:clrMapOvr>
  <p:transition spd="slow" advTm="3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17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714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8948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97692"/>
      </p:ext>
    </p:extLst>
  </p:cSld>
  <p:clrMapOvr>
    <a:masterClrMapping/>
  </p:clrMapOvr>
  <p:transition spd="slow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547543"/>
      </p:ext>
    </p:extLst>
  </p:cSld>
  <p:clrMapOvr>
    <a:masterClrMapping/>
  </p:clrMapOvr>
  <p:transition spd="slow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140728"/>
      </p:ext>
    </p:extLst>
  </p:cSld>
  <p:clrMapOvr>
    <a:masterClrMapping/>
  </p:clrMapOvr>
  <p:transition spd="slow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007829"/>
      </p:ext>
    </p:extLst>
  </p:cSld>
  <p:clrMapOvr>
    <a:masterClrMapping/>
  </p:clrMapOvr>
  <p:transition spd="slow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32186"/>
      </p:ext>
    </p:extLst>
  </p:cSld>
  <p:clrMapOvr>
    <a:masterClrMapping/>
  </p:clrMapOvr>
  <p:transition spd="slow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597272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330177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ea typeface="思源黑体 CN Light" panose="020B03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004412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 userDrawn="1"/>
        </p:nvGrpSpPr>
        <p:grpSpPr>
          <a:xfrm>
            <a:off x="326600" y="459350"/>
            <a:ext cx="11459000" cy="5955964"/>
            <a:chOff x="885536" y="1424739"/>
            <a:chExt cx="10624293" cy="4978857"/>
          </a:xfrm>
        </p:grpSpPr>
        <p:sp>
          <p:nvSpPr>
            <p:cNvPr id="9" name="圆角矩形 8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ea typeface="思源黑体 CN Light" panose="020B0300000000000000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By: Tư Bùi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grpSp>
        <p:nvGrpSpPr>
          <p:cNvPr id="27" name="组合 3">
            <a:extLst>
              <a:ext uri="{FF2B5EF4-FFF2-40B4-BE49-F238E27FC236}">
                <a16:creationId xmlns:a16="http://schemas.microsoft.com/office/drawing/2014/main" id="{A666BE17-FE51-4A90-B9B6-055402D53410}"/>
              </a:ext>
            </a:extLst>
          </p:cNvPr>
          <p:cNvGrpSpPr/>
          <p:nvPr userDrawn="1"/>
        </p:nvGrpSpPr>
        <p:grpSpPr>
          <a:xfrm>
            <a:off x="0" y="9034"/>
            <a:ext cx="12192000" cy="6858000"/>
            <a:chOff x="0" y="0"/>
            <a:chExt cx="12192000" cy="6858000"/>
          </a:xfrm>
        </p:grpSpPr>
        <p:pic>
          <p:nvPicPr>
            <p:cNvPr id="28" name="图片 1">
              <a:extLst>
                <a:ext uri="{FF2B5EF4-FFF2-40B4-BE49-F238E27FC236}">
                  <a16:creationId xmlns:a16="http://schemas.microsoft.com/office/drawing/2014/main" id="{7EBA9DB8-615C-439D-B09E-1C715C5F00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" t="6455" b="5616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9" name="矩形 2">
              <a:extLst>
                <a:ext uri="{FF2B5EF4-FFF2-40B4-BE49-F238E27FC236}">
                  <a16:creationId xmlns:a16="http://schemas.microsoft.com/office/drawing/2014/main" id="{7B301A5A-CB1A-41C8-B0CC-6FC335A25D0F}"/>
                </a:ext>
              </a:extLst>
            </p:cNvPr>
            <p:cNvSpPr/>
            <p:nvPr/>
          </p:nvSpPr>
          <p:spPr>
            <a:xfrm>
              <a:off x="1539433" y="1851949"/>
              <a:ext cx="3703899" cy="17362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198312" y="-194359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38180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70" r:id="rId12"/>
  </p:sldLayoutIdLst>
  <p:transition spd="slow" advTm="3000">
    <p:push dir="u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333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" sz="13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B714D5E-99F7-3526-2C4C-4E3C229FC647}"/>
              </a:ext>
            </a:extLst>
          </p:cNvPr>
          <p:cNvSpPr txBox="1">
            <a:spLocks/>
          </p:cNvSpPr>
          <p:nvPr userDrawn="1"/>
        </p:nvSpPr>
        <p:spPr>
          <a:xfrm>
            <a:off x="9453251" y="-1049867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  <a:sym typeface="Arial"/>
              </a:rPr>
              <a:t>By DIỆU HIỀN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4000" b="0" i="0" u="none" strike="noStrike" kern="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4000" b="0" i="0" u="none" strike="noStrike" kern="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91993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21.png"/><Relationship Id="rId3" Type="http://schemas.microsoft.com/office/2007/relationships/media" Target="../media/media3.mp4"/><Relationship Id="rId12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openxmlformats.org/officeDocument/2006/relationships/image" Target="../media/image50.png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image" Target="../media/image4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0.emf"/><Relationship Id="rId10" Type="http://schemas.openxmlformats.org/officeDocument/2006/relationships/image" Target="../media/image26.png"/><Relationship Id="rId4" Type="http://schemas.openxmlformats.org/officeDocument/2006/relationships/video" Target="../media/media3.mp4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21.png"/><Relationship Id="rId3" Type="http://schemas.microsoft.com/office/2007/relationships/media" Target="../media/media3.mp4"/><Relationship Id="rId12" Type="http://schemas.openxmlformats.org/officeDocument/2006/relationships/image" Target="../media/image28.png"/><Relationship Id="rId17" Type="http://schemas.microsoft.com/office/2007/relationships/hdphoto" Target="../media/hdphoto3.wdp"/><Relationship Id="rId2" Type="http://schemas.openxmlformats.org/officeDocument/2006/relationships/audio" Target="../media/media2.mp3"/><Relationship Id="rId16" Type="http://schemas.openxmlformats.org/officeDocument/2006/relationships/image" Target="../media/image31.png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0.emf"/><Relationship Id="rId10" Type="http://schemas.openxmlformats.org/officeDocument/2006/relationships/image" Target="../media/image26.png"/><Relationship Id="rId4" Type="http://schemas.openxmlformats.org/officeDocument/2006/relationships/video" Target="../media/media3.mp4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21.png"/><Relationship Id="rId3" Type="http://schemas.openxmlformats.org/officeDocument/2006/relationships/video" Target="NULL" TargetMode="External"/><Relationship Id="rId12" Type="http://schemas.openxmlformats.org/officeDocument/2006/relationships/image" Target="../media/image35.png"/><Relationship Id="rId17" Type="http://schemas.microsoft.com/office/2007/relationships/hdphoto" Target="../media/hdphoto4.wdp"/><Relationship Id="rId2" Type="http://schemas.openxmlformats.org/officeDocument/2006/relationships/audio" Target="../media/media2.mp3"/><Relationship Id="rId16" Type="http://schemas.openxmlformats.org/officeDocument/2006/relationships/image" Target="../media/image38.png"/><Relationship Id="rId1" Type="http://schemas.microsoft.com/office/2007/relationships/media" Target="../media/media2.mp3"/><Relationship Id="rId6" Type="http://schemas.openxmlformats.org/officeDocument/2006/relationships/image" Target="../media/image32.png"/><Relationship Id="rId11" Type="http://schemas.openxmlformats.org/officeDocument/2006/relationships/image" Target="../media/image34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7.png"/><Relationship Id="rId10" Type="http://schemas.openxmlformats.org/officeDocument/2006/relationships/image" Target="../media/image33.png"/><Relationship Id="rId4" Type="http://schemas.microsoft.com/office/2007/relationships/media" Target="../media/media4.mp4"/><Relationship Id="rId9" Type="http://schemas.openxmlformats.org/officeDocument/2006/relationships/image" Target="../media/image25.png"/><Relationship Id="rId1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21.png"/><Relationship Id="rId3" Type="http://schemas.microsoft.com/office/2007/relationships/media" Target="../media/media5.mp4"/><Relationship Id="rId12" Type="http://schemas.openxmlformats.org/officeDocument/2006/relationships/image" Target="../media/image41.png"/><Relationship Id="rId17" Type="http://schemas.microsoft.com/office/2007/relationships/hdphoto" Target="../media/hdphoto5.wdp"/><Relationship Id="rId2" Type="http://schemas.openxmlformats.org/officeDocument/2006/relationships/audio" Target="../media/media2.mp3"/><Relationship Id="rId16" Type="http://schemas.openxmlformats.org/officeDocument/2006/relationships/image" Target="../media/image44.png"/><Relationship Id="rId1" Type="http://schemas.microsoft.com/office/2007/relationships/media" Target="../media/media2.mp3"/><Relationship Id="rId6" Type="http://schemas.openxmlformats.org/officeDocument/2006/relationships/image" Target="../media/image32.png"/><Relationship Id="rId11" Type="http://schemas.openxmlformats.org/officeDocument/2006/relationships/image" Target="../media/image40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3.png"/><Relationship Id="rId10" Type="http://schemas.openxmlformats.org/officeDocument/2006/relationships/image" Target="../media/image39.png"/><Relationship Id="rId4" Type="http://schemas.openxmlformats.org/officeDocument/2006/relationships/video" Target="../media/media5.mp4"/><Relationship Id="rId9" Type="http://schemas.openxmlformats.org/officeDocument/2006/relationships/image" Target="../media/image25.png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21.png"/><Relationship Id="rId3" Type="http://schemas.microsoft.com/office/2007/relationships/media" Target="../media/media5.mp4"/><Relationship Id="rId12" Type="http://schemas.openxmlformats.org/officeDocument/2006/relationships/image" Target="../media/image47.png"/><Relationship Id="rId2" Type="http://schemas.openxmlformats.org/officeDocument/2006/relationships/audio" Target="../media/media2.mp3"/><Relationship Id="rId16" Type="http://schemas.openxmlformats.org/officeDocument/2006/relationships/image" Target="../media/image48.png"/><Relationship Id="rId1" Type="http://schemas.microsoft.com/office/2007/relationships/media" Target="../media/media2.mp3"/><Relationship Id="rId6" Type="http://schemas.openxmlformats.org/officeDocument/2006/relationships/image" Target="../media/image32.pn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3.png"/><Relationship Id="rId10" Type="http://schemas.openxmlformats.org/officeDocument/2006/relationships/image" Target="../media/image45.png"/><Relationship Id="rId4" Type="http://schemas.openxmlformats.org/officeDocument/2006/relationships/video" Target="../media/media5.mp4"/><Relationship Id="rId9" Type="http://schemas.openxmlformats.org/officeDocument/2006/relationships/image" Target="../media/image25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6">
            <a:extLst>
              <a:ext uri="{FF2B5EF4-FFF2-40B4-BE49-F238E27FC236}">
                <a16:creationId xmlns:a16="http://schemas.microsoft.com/office/drawing/2014/main" id="{91C80466-1E55-47E7-A538-2F38D6D945AB}"/>
              </a:ext>
            </a:extLst>
          </p:cNvPr>
          <p:cNvSpPr>
            <a:spLocks noEditPoints="1"/>
          </p:cNvSpPr>
          <p:nvPr/>
        </p:nvSpPr>
        <p:spPr bwMode="auto">
          <a:xfrm>
            <a:off x="2728792" y="4158974"/>
            <a:ext cx="253355" cy="330461"/>
          </a:xfrm>
          <a:custGeom>
            <a:avLst/>
            <a:gdLst>
              <a:gd name="T0" fmla="*/ 60 w 68"/>
              <a:gd name="T1" fmla="*/ 78 h 88"/>
              <a:gd name="T2" fmla="*/ 56 w 68"/>
              <a:gd name="T3" fmla="*/ 72 h 88"/>
              <a:gd name="T4" fmla="*/ 8 w 68"/>
              <a:gd name="T5" fmla="*/ 72 h 88"/>
              <a:gd name="T6" fmla="*/ 8 w 68"/>
              <a:gd name="T7" fmla="*/ 8 h 88"/>
              <a:gd name="T8" fmla="*/ 60 w 68"/>
              <a:gd name="T9" fmla="*/ 8 h 88"/>
              <a:gd name="T10" fmla="*/ 60 w 68"/>
              <a:gd name="T11" fmla="*/ 50 h 88"/>
              <a:gd name="T12" fmla="*/ 60 w 68"/>
              <a:gd name="T13" fmla="*/ 50 h 88"/>
              <a:gd name="T14" fmla="*/ 67 w 68"/>
              <a:gd name="T15" fmla="*/ 53 h 88"/>
              <a:gd name="T16" fmla="*/ 67 w 68"/>
              <a:gd name="T17" fmla="*/ 53 h 88"/>
              <a:gd name="T18" fmla="*/ 68 w 68"/>
              <a:gd name="T19" fmla="*/ 54 h 88"/>
              <a:gd name="T20" fmla="*/ 68 w 68"/>
              <a:gd name="T21" fmla="*/ 26 h 88"/>
              <a:gd name="T22" fmla="*/ 68 w 68"/>
              <a:gd name="T23" fmla="*/ 8 h 88"/>
              <a:gd name="T24" fmla="*/ 60 w 68"/>
              <a:gd name="T25" fmla="*/ 0 h 88"/>
              <a:gd name="T26" fmla="*/ 8 w 68"/>
              <a:gd name="T27" fmla="*/ 0 h 88"/>
              <a:gd name="T28" fmla="*/ 0 w 68"/>
              <a:gd name="T29" fmla="*/ 8 h 88"/>
              <a:gd name="T30" fmla="*/ 0 w 68"/>
              <a:gd name="T31" fmla="*/ 80 h 88"/>
              <a:gd name="T32" fmla="*/ 8 w 68"/>
              <a:gd name="T33" fmla="*/ 88 h 88"/>
              <a:gd name="T34" fmla="*/ 8 w 68"/>
              <a:gd name="T35" fmla="*/ 88 h 88"/>
              <a:gd name="T36" fmla="*/ 63 w 68"/>
              <a:gd name="T37" fmla="*/ 88 h 88"/>
              <a:gd name="T38" fmla="*/ 60 w 68"/>
              <a:gd name="T39" fmla="*/ 80 h 88"/>
              <a:gd name="T40" fmla="*/ 60 w 68"/>
              <a:gd name="T41" fmla="*/ 78 h 88"/>
              <a:gd name="T42" fmla="*/ 20 w 68"/>
              <a:gd name="T43" fmla="*/ 80 h 88"/>
              <a:gd name="T44" fmla="*/ 18 w 68"/>
              <a:gd name="T45" fmla="*/ 78 h 88"/>
              <a:gd name="T46" fmla="*/ 20 w 68"/>
              <a:gd name="T47" fmla="*/ 76 h 88"/>
              <a:gd name="T48" fmla="*/ 22 w 68"/>
              <a:gd name="T49" fmla="*/ 78 h 88"/>
              <a:gd name="T50" fmla="*/ 20 w 68"/>
              <a:gd name="T51" fmla="*/ 80 h 88"/>
              <a:gd name="T52" fmla="*/ 38 w 68"/>
              <a:gd name="T53" fmla="*/ 80 h 88"/>
              <a:gd name="T54" fmla="*/ 26 w 68"/>
              <a:gd name="T55" fmla="*/ 80 h 88"/>
              <a:gd name="T56" fmla="*/ 26 w 68"/>
              <a:gd name="T57" fmla="*/ 76 h 88"/>
              <a:gd name="T58" fmla="*/ 38 w 68"/>
              <a:gd name="T59" fmla="*/ 76 h 88"/>
              <a:gd name="T60" fmla="*/ 38 w 68"/>
              <a:gd name="T61" fmla="*/ 80 h 88"/>
              <a:gd name="T62" fmla="*/ 44 w 68"/>
              <a:gd name="T63" fmla="*/ 80 h 88"/>
              <a:gd name="T64" fmla="*/ 42 w 68"/>
              <a:gd name="T65" fmla="*/ 78 h 88"/>
              <a:gd name="T66" fmla="*/ 44 w 68"/>
              <a:gd name="T67" fmla="*/ 76 h 88"/>
              <a:gd name="T68" fmla="*/ 46 w 68"/>
              <a:gd name="T69" fmla="*/ 78 h 88"/>
              <a:gd name="T70" fmla="*/ 44 w 68"/>
              <a:gd name="T71" fmla="*/ 8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8" h="88">
                <a:moveTo>
                  <a:pt x="60" y="78"/>
                </a:moveTo>
                <a:cubicBezTo>
                  <a:pt x="56" y="72"/>
                  <a:pt x="56" y="72"/>
                  <a:pt x="56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8" y="8"/>
                  <a:pt x="8" y="8"/>
                  <a:pt x="8" y="8"/>
                </a:cubicBezTo>
                <a:cubicBezTo>
                  <a:pt x="60" y="8"/>
                  <a:pt x="60" y="8"/>
                  <a:pt x="60" y="8"/>
                </a:cubicBezTo>
                <a:cubicBezTo>
                  <a:pt x="60" y="50"/>
                  <a:pt x="60" y="50"/>
                  <a:pt x="60" y="50"/>
                </a:cubicBezTo>
                <a:cubicBezTo>
                  <a:pt x="60" y="50"/>
                  <a:pt x="60" y="50"/>
                  <a:pt x="60" y="50"/>
                </a:cubicBezTo>
                <a:cubicBezTo>
                  <a:pt x="63" y="50"/>
                  <a:pt x="65" y="51"/>
                  <a:pt x="67" y="53"/>
                </a:cubicBezTo>
                <a:cubicBezTo>
                  <a:pt x="67" y="53"/>
                  <a:pt x="67" y="53"/>
                  <a:pt x="67" y="53"/>
                </a:cubicBezTo>
                <a:cubicBezTo>
                  <a:pt x="68" y="54"/>
                  <a:pt x="68" y="54"/>
                  <a:pt x="68" y="54"/>
                </a:cubicBezTo>
                <a:cubicBezTo>
                  <a:pt x="68" y="26"/>
                  <a:pt x="68" y="26"/>
                  <a:pt x="68" y="26"/>
                </a:cubicBezTo>
                <a:cubicBezTo>
                  <a:pt x="68" y="8"/>
                  <a:pt x="68" y="8"/>
                  <a:pt x="68" y="8"/>
                </a:cubicBezTo>
                <a:cubicBezTo>
                  <a:pt x="68" y="4"/>
                  <a:pt x="64" y="0"/>
                  <a:pt x="60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4"/>
                  <a:pt x="4" y="88"/>
                  <a:pt x="8" y="88"/>
                </a:cubicBezTo>
                <a:cubicBezTo>
                  <a:pt x="8" y="88"/>
                  <a:pt x="8" y="88"/>
                  <a:pt x="8" y="88"/>
                </a:cubicBezTo>
                <a:cubicBezTo>
                  <a:pt x="63" y="88"/>
                  <a:pt x="63" y="88"/>
                  <a:pt x="63" y="88"/>
                </a:cubicBezTo>
                <a:cubicBezTo>
                  <a:pt x="61" y="85"/>
                  <a:pt x="60" y="82"/>
                  <a:pt x="60" y="80"/>
                </a:cubicBezTo>
                <a:lnTo>
                  <a:pt x="60" y="78"/>
                </a:lnTo>
                <a:close/>
                <a:moveTo>
                  <a:pt x="20" y="80"/>
                </a:moveTo>
                <a:cubicBezTo>
                  <a:pt x="19" y="80"/>
                  <a:pt x="18" y="79"/>
                  <a:pt x="18" y="78"/>
                </a:cubicBezTo>
                <a:cubicBezTo>
                  <a:pt x="18" y="77"/>
                  <a:pt x="19" y="76"/>
                  <a:pt x="20" y="76"/>
                </a:cubicBezTo>
                <a:cubicBezTo>
                  <a:pt x="21" y="76"/>
                  <a:pt x="22" y="77"/>
                  <a:pt x="22" y="78"/>
                </a:cubicBezTo>
                <a:cubicBezTo>
                  <a:pt x="22" y="79"/>
                  <a:pt x="21" y="80"/>
                  <a:pt x="20" y="80"/>
                </a:cubicBezTo>
                <a:close/>
                <a:moveTo>
                  <a:pt x="38" y="80"/>
                </a:moveTo>
                <a:cubicBezTo>
                  <a:pt x="26" y="80"/>
                  <a:pt x="26" y="80"/>
                  <a:pt x="26" y="80"/>
                </a:cubicBezTo>
                <a:cubicBezTo>
                  <a:pt x="26" y="76"/>
                  <a:pt x="26" y="76"/>
                  <a:pt x="26" y="76"/>
                </a:cubicBezTo>
                <a:cubicBezTo>
                  <a:pt x="38" y="76"/>
                  <a:pt x="38" y="76"/>
                  <a:pt x="38" y="76"/>
                </a:cubicBezTo>
                <a:lnTo>
                  <a:pt x="38" y="80"/>
                </a:lnTo>
                <a:close/>
                <a:moveTo>
                  <a:pt x="44" y="80"/>
                </a:moveTo>
                <a:cubicBezTo>
                  <a:pt x="43" y="80"/>
                  <a:pt x="42" y="79"/>
                  <a:pt x="42" y="78"/>
                </a:cubicBezTo>
                <a:cubicBezTo>
                  <a:pt x="42" y="77"/>
                  <a:pt x="43" y="76"/>
                  <a:pt x="44" y="76"/>
                </a:cubicBezTo>
                <a:cubicBezTo>
                  <a:pt x="45" y="76"/>
                  <a:pt x="46" y="77"/>
                  <a:pt x="46" y="78"/>
                </a:cubicBezTo>
                <a:cubicBezTo>
                  <a:pt x="46" y="79"/>
                  <a:pt x="45" y="80"/>
                  <a:pt x="44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Freeform 97">
            <a:extLst>
              <a:ext uri="{FF2B5EF4-FFF2-40B4-BE49-F238E27FC236}">
                <a16:creationId xmlns:a16="http://schemas.microsoft.com/office/drawing/2014/main" id="{66E0B5BA-88CE-4AC9-91A4-551286106887}"/>
              </a:ext>
            </a:extLst>
          </p:cNvPr>
          <p:cNvSpPr>
            <a:spLocks/>
          </p:cNvSpPr>
          <p:nvPr/>
        </p:nvSpPr>
        <p:spPr bwMode="auto">
          <a:xfrm>
            <a:off x="2925495" y="4280144"/>
            <a:ext cx="160510" cy="239190"/>
          </a:xfrm>
          <a:custGeom>
            <a:avLst/>
            <a:gdLst>
              <a:gd name="T0" fmla="*/ 42 w 43"/>
              <a:gd name="T1" fmla="*/ 61 h 64"/>
              <a:gd name="T2" fmla="*/ 31 w 43"/>
              <a:gd name="T3" fmla="*/ 46 h 64"/>
              <a:gd name="T4" fmla="*/ 31 w 43"/>
              <a:gd name="T5" fmla="*/ 46 h 64"/>
              <a:gd name="T6" fmla="*/ 31 w 43"/>
              <a:gd name="T7" fmla="*/ 45 h 64"/>
              <a:gd name="T8" fmla="*/ 31 w 43"/>
              <a:gd name="T9" fmla="*/ 45 h 64"/>
              <a:gd name="T10" fmla="*/ 31 w 43"/>
              <a:gd name="T11" fmla="*/ 18 h 64"/>
              <a:gd name="T12" fmla="*/ 22 w 43"/>
              <a:gd name="T13" fmla="*/ 1 h 64"/>
              <a:gd name="T14" fmla="*/ 22 w 43"/>
              <a:gd name="T15" fmla="*/ 1 h 64"/>
              <a:gd name="T16" fmla="*/ 20 w 43"/>
              <a:gd name="T17" fmla="*/ 0 h 64"/>
              <a:gd name="T18" fmla="*/ 19 w 43"/>
              <a:gd name="T19" fmla="*/ 2 h 64"/>
              <a:gd name="T20" fmla="*/ 19 w 43"/>
              <a:gd name="T21" fmla="*/ 27 h 64"/>
              <a:gd name="T22" fmla="*/ 19 w 43"/>
              <a:gd name="T23" fmla="*/ 33 h 64"/>
              <a:gd name="T24" fmla="*/ 15 w 43"/>
              <a:gd name="T25" fmla="*/ 28 h 64"/>
              <a:gd name="T26" fmla="*/ 15 w 43"/>
              <a:gd name="T27" fmla="*/ 28 h 64"/>
              <a:gd name="T28" fmla="*/ 11 w 43"/>
              <a:gd name="T29" fmla="*/ 24 h 64"/>
              <a:gd name="T30" fmla="*/ 3 w 43"/>
              <a:gd name="T31" fmla="*/ 24 h 64"/>
              <a:gd name="T32" fmla="*/ 2 w 43"/>
              <a:gd name="T33" fmla="*/ 32 h 64"/>
              <a:gd name="T34" fmla="*/ 7 w 43"/>
              <a:gd name="T35" fmla="*/ 39 h 64"/>
              <a:gd name="T36" fmla="*/ 7 w 43"/>
              <a:gd name="T37" fmla="*/ 39 h 64"/>
              <a:gd name="T38" fmla="*/ 11 w 43"/>
              <a:gd name="T39" fmla="*/ 44 h 64"/>
              <a:gd name="T40" fmla="*/ 11 w 43"/>
              <a:gd name="T41" fmla="*/ 45 h 64"/>
              <a:gd name="T42" fmla="*/ 11 w 43"/>
              <a:gd name="T43" fmla="*/ 48 h 64"/>
              <a:gd name="T44" fmla="*/ 14 w 43"/>
              <a:gd name="T45" fmla="*/ 56 h 64"/>
              <a:gd name="T46" fmla="*/ 14 w 43"/>
              <a:gd name="T47" fmla="*/ 56 h 64"/>
              <a:gd name="T48" fmla="*/ 19 w 43"/>
              <a:gd name="T49" fmla="*/ 63 h 64"/>
              <a:gd name="T50" fmla="*/ 21 w 43"/>
              <a:gd name="T51" fmla="*/ 64 h 64"/>
              <a:gd name="T52" fmla="*/ 41 w 43"/>
              <a:gd name="T53" fmla="*/ 64 h 64"/>
              <a:gd name="T54" fmla="*/ 41 w 43"/>
              <a:gd name="T55" fmla="*/ 64 h 64"/>
              <a:gd name="T56" fmla="*/ 43 w 43"/>
              <a:gd name="T57" fmla="*/ 62 h 64"/>
              <a:gd name="T58" fmla="*/ 42 w 43"/>
              <a:gd name="T59" fmla="*/ 61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3" h="64">
                <a:moveTo>
                  <a:pt x="42" y="61"/>
                </a:moveTo>
                <a:cubicBezTo>
                  <a:pt x="35" y="51"/>
                  <a:pt x="38" y="55"/>
                  <a:pt x="31" y="46"/>
                </a:cubicBezTo>
                <a:cubicBezTo>
                  <a:pt x="31" y="46"/>
                  <a:pt x="31" y="46"/>
                  <a:pt x="31" y="46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18"/>
                  <a:pt x="31" y="18"/>
                  <a:pt x="31" y="18"/>
                </a:cubicBezTo>
                <a:cubicBezTo>
                  <a:pt x="31" y="11"/>
                  <a:pt x="30" y="8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0"/>
                  <a:pt x="21" y="0"/>
                  <a:pt x="20" y="0"/>
                </a:cubicBezTo>
                <a:cubicBezTo>
                  <a:pt x="19" y="1"/>
                  <a:pt x="19" y="1"/>
                  <a:pt x="19" y="2"/>
                </a:cubicBezTo>
                <a:cubicBezTo>
                  <a:pt x="19" y="27"/>
                  <a:pt x="19" y="27"/>
                  <a:pt x="19" y="27"/>
                </a:cubicBezTo>
                <a:cubicBezTo>
                  <a:pt x="19" y="33"/>
                  <a:pt x="19" y="33"/>
                  <a:pt x="19" y="33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1" y="24"/>
                  <a:pt x="11" y="24"/>
                  <a:pt x="11" y="24"/>
                </a:cubicBezTo>
                <a:cubicBezTo>
                  <a:pt x="9" y="21"/>
                  <a:pt x="5" y="21"/>
                  <a:pt x="3" y="24"/>
                </a:cubicBezTo>
                <a:cubicBezTo>
                  <a:pt x="0" y="26"/>
                  <a:pt x="1" y="30"/>
                  <a:pt x="2" y="32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11" y="44"/>
                  <a:pt x="11" y="44"/>
                  <a:pt x="11" y="44"/>
                </a:cubicBezTo>
                <a:cubicBezTo>
                  <a:pt x="11" y="44"/>
                  <a:pt x="11" y="45"/>
                  <a:pt x="11" y="45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50"/>
                  <a:pt x="12" y="53"/>
                  <a:pt x="14" y="56"/>
                </a:cubicBezTo>
                <a:cubicBezTo>
                  <a:pt x="14" y="56"/>
                  <a:pt x="14" y="56"/>
                  <a:pt x="14" y="56"/>
                </a:cubicBezTo>
                <a:cubicBezTo>
                  <a:pt x="16" y="59"/>
                  <a:pt x="18" y="61"/>
                  <a:pt x="19" y="63"/>
                </a:cubicBezTo>
                <a:cubicBezTo>
                  <a:pt x="20" y="64"/>
                  <a:pt x="20" y="64"/>
                  <a:pt x="21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2" y="64"/>
                  <a:pt x="43" y="63"/>
                  <a:pt x="43" y="62"/>
                </a:cubicBezTo>
                <a:cubicBezTo>
                  <a:pt x="43" y="61"/>
                  <a:pt x="43" y="61"/>
                  <a:pt x="42" y="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Freeform 27">
            <a:extLst>
              <a:ext uri="{FF2B5EF4-FFF2-40B4-BE49-F238E27FC236}">
                <a16:creationId xmlns:a16="http://schemas.microsoft.com/office/drawing/2014/main" id="{8C841C6F-ACDC-4786-96C1-CDAA0EDF1999}"/>
              </a:ext>
            </a:extLst>
          </p:cNvPr>
          <p:cNvSpPr>
            <a:spLocks/>
          </p:cNvSpPr>
          <p:nvPr/>
        </p:nvSpPr>
        <p:spPr bwMode="auto">
          <a:xfrm>
            <a:off x="2807740" y="4269680"/>
            <a:ext cx="95459" cy="83684"/>
          </a:xfrm>
          <a:custGeom>
            <a:avLst/>
            <a:gdLst>
              <a:gd name="T0" fmla="*/ 2 w 96"/>
              <a:gd name="T1" fmla="*/ 0 h 84"/>
              <a:gd name="T2" fmla="*/ 16 w 96"/>
              <a:gd name="T3" fmla="*/ 0 h 84"/>
              <a:gd name="T4" fmla="*/ 18 w 96"/>
              <a:gd name="T5" fmla="*/ 2 h 84"/>
              <a:gd name="T6" fmla="*/ 23 w 96"/>
              <a:gd name="T7" fmla="*/ 24 h 84"/>
              <a:gd name="T8" fmla="*/ 94 w 96"/>
              <a:gd name="T9" fmla="*/ 24 h 84"/>
              <a:gd name="T10" fmla="*/ 96 w 96"/>
              <a:gd name="T11" fmla="*/ 25 h 84"/>
              <a:gd name="T12" fmla="*/ 96 w 96"/>
              <a:gd name="T13" fmla="*/ 27 h 84"/>
              <a:gd name="T14" fmla="*/ 84 w 96"/>
              <a:gd name="T15" fmla="*/ 63 h 84"/>
              <a:gd name="T16" fmla="*/ 82 w 96"/>
              <a:gd name="T17" fmla="*/ 64 h 84"/>
              <a:gd name="T18" fmla="*/ 33 w 96"/>
              <a:gd name="T19" fmla="*/ 64 h 84"/>
              <a:gd name="T20" fmla="*/ 34 w 96"/>
              <a:gd name="T21" fmla="*/ 68 h 84"/>
              <a:gd name="T22" fmla="*/ 76 w 96"/>
              <a:gd name="T23" fmla="*/ 68 h 84"/>
              <a:gd name="T24" fmla="*/ 84 w 96"/>
              <a:gd name="T25" fmla="*/ 76 h 84"/>
              <a:gd name="T26" fmla="*/ 76 w 96"/>
              <a:gd name="T27" fmla="*/ 84 h 84"/>
              <a:gd name="T28" fmla="*/ 68 w 96"/>
              <a:gd name="T29" fmla="*/ 76 h 84"/>
              <a:gd name="T30" fmla="*/ 69 w 96"/>
              <a:gd name="T31" fmla="*/ 72 h 84"/>
              <a:gd name="T32" fmla="*/ 39 w 96"/>
              <a:gd name="T33" fmla="*/ 72 h 84"/>
              <a:gd name="T34" fmla="*/ 40 w 96"/>
              <a:gd name="T35" fmla="*/ 76 h 84"/>
              <a:gd name="T36" fmla="*/ 32 w 96"/>
              <a:gd name="T37" fmla="*/ 84 h 84"/>
              <a:gd name="T38" fmla="*/ 24 w 96"/>
              <a:gd name="T39" fmla="*/ 76 h 84"/>
              <a:gd name="T40" fmla="*/ 30 w 96"/>
              <a:gd name="T41" fmla="*/ 68 h 84"/>
              <a:gd name="T42" fmla="*/ 14 w 96"/>
              <a:gd name="T43" fmla="*/ 4 h 84"/>
              <a:gd name="T44" fmla="*/ 2 w 96"/>
              <a:gd name="T45" fmla="*/ 4 h 84"/>
              <a:gd name="T46" fmla="*/ 0 w 96"/>
              <a:gd name="T47" fmla="*/ 2 h 84"/>
              <a:gd name="T48" fmla="*/ 2 w 96"/>
              <a:gd name="T49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" h="84">
                <a:moveTo>
                  <a:pt x="2" y="0"/>
                </a:moveTo>
                <a:cubicBezTo>
                  <a:pt x="16" y="0"/>
                  <a:pt x="16" y="0"/>
                  <a:pt x="16" y="0"/>
                </a:cubicBezTo>
                <a:cubicBezTo>
                  <a:pt x="17" y="0"/>
                  <a:pt x="18" y="1"/>
                  <a:pt x="18" y="2"/>
                </a:cubicBezTo>
                <a:cubicBezTo>
                  <a:pt x="23" y="24"/>
                  <a:pt x="23" y="24"/>
                  <a:pt x="23" y="24"/>
                </a:cubicBezTo>
                <a:cubicBezTo>
                  <a:pt x="94" y="24"/>
                  <a:pt x="94" y="24"/>
                  <a:pt x="94" y="24"/>
                </a:cubicBezTo>
                <a:cubicBezTo>
                  <a:pt x="95" y="24"/>
                  <a:pt x="95" y="24"/>
                  <a:pt x="96" y="25"/>
                </a:cubicBezTo>
                <a:cubicBezTo>
                  <a:pt x="96" y="25"/>
                  <a:pt x="96" y="26"/>
                  <a:pt x="96" y="27"/>
                </a:cubicBezTo>
                <a:cubicBezTo>
                  <a:pt x="84" y="63"/>
                  <a:pt x="84" y="63"/>
                  <a:pt x="84" y="63"/>
                </a:cubicBezTo>
                <a:cubicBezTo>
                  <a:pt x="84" y="63"/>
                  <a:pt x="83" y="64"/>
                  <a:pt x="82" y="64"/>
                </a:cubicBezTo>
                <a:cubicBezTo>
                  <a:pt x="33" y="64"/>
                  <a:pt x="33" y="64"/>
                  <a:pt x="33" y="64"/>
                </a:cubicBezTo>
                <a:cubicBezTo>
                  <a:pt x="34" y="68"/>
                  <a:pt x="34" y="68"/>
                  <a:pt x="34" y="68"/>
                </a:cubicBezTo>
                <a:cubicBezTo>
                  <a:pt x="76" y="68"/>
                  <a:pt x="76" y="68"/>
                  <a:pt x="76" y="68"/>
                </a:cubicBezTo>
                <a:cubicBezTo>
                  <a:pt x="80" y="68"/>
                  <a:pt x="84" y="72"/>
                  <a:pt x="84" y="76"/>
                </a:cubicBezTo>
                <a:cubicBezTo>
                  <a:pt x="84" y="80"/>
                  <a:pt x="80" y="84"/>
                  <a:pt x="76" y="84"/>
                </a:cubicBezTo>
                <a:cubicBezTo>
                  <a:pt x="72" y="84"/>
                  <a:pt x="68" y="80"/>
                  <a:pt x="68" y="76"/>
                </a:cubicBezTo>
                <a:cubicBezTo>
                  <a:pt x="68" y="75"/>
                  <a:pt x="68" y="73"/>
                  <a:pt x="69" y="72"/>
                </a:cubicBezTo>
                <a:cubicBezTo>
                  <a:pt x="39" y="72"/>
                  <a:pt x="39" y="72"/>
                  <a:pt x="39" y="72"/>
                </a:cubicBezTo>
                <a:cubicBezTo>
                  <a:pt x="40" y="73"/>
                  <a:pt x="40" y="75"/>
                  <a:pt x="40" y="76"/>
                </a:cubicBezTo>
                <a:cubicBezTo>
                  <a:pt x="40" y="80"/>
                  <a:pt x="36" y="84"/>
                  <a:pt x="32" y="84"/>
                </a:cubicBezTo>
                <a:cubicBezTo>
                  <a:pt x="28" y="84"/>
                  <a:pt x="24" y="80"/>
                  <a:pt x="24" y="76"/>
                </a:cubicBezTo>
                <a:cubicBezTo>
                  <a:pt x="24" y="72"/>
                  <a:pt x="26" y="69"/>
                  <a:pt x="30" y="68"/>
                </a:cubicBezTo>
                <a:cubicBezTo>
                  <a:pt x="14" y="4"/>
                  <a:pt x="14" y="4"/>
                  <a:pt x="14" y="4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5FEA5AF8-E1A4-4DAA-A43F-5D308E190E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77" y="540816"/>
            <a:ext cx="2465093" cy="1739469"/>
          </a:xfrm>
          <a:prstGeom prst="rect">
            <a:avLst/>
          </a:prstGeom>
        </p:spPr>
      </p:pic>
      <p:grpSp>
        <p:nvGrpSpPr>
          <p:cNvPr id="16" name="Group 23">
            <a:extLst>
              <a:ext uri="{FF2B5EF4-FFF2-40B4-BE49-F238E27FC236}">
                <a16:creationId xmlns:a16="http://schemas.microsoft.com/office/drawing/2014/main" id="{01F63D67-9E94-4CCC-8331-A8ABD55A71C6}"/>
              </a:ext>
            </a:extLst>
          </p:cNvPr>
          <p:cNvGrpSpPr/>
          <p:nvPr/>
        </p:nvGrpSpPr>
        <p:grpSpPr>
          <a:xfrm>
            <a:off x="7972985" y="1535358"/>
            <a:ext cx="1067580" cy="322186"/>
            <a:chOff x="9195775" y="3278693"/>
            <a:chExt cx="1067580" cy="322186"/>
          </a:xfrm>
        </p:grpSpPr>
        <p:pic>
          <p:nvPicPr>
            <p:cNvPr id="17" name="Graphic 20" descr="Star">
              <a:extLst>
                <a:ext uri="{FF2B5EF4-FFF2-40B4-BE49-F238E27FC236}">
                  <a16:creationId xmlns:a16="http://schemas.microsoft.com/office/drawing/2014/main" id="{F55E5E46-7081-4291-94A7-CE8C7C743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5775" y="3278693"/>
              <a:ext cx="322186" cy="322186"/>
            </a:xfrm>
            <a:prstGeom prst="rect">
              <a:avLst/>
            </a:prstGeom>
          </p:spPr>
        </p:pic>
        <p:pic>
          <p:nvPicPr>
            <p:cNvPr id="18" name="Graphic 21" descr="Star">
              <a:extLst>
                <a:ext uri="{FF2B5EF4-FFF2-40B4-BE49-F238E27FC236}">
                  <a16:creationId xmlns:a16="http://schemas.microsoft.com/office/drawing/2014/main" id="{793B36AA-D3DF-45AA-92AA-007765ACB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568472" y="3278693"/>
              <a:ext cx="322186" cy="322186"/>
            </a:xfrm>
            <a:prstGeom prst="rect">
              <a:avLst/>
            </a:prstGeom>
          </p:spPr>
        </p:pic>
        <p:pic>
          <p:nvPicPr>
            <p:cNvPr id="19" name="Graphic 22" descr="Star">
              <a:extLst>
                <a:ext uri="{FF2B5EF4-FFF2-40B4-BE49-F238E27FC236}">
                  <a16:creationId xmlns:a16="http://schemas.microsoft.com/office/drawing/2014/main" id="{BE540FA8-C683-456D-AF31-CCE40163A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41169" y="3278693"/>
              <a:ext cx="322186" cy="322186"/>
            </a:xfrm>
            <a:prstGeom prst="rect">
              <a:avLst/>
            </a:prstGeom>
          </p:spPr>
        </p:pic>
      </p:grpSp>
      <p:grpSp>
        <p:nvGrpSpPr>
          <p:cNvPr id="20" name="Group 23">
            <a:extLst>
              <a:ext uri="{FF2B5EF4-FFF2-40B4-BE49-F238E27FC236}">
                <a16:creationId xmlns:a16="http://schemas.microsoft.com/office/drawing/2014/main" id="{4E638751-AF52-44CD-AFCC-40C0E396671B}"/>
              </a:ext>
            </a:extLst>
          </p:cNvPr>
          <p:cNvGrpSpPr/>
          <p:nvPr/>
        </p:nvGrpSpPr>
        <p:grpSpPr>
          <a:xfrm>
            <a:off x="3391382" y="4108587"/>
            <a:ext cx="1067580" cy="322186"/>
            <a:chOff x="9195775" y="3278693"/>
            <a:chExt cx="1067580" cy="322186"/>
          </a:xfrm>
        </p:grpSpPr>
        <p:pic>
          <p:nvPicPr>
            <p:cNvPr id="21" name="Graphic 20" descr="Star">
              <a:extLst>
                <a:ext uri="{FF2B5EF4-FFF2-40B4-BE49-F238E27FC236}">
                  <a16:creationId xmlns:a16="http://schemas.microsoft.com/office/drawing/2014/main" id="{3D1CDC1C-DC9C-42D0-B737-A80A90705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5775" y="3278693"/>
              <a:ext cx="322186" cy="322186"/>
            </a:xfrm>
            <a:prstGeom prst="rect">
              <a:avLst/>
            </a:prstGeom>
          </p:spPr>
        </p:pic>
        <p:pic>
          <p:nvPicPr>
            <p:cNvPr id="22" name="Graphic 21" descr="Star">
              <a:extLst>
                <a:ext uri="{FF2B5EF4-FFF2-40B4-BE49-F238E27FC236}">
                  <a16:creationId xmlns:a16="http://schemas.microsoft.com/office/drawing/2014/main" id="{9C72E2DC-FFA7-4F34-BEB0-91A570BBA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568472" y="3278693"/>
              <a:ext cx="322186" cy="322186"/>
            </a:xfrm>
            <a:prstGeom prst="rect">
              <a:avLst/>
            </a:prstGeom>
          </p:spPr>
        </p:pic>
        <p:pic>
          <p:nvPicPr>
            <p:cNvPr id="23" name="Graphic 22" descr="Star">
              <a:extLst>
                <a:ext uri="{FF2B5EF4-FFF2-40B4-BE49-F238E27FC236}">
                  <a16:creationId xmlns:a16="http://schemas.microsoft.com/office/drawing/2014/main" id="{294D85D1-0439-4CC0-A65C-6936684F1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41169" y="3278693"/>
              <a:ext cx="322186" cy="322186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592B564-54BD-4096-9016-A76C847677E2}"/>
              </a:ext>
            </a:extLst>
          </p:cNvPr>
          <p:cNvGrpSpPr/>
          <p:nvPr/>
        </p:nvGrpSpPr>
        <p:grpSpPr>
          <a:xfrm>
            <a:off x="1171264" y="2287021"/>
            <a:ext cx="9020392" cy="3477875"/>
            <a:chOff x="2952906" y="1219120"/>
            <a:chExt cx="6959616" cy="347787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E3F2DC2-6E62-43FF-ABD1-E7429882B82B}"/>
                </a:ext>
              </a:extLst>
            </p:cNvPr>
            <p:cNvSpPr txBox="1"/>
            <p:nvPr/>
          </p:nvSpPr>
          <p:spPr>
            <a:xfrm>
              <a:off x="3118958" y="1219120"/>
              <a:ext cx="6793564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Kabel KT" panose="02040603050506020204" pitchFamily="18" charset="0"/>
                </a:rPr>
                <a:t>  </a:t>
              </a:r>
              <a:r>
                <a:rPr lang="vi-VN" sz="11000" b="1" dirty="0" smtClean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Kabel KT" panose="02040603050506020204" pitchFamily="18" charset="0"/>
                </a:rPr>
                <a:t>LUYỆN TẬP</a:t>
              </a:r>
              <a:endParaRPr lang="en-US" sz="11000" b="1" dirty="0">
                <a:ln w="177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UTM Kabel KT" panose="020406030505060202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240B217-09C6-4EB9-AF5E-36A5BE81A2FA}"/>
                </a:ext>
              </a:extLst>
            </p:cNvPr>
            <p:cNvSpPr txBox="1"/>
            <p:nvPr/>
          </p:nvSpPr>
          <p:spPr>
            <a:xfrm>
              <a:off x="2952906" y="1224209"/>
              <a:ext cx="6288809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1000" b="1" dirty="0" smtClean="0">
                  <a:gradFill flip="none" rotWithShape="1">
                    <a:gsLst>
                      <a:gs pos="55000">
                        <a:srgbClr val="DA4A8B"/>
                      </a:gs>
                      <a:gs pos="31000">
                        <a:srgbClr val="349B9B"/>
                      </a:gs>
                      <a:gs pos="81000">
                        <a:srgbClr val="FFC000"/>
                      </a:gs>
                    </a:gsLst>
                    <a:lin ang="5400000" scaled="1"/>
                    <a:tileRect/>
                  </a:gradFill>
                  <a:latin typeface="UTM Kabel KT" panose="02040603050506020204" pitchFamily="18" charset="0"/>
                </a:rPr>
                <a:t>LUYỆN TẬP</a:t>
              </a:r>
              <a:endParaRPr lang="en-US" sz="11000" b="1" dirty="0">
                <a:gradFill flip="none" rotWithShape="1">
                  <a:gsLst>
                    <a:gs pos="55000">
                      <a:srgbClr val="DA4A8B"/>
                    </a:gs>
                    <a:gs pos="31000">
                      <a:srgbClr val="349B9B"/>
                    </a:gs>
                    <a:gs pos="81000">
                      <a:srgbClr val="FFC000"/>
                    </a:gs>
                  </a:gsLst>
                  <a:lin ang="5400000" scaled="1"/>
                  <a:tileRect/>
                </a:gradFill>
                <a:latin typeface="UTM Kabel KT" panose="02040603050506020204" pitchFamily="18" charset="0"/>
              </a:endParaRPr>
            </a:p>
          </p:txBody>
        </p:sp>
      </p:grpSp>
      <p:pic>
        <p:nvPicPr>
          <p:cNvPr id="1026" name="Picture 2" descr="https://static2.sodepami.vn/source/simtien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3" b="43333" l="55833" r="759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21" t="-3276" r="21359" b="51828"/>
          <a:stretch/>
        </p:blipFill>
        <p:spPr bwMode="auto">
          <a:xfrm>
            <a:off x="2113664" y="5043882"/>
            <a:ext cx="1380217" cy="140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s://static2.sodepami.vn/source/simtien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3" b="44444" l="79306" r="976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067" t="-4944" r="-1444" b="50533"/>
          <a:stretch/>
        </p:blipFill>
        <p:spPr bwMode="auto">
          <a:xfrm rot="21125109">
            <a:off x="3402467" y="4705102"/>
            <a:ext cx="1297740" cy="144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s://static2.sodepami.vn/source/simtien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46944" l="14306" r="35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73" t="-1256" r="62099" b="47654"/>
          <a:stretch/>
        </p:blipFill>
        <p:spPr bwMode="auto">
          <a:xfrm rot="177261">
            <a:off x="1088982" y="4959616"/>
            <a:ext cx="1344801" cy="140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36110" y="679547"/>
            <a:ext cx="4474852" cy="4419983"/>
          </a:xfrm>
          <a:prstGeom prst="rect">
            <a:avLst/>
          </a:prstGeom>
        </p:spPr>
      </p:pic>
      <p:pic>
        <p:nvPicPr>
          <p:cNvPr id="39" name="图片 7">
            <a:extLst>
              <a:ext uri="{FF2B5EF4-FFF2-40B4-BE49-F238E27FC236}">
                <a16:creationId xmlns:a16="http://schemas.microsoft.com/office/drawing/2014/main" id="{0B955808-AE24-4C63-A7D2-43E62407C20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9" b="37944"/>
          <a:stretch/>
        </p:blipFill>
        <p:spPr>
          <a:xfrm>
            <a:off x="5099120" y="3738018"/>
            <a:ext cx="4523130" cy="1011836"/>
          </a:xfrm>
          <a:prstGeom prst="rect">
            <a:avLst/>
          </a:prstGeom>
        </p:spPr>
      </p:pic>
      <p:pic>
        <p:nvPicPr>
          <p:cNvPr id="35" name="图片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312" y="4694830"/>
            <a:ext cx="5154898" cy="162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3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11680" y="481052"/>
            <a:ext cx="2133600" cy="1743808"/>
            <a:chOff x="383080" y="46455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3080" y="46455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555502" y="990600"/>
              <a:ext cx="1788759" cy="83099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 5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612763" y="723148"/>
            <a:ext cx="7896253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6400" b="1" i="0" u="none" strike="noStrike" kern="1200" cap="none" spc="0" normalizeH="0" noProof="0" dirty="0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32 406 918 </a:t>
            </a:r>
            <a:r>
              <a:rPr kumimoji="0" lang="en-US" sz="6400" b="1" i="0" u="none" strike="noStrike" kern="1200" cap="none" spc="0" normalizeH="0" noProof="0" dirty="0" err="1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đọc</a:t>
            </a:r>
            <a:r>
              <a:rPr kumimoji="0" lang="en-US" sz="6400" b="1" i="0" u="none" strike="noStrike" kern="1200" cap="none" spc="0" normalizeH="0" noProof="0" dirty="0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noProof="0" dirty="0" err="1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6400" b="1" i="0" u="none" strike="noStrike" kern="1200" cap="none" spc="0" normalizeH="0" noProof="0" dirty="0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endParaRPr kumimoji="0" lang="vi-VN" sz="6400" b="1" i="0" u="none" strike="noStrike" kern="1200" cap="none" spc="0" normalizeH="0" baseline="0" noProof="0" dirty="0">
              <a:ln>
                <a:noFill/>
              </a:ln>
              <a:solidFill>
                <a:srgbClr val="F6863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61460"/>
            <a:ext cx="10521037" cy="1843376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Ba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triệu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bốn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trăm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linh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sáu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nghìn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chín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trăm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mười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tám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407560" y="3979465"/>
            <a:ext cx="10699994" cy="1464542"/>
            <a:chOff x="395488" y="3979580"/>
            <a:chExt cx="11339312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Ba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mươi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triệu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bốn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trăm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linh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sáu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nghìn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trăm</a:t>
              </a:r>
              <a:r>
                <a:rPr kumimoji="0" lang="en-US" sz="3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0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mười</a:t>
              </a:r>
              <a:r>
                <a:rPr lang="en-US" sz="30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tám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395488" y="3979580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90" y="5248510"/>
            <a:ext cx="10714344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Ba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mươi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triệu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bốn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trăm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nghìn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chín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trăm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mười</a:t>
              </a:r>
              <a:r>
                <a:rPr lang="en-US" sz="3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tám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  <p:pic>
        <p:nvPicPr>
          <p:cNvPr id="36" name="图片 18">
            <a:extLst>
              <a:ext uri="{FF2B5EF4-FFF2-40B4-BE49-F238E27FC236}">
                <a16:creationId xmlns:a16="http://schemas.microsoft.com/office/drawing/2014/main" id="{A67259BD-49A7-40D6-A47C-D6EC5D60437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691" y="2701153"/>
            <a:ext cx="4463399" cy="446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59051"/>
      </p:ext>
    </p:extLst>
  </p:cSld>
  <p:clrMapOvr>
    <a:masterClrMapping/>
  </p:clrMapOvr>
  <p:transition spd="slow" advTm="300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70">
            <a:extLst>
              <a:ext uri="{FF2B5EF4-FFF2-40B4-BE49-F238E27FC236}">
                <a16:creationId xmlns:a16="http://schemas.microsoft.com/office/drawing/2014/main" id="{DFB1E1CC-AFC8-4905-AAF5-3C35A624732F}"/>
              </a:ext>
            </a:extLst>
          </p:cNvPr>
          <p:cNvSpPr/>
          <p:nvPr/>
        </p:nvSpPr>
        <p:spPr>
          <a:xfrm>
            <a:off x="1287166" y="869386"/>
            <a:ext cx="2143682" cy="509727"/>
          </a:xfrm>
          <a:prstGeom prst="roundRect">
            <a:avLst>
              <a:gd name="adj" fmla="val 20418"/>
            </a:avLst>
          </a:prstGeom>
          <a:solidFill>
            <a:srgbClr val="E26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2" name="TextBox 86">
            <a:extLst>
              <a:ext uri="{FF2B5EF4-FFF2-40B4-BE49-F238E27FC236}">
                <a16:creationId xmlns:a16="http://schemas.microsoft.com/office/drawing/2014/main" id="{9E5CDD3F-C719-4638-8A92-4B24677B0776}"/>
              </a:ext>
            </a:extLst>
          </p:cNvPr>
          <p:cNvSpPr txBox="1"/>
          <p:nvPr/>
        </p:nvSpPr>
        <p:spPr>
          <a:xfrm>
            <a:off x="5455919" y="4476170"/>
            <a:ext cx="1019227" cy="6771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rPr>
              <a:t>02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A7DC8936-9970-4F95-BFF9-90660C599846}"/>
              </a:ext>
            </a:extLst>
          </p:cNvPr>
          <p:cNvSpPr/>
          <p:nvPr/>
        </p:nvSpPr>
        <p:spPr>
          <a:xfrm>
            <a:off x="4592599" y="2747742"/>
            <a:ext cx="5332268" cy="1710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6" name="Freeform: Shape 57">
            <a:extLst>
              <a:ext uri="{FF2B5EF4-FFF2-40B4-BE49-F238E27FC236}">
                <a16:creationId xmlns:a16="http://schemas.microsoft.com/office/drawing/2014/main" id="{1757345E-FF78-4B90-BD62-28523709940B}"/>
              </a:ext>
            </a:extLst>
          </p:cNvPr>
          <p:cNvSpPr/>
          <p:nvPr/>
        </p:nvSpPr>
        <p:spPr>
          <a:xfrm>
            <a:off x="3644823" y="2972722"/>
            <a:ext cx="1019226" cy="1334618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E26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7" name="TextBox 61">
            <a:extLst>
              <a:ext uri="{FF2B5EF4-FFF2-40B4-BE49-F238E27FC236}">
                <a16:creationId xmlns:a16="http://schemas.microsoft.com/office/drawing/2014/main" id="{AF78EA36-A6D2-498F-AD11-54E49787C890}"/>
              </a:ext>
            </a:extLst>
          </p:cNvPr>
          <p:cNvSpPr txBox="1"/>
          <p:nvPr/>
        </p:nvSpPr>
        <p:spPr>
          <a:xfrm>
            <a:off x="3644822" y="3292986"/>
            <a:ext cx="1019227" cy="7078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rPr>
              <a:t>02</a:t>
            </a:r>
            <a:endParaRPr kumimoji="0" lang="en-US" sz="4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28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8176B5E3-C020-4214-8886-8C1F6B6A3361}"/>
              </a:ext>
            </a:extLst>
          </p:cNvPr>
          <p:cNvSpPr txBox="1"/>
          <p:nvPr/>
        </p:nvSpPr>
        <p:spPr>
          <a:xfrm>
            <a:off x="4524589" y="2620462"/>
            <a:ext cx="5648266" cy="1487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en-US" altLang="zh-CN" sz="7500" kern="0" dirty="0" smtClean="0">
                <a:solidFill>
                  <a:srgbClr val="002060"/>
                </a:solidFill>
                <a:latin typeface="Rockstone" panose="00000400000000000000" pitchFamily="2" charset="0"/>
                <a:ea typeface="Roboto Bold"/>
                <a:cs typeface="+mn-ea"/>
                <a:sym typeface="+mn-lt"/>
              </a:rPr>
              <a:t>LUYỆN TẬP</a:t>
            </a:r>
            <a:endParaRPr kumimoji="0" lang="en-US" altLang="zh-CN" sz="75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ckstone" panose="00000400000000000000" pitchFamily="2" charset="0"/>
              <a:ea typeface="Roboto Bold"/>
              <a:cs typeface="+mn-ea"/>
              <a:sym typeface="+mn-lt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3109844E-5B0C-47F5-8D29-40B9EC4E22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1" r="23693" b="321"/>
          <a:stretch/>
        </p:blipFill>
        <p:spPr>
          <a:xfrm>
            <a:off x="1048482" y="1164914"/>
            <a:ext cx="3413760" cy="4950233"/>
          </a:xfrm>
          <a:prstGeom prst="rect">
            <a:avLst/>
          </a:prstGeom>
        </p:spPr>
      </p:pic>
      <p:pic>
        <p:nvPicPr>
          <p:cNvPr id="21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435" y="4476170"/>
            <a:ext cx="5985695" cy="188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3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EED0AD8-6376-4DBA-B79F-3BB7A93C0D01}"/>
              </a:ext>
            </a:extLst>
          </p:cNvPr>
          <p:cNvSpPr/>
          <p:nvPr/>
        </p:nvSpPr>
        <p:spPr>
          <a:xfrm>
            <a:off x="493853" y="431156"/>
            <a:ext cx="11204294" cy="5995687"/>
          </a:xfrm>
          <a:prstGeom prst="rect">
            <a:avLst/>
          </a:prstGeom>
          <a:solidFill>
            <a:schemeClr val="bg1"/>
          </a:solidFill>
          <a:ln w="76200">
            <a:solidFill>
              <a:srgbClr val="FBB3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Freeform 96">
            <a:extLst>
              <a:ext uri="{FF2B5EF4-FFF2-40B4-BE49-F238E27FC236}">
                <a16:creationId xmlns:a16="http://schemas.microsoft.com/office/drawing/2014/main" id="{21729498-3CCF-4259-BCDE-B292BA847F6A}"/>
              </a:ext>
            </a:extLst>
          </p:cNvPr>
          <p:cNvSpPr>
            <a:spLocks noEditPoints="1"/>
          </p:cNvSpPr>
          <p:nvPr/>
        </p:nvSpPr>
        <p:spPr bwMode="auto">
          <a:xfrm>
            <a:off x="1964039" y="3304090"/>
            <a:ext cx="253355" cy="330461"/>
          </a:xfrm>
          <a:custGeom>
            <a:avLst/>
            <a:gdLst>
              <a:gd name="T0" fmla="*/ 60 w 68"/>
              <a:gd name="T1" fmla="*/ 78 h 88"/>
              <a:gd name="T2" fmla="*/ 56 w 68"/>
              <a:gd name="T3" fmla="*/ 72 h 88"/>
              <a:gd name="T4" fmla="*/ 8 w 68"/>
              <a:gd name="T5" fmla="*/ 72 h 88"/>
              <a:gd name="T6" fmla="*/ 8 w 68"/>
              <a:gd name="T7" fmla="*/ 8 h 88"/>
              <a:gd name="T8" fmla="*/ 60 w 68"/>
              <a:gd name="T9" fmla="*/ 8 h 88"/>
              <a:gd name="T10" fmla="*/ 60 w 68"/>
              <a:gd name="T11" fmla="*/ 50 h 88"/>
              <a:gd name="T12" fmla="*/ 60 w 68"/>
              <a:gd name="T13" fmla="*/ 50 h 88"/>
              <a:gd name="T14" fmla="*/ 67 w 68"/>
              <a:gd name="T15" fmla="*/ 53 h 88"/>
              <a:gd name="T16" fmla="*/ 67 w 68"/>
              <a:gd name="T17" fmla="*/ 53 h 88"/>
              <a:gd name="T18" fmla="*/ 68 w 68"/>
              <a:gd name="T19" fmla="*/ 54 h 88"/>
              <a:gd name="T20" fmla="*/ 68 w 68"/>
              <a:gd name="T21" fmla="*/ 26 h 88"/>
              <a:gd name="T22" fmla="*/ 68 w 68"/>
              <a:gd name="T23" fmla="*/ 8 h 88"/>
              <a:gd name="T24" fmla="*/ 60 w 68"/>
              <a:gd name="T25" fmla="*/ 0 h 88"/>
              <a:gd name="T26" fmla="*/ 8 w 68"/>
              <a:gd name="T27" fmla="*/ 0 h 88"/>
              <a:gd name="T28" fmla="*/ 0 w 68"/>
              <a:gd name="T29" fmla="*/ 8 h 88"/>
              <a:gd name="T30" fmla="*/ 0 w 68"/>
              <a:gd name="T31" fmla="*/ 80 h 88"/>
              <a:gd name="T32" fmla="*/ 8 w 68"/>
              <a:gd name="T33" fmla="*/ 88 h 88"/>
              <a:gd name="T34" fmla="*/ 8 w 68"/>
              <a:gd name="T35" fmla="*/ 88 h 88"/>
              <a:gd name="T36" fmla="*/ 63 w 68"/>
              <a:gd name="T37" fmla="*/ 88 h 88"/>
              <a:gd name="T38" fmla="*/ 60 w 68"/>
              <a:gd name="T39" fmla="*/ 80 h 88"/>
              <a:gd name="T40" fmla="*/ 60 w 68"/>
              <a:gd name="T41" fmla="*/ 78 h 88"/>
              <a:gd name="T42" fmla="*/ 20 w 68"/>
              <a:gd name="T43" fmla="*/ 80 h 88"/>
              <a:gd name="T44" fmla="*/ 18 w 68"/>
              <a:gd name="T45" fmla="*/ 78 h 88"/>
              <a:gd name="T46" fmla="*/ 20 w 68"/>
              <a:gd name="T47" fmla="*/ 76 h 88"/>
              <a:gd name="T48" fmla="*/ 22 w 68"/>
              <a:gd name="T49" fmla="*/ 78 h 88"/>
              <a:gd name="T50" fmla="*/ 20 w 68"/>
              <a:gd name="T51" fmla="*/ 80 h 88"/>
              <a:gd name="T52" fmla="*/ 38 w 68"/>
              <a:gd name="T53" fmla="*/ 80 h 88"/>
              <a:gd name="T54" fmla="*/ 26 w 68"/>
              <a:gd name="T55" fmla="*/ 80 h 88"/>
              <a:gd name="T56" fmla="*/ 26 w 68"/>
              <a:gd name="T57" fmla="*/ 76 h 88"/>
              <a:gd name="T58" fmla="*/ 38 w 68"/>
              <a:gd name="T59" fmla="*/ 76 h 88"/>
              <a:gd name="T60" fmla="*/ 38 w 68"/>
              <a:gd name="T61" fmla="*/ 80 h 88"/>
              <a:gd name="T62" fmla="*/ 44 w 68"/>
              <a:gd name="T63" fmla="*/ 80 h 88"/>
              <a:gd name="T64" fmla="*/ 42 w 68"/>
              <a:gd name="T65" fmla="*/ 78 h 88"/>
              <a:gd name="T66" fmla="*/ 44 w 68"/>
              <a:gd name="T67" fmla="*/ 76 h 88"/>
              <a:gd name="T68" fmla="*/ 46 w 68"/>
              <a:gd name="T69" fmla="*/ 78 h 88"/>
              <a:gd name="T70" fmla="*/ 44 w 68"/>
              <a:gd name="T71" fmla="*/ 8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8" h="88">
                <a:moveTo>
                  <a:pt x="60" y="78"/>
                </a:moveTo>
                <a:cubicBezTo>
                  <a:pt x="56" y="72"/>
                  <a:pt x="56" y="72"/>
                  <a:pt x="56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8" y="8"/>
                  <a:pt x="8" y="8"/>
                  <a:pt x="8" y="8"/>
                </a:cubicBezTo>
                <a:cubicBezTo>
                  <a:pt x="60" y="8"/>
                  <a:pt x="60" y="8"/>
                  <a:pt x="60" y="8"/>
                </a:cubicBezTo>
                <a:cubicBezTo>
                  <a:pt x="60" y="50"/>
                  <a:pt x="60" y="50"/>
                  <a:pt x="60" y="50"/>
                </a:cubicBezTo>
                <a:cubicBezTo>
                  <a:pt x="60" y="50"/>
                  <a:pt x="60" y="50"/>
                  <a:pt x="60" y="50"/>
                </a:cubicBezTo>
                <a:cubicBezTo>
                  <a:pt x="63" y="50"/>
                  <a:pt x="65" y="51"/>
                  <a:pt x="67" y="53"/>
                </a:cubicBezTo>
                <a:cubicBezTo>
                  <a:pt x="67" y="53"/>
                  <a:pt x="67" y="53"/>
                  <a:pt x="67" y="53"/>
                </a:cubicBezTo>
                <a:cubicBezTo>
                  <a:pt x="68" y="54"/>
                  <a:pt x="68" y="54"/>
                  <a:pt x="68" y="54"/>
                </a:cubicBezTo>
                <a:cubicBezTo>
                  <a:pt x="68" y="26"/>
                  <a:pt x="68" y="26"/>
                  <a:pt x="68" y="26"/>
                </a:cubicBezTo>
                <a:cubicBezTo>
                  <a:pt x="68" y="8"/>
                  <a:pt x="68" y="8"/>
                  <a:pt x="68" y="8"/>
                </a:cubicBezTo>
                <a:cubicBezTo>
                  <a:pt x="68" y="4"/>
                  <a:pt x="64" y="0"/>
                  <a:pt x="60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4"/>
                  <a:pt x="4" y="88"/>
                  <a:pt x="8" y="88"/>
                </a:cubicBezTo>
                <a:cubicBezTo>
                  <a:pt x="8" y="88"/>
                  <a:pt x="8" y="88"/>
                  <a:pt x="8" y="88"/>
                </a:cubicBezTo>
                <a:cubicBezTo>
                  <a:pt x="63" y="88"/>
                  <a:pt x="63" y="88"/>
                  <a:pt x="63" y="88"/>
                </a:cubicBezTo>
                <a:cubicBezTo>
                  <a:pt x="61" y="85"/>
                  <a:pt x="60" y="82"/>
                  <a:pt x="60" y="80"/>
                </a:cubicBezTo>
                <a:lnTo>
                  <a:pt x="60" y="78"/>
                </a:lnTo>
                <a:close/>
                <a:moveTo>
                  <a:pt x="20" y="80"/>
                </a:moveTo>
                <a:cubicBezTo>
                  <a:pt x="19" y="80"/>
                  <a:pt x="18" y="79"/>
                  <a:pt x="18" y="78"/>
                </a:cubicBezTo>
                <a:cubicBezTo>
                  <a:pt x="18" y="77"/>
                  <a:pt x="19" y="76"/>
                  <a:pt x="20" y="76"/>
                </a:cubicBezTo>
                <a:cubicBezTo>
                  <a:pt x="21" y="76"/>
                  <a:pt x="22" y="77"/>
                  <a:pt x="22" y="78"/>
                </a:cubicBezTo>
                <a:cubicBezTo>
                  <a:pt x="22" y="79"/>
                  <a:pt x="21" y="80"/>
                  <a:pt x="20" y="80"/>
                </a:cubicBezTo>
                <a:close/>
                <a:moveTo>
                  <a:pt x="38" y="80"/>
                </a:moveTo>
                <a:cubicBezTo>
                  <a:pt x="26" y="80"/>
                  <a:pt x="26" y="80"/>
                  <a:pt x="26" y="80"/>
                </a:cubicBezTo>
                <a:cubicBezTo>
                  <a:pt x="26" y="76"/>
                  <a:pt x="26" y="76"/>
                  <a:pt x="26" y="76"/>
                </a:cubicBezTo>
                <a:cubicBezTo>
                  <a:pt x="38" y="76"/>
                  <a:pt x="38" y="76"/>
                  <a:pt x="38" y="76"/>
                </a:cubicBezTo>
                <a:lnTo>
                  <a:pt x="38" y="80"/>
                </a:lnTo>
                <a:close/>
                <a:moveTo>
                  <a:pt x="44" y="80"/>
                </a:moveTo>
                <a:cubicBezTo>
                  <a:pt x="43" y="80"/>
                  <a:pt x="42" y="79"/>
                  <a:pt x="42" y="78"/>
                </a:cubicBezTo>
                <a:cubicBezTo>
                  <a:pt x="42" y="77"/>
                  <a:pt x="43" y="76"/>
                  <a:pt x="44" y="76"/>
                </a:cubicBezTo>
                <a:cubicBezTo>
                  <a:pt x="45" y="76"/>
                  <a:pt x="46" y="77"/>
                  <a:pt x="46" y="78"/>
                </a:cubicBezTo>
                <a:cubicBezTo>
                  <a:pt x="46" y="79"/>
                  <a:pt x="45" y="80"/>
                  <a:pt x="44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" name="Freeform 97">
            <a:extLst>
              <a:ext uri="{FF2B5EF4-FFF2-40B4-BE49-F238E27FC236}">
                <a16:creationId xmlns:a16="http://schemas.microsoft.com/office/drawing/2014/main" id="{21892BD9-D484-4203-A2B3-F0CCF7F7BFCC}"/>
              </a:ext>
            </a:extLst>
          </p:cNvPr>
          <p:cNvSpPr>
            <a:spLocks/>
          </p:cNvSpPr>
          <p:nvPr/>
        </p:nvSpPr>
        <p:spPr bwMode="auto">
          <a:xfrm>
            <a:off x="2160742" y="3425260"/>
            <a:ext cx="160510" cy="239190"/>
          </a:xfrm>
          <a:custGeom>
            <a:avLst/>
            <a:gdLst>
              <a:gd name="T0" fmla="*/ 42 w 43"/>
              <a:gd name="T1" fmla="*/ 61 h 64"/>
              <a:gd name="T2" fmla="*/ 31 w 43"/>
              <a:gd name="T3" fmla="*/ 46 h 64"/>
              <a:gd name="T4" fmla="*/ 31 w 43"/>
              <a:gd name="T5" fmla="*/ 46 h 64"/>
              <a:gd name="T6" fmla="*/ 31 w 43"/>
              <a:gd name="T7" fmla="*/ 45 h 64"/>
              <a:gd name="T8" fmla="*/ 31 w 43"/>
              <a:gd name="T9" fmla="*/ 45 h 64"/>
              <a:gd name="T10" fmla="*/ 31 w 43"/>
              <a:gd name="T11" fmla="*/ 18 h 64"/>
              <a:gd name="T12" fmla="*/ 22 w 43"/>
              <a:gd name="T13" fmla="*/ 1 h 64"/>
              <a:gd name="T14" fmla="*/ 22 w 43"/>
              <a:gd name="T15" fmla="*/ 1 h 64"/>
              <a:gd name="T16" fmla="*/ 20 w 43"/>
              <a:gd name="T17" fmla="*/ 0 h 64"/>
              <a:gd name="T18" fmla="*/ 19 w 43"/>
              <a:gd name="T19" fmla="*/ 2 h 64"/>
              <a:gd name="T20" fmla="*/ 19 w 43"/>
              <a:gd name="T21" fmla="*/ 27 h 64"/>
              <a:gd name="T22" fmla="*/ 19 w 43"/>
              <a:gd name="T23" fmla="*/ 33 h 64"/>
              <a:gd name="T24" fmla="*/ 15 w 43"/>
              <a:gd name="T25" fmla="*/ 28 h 64"/>
              <a:gd name="T26" fmla="*/ 15 w 43"/>
              <a:gd name="T27" fmla="*/ 28 h 64"/>
              <a:gd name="T28" fmla="*/ 11 w 43"/>
              <a:gd name="T29" fmla="*/ 24 h 64"/>
              <a:gd name="T30" fmla="*/ 3 w 43"/>
              <a:gd name="T31" fmla="*/ 24 h 64"/>
              <a:gd name="T32" fmla="*/ 2 w 43"/>
              <a:gd name="T33" fmla="*/ 32 h 64"/>
              <a:gd name="T34" fmla="*/ 7 w 43"/>
              <a:gd name="T35" fmla="*/ 39 h 64"/>
              <a:gd name="T36" fmla="*/ 7 w 43"/>
              <a:gd name="T37" fmla="*/ 39 h 64"/>
              <a:gd name="T38" fmla="*/ 11 w 43"/>
              <a:gd name="T39" fmla="*/ 44 h 64"/>
              <a:gd name="T40" fmla="*/ 11 w 43"/>
              <a:gd name="T41" fmla="*/ 45 h 64"/>
              <a:gd name="T42" fmla="*/ 11 w 43"/>
              <a:gd name="T43" fmla="*/ 48 h 64"/>
              <a:gd name="T44" fmla="*/ 14 w 43"/>
              <a:gd name="T45" fmla="*/ 56 h 64"/>
              <a:gd name="T46" fmla="*/ 14 w 43"/>
              <a:gd name="T47" fmla="*/ 56 h 64"/>
              <a:gd name="T48" fmla="*/ 19 w 43"/>
              <a:gd name="T49" fmla="*/ 63 h 64"/>
              <a:gd name="T50" fmla="*/ 21 w 43"/>
              <a:gd name="T51" fmla="*/ 64 h 64"/>
              <a:gd name="T52" fmla="*/ 41 w 43"/>
              <a:gd name="T53" fmla="*/ 64 h 64"/>
              <a:gd name="T54" fmla="*/ 41 w 43"/>
              <a:gd name="T55" fmla="*/ 64 h 64"/>
              <a:gd name="T56" fmla="*/ 43 w 43"/>
              <a:gd name="T57" fmla="*/ 62 h 64"/>
              <a:gd name="T58" fmla="*/ 42 w 43"/>
              <a:gd name="T59" fmla="*/ 61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3" h="64">
                <a:moveTo>
                  <a:pt x="42" y="61"/>
                </a:moveTo>
                <a:cubicBezTo>
                  <a:pt x="35" y="51"/>
                  <a:pt x="38" y="55"/>
                  <a:pt x="31" y="46"/>
                </a:cubicBezTo>
                <a:cubicBezTo>
                  <a:pt x="31" y="46"/>
                  <a:pt x="31" y="46"/>
                  <a:pt x="31" y="46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18"/>
                  <a:pt x="31" y="18"/>
                  <a:pt x="31" y="18"/>
                </a:cubicBezTo>
                <a:cubicBezTo>
                  <a:pt x="31" y="11"/>
                  <a:pt x="30" y="8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0"/>
                  <a:pt x="21" y="0"/>
                  <a:pt x="20" y="0"/>
                </a:cubicBezTo>
                <a:cubicBezTo>
                  <a:pt x="19" y="1"/>
                  <a:pt x="19" y="1"/>
                  <a:pt x="19" y="2"/>
                </a:cubicBezTo>
                <a:cubicBezTo>
                  <a:pt x="19" y="27"/>
                  <a:pt x="19" y="27"/>
                  <a:pt x="19" y="27"/>
                </a:cubicBezTo>
                <a:cubicBezTo>
                  <a:pt x="19" y="33"/>
                  <a:pt x="19" y="33"/>
                  <a:pt x="19" y="33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1" y="24"/>
                  <a:pt x="11" y="24"/>
                  <a:pt x="11" y="24"/>
                </a:cubicBezTo>
                <a:cubicBezTo>
                  <a:pt x="9" y="21"/>
                  <a:pt x="5" y="21"/>
                  <a:pt x="3" y="24"/>
                </a:cubicBezTo>
                <a:cubicBezTo>
                  <a:pt x="0" y="26"/>
                  <a:pt x="1" y="30"/>
                  <a:pt x="2" y="32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11" y="44"/>
                  <a:pt x="11" y="44"/>
                  <a:pt x="11" y="44"/>
                </a:cubicBezTo>
                <a:cubicBezTo>
                  <a:pt x="11" y="44"/>
                  <a:pt x="11" y="45"/>
                  <a:pt x="11" y="45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50"/>
                  <a:pt x="12" y="53"/>
                  <a:pt x="14" y="56"/>
                </a:cubicBezTo>
                <a:cubicBezTo>
                  <a:pt x="14" y="56"/>
                  <a:pt x="14" y="56"/>
                  <a:pt x="14" y="56"/>
                </a:cubicBezTo>
                <a:cubicBezTo>
                  <a:pt x="16" y="59"/>
                  <a:pt x="18" y="61"/>
                  <a:pt x="19" y="63"/>
                </a:cubicBezTo>
                <a:cubicBezTo>
                  <a:pt x="20" y="64"/>
                  <a:pt x="20" y="64"/>
                  <a:pt x="21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2" y="64"/>
                  <a:pt x="43" y="63"/>
                  <a:pt x="43" y="62"/>
                </a:cubicBezTo>
                <a:cubicBezTo>
                  <a:pt x="43" y="61"/>
                  <a:pt x="43" y="61"/>
                  <a:pt x="42" y="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Freeform 27">
            <a:extLst>
              <a:ext uri="{FF2B5EF4-FFF2-40B4-BE49-F238E27FC236}">
                <a16:creationId xmlns:a16="http://schemas.microsoft.com/office/drawing/2014/main" id="{9DAEDF94-04AA-4D6A-ACF6-66472B0D7BEF}"/>
              </a:ext>
            </a:extLst>
          </p:cNvPr>
          <p:cNvSpPr>
            <a:spLocks/>
          </p:cNvSpPr>
          <p:nvPr/>
        </p:nvSpPr>
        <p:spPr bwMode="auto">
          <a:xfrm>
            <a:off x="2042987" y="3414796"/>
            <a:ext cx="95459" cy="83684"/>
          </a:xfrm>
          <a:custGeom>
            <a:avLst/>
            <a:gdLst>
              <a:gd name="T0" fmla="*/ 2 w 96"/>
              <a:gd name="T1" fmla="*/ 0 h 84"/>
              <a:gd name="T2" fmla="*/ 16 w 96"/>
              <a:gd name="T3" fmla="*/ 0 h 84"/>
              <a:gd name="T4" fmla="*/ 18 w 96"/>
              <a:gd name="T5" fmla="*/ 2 h 84"/>
              <a:gd name="T6" fmla="*/ 23 w 96"/>
              <a:gd name="T7" fmla="*/ 24 h 84"/>
              <a:gd name="T8" fmla="*/ 94 w 96"/>
              <a:gd name="T9" fmla="*/ 24 h 84"/>
              <a:gd name="T10" fmla="*/ 96 w 96"/>
              <a:gd name="T11" fmla="*/ 25 h 84"/>
              <a:gd name="T12" fmla="*/ 96 w 96"/>
              <a:gd name="T13" fmla="*/ 27 h 84"/>
              <a:gd name="T14" fmla="*/ 84 w 96"/>
              <a:gd name="T15" fmla="*/ 63 h 84"/>
              <a:gd name="T16" fmla="*/ 82 w 96"/>
              <a:gd name="T17" fmla="*/ 64 h 84"/>
              <a:gd name="T18" fmla="*/ 33 w 96"/>
              <a:gd name="T19" fmla="*/ 64 h 84"/>
              <a:gd name="T20" fmla="*/ 34 w 96"/>
              <a:gd name="T21" fmla="*/ 68 h 84"/>
              <a:gd name="T22" fmla="*/ 76 w 96"/>
              <a:gd name="T23" fmla="*/ 68 h 84"/>
              <a:gd name="T24" fmla="*/ 84 w 96"/>
              <a:gd name="T25" fmla="*/ 76 h 84"/>
              <a:gd name="T26" fmla="*/ 76 w 96"/>
              <a:gd name="T27" fmla="*/ 84 h 84"/>
              <a:gd name="T28" fmla="*/ 68 w 96"/>
              <a:gd name="T29" fmla="*/ 76 h 84"/>
              <a:gd name="T30" fmla="*/ 69 w 96"/>
              <a:gd name="T31" fmla="*/ 72 h 84"/>
              <a:gd name="T32" fmla="*/ 39 w 96"/>
              <a:gd name="T33" fmla="*/ 72 h 84"/>
              <a:gd name="T34" fmla="*/ 40 w 96"/>
              <a:gd name="T35" fmla="*/ 76 h 84"/>
              <a:gd name="T36" fmla="*/ 32 w 96"/>
              <a:gd name="T37" fmla="*/ 84 h 84"/>
              <a:gd name="T38" fmla="*/ 24 w 96"/>
              <a:gd name="T39" fmla="*/ 76 h 84"/>
              <a:gd name="T40" fmla="*/ 30 w 96"/>
              <a:gd name="T41" fmla="*/ 68 h 84"/>
              <a:gd name="T42" fmla="*/ 14 w 96"/>
              <a:gd name="T43" fmla="*/ 4 h 84"/>
              <a:gd name="T44" fmla="*/ 2 w 96"/>
              <a:gd name="T45" fmla="*/ 4 h 84"/>
              <a:gd name="T46" fmla="*/ 0 w 96"/>
              <a:gd name="T47" fmla="*/ 2 h 84"/>
              <a:gd name="T48" fmla="*/ 2 w 96"/>
              <a:gd name="T49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" h="84">
                <a:moveTo>
                  <a:pt x="2" y="0"/>
                </a:moveTo>
                <a:cubicBezTo>
                  <a:pt x="16" y="0"/>
                  <a:pt x="16" y="0"/>
                  <a:pt x="16" y="0"/>
                </a:cubicBezTo>
                <a:cubicBezTo>
                  <a:pt x="17" y="0"/>
                  <a:pt x="18" y="1"/>
                  <a:pt x="18" y="2"/>
                </a:cubicBezTo>
                <a:cubicBezTo>
                  <a:pt x="23" y="24"/>
                  <a:pt x="23" y="24"/>
                  <a:pt x="23" y="24"/>
                </a:cubicBezTo>
                <a:cubicBezTo>
                  <a:pt x="94" y="24"/>
                  <a:pt x="94" y="24"/>
                  <a:pt x="94" y="24"/>
                </a:cubicBezTo>
                <a:cubicBezTo>
                  <a:pt x="95" y="24"/>
                  <a:pt x="95" y="24"/>
                  <a:pt x="96" y="25"/>
                </a:cubicBezTo>
                <a:cubicBezTo>
                  <a:pt x="96" y="25"/>
                  <a:pt x="96" y="26"/>
                  <a:pt x="96" y="27"/>
                </a:cubicBezTo>
                <a:cubicBezTo>
                  <a:pt x="84" y="63"/>
                  <a:pt x="84" y="63"/>
                  <a:pt x="84" y="63"/>
                </a:cubicBezTo>
                <a:cubicBezTo>
                  <a:pt x="84" y="63"/>
                  <a:pt x="83" y="64"/>
                  <a:pt x="82" y="64"/>
                </a:cubicBezTo>
                <a:cubicBezTo>
                  <a:pt x="33" y="64"/>
                  <a:pt x="33" y="64"/>
                  <a:pt x="33" y="64"/>
                </a:cubicBezTo>
                <a:cubicBezTo>
                  <a:pt x="34" y="68"/>
                  <a:pt x="34" y="68"/>
                  <a:pt x="34" y="68"/>
                </a:cubicBezTo>
                <a:cubicBezTo>
                  <a:pt x="76" y="68"/>
                  <a:pt x="76" y="68"/>
                  <a:pt x="76" y="68"/>
                </a:cubicBezTo>
                <a:cubicBezTo>
                  <a:pt x="80" y="68"/>
                  <a:pt x="84" y="72"/>
                  <a:pt x="84" y="76"/>
                </a:cubicBezTo>
                <a:cubicBezTo>
                  <a:pt x="84" y="80"/>
                  <a:pt x="80" y="84"/>
                  <a:pt x="76" y="84"/>
                </a:cubicBezTo>
                <a:cubicBezTo>
                  <a:pt x="72" y="84"/>
                  <a:pt x="68" y="80"/>
                  <a:pt x="68" y="76"/>
                </a:cubicBezTo>
                <a:cubicBezTo>
                  <a:pt x="68" y="75"/>
                  <a:pt x="68" y="73"/>
                  <a:pt x="69" y="72"/>
                </a:cubicBezTo>
                <a:cubicBezTo>
                  <a:pt x="39" y="72"/>
                  <a:pt x="39" y="72"/>
                  <a:pt x="39" y="72"/>
                </a:cubicBezTo>
                <a:cubicBezTo>
                  <a:pt x="40" y="73"/>
                  <a:pt x="40" y="75"/>
                  <a:pt x="40" y="76"/>
                </a:cubicBezTo>
                <a:cubicBezTo>
                  <a:pt x="40" y="80"/>
                  <a:pt x="36" y="84"/>
                  <a:pt x="32" y="84"/>
                </a:cubicBezTo>
                <a:cubicBezTo>
                  <a:pt x="28" y="84"/>
                  <a:pt x="24" y="80"/>
                  <a:pt x="24" y="76"/>
                </a:cubicBezTo>
                <a:cubicBezTo>
                  <a:pt x="24" y="72"/>
                  <a:pt x="26" y="69"/>
                  <a:pt x="30" y="68"/>
                </a:cubicBezTo>
                <a:cubicBezTo>
                  <a:pt x="14" y="4"/>
                  <a:pt x="14" y="4"/>
                  <a:pt x="14" y="4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0" name="Freeform 96">
            <a:extLst>
              <a:ext uri="{FF2B5EF4-FFF2-40B4-BE49-F238E27FC236}">
                <a16:creationId xmlns:a16="http://schemas.microsoft.com/office/drawing/2014/main" id="{951BD7B7-F939-4EDC-80A0-B94E6412ABB0}"/>
              </a:ext>
            </a:extLst>
          </p:cNvPr>
          <p:cNvSpPr>
            <a:spLocks noEditPoints="1"/>
          </p:cNvSpPr>
          <p:nvPr/>
        </p:nvSpPr>
        <p:spPr bwMode="auto">
          <a:xfrm>
            <a:off x="6559328" y="3304090"/>
            <a:ext cx="253355" cy="330461"/>
          </a:xfrm>
          <a:custGeom>
            <a:avLst/>
            <a:gdLst>
              <a:gd name="T0" fmla="*/ 60 w 68"/>
              <a:gd name="T1" fmla="*/ 78 h 88"/>
              <a:gd name="T2" fmla="*/ 56 w 68"/>
              <a:gd name="T3" fmla="*/ 72 h 88"/>
              <a:gd name="T4" fmla="*/ 8 w 68"/>
              <a:gd name="T5" fmla="*/ 72 h 88"/>
              <a:gd name="T6" fmla="*/ 8 w 68"/>
              <a:gd name="T7" fmla="*/ 8 h 88"/>
              <a:gd name="T8" fmla="*/ 60 w 68"/>
              <a:gd name="T9" fmla="*/ 8 h 88"/>
              <a:gd name="T10" fmla="*/ 60 w 68"/>
              <a:gd name="T11" fmla="*/ 50 h 88"/>
              <a:gd name="T12" fmla="*/ 60 w 68"/>
              <a:gd name="T13" fmla="*/ 50 h 88"/>
              <a:gd name="T14" fmla="*/ 67 w 68"/>
              <a:gd name="T15" fmla="*/ 53 h 88"/>
              <a:gd name="T16" fmla="*/ 67 w 68"/>
              <a:gd name="T17" fmla="*/ 53 h 88"/>
              <a:gd name="T18" fmla="*/ 68 w 68"/>
              <a:gd name="T19" fmla="*/ 54 h 88"/>
              <a:gd name="T20" fmla="*/ 68 w 68"/>
              <a:gd name="T21" fmla="*/ 26 h 88"/>
              <a:gd name="T22" fmla="*/ 68 w 68"/>
              <a:gd name="T23" fmla="*/ 8 h 88"/>
              <a:gd name="T24" fmla="*/ 60 w 68"/>
              <a:gd name="T25" fmla="*/ 0 h 88"/>
              <a:gd name="T26" fmla="*/ 8 w 68"/>
              <a:gd name="T27" fmla="*/ 0 h 88"/>
              <a:gd name="T28" fmla="*/ 0 w 68"/>
              <a:gd name="T29" fmla="*/ 8 h 88"/>
              <a:gd name="T30" fmla="*/ 0 w 68"/>
              <a:gd name="T31" fmla="*/ 80 h 88"/>
              <a:gd name="T32" fmla="*/ 8 w 68"/>
              <a:gd name="T33" fmla="*/ 88 h 88"/>
              <a:gd name="T34" fmla="*/ 8 w 68"/>
              <a:gd name="T35" fmla="*/ 88 h 88"/>
              <a:gd name="T36" fmla="*/ 63 w 68"/>
              <a:gd name="T37" fmla="*/ 88 h 88"/>
              <a:gd name="T38" fmla="*/ 60 w 68"/>
              <a:gd name="T39" fmla="*/ 80 h 88"/>
              <a:gd name="T40" fmla="*/ 60 w 68"/>
              <a:gd name="T41" fmla="*/ 78 h 88"/>
              <a:gd name="T42" fmla="*/ 20 w 68"/>
              <a:gd name="T43" fmla="*/ 80 h 88"/>
              <a:gd name="T44" fmla="*/ 18 w 68"/>
              <a:gd name="T45" fmla="*/ 78 h 88"/>
              <a:gd name="T46" fmla="*/ 20 w 68"/>
              <a:gd name="T47" fmla="*/ 76 h 88"/>
              <a:gd name="T48" fmla="*/ 22 w 68"/>
              <a:gd name="T49" fmla="*/ 78 h 88"/>
              <a:gd name="T50" fmla="*/ 20 w 68"/>
              <a:gd name="T51" fmla="*/ 80 h 88"/>
              <a:gd name="T52" fmla="*/ 38 w 68"/>
              <a:gd name="T53" fmla="*/ 80 h 88"/>
              <a:gd name="T54" fmla="*/ 26 w 68"/>
              <a:gd name="T55" fmla="*/ 80 h 88"/>
              <a:gd name="T56" fmla="*/ 26 w 68"/>
              <a:gd name="T57" fmla="*/ 76 h 88"/>
              <a:gd name="T58" fmla="*/ 38 w 68"/>
              <a:gd name="T59" fmla="*/ 76 h 88"/>
              <a:gd name="T60" fmla="*/ 38 w 68"/>
              <a:gd name="T61" fmla="*/ 80 h 88"/>
              <a:gd name="T62" fmla="*/ 44 w 68"/>
              <a:gd name="T63" fmla="*/ 80 h 88"/>
              <a:gd name="T64" fmla="*/ 42 w 68"/>
              <a:gd name="T65" fmla="*/ 78 h 88"/>
              <a:gd name="T66" fmla="*/ 44 w 68"/>
              <a:gd name="T67" fmla="*/ 76 h 88"/>
              <a:gd name="T68" fmla="*/ 46 w 68"/>
              <a:gd name="T69" fmla="*/ 78 h 88"/>
              <a:gd name="T70" fmla="*/ 44 w 68"/>
              <a:gd name="T71" fmla="*/ 8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8" h="88">
                <a:moveTo>
                  <a:pt x="60" y="78"/>
                </a:moveTo>
                <a:cubicBezTo>
                  <a:pt x="56" y="72"/>
                  <a:pt x="56" y="72"/>
                  <a:pt x="56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8" y="8"/>
                  <a:pt x="8" y="8"/>
                  <a:pt x="8" y="8"/>
                </a:cubicBezTo>
                <a:cubicBezTo>
                  <a:pt x="60" y="8"/>
                  <a:pt x="60" y="8"/>
                  <a:pt x="60" y="8"/>
                </a:cubicBezTo>
                <a:cubicBezTo>
                  <a:pt x="60" y="50"/>
                  <a:pt x="60" y="50"/>
                  <a:pt x="60" y="50"/>
                </a:cubicBezTo>
                <a:cubicBezTo>
                  <a:pt x="60" y="50"/>
                  <a:pt x="60" y="50"/>
                  <a:pt x="60" y="50"/>
                </a:cubicBezTo>
                <a:cubicBezTo>
                  <a:pt x="63" y="50"/>
                  <a:pt x="65" y="51"/>
                  <a:pt x="67" y="53"/>
                </a:cubicBezTo>
                <a:cubicBezTo>
                  <a:pt x="67" y="53"/>
                  <a:pt x="67" y="53"/>
                  <a:pt x="67" y="53"/>
                </a:cubicBezTo>
                <a:cubicBezTo>
                  <a:pt x="68" y="54"/>
                  <a:pt x="68" y="54"/>
                  <a:pt x="68" y="54"/>
                </a:cubicBezTo>
                <a:cubicBezTo>
                  <a:pt x="68" y="26"/>
                  <a:pt x="68" y="26"/>
                  <a:pt x="68" y="26"/>
                </a:cubicBezTo>
                <a:cubicBezTo>
                  <a:pt x="68" y="8"/>
                  <a:pt x="68" y="8"/>
                  <a:pt x="68" y="8"/>
                </a:cubicBezTo>
                <a:cubicBezTo>
                  <a:pt x="68" y="4"/>
                  <a:pt x="64" y="0"/>
                  <a:pt x="60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4"/>
                  <a:pt x="4" y="88"/>
                  <a:pt x="8" y="88"/>
                </a:cubicBezTo>
                <a:cubicBezTo>
                  <a:pt x="8" y="88"/>
                  <a:pt x="8" y="88"/>
                  <a:pt x="8" y="88"/>
                </a:cubicBezTo>
                <a:cubicBezTo>
                  <a:pt x="63" y="88"/>
                  <a:pt x="63" y="88"/>
                  <a:pt x="63" y="88"/>
                </a:cubicBezTo>
                <a:cubicBezTo>
                  <a:pt x="61" y="85"/>
                  <a:pt x="60" y="82"/>
                  <a:pt x="60" y="80"/>
                </a:cubicBezTo>
                <a:lnTo>
                  <a:pt x="60" y="78"/>
                </a:lnTo>
                <a:close/>
                <a:moveTo>
                  <a:pt x="20" y="80"/>
                </a:moveTo>
                <a:cubicBezTo>
                  <a:pt x="19" y="80"/>
                  <a:pt x="18" y="79"/>
                  <a:pt x="18" y="78"/>
                </a:cubicBezTo>
                <a:cubicBezTo>
                  <a:pt x="18" y="77"/>
                  <a:pt x="19" y="76"/>
                  <a:pt x="20" y="76"/>
                </a:cubicBezTo>
                <a:cubicBezTo>
                  <a:pt x="21" y="76"/>
                  <a:pt x="22" y="77"/>
                  <a:pt x="22" y="78"/>
                </a:cubicBezTo>
                <a:cubicBezTo>
                  <a:pt x="22" y="79"/>
                  <a:pt x="21" y="80"/>
                  <a:pt x="20" y="80"/>
                </a:cubicBezTo>
                <a:close/>
                <a:moveTo>
                  <a:pt x="38" y="80"/>
                </a:moveTo>
                <a:cubicBezTo>
                  <a:pt x="26" y="80"/>
                  <a:pt x="26" y="80"/>
                  <a:pt x="26" y="80"/>
                </a:cubicBezTo>
                <a:cubicBezTo>
                  <a:pt x="26" y="76"/>
                  <a:pt x="26" y="76"/>
                  <a:pt x="26" y="76"/>
                </a:cubicBezTo>
                <a:cubicBezTo>
                  <a:pt x="38" y="76"/>
                  <a:pt x="38" y="76"/>
                  <a:pt x="38" y="76"/>
                </a:cubicBezTo>
                <a:lnTo>
                  <a:pt x="38" y="80"/>
                </a:lnTo>
                <a:close/>
                <a:moveTo>
                  <a:pt x="44" y="80"/>
                </a:moveTo>
                <a:cubicBezTo>
                  <a:pt x="43" y="80"/>
                  <a:pt x="42" y="79"/>
                  <a:pt x="42" y="78"/>
                </a:cubicBezTo>
                <a:cubicBezTo>
                  <a:pt x="42" y="77"/>
                  <a:pt x="43" y="76"/>
                  <a:pt x="44" y="76"/>
                </a:cubicBezTo>
                <a:cubicBezTo>
                  <a:pt x="45" y="76"/>
                  <a:pt x="46" y="77"/>
                  <a:pt x="46" y="78"/>
                </a:cubicBezTo>
                <a:cubicBezTo>
                  <a:pt x="46" y="79"/>
                  <a:pt x="45" y="80"/>
                  <a:pt x="44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Freeform 97">
            <a:extLst>
              <a:ext uri="{FF2B5EF4-FFF2-40B4-BE49-F238E27FC236}">
                <a16:creationId xmlns:a16="http://schemas.microsoft.com/office/drawing/2014/main" id="{988DD31F-6B6B-48C1-8BB4-B1A066EDE65C}"/>
              </a:ext>
            </a:extLst>
          </p:cNvPr>
          <p:cNvSpPr>
            <a:spLocks/>
          </p:cNvSpPr>
          <p:nvPr/>
        </p:nvSpPr>
        <p:spPr bwMode="auto">
          <a:xfrm>
            <a:off x="6756031" y="3425260"/>
            <a:ext cx="160510" cy="239190"/>
          </a:xfrm>
          <a:custGeom>
            <a:avLst/>
            <a:gdLst>
              <a:gd name="T0" fmla="*/ 42 w 43"/>
              <a:gd name="T1" fmla="*/ 61 h 64"/>
              <a:gd name="T2" fmla="*/ 31 w 43"/>
              <a:gd name="T3" fmla="*/ 46 h 64"/>
              <a:gd name="T4" fmla="*/ 31 w 43"/>
              <a:gd name="T5" fmla="*/ 46 h 64"/>
              <a:gd name="T6" fmla="*/ 31 w 43"/>
              <a:gd name="T7" fmla="*/ 45 h 64"/>
              <a:gd name="T8" fmla="*/ 31 w 43"/>
              <a:gd name="T9" fmla="*/ 45 h 64"/>
              <a:gd name="T10" fmla="*/ 31 w 43"/>
              <a:gd name="T11" fmla="*/ 18 h 64"/>
              <a:gd name="T12" fmla="*/ 22 w 43"/>
              <a:gd name="T13" fmla="*/ 1 h 64"/>
              <a:gd name="T14" fmla="*/ 22 w 43"/>
              <a:gd name="T15" fmla="*/ 1 h 64"/>
              <a:gd name="T16" fmla="*/ 20 w 43"/>
              <a:gd name="T17" fmla="*/ 0 h 64"/>
              <a:gd name="T18" fmla="*/ 19 w 43"/>
              <a:gd name="T19" fmla="*/ 2 h 64"/>
              <a:gd name="T20" fmla="*/ 19 w 43"/>
              <a:gd name="T21" fmla="*/ 27 h 64"/>
              <a:gd name="T22" fmla="*/ 19 w 43"/>
              <a:gd name="T23" fmla="*/ 33 h 64"/>
              <a:gd name="T24" fmla="*/ 15 w 43"/>
              <a:gd name="T25" fmla="*/ 28 h 64"/>
              <a:gd name="T26" fmla="*/ 15 w 43"/>
              <a:gd name="T27" fmla="*/ 28 h 64"/>
              <a:gd name="T28" fmla="*/ 11 w 43"/>
              <a:gd name="T29" fmla="*/ 24 h 64"/>
              <a:gd name="T30" fmla="*/ 3 w 43"/>
              <a:gd name="T31" fmla="*/ 24 h 64"/>
              <a:gd name="T32" fmla="*/ 2 w 43"/>
              <a:gd name="T33" fmla="*/ 32 h 64"/>
              <a:gd name="T34" fmla="*/ 7 w 43"/>
              <a:gd name="T35" fmla="*/ 39 h 64"/>
              <a:gd name="T36" fmla="*/ 7 w 43"/>
              <a:gd name="T37" fmla="*/ 39 h 64"/>
              <a:gd name="T38" fmla="*/ 11 w 43"/>
              <a:gd name="T39" fmla="*/ 44 h 64"/>
              <a:gd name="T40" fmla="*/ 11 w 43"/>
              <a:gd name="T41" fmla="*/ 45 h 64"/>
              <a:gd name="T42" fmla="*/ 11 w 43"/>
              <a:gd name="T43" fmla="*/ 48 h 64"/>
              <a:gd name="T44" fmla="*/ 14 w 43"/>
              <a:gd name="T45" fmla="*/ 56 h 64"/>
              <a:gd name="T46" fmla="*/ 14 w 43"/>
              <a:gd name="T47" fmla="*/ 56 h 64"/>
              <a:gd name="T48" fmla="*/ 19 w 43"/>
              <a:gd name="T49" fmla="*/ 63 h 64"/>
              <a:gd name="T50" fmla="*/ 21 w 43"/>
              <a:gd name="T51" fmla="*/ 64 h 64"/>
              <a:gd name="T52" fmla="*/ 41 w 43"/>
              <a:gd name="T53" fmla="*/ 64 h 64"/>
              <a:gd name="T54" fmla="*/ 41 w 43"/>
              <a:gd name="T55" fmla="*/ 64 h 64"/>
              <a:gd name="T56" fmla="*/ 43 w 43"/>
              <a:gd name="T57" fmla="*/ 62 h 64"/>
              <a:gd name="T58" fmla="*/ 42 w 43"/>
              <a:gd name="T59" fmla="*/ 61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3" h="64">
                <a:moveTo>
                  <a:pt x="42" y="61"/>
                </a:moveTo>
                <a:cubicBezTo>
                  <a:pt x="35" y="51"/>
                  <a:pt x="38" y="55"/>
                  <a:pt x="31" y="46"/>
                </a:cubicBezTo>
                <a:cubicBezTo>
                  <a:pt x="31" y="46"/>
                  <a:pt x="31" y="46"/>
                  <a:pt x="31" y="46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18"/>
                  <a:pt x="31" y="18"/>
                  <a:pt x="31" y="18"/>
                </a:cubicBezTo>
                <a:cubicBezTo>
                  <a:pt x="31" y="11"/>
                  <a:pt x="30" y="8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0"/>
                  <a:pt x="21" y="0"/>
                  <a:pt x="20" y="0"/>
                </a:cubicBezTo>
                <a:cubicBezTo>
                  <a:pt x="19" y="1"/>
                  <a:pt x="19" y="1"/>
                  <a:pt x="19" y="2"/>
                </a:cubicBezTo>
                <a:cubicBezTo>
                  <a:pt x="19" y="27"/>
                  <a:pt x="19" y="27"/>
                  <a:pt x="19" y="27"/>
                </a:cubicBezTo>
                <a:cubicBezTo>
                  <a:pt x="19" y="33"/>
                  <a:pt x="19" y="33"/>
                  <a:pt x="19" y="33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1" y="24"/>
                  <a:pt x="11" y="24"/>
                  <a:pt x="11" y="24"/>
                </a:cubicBezTo>
                <a:cubicBezTo>
                  <a:pt x="9" y="21"/>
                  <a:pt x="5" y="21"/>
                  <a:pt x="3" y="24"/>
                </a:cubicBezTo>
                <a:cubicBezTo>
                  <a:pt x="0" y="26"/>
                  <a:pt x="1" y="30"/>
                  <a:pt x="2" y="32"/>
                </a:cubicBez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11" y="44"/>
                  <a:pt x="11" y="44"/>
                  <a:pt x="11" y="44"/>
                </a:cubicBezTo>
                <a:cubicBezTo>
                  <a:pt x="11" y="44"/>
                  <a:pt x="11" y="45"/>
                  <a:pt x="11" y="45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50"/>
                  <a:pt x="12" y="53"/>
                  <a:pt x="14" y="56"/>
                </a:cubicBezTo>
                <a:cubicBezTo>
                  <a:pt x="14" y="56"/>
                  <a:pt x="14" y="56"/>
                  <a:pt x="14" y="56"/>
                </a:cubicBezTo>
                <a:cubicBezTo>
                  <a:pt x="16" y="59"/>
                  <a:pt x="18" y="61"/>
                  <a:pt x="19" y="63"/>
                </a:cubicBezTo>
                <a:cubicBezTo>
                  <a:pt x="20" y="64"/>
                  <a:pt x="20" y="64"/>
                  <a:pt x="21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2" y="64"/>
                  <a:pt x="43" y="63"/>
                  <a:pt x="43" y="62"/>
                </a:cubicBezTo>
                <a:cubicBezTo>
                  <a:pt x="43" y="61"/>
                  <a:pt x="43" y="61"/>
                  <a:pt x="42" y="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2" name="Freeform 27">
            <a:extLst>
              <a:ext uri="{FF2B5EF4-FFF2-40B4-BE49-F238E27FC236}">
                <a16:creationId xmlns:a16="http://schemas.microsoft.com/office/drawing/2014/main" id="{46FDA435-304E-45E8-B7EC-8BEFACCFFE97}"/>
              </a:ext>
            </a:extLst>
          </p:cNvPr>
          <p:cNvSpPr>
            <a:spLocks/>
          </p:cNvSpPr>
          <p:nvPr/>
        </p:nvSpPr>
        <p:spPr bwMode="auto">
          <a:xfrm>
            <a:off x="6638276" y="3414796"/>
            <a:ext cx="95459" cy="83684"/>
          </a:xfrm>
          <a:custGeom>
            <a:avLst/>
            <a:gdLst>
              <a:gd name="T0" fmla="*/ 2 w 96"/>
              <a:gd name="T1" fmla="*/ 0 h 84"/>
              <a:gd name="T2" fmla="*/ 16 w 96"/>
              <a:gd name="T3" fmla="*/ 0 h 84"/>
              <a:gd name="T4" fmla="*/ 18 w 96"/>
              <a:gd name="T5" fmla="*/ 2 h 84"/>
              <a:gd name="T6" fmla="*/ 23 w 96"/>
              <a:gd name="T7" fmla="*/ 24 h 84"/>
              <a:gd name="T8" fmla="*/ 94 w 96"/>
              <a:gd name="T9" fmla="*/ 24 h 84"/>
              <a:gd name="T10" fmla="*/ 96 w 96"/>
              <a:gd name="T11" fmla="*/ 25 h 84"/>
              <a:gd name="T12" fmla="*/ 96 w 96"/>
              <a:gd name="T13" fmla="*/ 27 h 84"/>
              <a:gd name="T14" fmla="*/ 84 w 96"/>
              <a:gd name="T15" fmla="*/ 63 h 84"/>
              <a:gd name="T16" fmla="*/ 82 w 96"/>
              <a:gd name="T17" fmla="*/ 64 h 84"/>
              <a:gd name="T18" fmla="*/ 33 w 96"/>
              <a:gd name="T19" fmla="*/ 64 h 84"/>
              <a:gd name="T20" fmla="*/ 34 w 96"/>
              <a:gd name="T21" fmla="*/ 68 h 84"/>
              <a:gd name="T22" fmla="*/ 76 w 96"/>
              <a:gd name="T23" fmla="*/ 68 h 84"/>
              <a:gd name="T24" fmla="*/ 84 w 96"/>
              <a:gd name="T25" fmla="*/ 76 h 84"/>
              <a:gd name="T26" fmla="*/ 76 w 96"/>
              <a:gd name="T27" fmla="*/ 84 h 84"/>
              <a:gd name="T28" fmla="*/ 68 w 96"/>
              <a:gd name="T29" fmla="*/ 76 h 84"/>
              <a:gd name="T30" fmla="*/ 69 w 96"/>
              <a:gd name="T31" fmla="*/ 72 h 84"/>
              <a:gd name="T32" fmla="*/ 39 w 96"/>
              <a:gd name="T33" fmla="*/ 72 h 84"/>
              <a:gd name="T34" fmla="*/ 40 w 96"/>
              <a:gd name="T35" fmla="*/ 76 h 84"/>
              <a:gd name="T36" fmla="*/ 32 w 96"/>
              <a:gd name="T37" fmla="*/ 84 h 84"/>
              <a:gd name="T38" fmla="*/ 24 w 96"/>
              <a:gd name="T39" fmla="*/ 76 h 84"/>
              <a:gd name="T40" fmla="*/ 30 w 96"/>
              <a:gd name="T41" fmla="*/ 68 h 84"/>
              <a:gd name="T42" fmla="*/ 14 w 96"/>
              <a:gd name="T43" fmla="*/ 4 h 84"/>
              <a:gd name="T44" fmla="*/ 2 w 96"/>
              <a:gd name="T45" fmla="*/ 4 h 84"/>
              <a:gd name="T46" fmla="*/ 0 w 96"/>
              <a:gd name="T47" fmla="*/ 2 h 84"/>
              <a:gd name="T48" fmla="*/ 2 w 96"/>
              <a:gd name="T49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" h="84">
                <a:moveTo>
                  <a:pt x="2" y="0"/>
                </a:moveTo>
                <a:cubicBezTo>
                  <a:pt x="16" y="0"/>
                  <a:pt x="16" y="0"/>
                  <a:pt x="16" y="0"/>
                </a:cubicBezTo>
                <a:cubicBezTo>
                  <a:pt x="17" y="0"/>
                  <a:pt x="18" y="1"/>
                  <a:pt x="18" y="2"/>
                </a:cubicBezTo>
                <a:cubicBezTo>
                  <a:pt x="23" y="24"/>
                  <a:pt x="23" y="24"/>
                  <a:pt x="23" y="24"/>
                </a:cubicBezTo>
                <a:cubicBezTo>
                  <a:pt x="94" y="24"/>
                  <a:pt x="94" y="24"/>
                  <a:pt x="94" y="24"/>
                </a:cubicBezTo>
                <a:cubicBezTo>
                  <a:pt x="95" y="24"/>
                  <a:pt x="95" y="24"/>
                  <a:pt x="96" y="25"/>
                </a:cubicBezTo>
                <a:cubicBezTo>
                  <a:pt x="96" y="25"/>
                  <a:pt x="96" y="26"/>
                  <a:pt x="96" y="27"/>
                </a:cubicBezTo>
                <a:cubicBezTo>
                  <a:pt x="84" y="63"/>
                  <a:pt x="84" y="63"/>
                  <a:pt x="84" y="63"/>
                </a:cubicBezTo>
                <a:cubicBezTo>
                  <a:pt x="84" y="63"/>
                  <a:pt x="83" y="64"/>
                  <a:pt x="82" y="64"/>
                </a:cubicBezTo>
                <a:cubicBezTo>
                  <a:pt x="33" y="64"/>
                  <a:pt x="33" y="64"/>
                  <a:pt x="33" y="64"/>
                </a:cubicBezTo>
                <a:cubicBezTo>
                  <a:pt x="34" y="68"/>
                  <a:pt x="34" y="68"/>
                  <a:pt x="34" y="68"/>
                </a:cubicBezTo>
                <a:cubicBezTo>
                  <a:pt x="76" y="68"/>
                  <a:pt x="76" y="68"/>
                  <a:pt x="76" y="68"/>
                </a:cubicBezTo>
                <a:cubicBezTo>
                  <a:pt x="80" y="68"/>
                  <a:pt x="84" y="72"/>
                  <a:pt x="84" y="76"/>
                </a:cubicBezTo>
                <a:cubicBezTo>
                  <a:pt x="84" y="80"/>
                  <a:pt x="80" y="84"/>
                  <a:pt x="76" y="84"/>
                </a:cubicBezTo>
                <a:cubicBezTo>
                  <a:pt x="72" y="84"/>
                  <a:pt x="68" y="80"/>
                  <a:pt x="68" y="76"/>
                </a:cubicBezTo>
                <a:cubicBezTo>
                  <a:pt x="68" y="75"/>
                  <a:pt x="68" y="73"/>
                  <a:pt x="69" y="72"/>
                </a:cubicBezTo>
                <a:cubicBezTo>
                  <a:pt x="39" y="72"/>
                  <a:pt x="39" y="72"/>
                  <a:pt x="39" y="72"/>
                </a:cubicBezTo>
                <a:cubicBezTo>
                  <a:pt x="40" y="73"/>
                  <a:pt x="40" y="75"/>
                  <a:pt x="40" y="76"/>
                </a:cubicBezTo>
                <a:cubicBezTo>
                  <a:pt x="40" y="80"/>
                  <a:pt x="36" y="84"/>
                  <a:pt x="32" y="84"/>
                </a:cubicBezTo>
                <a:cubicBezTo>
                  <a:pt x="28" y="84"/>
                  <a:pt x="24" y="80"/>
                  <a:pt x="24" y="76"/>
                </a:cubicBezTo>
                <a:cubicBezTo>
                  <a:pt x="24" y="72"/>
                  <a:pt x="26" y="69"/>
                  <a:pt x="30" y="68"/>
                </a:cubicBezTo>
                <a:cubicBezTo>
                  <a:pt x="14" y="4"/>
                  <a:pt x="14" y="4"/>
                  <a:pt x="14" y="4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1526BDEE-3D42-4969-8C39-737653745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193822"/>
              </p:ext>
            </p:extLst>
          </p:nvPr>
        </p:nvGraphicFramePr>
        <p:xfrm>
          <a:off x="387369" y="241300"/>
          <a:ext cx="11585289" cy="6294992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361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7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3731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r>
                        <a:rPr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số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0DF8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r>
                        <a:rPr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</a:t>
                      </a:r>
                    </a:p>
                    <a:p>
                      <a:pPr lvl="0" algn="ctr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r>
                        <a:rPr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số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0DF8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lang="en-US" sz="11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r>
                        <a: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Giá trị của</a:t>
                      </a:r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lvl="0" algn="ctr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r>
                        <a: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 </a:t>
                      </a:r>
                      <a:r>
                        <a:rPr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0DF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176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sz="2400" b="1" dirty="0">
                        <a:solidFill>
                          <a:srgbClr val="0000CC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r>
                        <a:rPr sz="2000" dirty="0">
                          <a:solidFill>
                            <a:srgbClr val="0000CC"/>
                          </a:solidFill>
                        </a:rPr>
                        <a:t> </a:t>
                      </a:r>
                      <a:endParaRPr lang="en-US" sz="1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r>
                        <a:rPr sz="2000" dirty="0">
                          <a:solidFill>
                            <a:srgbClr val="0000CC"/>
                          </a:solidFill>
                        </a:rPr>
                        <a:t> </a:t>
                      </a:r>
                      <a:endParaRPr lang="en-US" sz="1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9526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sz="2000" b="1" dirty="0">
                        <a:solidFill>
                          <a:srgbClr val="0000CC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r>
                        <a:rPr sz="2000" dirty="0">
                          <a:solidFill>
                            <a:srgbClr val="0000CC"/>
                          </a:solidFill>
                        </a:rPr>
                        <a:t> </a:t>
                      </a:r>
                      <a:endParaRPr lang="en-US" sz="1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r>
                        <a:rPr sz="2000" dirty="0">
                          <a:solidFill>
                            <a:srgbClr val="0000CC"/>
                          </a:solidFill>
                        </a:rPr>
                        <a:t> </a:t>
                      </a:r>
                      <a:endParaRPr lang="en-US" sz="1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24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840"/>
                        </a:lnSpc>
                        <a:spcBef>
                          <a:spcPts val="0"/>
                        </a:spcBef>
                        <a:spcAft>
                          <a:spcPts val="18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lang="en-US" sz="1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lang="en-US" sz="1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lang="en-US" sz="1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2087">
                <a:tc>
                  <a:txBody>
                    <a:bodyPr/>
                    <a:lstStyle/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lang="en-US" sz="1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lang="en-US" sz="1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eaLnBrk="1" hangingPunct="1">
                        <a:lnSpc>
                          <a:spcPts val="1840"/>
                        </a:lnSpc>
                        <a:spcAft>
                          <a:spcPts val="1840"/>
                        </a:spcAft>
                        <a:buNone/>
                      </a:pPr>
                      <a:endParaRPr lang="en-US" sz="1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CDBAF14E-861C-4634-BFCE-D09D7F1E0DF2}"/>
              </a:ext>
            </a:extLst>
          </p:cNvPr>
          <p:cNvSpPr txBox="1"/>
          <p:nvPr/>
        </p:nvSpPr>
        <p:spPr>
          <a:xfrm>
            <a:off x="2785558" y="1335544"/>
            <a:ext cx="5748820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mươi lăm triệu sáu trăm hai mươi bảy nghìn bốn trăm bốn </a:t>
            </a:r>
            <a:r>
              <a:rPr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 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53A703-275C-4FB7-8154-95A9A41B9443}"/>
              </a:ext>
            </a:extLst>
          </p:cNvPr>
          <p:cNvSpPr txBox="1"/>
          <p:nvPr/>
        </p:nvSpPr>
        <p:spPr>
          <a:xfrm>
            <a:off x="9269316" y="1593689"/>
            <a:ext cx="223617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000 000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BAF14E-861C-4634-BFCE-D09D7F1E0DF2}"/>
              </a:ext>
            </a:extLst>
          </p:cNvPr>
          <p:cNvSpPr txBox="1"/>
          <p:nvPr/>
        </p:nvSpPr>
        <p:spPr>
          <a:xfrm>
            <a:off x="2785558" y="2446532"/>
            <a:ext cx="5896969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53A703-275C-4FB7-8154-95A9A41B9443}"/>
              </a:ext>
            </a:extLst>
          </p:cNvPr>
          <p:cNvSpPr txBox="1"/>
          <p:nvPr/>
        </p:nvSpPr>
        <p:spPr>
          <a:xfrm>
            <a:off x="9269316" y="2615809"/>
            <a:ext cx="223617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3 000 000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6742" y="4540567"/>
            <a:ext cx="213391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1840"/>
              </a:lnSpc>
              <a:spcAft>
                <a:spcPts val="184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82 175 263 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6742" y="5687505"/>
            <a:ext cx="223651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1840"/>
              </a:lnSpc>
              <a:spcAft>
                <a:spcPts val="184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805 003 200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9334" y="1793744"/>
            <a:ext cx="203132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1840"/>
              </a:lnSpc>
              <a:spcAft>
                <a:spcPts val="184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35 627 449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26742" y="3031992"/>
            <a:ext cx="2236510" cy="361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1840"/>
              </a:lnSpc>
              <a:spcAft>
                <a:spcPts val="184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123 456 789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BAF14E-861C-4634-BFCE-D09D7F1E0DF2}"/>
              </a:ext>
            </a:extLst>
          </p:cNvPr>
          <p:cNvSpPr txBox="1"/>
          <p:nvPr/>
        </p:nvSpPr>
        <p:spPr>
          <a:xfrm>
            <a:off x="2785558" y="3962990"/>
            <a:ext cx="5896969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BAF14E-861C-4634-BFCE-D09D7F1E0DF2}"/>
              </a:ext>
            </a:extLst>
          </p:cNvPr>
          <p:cNvSpPr txBox="1"/>
          <p:nvPr/>
        </p:nvSpPr>
        <p:spPr>
          <a:xfrm>
            <a:off x="2785558" y="5232461"/>
            <a:ext cx="5896969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53A703-275C-4FB7-8154-95A9A41B9443}"/>
              </a:ext>
            </a:extLst>
          </p:cNvPr>
          <p:cNvSpPr txBox="1"/>
          <p:nvPr/>
        </p:nvSpPr>
        <p:spPr>
          <a:xfrm>
            <a:off x="9845785" y="4178433"/>
            <a:ext cx="223617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53A703-275C-4FB7-8154-95A9A41B9443}"/>
              </a:ext>
            </a:extLst>
          </p:cNvPr>
          <p:cNvSpPr txBox="1"/>
          <p:nvPr/>
        </p:nvSpPr>
        <p:spPr>
          <a:xfrm>
            <a:off x="9597307" y="5447904"/>
            <a:ext cx="223617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3 000 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8F60E35-CDAC-407F-B9E2-918DB53DD0DC}"/>
              </a:ext>
            </a:extLst>
          </p:cNvPr>
          <p:cNvCxnSpPr>
            <a:cxnSpLocks/>
          </p:cNvCxnSpPr>
          <p:nvPr/>
        </p:nvCxnSpPr>
        <p:spPr>
          <a:xfrm flipH="1" flipV="1">
            <a:off x="557042" y="2055651"/>
            <a:ext cx="247124" cy="54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F60E35-CDAC-407F-B9E2-918DB53DD0DC}"/>
              </a:ext>
            </a:extLst>
          </p:cNvPr>
          <p:cNvCxnSpPr>
            <a:cxnSpLocks/>
          </p:cNvCxnSpPr>
          <p:nvPr/>
        </p:nvCxnSpPr>
        <p:spPr>
          <a:xfrm flipH="1" flipV="1">
            <a:off x="905478" y="3315898"/>
            <a:ext cx="247124" cy="54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8F60E35-CDAC-407F-B9E2-918DB53DD0DC}"/>
              </a:ext>
            </a:extLst>
          </p:cNvPr>
          <p:cNvCxnSpPr>
            <a:cxnSpLocks/>
          </p:cNvCxnSpPr>
          <p:nvPr/>
        </p:nvCxnSpPr>
        <p:spPr>
          <a:xfrm flipH="1" flipV="1">
            <a:off x="2134116" y="4802152"/>
            <a:ext cx="247124" cy="54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8F60E35-CDAC-407F-B9E2-918DB53DD0DC}"/>
              </a:ext>
            </a:extLst>
          </p:cNvPr>
          <p:cNvCxnSpPr>
            <a:cxnSpLocks/>
          </p:cNvCxnSpPr>
          <p:nvPr/>
        </p:nvCxnSpPr>
        <p:spPr>
          <a:xfrm flipH="1" flipV="1">
            <a:off x="1589685" y="5962702"/>
            <a:ext cx="247124" cy="54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8" name="文本框 6">
            <a:extLst>
              <a:ext uri="{FF2B5EF4-FFF2-40B4-BE49-F238E27FC236}">
                <a16:creationId xmlns:a16="http://schemas.microsoft.com/office/drawing/2014/main" id="{941F9EF5-1E65-4283-94D5-1893BE010161}"/>
              </a:ext>
            </a:extLst>
          </p:cNvPr>
          <p:cNvSpPr txBox="1"/>
          <p:nvPr/>
        </p:nvSpPr>
        <p:spPr>
          <a:xfrm>
            <a:off x="2086" y="6542"/>
            <a:ext cx="1320091" cy="553998"/>
          </a:xfrm>
          <a:prstGeom prst="rect">
            <a:avLst/>
          </a:prstGeom>
          <a:solidFill>
            <a:srgbClr val="E265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Bài</a:t>
            </a:r>
            <a:r>
              <a:rPr lang="en-US" altLang="zh-CN" sz="3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1</a:t>
            </a:r>
            <a:endParaRPr lang="zh-CN" altLang="en-US" sz="3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661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9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9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1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9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1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9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1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0" grpId="0" animBg="1"/>
      <p:bldP spid="21" grpId="0" animBg="1"/>
      <p:bldP spid="22" grpId="0" animBg="1"/>
      <p:bldP spid="29" grpId="0"/>
      <p:bldP spid="30" grpId="0"/>
      <p:bldP spid="33" grpId="0"/>
      <p:bldP spid="34" grpId="0"/>
      <p:bldP spid="39" grpId="0"/>
      <p:bldP spid="40" grpId="0"/>
      <p:bldP spid="41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1465446" y="6602869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http://www.Add title text/moban/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9" name="Google Shape;710;p27">
            <a:extLst>
              <a:ext uri="{FF2B5EF4-FFF2-40B4-BE49-F238E27FC236}">
                <a16:creationId xmlns:a16="http://schemas.microsoft.com/office/drawing/2014/main" id="{95945443-B633-4C26-8FEB-A435824A391A}"/>
              </a:ext>
            </a:extLst>
          </p:cNvPr>
          <p:cNvSpPr/>
          <p:nvPr/>
        </p:nvSpPr>
        <p:spPr>
          <a:xfrm>
            <a:off x="6244121" y="2111449"/>
            <a:ext cx="185346" cy="376156"/>
          </a:xfrm>
          <a:custGeom>
            <a:avLst/>
            <a:gdLst/>
            <a:ahLst/>
            <a:cxnLst/>
            <a:rect l="l" t="t" r="r" b="b"/>
            <a:pathLst>
              <a:path w="239" h="485" extrusionOk="0">
                <a:moveTo>
                  <a:pt x="179" y="1"/>
                </a:moveTo>
                <a:cubicBezTo>
                  <a:pt x="174" y="1"/>
                  <a:pt x="170" y="1"/>
                  <a:pt x="166" y="1"/>
                </a:cubicBezTo>
                <a:cubicBezTo>
                  <a:pt x="125" y="8"/>
                  <a:pt x="87" y="39"/>
                  <a:pt x="64" y="73"/>
                </a:cubicBezTo>
                <a:cubicBezTo>
                  <a:pt x="33" y="120"/>
                  <a:pt x="25" y="177"/>
                  <a:pt x="18" y="233"/>
                </a:cubicBezTo>
                <a:cubicBezTo>
                  <a:pt x="14" y="288"/>
                  <a:pt x="6" y="342"/>
                  <a:pt x="7" y="398"/>
                </a:cubicBezTo>
                <a:cubicBezTo>
                  <a:pt x="7" y="423"/>
                  <a:pt x="1" y="452"/>
                  <a:pt x="17" y="474"/>
                </a:cubicBezTo>
                <a:cubicBezTo>
                  <a:pt x="22" y="481"/>
                  <a:pt x="31" y="484"/>
                  <a:pt x="39" y="484"/>
                </a:cubicBezTo>
                <a:cubicBezTo>
                  <a:pt x="49" y="484"/>
                  <a:pt x="59" y="480"/>
                  <a:pt x="64" y="471"/>
                </a:cubicBezTo>
                <a:cubicBezTo>
                  <a:pt x="72" y="458"/>
                  <a:pt x="74" y="442"/>
                  <a:pt x="77" y="426"/>
                </a:cubicBezTo>
                <a:cubicBezTo>
                  <a:pt x="88" y="339"/>
                  <a:pt x="101" y="249"/>
                  <a:pt x="121" y="165"/>
                </a:cubicBezTo>
                <a:cubicBezTo>
                  <a:pt x="133" y="128"/>
                  <a:pt x="148" y="87"/>
                  <a:pt x="183" y="71"/>
                </a:cubicBezTo>
                <a:cubicBezTo>
                  <a:pt x="199" y="62"/>
                  <a:pt x="223" y="74"/>
                  <a:pt x="236" y="57"/>
                </a:cubicBezTo>
                <a:cubicBezTo>
                  <a:pt x="239" y="44"/>
                  <a:pt x="239" y="27"/>
                  <a:pt x="228" y="17"/>
                </a:cubicBezTo>
                <a:cubicBezTo>
                  <a:pt x="215" y="4"/>
                  <a:pt x="197" y="1"/>
                  <a:pt x="1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0" name="Google Shape;711;p27">
            <a:extLst>
              <a:ext uri="{FF2B5EF4-FFF2-40B4-BE49-F238E27FC236}">
                <a16:creationId xmlns:a16="http://schemas.microsoft.com/office/drawing/2014/main" id="{E989D9B0-4421-447F-9FE0-6CA51AF2CB01}"/>
              </a:ext>
            </a:extLst>
          </p:cNvPr>
          <p:cNvSpPr/>
          <p:nvPr/>
        </p:nvSpPr>
        <p:spPr>
          <a:xfrm>
            <a:off x="5329026" y="2238644"/>
            <a:ext cx="210162" cy="184588"/>
          </a:xfrm>
          <a:custGeom>
            <a:avLst/>
            <a:gdLst/>
            <a:ahLst/>
            <a:cxnLst/>
            <a:rect l="l" t="t" r="r" b="b"/>
            <a:pathLst>
              <a:path w="271" h="238" extrusionOk="0">
                <a:moveTo>
                  <a:pt x="225" y="1"/>
                </a:moveTo>
                <a:cubicBezTo>
                  <a:pt x="215" y="1"/>
                  <a:pt x="204" y="3"/>
                  <a:pt x="196" y="5"/>
                </a:cubicBezTo>
                <a:cubicBezTo>
                  <a:pt x="135" y="24"/>
                  <a:pt x="91" y="72"/>
                  <a:pt x="48" y="116"/>
                </a:cubicBezTo>
                <a:cubicBezTo>
                  <a:pt x="26" y="143"/>
                  <a:pt x="1" y="172"/>
                  <a:pt x="12" y="208"/>
                </a:cubicBezTo>
                <a:cubicBezTo>
                  <a:pt x="14" y="226"/>
                  <a:pt x="30" y="237"/>
                  <a:pt x="47" y="237"/>
                </a:cubicBezTo>
                <a:cubicBezTo>
                  <a:pt x="55" y="237"/>
                  <a:pt x="64" y="234"/>
                  <a:pt x="70" y="226"/>
                </a:cubicBezTo>
                <a:cubicBezTo>
                  <a:pt x="124" y="164"/>
                  <a:pt x="191" y="116"/>
                  <a:pt x="253" y="66"/>
                </a:cubicBezTo>
                <a:cubicBezTo>
                  <a:pt x="269" y="51"/>
                  <a:pt x="270" y="21"/>
                  <a:pt x="253" y="10"/>
                </a:cubicBezTo>
                <a:cubicBezTo>
                  <a:pt x="245" y="3"/>
                  <a:pt x="235" y="1"/>
                  <a:pt x="22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Google Shape;712;p27">
            <a:extLst>
              <a:ext uri="{FF2B5EF4-FFF2-40B4-BE49-F238E27FC236}">
                <a16:creationId xmlns:a16="http://schemas.microsoft.com/office/drawing/2014/main" id="{E1F2D93D-7726-4F7A-B37A-7E21A2B6499C}"/>
              </a:ext>
            </a:extLst>
          </p:cNvPr>
          <p:cNvSpPr/>
          <p:nvPr/>
        </p:nvSpPr>
        <p:spPr>
          <a:xfrm>
            <a:off x="6229387" y="2551202"/>
            <a:ext cx="69796" cy="198548"/>
          </a:xfrm>
          <a:custGeom>
            <a:avLst/>
            <a:gdLst/>
            <a:ahLst/>
            <a:cxnLst/>
            <a:rect l="l" t="t" r="r" b="b"/>
            <a:pathLst>
              <a:path w="90" h="256" extrusionOk="0">
                <a:moveTo>
                  <a:pt x="54" y="0"/>
                </a:moveTo>
                <a:cubicBezTo>
                  <a:pt x="47" y="0"/>
                  <a:pt x="41" y="2"/>
                  <a:pt x="36" y="5"/>
                </a:cubicBezTo>
                <a:cubicBezTo>
                  <a:pt x="14" y="23"/>
                  <a:pt x="12" y="55"/>
                  <a:pt x="9" y="80"/>
                </a:cubicBezTo>
                <a:cubicBezTo>
                  <a:pt x="1" y="131"/>
                  <a:pt x="1" y="185"/>
                  <a:pt x="14" y="234"/>
                </a:cubicBezTo>
                <a:cubicBezTo>
                  <a:pt x="17" y="248"/>
                  <a:pt x="31" y="256"/>
                  <a:pt x="44" y="256"/>
                </a:cubicBezTo>
                <a:cubicBezTo>
                  <a:pt x="54" y="256"/>
                  <a:pt x="65" y="250"/>
                  <a:pt x="68" y="237"/>
                </a:cubicBezTo>
                <a:cubicBezTo>
                  <a:pt x="72" y="189"/>
                  <a:pt x="77" y="142"/>
                  <a:pt x="83" y="94"/>
                </a:cubicBezTo>
                <a:cubicBezTo>
                  <a:pt x="85" y="69"/>
                  <a:pt x="90" y="42"/>
                  <a:pt x="82" y="18"/>
                </a:cubicBezTo>
                <a:cubicBezTo>
                  <a:pt x="78" y="6"/>
                  <a:pt x="66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2" name="Google Shape;713;p27">
            <a:extLst>
              <a:ext uri="{FF2B5EF4-FFF2-40B4-BE49-F238E27FC236}">
                <a16:creationId xmlns:a16="http://schemas.microsoft.com/office/drawing/2014/main" id="{7F3EE162-2F53-4D60-9244-FCA4C2E38010}"/>
              </a:ext>
            </a:extLst>
          </p:cNvPr>
          <p:cNvSpPr/>
          <p:nvPr/>
        </p:nvSpPr>
        <p:spPr>
          <a:xfrm>
            <a:off x="4608584" y="3744040"/>
            <a:ext cx="137263" cy="254390"/>
          </a:xfrm>
          <a:custGeom>
            <a:avLst/>
            <a:gdLst/>
            <a:ahLst/>
            <a:cxnLst/>
            <a:rect l="l" t="t" r="r" b="b"/>
            <a:pathLst>
              <a:path w="177" h="328" extrusionOk="0">
                <a:moveTo>
                  <a:pt x="121" y="1"/>
                </a:moveTo>
                <a:cubicBezTo>
                  <a:pt x="111" y="1"/>
                  <a:pt x="101" y="2"/>
                  <a:pt x="92" y="5"/>
                </a:cubicBezTo>
                <a:cubicBezTo>
                  <a:pt x="52" y="14"/>
                  <a:pt x="24" y="54"/>
                  <a:pt x="14" y="93"/>
                </a:cubicBezTo>
                <a:cubicBezTo>
                  <a:pt x="0" y="149"/>
                  <a:pt x="0" y="206"/>
                  <a:pt x="2" y="265"/>
                </a:cubicBezTo>
                <a:cubicBezTo>
                  <a:pt x="3" y="285"/>
                  <a:pt x="8" y="312"/>
                  <a:pt x="29" y="323"/>
                </a:cubicBezTo>
                <a:cubicBezTo>
                  <a:pt x="33" y="326"/>
                  <a:pt x="39" y="328"/>
                  <a:pt x="44" y="328"/>
                </a:cubicBezTo>
                <a:cubicBezTo>
                  <a:pt x="59" y="328"/>
                  <a:pt x="74" y="316"/>
                  <a:pt x="78" y="300"/>
                </a:cubicBezTo>
                <a:cubicBezTo>
                  <a:pt x="90" y="233"/>
                  <a:pt x="97" y="163"/>
                  <a:pt x="114" y="95"/>
                </a:cubicBezTo>
                <a:cubicBezTo>
                  <a:pt x="121" y="60"/>
                  <a:pt x="171" y="68"/>
                  <a:pt x="176" y="32"/>
                </a:cubicBezTo>
                <a:cubicBezTo>
                  <a:pt x="167" y="8"/>
                  <a:pt x="144" y="1"/>
                  <a:pt x="1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Google Shape;714;p27">
            <a:extLst>
              <a:ext uri="{FF2B5EF4-FFF2-40B4-BE49-F238E27FC236}">
                <a16:creationId xmlns:a16="http://schemas.microsoft.com/office/drawing/2014/main" id="{03DBD4CA-8264-45F0-8547-0EDB51780395}"/>
              </a:ext>
            </a:extLst>
          </p:cNvPr>
          <p:cNvSpPr/>
          <p:nvPr/>
        </p:nvSpPr>
        <p:spPr>
          <a:xfrm>
            <a:off x="6479099" y="4013940"/>
            <a:ext cx="147346" cy="173730"/>
          </a:xfrm>
          <a:custGeom>
            <a:avLst/>
            <a:gdLst/>
            <a:ahLst/>
            <a:cxnLst/>
            <a:rect l="l" t="t" r="r" b="b"/>
            <a:pathLst>
              <a:path w="190" h="224" extrusionOk="0">
                <a:moveTo>
                  <a:pt x="30" y="1"/>
                </a:moveTo>
                <a:cubicBezTo>
                  <a:pt x="26" y="1"/>
                  <a:pt x="21" y="2"/>
                  <a:pt x="17" y="4"/>
                </a:cubicBezTo>
                <a:cubicBezTo>
                  <a:pt x="1" y="9"/>
                  <a:pt x="1" y="29"/>
                  <a:pt x="7" y="44"/>
                </a:cubicBezTo>
                <a:cubicBezTo>
                  <a:pt x="37" y="94"/>
                  <a:pt x="68" y="147"/>
                  <a:pt x="104" y="191"/>
                </a:cubicBezTo>
                <a:cubicBezTo>
                  <a:pt x="118" y="208"/>
                  <a:pt x="138" y="224"/>
                  <a:pt x="158" y="224"/>
                </a:cubicBezTo>
                <a:cubicBezTo>
                  <a:pt x="163" y="224"/>
                  <a:pt x="168" y="223"/>
                  <a:pt x="172" y="221"/>
                </a:cubicBezTo>
                <a:cubicBezTo>
                  <a:pt x="190" y="213"/>
                  <a:pt x="188" y="188"/>
                  <a:pt x="177" y="174"/>
                </a:cubicBezTo>
                <a:cubicBezTo>
                  <a:pt x="148" y="123"/>
                  <a:pt x="110" y="72"/>
                  <a:pt x="72" y="28"/>
                </a:cubicBezTo>
                <a:cubicBezTo>
                  <a:pt x="62" y="16"/>
                  <a:pt x="47" y="1"/>
                  <a:pt x="3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4" name="Google Shape;715;p27">
            <a:extLst>
              <a:ext uri="{FF2B5EF4-FFF2-40B4-BE49-F238E27FC236}">
                <a16:creationId xmlns:a16="http://schemas.microsoft.com/office/drawing/2014/main" id="{197E1623-FB46-4CD4-9AB8-E6C8BAD2D3E0}"/>
              </a:ext>
            </a:extLst>
          </p:cNvPr>
          <p:cNvSpPr/>
          <p:nvPr/>
        </p:nvSpPr>
        <p:spPr>
          <a:xfrm>
            <a:off x="5992859" y="4025574"/>
            <a:ext cx="124080" cy="340480"/>
          </a:xfrm>
          <a:custGeom>
            <a:avLst/>
            <a:gdLst/>
            <a:ahLst/>
            <a:cxnLst/>
            <a:rect l="l" t="t" r="r" b="b"/>
            <a:pathLst>
              <a:path w="160" h="439" extrusionOk="0">
                <a:moveTo>
                  <a:pt x="125" y="0"/>
                </a:moveTo>
                <a:cubicBezTo>
                  <a:pt x="122" y="0"/>
                  <a:pt x="119" y="1"/>
                  <a:pt x="116" y="2"/>
                </a:cubicBezTo>
                <a:cubicBezTo>
                  <a:pt x="101" y="8"/>
                  <a:pt x="93" y="18"/>
                  <a:pt x="87" y="30"/>
                </a:cubicBezTo>
                <a:cubicBezTo>
                  <a:pt x="57" y="73"/>
                  <a:pt x="47" y="127"/>
                  <a:pt x="36" y="179"/>
                </a:cubicBezTo>
                <a:cubicBezTo>
                  <a:pt x="20" y="254"/>
                  <a:pt x="6" y="330"/>
                  <a:pt x="1" y="405"/>
                </a:cubicBezTo>
                <a:cubicBezTo>
                  <a:pt x="0" y="424"/>
                  <a:pt x="19" y="439"/>
                  <a:pt x="37" y="439"/>
                </a:cubicBezTo>
                <a:cubicBezTo>
                  <a:pt x="44" y="439"/>
                  <a:pt x="51" y="436"/>
                  <a:pt x="57" y="430"/>
                </a:cubicBezTo>
                <a:cubicBezTo>
                  <a:pt x="76" y="409"/>
                  <a:pt x="77" y="381"/>
                  <a:pt x="85" y="355"/>
                </a:cubicBezTo>
                <a:cubicBezTo>
                  <a:pt x="103" y="276"/>
                  <a:pt x="123" y="197"/>
                  <a:pt x="142" y="119"/>
                </a:cubicBezTo>
                <a:cubicBezTo>
                  <a:pt x="149" y="87"/>
                  <a:pt x="160" y="56"/>
                  <a:pt x="155" y="22"/>
                </a:cubicBezTo>
                <a:cubicBezTo>
                  <a:pt x="151" y="8"/>
                  <a:pt x="138" y="0"/>
                  <a:pt x="12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Google Shape;716;p27">
            <a:extLst>
              <a:ext uri="{FF2B5EF4-FFF2-40B4-BE49-F238E27FC236}">
                <a16:creationId xmlns:a16="http://schemas.microsoft.com/office/drawing/2014/main" id="{0F50460D-2CA1-4BD1-9DD0-6976361CB5CD}"/>
              </a:ext>
            </a:extLst>
          </p:cNvPr>
          <p:cNvSpPr/>
          <p:nvPr/>
        </p:nvSpPr>
        <p:spPr>
          <a:xfrm>
            <a:off x="6641955" y="4254369"/>
            <a:ext cx="70570" cy="72905"/>
          </a:xfrm>
          <a:custGeom>
            <a:avLst/>
            <a:gdLst/>
            <a:ahLst/>
            <a:cxnLst/>
            <a:rect l="l" t="t" r="r" b="b"/>
            <a:pathLst>
              <a:path w="91" h="94" extrusionOk="0">
                <a:moveTo>
                  <a:pt x="33" y="1"/>
                </a:moveTo>
                <a:cubicBezTo>
                  <a:pt x="29" y="1"/>
                  <a:pt x="24" y="2"/>
                  <a:pt x="19" y="3"/>
                </a:cubicBezTo>
                <a:cubicBezTo>
                  <a:pt x="0" y="14"/>
                  <a:pt x="8" y="43"/>
                  <a:pt x="24" y="53"/>
                </a:cubicBezTo>
                <a:cubicBezTo>
                  <a:pt x="37" y="64"/>
                  <a:pt x="43" y="91"/>
                  <a:pt x="65" y="94"/>
                </a:cubicBezTo>
                <a:cubicBezTo>
                  <a:pt x="89" y="91"/>
                  <a:pt x="91" y="60"/>
                  <a:pt x="81" y="43"/>
                </a:cubicBezTo>
                <a:cubicBezTo>
                  <a:pt x="73" y="22"/>
                  <a:pt x="55" y="1"/>
                  <a:pt x="3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6" name="Google Shape;717;p27">
            <a:extLst>
              <a:ext uri="{FF2B5EF4-FFF2-40B4-BE49-F238E27FC236}">
                <a16:creationId xmlns:a16="http://schemas.microsoft.com/office/drawing/2014/main" id="{0344F3A4-7479-4E28-BECD-B6873C8CCB89}"/>
              </a:ext>
            </a:extLst>
          </p:cNvPr>
          <p:cNvSpPr/>
          <p:nvPr/>
        </p:nvSpPr>
        <p:spPr>
          <a:xfrm>
            <a:off x="5593473" y="2144799"/>
            <a:ext cx="128733" cy="87640"/>
          </a:xfrm>
          <a:custGeom>
            <a:avLst/>
            <a:gdLst/>
            <a:ahLst/>
            <a:cxnLst/>
            <a:rect l="l" t="t" r="r" b="b"/>
            <a:pathLst>
              <a:path w="166" h="113" extrusionOk="0">
                <a:moveTo>
                  <a:pt x="131" y="1"/>
                </a:moveTo>
                <a:cubicBezTo>
                  <a:pt x="123" y="1"/>
                  <a:pt x="115" y="3"/>
                  <a:pt x="109" y="6"/>
                </a:cubicBezTo>
                <a:cubicBezTo>
                  <a:pt x="77" y="20"/>
                  <a:pt x="47" y="36"/>
                  <a:pt x="23" y="57"/>
                </a:cubicBezTo>
                <a:cubicBezTo>
                  <a:pt x="9" y="69"/>
                  <a:pt x="1" y="96"/>
                  <a:pt x="20" y="109"/>
                </a:cubicBezTo>
                <a:cubicBezTo>
                  <a:pt x="25" y="111"/>
                  <a:pt x="30" y="112"/>
                  <a:pt x="35" y="112"/>
                </a:cubicBezTo>
                <a:cubicBezTo>
                  <a:pt x="52" y="112"/>
                  <a:pt x="69" y="103"/>
                  <a:pt x="85" y="93"/>
                </a:cubicBezTo>
                <a:cubicBezTo>
                  <a:pt x="107" y="77"/>
                  <a:pt x="131" y="66"/>
                  <a:pt x="150" y="47"/>
                </a:cubicBezTo>
                <a:cubicBezTo>
                  <a:pt x="156" y="42"/>
                  <a:pt x="166" y="28"/>
                  <a:pt x="159" y="19"/>
                </a:cubicBezTo>
                <a:cubicBezTo>
                  <a:pt x="155" y="5"/>
                  <a:pt x="143" y="1"/>
                  <a:pt x="1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矩形 4">
            <a:extLst>
              <a:ext uri="{FF2B5EF4-FFF2-40B4-BE49-F238E27FC236}">
                <a16:creationId xmlns:a16="http://schemas.microsoft.com/office/drawing/2014/main" id="{0EED0AD8-6376-4DBA-B79F-3BB7A93C0D01}"/>
              </a:ext>
            </a:extLst>
          </p:cNvPr>
          <p:cNvSpPr/>
          <p:nvPr/>
        </p:nvSpPr>
        <p:spPr>
          <a:xfrm>
            <a:off x="452752" y="323415"/>
            <a:ext cx="11204294" cy="6097220"/>
          </a:xfrm>
          <a:prstGeom prst="rect">
            <a:avLst/>
          </a:prstGeom>
          <a:solidFill>
            <a:schemeClr val="bg1"/>
          </a:solidFill>
          <a:ln w="76200">
            <a:solidFill>
              <a:srgbClr val="FBB3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cs typeface="+mn-ea"/>
                <a:sym typeface="+mn-lt"/>
              </a:rPr>
              <a:t>4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CA7BDD5F-DC8F-41F1-B2FC-B84E84A5F576}"/>
              </a:ext>
            </a:extLst>
          </p:cNvPr>
          <p:cNvSpPr txBox="1"/>
          <p:nvPr/>
        </p:nvSpPr>
        <p:spPr>
          <a:xfrm>
            <a:off x="768128" y="1582111"/>
            <a:ext cx="7279959" cy="1169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/>
            <a:r>
              <a:rPr lang="en-US" altLang="x-none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vi-VN" altLang="x-none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vi-VN" altLang="x-none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triệu, 7 trăm nghìn, 6 chục nghìn, 3 trăm, 4 chục v</a:t>
            </a:r>
            <a:r>
              <a:rPr lang="vi-VN" altLang="x-none" sz="3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x-none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đơn vị </a:t>
            </a:r>
            <a:endParaRPr lang="en-US" altLang="x-none" sz="3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41F9EF5-1E65-4283-94D5-1893BE010161}"/>
              </a:ext>
            </a:extLst>
          </p:cNvPr>
          <p:cNvSpPr txBox="1"/>
          <p:nvPr/>
        </p:nvSpPr>
        <p:spPr>
          <a:xfrm>
            <a:off x="493854" y="439197"/>
            <a:ext cx="85670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5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5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2: </a:t>
            </a:r>
            <a:r>
              <a:rPr lang="en-US" altLang="zh-CN" sz="5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Viết</a:t>
            </a:r>
            <a:r>
              <a:rPr lang="en-US" altLang="zh-CN" sz="5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5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5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5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biết</a:t>
            </a:r>
            <a:r>
              <a:rPr lang="en-US" altLang="zh-CN" sz="5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5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5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5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đó</a:t>
            </a:r>
            <a:r>
              <a:rPr lang="en-US" altLang="zh-CN" sz="5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5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gồm</a:t>
            </a:r>
            <a:r>
              <a:rPr lang="en-US" altLang="zh-CN" sz="5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</a:t>
            </a:r>
            <a:endParaRPr lang="zh-CN" altLang="en-US" sz="5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370922" y="1179421"/>
            <a:ext cx="145341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8697311" y="1794974"/>
            <a:ext cx="2897695" cy="928000"/>
            <a:chOff x="8697311" y="1794974"/>
            <a:chExt cx="2897695" cy="928000"/>
          </a:xfrm>
        </p:grpSpPr>
        <p:sp>
          <p:nvSpPr>
            <p:cNvPr id="45" name="Google Shape;722;p27">
              <a:extLst>
                <a:ext uri="{FF2B5EF4-FFF2-40B4-BE49-F238E27FC236}">
                  <a16:creationId xmlns:a16="http://schemas.microsoft.com/office/drawing/2014/main" id="{8A416CA9-67EF-4E02-887B-EE129BE0493E}"/>
                </a:ext>
              </a:extLst>
            </p:cNvPr>
            <p:cNvSpPr/>
            <p:nvPr/>
          </p:nvSpPr>
          <p:spPr>
            <a:xfrm flipH="1">
              <a:off x="8697311" y="1794974"/>
              <a:ext cx="2567891" cy="9280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None/>
                <a:tabLst/>
                <a:defRPr/>
              </a:pPr>
              <a:r>
                <a:rPr kumimoji="0" lang="en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 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912652" y="1834676"/>
              <a:ext cx="26823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5 760 342</a:t>
              </a:r>
              <a:endPara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8744123" y="3306235"/>
            <a:ext cx="2969000" cy="928000"/>
            <a:chOff x="8783229" y="3501305"/>
            <a:chExt cx="2969000" cy="928000"/>
          </a:xfrm>
        </p:grpSpPr>
        <p:sp>
          <p:nvSpPr>
            <p:cNvPr id="46" name="Google Shape;722;p27">
              <a:extLst>
                <a:ext uri="{FF2B5EF4-FFF2-40B4-BE49-F238E27FC236}">
                  <a16:creationId xmlns:a16="http://schemas.microsoft.com/office/drawing/2014/main" id="{8A416CA9-67EF-4E02-887B-EE129BE0493E}"/>
                </a:ext>
              </a:extLst>
            </p:cNvPr>
            <p:cNvSpPr/>
            <p:nvPr/>
          </p:nvSpPr>
          <p:spPr>
            <a:xfrm flipH="1">
              <a:off x="8783229" y="3501305"/>
              <a:ext cx="2628800" cy="9280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None/>
                <a:tabLst/>
                <a:defRPr/>
              </a:pPr>
              <a:r>
                <a:rPr kumimoji="0" lang="en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 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951278" y="3619060"/>
              <a:ext cx="280095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5 706 342</a:t>
              </a:r>
              <a:endParaRPr lang="en-US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707171" y="3044898"/>
            <a:ext cx="71183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x-none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triệu, 7 trăm nghìn, 6 nghìn, 3 trăm, 4 chục v</a:t>
            </a:r>
            <a:r>
              <a:rPr lang="vi-VN" altLang="x-none" sz="3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x-none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đơn vị </a:t>
            </a:r>
            <a:endParaRPr lang="vi-VN" sz="3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8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74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349"/>
          <a:stretch/>
        </p:blipFill>
        <p:spPr>
          <a:xfrm>
            <a:off x="0" y="3423990"/>
            <a:ext cx="12192000" cy="333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1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2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C3149DD-C267-45F7-829B-1153221A1D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" r="7836"/>
          <a:stretch/>
        </p:blipFill>
        <p:spPr>
          <a:xfrm rot="16200000">
            <a:off x="2666999" y="-2667001"/>
            <a:ext cx="6858001" cy="12192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5A35A35-DAB8-436B-8E4E-F347F3C8B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95" y="4888374"/>
            <a:ext cx="2262851" cy="2262851"/>
          </a:xfrm>
          <a:prstGeom prst="rect">
            <a:avLst/>
          </a:prstGeom>
        </p:spPr>
      </p:pic>
      <p:graphicFrame>
        <p:nvGraphicFramePr>
          <p:cNvPr id="16" name="Content Placeholder 18433">
            <a:extLst>
              <a:ext uri="{FF2B5EF4-FFF2-40B4-BE49-F238E27FC236}">
                <a16:creationId xmlns:a16="http://schemas.microsoft.com/office/drawing/2014/main" id="{A0463D49-D138-4441-9196-27404A0F5E17}"/>
              </a:ext>
            </a:extLst>
          </p:cNvPr>
          <p:cNvGraphicFramePr>
            <a:graphicFrameLocks/>
          </p:cNvGraphicFramePr>
          <p:nvPr/>
        </p:nvGraphicFramePr>
        <p:xfrm>
          <a:off x="1892300" y="1524000"/>
          <a:ext cx="4343400" cy="4495800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9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400" b="1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nước</a:t>
                      </a:r>
                      <a:endParaRPr lang="en-US" sz="2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400" b="1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dân</a:t>
                      </a:r>
                      <a:endParaRPr lang="en-US" sz="2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 Nam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77 263 000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9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5 300 000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Cam-pu-chia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10 900 000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9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 bang Nga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147 200 000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 Kỳ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273 300 000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29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 Độ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989 200 000</a:t>
                      </a:r>
                      <a:endParaRPr lang="en-US" sz="2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22C81B7-28B7-494C-A615-15B24BCBDAAD}"/>
              </a:ext>
            </a:extLst>
          </p:cNvPr>
          <p:cNvSpPr txBox="1"/>
          <p:nvPr/>
        </p:nvSpPr>
        <p:spPr>
          <a:xfrm>
            <a:off x="6294438" y="2174875"/>
            <a:ext cx="4254500" cy="954088"/>
          </a:xfrm>
          <a:prstGeom prst="rect">
            <a:avLst/>
          </a:prstGeom>
          <a:solidFill>
            <a:schemeClr val="accent1">
              <a:tint val="2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Nước n</a:t>
            </a:r>
            <a:r>
              <a:rPr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có số dân nhiều nhất?</a:t>
            </a:r>
            <a:endParaRPr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4A2CB3-B3AA-44D4-8152-C76984420E94}"/>
              </a:ext>
            </a:extLst>
          </p:cNvPr>
          <p:cNvSpPr txBox="1"/>
          <p:nvPr/>
        </p:nvSpPr>
        <p:spPr>
          <a:xfrm>
            <a:off x="6215063" y="3417888"/>
            <a:ext cx="4343400" cy="522288"/>
          </a:xfrm>
          <a:prstGeom prst="rect">
            <a:avLst/>
          </a:prstGeom>
          <a:solidFill>
            <a:schemeClr val="accent1">
              <a:tint val="2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-Nước n</a:t>
            </a:r>
            <a:r>
              <a:rPr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có số dân ít nhất?</a:t>
            </a:r>
            <a:endParaRPr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AB3DA4-1E8B-4767-8510-C463E54E7806}"/>
              </a:ext>
            </a:extLst>
          </p:cNvPr>
          <p:cNvSpPr txBox="1"/>
          <p:nvPr/>
        </p:nvSpPr>
        <p:spPr>
          <a:xfrm>
            <a:off x="6324600" y="1752601"/>
            <a:ext cx="3505200" cy="523875"/>
          </a:xfrm>
          <a:prstGeom prst="rect">
            <a:avLst/>
          </a:prstGeom>
          <a:solidFill>
            <a:schemeClr val="accent1">
              <a:tint val="2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các nước đó:</a:t>
            </a:r>
            <a:endParaRPr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667BA4-D4A8-4164-A93B-1534292A5144}"/>
              </a:ext>
            </a:extLst>
          </p:cNvPr>
          <p:cNvSpPr txBox="1"/>
          <p:nvPr/>
        </p:nvSpPr>
        <p:spPr>
          <a:xfrm>
            <a:off x="6324600" y="2305050"/>
            <a:ext cx="4254500" cy="954088"/>
          </a:xfrm>
          <a:prstGeom prst="rect">
            <a:avLst/>
          </a:prstGeom>
          <a:solidFill>
            <a:schemeClr val="accent1">
              <a:tint val="2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Nước Ấn Độ có số dân nhiều nhất.</a:t>
            </a:r>
            <a:endParaRPr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799060-93DD-4AC4-BBDE-6D2A494C2A6E}"/>
              </a:ext>
            </a:extLst>
          </p:cNvPr>
          <p:cNvSpPr txBox="1"/>
          <p:nvPr/>
        </p:nvSpPr>
        <p:spPr>
          <a:xfrm>
            <a:off x="6205538" y="3327400"/>
            <a:ext cx="4343400" cy="522288"/>
          </a:xfrm>
          <a:prstGeom prst="rect">
            <a:avLst/>
          </a:prstGeom>
          <a:solidFill>
            <a:schemeClr val="accent1">
              <a:tint val="2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-Nước L</a:t>
            </a:r>
            <a:r>
              <a:rPr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có số dân ít nhất.</a:t>
            </a:r>
            <a:endParaRPr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B502364-07DE-486A-917C-4F016AD09EEF}"/>
              </a:ext>
            </a:extLst>
          </p:cNvPr>
          <p:cNvSpPr/>
          <p:nvPr/>
        </p:nvSpPr>
        <p:spPr>
          <a:xfrm>
            <a:off x="4114801" y="5334000"/>
            <a:ext cx="2100263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DB3BC1B-5327-4E5B-B609-25BD7C2C6C48}"/>
              </a:ext>
            </a:extLst>
          </p:cNvPr>
          <p:cNvSpPr/>
          <p:nvPr/>
        </p:nvSpPr>
        <p:spPr>
          <a:xfrm>
            <a:off x="4114801" y="2817814"/>
            <a:ext cx="2100263" cy="5000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6" name="Google Shape;2224;p42">
            <a:extLst>
              <a:ext uri="{FF2B5EF4-FFF2-40B4-BE49-F238E27FC236}">
                <a16:creationId xmlns:a16="http://schemas.microsoft.com/office/drawing/2014/main" id="{E5538D9F-8944-4AA8-A79D-F3D004A75D9C}"/>
              </a:ext>
            </a:extLst>
          </p:cNvPr>
          <p:cNvSpPr/>
          <p:nvPr/>
        </p:nvSpPr>
        <p:spPr>
          <a:xfrm>
            <a:off x="1322532" y="119391"/>
            <a:ext cx="9042400" cy="11607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01447C2-F443-44E5-AD66-2F8D463E92E4}"/>
              </a:ext>
            </a:extLst>
          </p:cNvPr>
          <p:cNvSpPr/>
          <p:nvPr/>
        </p:nvSpPr>
        <p:spPr>
          <a:xfrm>
            <a:off x="1078202" y="79168"/>
            <a:ext cx="9470736" cy="119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>
              <a:buNone/>
            </a:pPr>
            <a:endParaRPr sz="3600" b="1" dirty="0">
              <a:solidFill>
                <a:srgbClr val="262673"/>
              </a:solidFill>
            </a:endParaRPr>
          </a:p>
          <a:p>
            <a:pPr lvl="0" algn="just">
              <a:buNone/>
            </a:pPr>
            <a:endParaRPr sz="3600" b="1" dirty="0">
              <a:solidFill>
                <a:srgbClr val="262673"/>
              </a:solidFill>
            </a:endParaRPr>
          </a:p>
          <a:p>
            <a:pPr lvl="0" algn="ctr">
              <a:buNone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3: Số liệu điều tra dân số của một số nước </a:t>
            </a:r>
            <a:r>
              <a:rPr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năm 1999 được viết ở bảng sau: </a:t>
            </a:r>
          </a:p>
          <a:p>
            <a:pPr lvl="0" algn="just">
              <a:buNone/>
            </a:pPr>
            <a:endParaRPr sz="3200" b="1" dirty="0"/>
          </a:p>
          <a:p>
            <a:pPr lvl="0" algn="just">
              <a:buNone/>
            </a:pP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" name="图片 12">
            <a:extLst>
              <a:ext uri="{FF2B5EF4-FFF2-40B4-BE49-F238E27FC236}">
                <a16:creationId xmlns:a16="http://schemas.microsoft.com/office/drawing/2014/main" id="{8CC31AF2-C01E-4434-B9DF-A631E61ECF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7667" y="3417888"/>
            <a:ext cx="2700127" cy="341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5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EED0AD8-6376-4DBA-B79F-3BB7A93C0D01}"/>
              </a:ext>
            </a:extLst>
          </p:cNvPr>
          <p:cNvSpPr/>
          <p:nvPr/>
        </p:nvSpPr>
        <p:spPr>
          <a:xfrm>
            <a:off x="493853" y="431156"/>
            <a:ext cx="11204294" cy="5995687"/>
          </a:xfrm>
          <a:prstGeom prst="rect">
            <a:avLst/>
          </a:prstGeom>
          <a:solidFill>
            <a:schemeClr val="bg1"/>
          </a:solidFill>
          <a:ln w="76200">
            <a:solidFill>
              <a:srgbClr val="FBB3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Rounded Rectangle 70">
            <a:extLst>
              <a:ext uri="{FF2B5EF4-FFF2-40B4-BE49-F238E27FC236}">
                <a16:creationId xmlns:a16="http://schemas.microsoft.com/office/drawing/2014/main" id="{DFB1E1CC-AFC8-4905-AAF5-3C35A624732F}"/>
              </a:ext>
            </a:extLst>
          </p:cNvPr>
          <p:cNvSpPr/>
          <p:nvPr/>
        </p:nvSpPr>
        <p:spPr>
          <a:xfrm>
            <a:off x="1080655" y="244245"/>
            <a:ext cx="7315200" cy="723705"/>
          </a:xfrm>
          <a:prstGeom prst="roundRect">
            <a:avLst>
              <a:gd name="adj" fmla="val 2041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graphicFrame>
        <p:nvGraphicFramePr>
          <p:cNvPr id="21" name="Content Placeholder 22529">
            <a:extLst>
              <a:ext uri="{FF2B5EF4-FFF2-40B4-BE49-F238E27FC236}">
                <a16:creationId xmlns:a16="http://schemas.microsoft.com/office/drawing/2014/main" id="{FB464953-53E2-4B1E-92D4-7A386B1083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9410812"/>
              </p:ext>
            </p:extLst>
          </p:nvPr>
        </p:nvGraphicFramePr>
        <p:xfrm>
          <a:off x="999841" y="1789955"/>
          <a:ext cx="9426388" cy="451104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23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1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Viết</a:t>
                      </a:r>
                      <a:endParaRPr lang="en-US" sz="3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Đọc</a:t>
                      </a:r>
                      <a:endParaRPr lang="en-US" sz="3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sz="1400" dirty="0"/>
                    </a:p>
                    <a:p>
                      <a:pPr lvl="0" algn="ctr" eaLnBrk="1" hangingPunct="1">
                        <a:buNone/>
                      </a:pPr>
                      <a:r>
                        <a:rPr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1 000 000 000</a:t>
                      </a:r>
                      <a:endParaRPr lang="en-US" sz="2800" b="1" dirty="0">
                        <a:solidFill>
                          <a:srgbClr val="2D2D8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b="1" dirty="0">
                        <a:solidFill>
                          <a:srgbClr val="2D2D8A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sz="1400" dirty="0"/>
                    </a:p>
                    <a:p>
                      <a:pPr lvl="0" algn="ctr" eaLnBrk="1" hangingPunct="1">
                        <a:buNone/>
                      </a:pPr>
                      <a:r>
                        <a:rPr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5 000 000 000</a:t>
                      </a:r>
                      <a:endParaRPr lang="en-US" sz="2800" b="1" dirty="0">
                        <a:solidFill>
                          <a:srgbClr val="2D2D8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b="1" dirty="0">
                        <a:solidFill>
                          <a:srgbClr val="2D2D8A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sz="1400" dirty="0"/>
                    </a:p>
                    <a:p>
                      <a:pPr lvl="0" algn="ctr" eaLnBrk="1" hangingPunct="1">
                        <a:buNone/>
                      </a:pPr>
                      <a:r>
                        <a:rPr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315 000 000 000</a:t>
                      </a:r>
                      <a:endParaRPr lang="en-US" sz="2800" b="1" dirty="0">
                        <a:solidFill>
                          <a:srgbClr val="2D2D8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dirty="0"/>
                    </a:p>
                    <a:p>
                      <a:pPr lvl="0" algn="ctr" eaLnBrk="1" hangingPunct="1">
                        <a:buNone/>
                      </a:pPr>
                      <a:endParaRPr lang="en-US" b="1" dirty="0">
                        <a:solidFill>
                          <a:srgbClr val="2D2D8A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06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dirty="0"/>
                    </a:p>
                    <a:p>
                      <a:pPr lvl="0" algn="ctr" eaLnBrk="1" hangingPunct="1">
                        <a:buNone/>
                      </a:pPr>
                      <a:r>
                        <a:rPr dirty="0"/>
                        <a:t>…………………..</a:t>
                      </a:r>
                      <a:endParaRPr lang="en-US" b="1" dirty="0">
                        <a:solidFill>
                          <a:srgbClr val="2D2D8A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b="1" dirty="0">
                        <a:solidFill>
                          <a:srgbClr val="2D2D8A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1E21BD6-64D7-4796-A37E-A3128F7A8491}"/>
              </a:ext>
            </a:extLst>
          </p:cNvPr>
          <p:cNvSpPr txBox="1"/>
          <p:nvPr/>
        </p:nvSpPr>
        <p:spPr>
          <a:xfrm>
            <a:off x="231150" y="263539"/>
            <a:ext cx="9014210" cy="609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buNone/>
            </a:pPr>
            <a:r>
              <a:rPr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4: Viết v</a:t>
            </a:r>
            <a:r>
              <a:rPr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chỗ chấm (theo mẫu)</a:t>
            </a:r>
            <a:endParaRPr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645CFF-7522-427F-8666-BBD41137344B}"/>
              </a:ext>
            </a:extLst>
          </p:cNvPr>
          <p:cNvSpPr txBox="1"/>
          <p:nvPr/>
        </p:nvSpPr>
        <p:spPr>
          <a:xfrm>
            <a:off x="4631343" y="2384613"/>
            <a:ext cx="4985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hay “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9DDB66-3507-4DA5-BB6A-EBB8C0904F2D}"/>
              </a:ext>
            </a:extLst>
          </p:cNvPr>
          <p:cNvSpPr txBox="1"/>
          <p:nvPr/>
        </p:nvSpPr>
        <p:spPr>
          <a:xfrm>
            <a:off x="5080806" y="3275495"/>
            <a:ext cx="4193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hay “………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47A57B-363C-4441-9A45-13FAB914B48F}"/>
              </a:ext>
            </a:extLst>
          </p:cNvPr>
          <p:cNvSpPr txBox="1"/>
          <p:nvPr/>
        </p:nvSpPr>
        <p:spPr>
          <a:xfrm>
            <a:off x="4631343" y="4247426"/>
            <a:ext cx="55419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“……………………………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DAFF54-EA09-48CD-A2CC-AEEDC35BF59A}"/>
              </a:ext>
            </a:extLst>
          </p:cNvPr>
          <p:cNvSpPr txBox="1"/>
          <p:nvPr/>
        </p:nvSpPr>
        <p:spPr>
          <a:xfrm>
            <a:off x="4411731" y="5488969"/>
            <a:ext cx="5761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“………………….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hay “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58386BE-4728-4ACA-86EC-4C807E681E95}"/>
              </a:ext>
            </a:extLst>
          </p:cNvPr>
          <p:cNvSpPr txBox="1"/>
          <p:nvPr/>
        </p:nvSpPr>
        <p:spPr>
          <a:xfrm>
            <a:off x="2547948" y="1055187"/>
            <a:ext cx="8686800" cy="609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buNone/>
            </a:pPr>
            <a:r>
              <a:rPr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 l</a:t>
            </a:r>
            <a:r>
              <a:rPr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nghìn triệu</a:t>
            </a:r>
            <a:r>
              <a:rPr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hay l</a:t>
            </a:r>
            <a:r>
              <a:rPr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tỉ</a:t>
            </a:r>
            <a:r>
              <a:rPr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A4BFF6C-217C-44FD-94E8-8195495B7070}"/>
              </a:ext>
            </a:extLst>
          </p:cNvPr>
          <p:cNvSpPr txBox="1"/>
          <p:nvPr/>
        </p:nvSpPr>
        <p:spPr>
          <a:xfrm>
            <a:off x="672129" y="1094306"/>
            <a:ext cx="2949855" cy="609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buNone/>
            </a:pPr>
            <a:r>
              <a:rPr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1 000 000 000</a:t>
            </a:r>
            <a:endParaRPr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99DDB66-3507-4DA5-BB6A-EBB8C0904F2D}"/>
              </a:ext>
            </a:extLst>
          </p:cNvPr>
          <p:cNvSpPr txBox="1"/>
          <p:nvPr/>
        </p:nvSpPr>
        <p:spPr>
          <a:xfrm>
            <a:off x="6601195" y="3655783"/>
            <a:ext cx="101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9DDB66-3507-4DA5-BB6A-EBB8C0904F2D}"/>
              </a:ext>
            </a:extLst>
          </p:cNvPr>
          <p:cNvSpPr txBox="1"/>
          <p:nvPr/>
        </p:nvSpPr>
        <p:spPr>
          <a:xfrm>
            <a:off x="5362879" y="4595300"/>
            <a:ext cx="450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9DDB66-3507-4DA5-BB6A-EBB8C0904F2D}"/>
              </a:ext>
            </a:extLst>
          </p:cNvPr>
          <p:cNvSpPr txBox="1"/>
          <p:nvPr/>
        </p:nvSpPr>
        <p:spPr>
          <a:xfrm>
            <a:off x="4551570" y="5399954"/>
            <a:ext cx="2474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99DDB66-3507-4DA5-BB6A-EBB8C0904F2D}"/>
              </a:ext>
            </a:extLst>
          </p:cNvPr>
          <p:cNvSpPr txBox="1"/>
          <p:nvPr/>
        </p:nvSpPr>
        <p:spPr>
          <a:xfrm>
            <a:off x="1398547" y="5346093"/>
            <a:ext cx="2474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3 000 000 000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BDE3585-AD1A-4442-AFD5-7B4542A655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866" y="4606962"/>
            <a:ext cx="2763817" cy="276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4" grpId="1"/>
      <p:bldP spid="25" grpId="0"/>
      <p:bldP spid="25" grpId="1"/>
      <p:bldP spid="26" grpId="0"/>
      <p:bldP spid="26" grpId="1"/>
      <p:bldP spid="28" grpId="0"/>
      <p:bldP spid="28" grpId="1"/>
      <p:bldP spid="29" grpId="0"/>
      <p:bldP spid="30" grpId="0"/>
      <p:bldP spid="31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59FC299-93DD-459E-82E4-08F028E8B1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486" y="1337912"/>
            <a:ext cx="5341097" cy="5341097"/>
          </a:xfrm>
          <a:prstGeom prst="rect">
            <a:avLst/>
          </a:prstGeom>
        </p:spPr>
      </p:pic>
      <p:pic>
        <p:nvPicPr>
          <p:cNvPr id="9" name="PA_图片 15">
            <a:extLst>
              <a:ext uri="{FF2B5EF4-FFF2-40B4-BE49-F238E27FC236}">
                <a16:creationId xmlns:a16="http://schemas.microsoft.com/office/drawing/2014/main" id="{4E333832-2588-4D05-80C0-D945AA5A69D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721" y="1511165"/>
            <a:ext cx="4880009" cy="4994589"/>
          </a:xfrm>
          <a:prstGeom prst="rect">
            <a:avLst/>
          </a:prstGeom>
        </p:spPr>
      </p:pic>
      <p:sp>
        <p:nvSpPr>
          <p:cNvPr id="18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8176B5E3-C020-4214-8886-8C1F6B6A3361}"/>
              </a:ext>
            </a:extLst>
          </p:cNvPr>
          <p:cNvSpPr txBox="1"/>
          <p:nvPr/>
        </p:nvSpPr>
        <p:spPr>
          <a:xfrm>
            <a:off x="1229474" y="1472643"/>
            <a:ext cx="8892695" cy="4077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en-US" altLang="zh-CN" sz="9500" kern="0" dirty="0" smtClean="0">
                <a:solidFill>
                  <a:srgbClr val="002060"/>
                </a:solidFill>
                <a:latin typeface="Rockstone" panose="00000400000000000000" pitchFamily="2" charset="0"/>
                <a:ea typeface="Roboto Bold"/>
                <a:cs typeface="+mn-ea"/>
                <a:sym typeface="+mn-lt"/>
              </a:rPr>
              <a:t>TẠM BIỆT </a:t>
            </a:r>
          </a:p>
          <a:p>
            <a:pPr marL="0" marR="0" lvl="0" indent="0" algn="ctr" defTabSz="41275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en-US" altLang="zh-CN" sz="9500" kern="0" dirty="0" smtClean="0">
                <a:solidFill>
                  <a:srgbClr val="002060"/>
                </a:solidFill>
                <a:latin typeface="Rockstone" panose="00000400000000000000" pitchFamily="2" charset="0"/>
                <a:ea typeface="Roboto Bold"/>
                <a:cs typeface="+mn-ea"/>
                <a:sym typeface="+mn-lt"/>
              </a:rPr>
              <a:t>CÁC EM</a:t>
            </a:r>
            <a:endParaRPr kumimoji="0" lang="en-US" altLang="zh-CN" sz="95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ckstone" panose="00000400000000000000" pitchFamily="2" charset="0"/>
              <a:ea typeface="Roboto Bold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739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2305857" y="3927570"/>
            <a:ext cx="13680376" cy="6050415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99807" y="225256"/>
            <a:ext cx="13680376" cy="6727523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0099680" y="4322042"/>
            <a:ext cx="2549677" cy="26307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DDB922-33F1-518C-22DC-8FE301946D6C}"/>
              </a:ext>
            </a:extLst>
          </p:cNvPr>
          <p:cNvSpPr txBox="1"/>
          <p:nvPr/>
        </p:nvSpPr>
        <p:spPr>
          <a:xfrm>
            <a:off x="-2892747" y="670334"/>
            <a:ext cx="171418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solidFill>
                    <a:srgbClr val="002060"/>
                  </a:solidFill>
                </a:ln>
                <a:gradFill>
                  <a:gsLst>
                    <a:gs pos="100000">
                      <a:srgbClr val="FCF2BA">
                        <a:lumMod val="5000"/>
                        <a:lumOff val="95000"/>
                      </a:srgbClr>
                    </a:gs>
                    <a:gs pos="34000">
                      <a:srgbClr val="E65C87"/>
                    </a:gs>
                    <a:gs pos="71000">
                      <a:srgbClr val="FCC7AA"/>
                    </a:gs>
                    <a:gs pos="0">
                      <a:srgbClr val="F0305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Pony" panose="02000000000000000000" pitchFamily="2" charset="0"/>
                <a:ea typeface="+mn-ea"/>
                <a:cs typeface="#9Slide05 Bodega Script" pitchFamily="2" charset="0"/>
                <a:sym typeface="Arial"/>
              </a:rPr>
              <a:t>GIÁO ÁN ĐIỆN TỬ LỚP 4</a:t>
            </a:r>
            <a:endParaRPr kumimoji="0" lang="id-ID" sz="5333" b="0" i="0" u="none" strike="noStrike" kern="0" cap="none" spc="0" normalizeH="0" baseline="0" noProof="0">
              <a:ln>
                <a:solidFill>
                  <a:srgbClr val="002060"/>
                </a:solidFill>
              </a:ln>
              <a:gradFill>
                <a:gsLst>
                  <a:gs pos="100000">
                    <a:srgbClr val="FCF2BA">
                      <a:lumMod val="5000"/>
                      <a:lumOff val="95000"/>
                    </a:srgbClr>
                  </a:gs>
                  <a:gs pos="34000">
                    <a:srgbClr val="E65C87"/>
                  </a:gs>
                  <a:gs pos="71000">
                    <a:srgbClr val="FCC7AA"/>
                  </a:gs>
                  <a:gs pos="0">
                    <a:srgbClr val="F0305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7 IcielPony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6D0AD-0626-9CD3-3C65-B149D1487C2E}"/>
              </a:ext>
            </a:extLst>
          </p:cNvPr>
          <p:cNvSpPr txBox="1"/>
          <p:nvPr/>
        </p:nvSpPr>
        <p:spPr>
          <a:xfrm>
            <a:off x="997587" y="1619436"/>
            <a:ext cx="1137198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effectLst/>
                <a:uLnTx/>
                <a:uFillTx/>
                <a:latin typeface="#9Slide07 IcielBC Cubano Normal" panose="00000500000000000000" pitchFamily="2" charset="0"/>
                <a:ea typeface="+mn-ea"/>
                <a:cs typeface="#9Slide05 Bodega Script" pitchFamily="2" charset="0"/>
                <a:sym typeface="Arial"/>
              </a:rPr>
              <a:t>GIÁO ÁN ĐIỆN TỬ LỚP 2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effectLst/>
                <a:uLnTx/>
                <a:uFillTx/>
                <a:latin typeface="#9Slide07 IcielPony" panose="02000000000000000000" pitchFamily="2" charset="0"/>
                <a:ea typeface="+mn-ea"/>
                <a:cs typeface="#9Slide05 Bodega Script" pitchFamily="2" charset="0"/>
                <a:sym typeface="Arial"/>
              </a:rPr>
              <a:t>&amp;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effectLst/>
                <a:uLnTx/>
                <a:uFillTx/>
                <a:latin typeface="#9Slide07 IcielBC Cubano Normal" panose="00000500000000000000" pitchFamily="2" charset="0"/>
                <a:ea typeface="+mn-ea"/>
                <a:cs typeface="#9Slide05 Bodega Script" pitchFamily="2" charset="0"/>
                <a:sym typeface="Arial"/>
              </a:rPr>
              <a:t> LỚP 3</a:t>
            </a: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B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ộ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2E9733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K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E9CAA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ế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t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CF2BA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n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ố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92D05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i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BC3259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t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r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i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t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65C87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h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ứ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>
                    <a:lumMod val="40000"/>
                    <a:lumOff val="60000"/>
                  </a:srgbClr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c</a:t>
            </a:r>
            <a:endParaRPr kumimoji="0" lang="id-ID" sz="5333" b="0" i="0" u="none" strike="noStrike" kern="0" cap="none" spc="0" normalizeH="0" baseline="0" noProof="0">
              <a:ln>
                <a:solidFill>
                  <a:srgbClr val="FFC51C">
                    <a:lumMod val="50000"/>
                  </a:srgbClr>
                </a:solidFill>
              </a:ln>
              <a:solidFill>
                <a:srgbClr val="422B24">
                  <a:lumMod val="40000"/>
                  <a:lumOff val="60000"/>
                </a:srgbClr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777378" y="3044206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394983" y="4768184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cập: MĂNG NON- TÀI LIỆU TIỂU HỌC/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878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6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4">
            <a:extLst>
              <a:ext uri="{FF2B5EF4-FFF2-40B4-BE49-F238E27FC236}">
                <a16:creationId xmlns:a16="http://schemas.microsoft.com/office/drawing/2014/main" id="{0EED0AD8-6376-4DBA-B79F-3BB7A93C0D01}"/>
              </a:ext>
            </a:extLst>
          </p:cNvPr>
          <p:cNvSpPr/>
          <p:nvPr/>
        </p:nvSpPr>
        <p:spPr>
          <a:xfrm>
            <a:off x="493853" y="380390"/>
            <a:ext cx="11204294" cy="6097220"/>
          </a:xfrm>
          <a:prstGeom prst="rect">
            <a:avLst/>
          </a:prstGeom>
          <a:solidFill>
            <a:schemeClr val="bg1"/>
          </a:solidFill>
          <a:ln w="76200">
            <a:solidFill>
              <a:srgbClr val="FBB3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85091" y="956662"/>
            <a:ext cx="106218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nl-NL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Kiến thức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b-NO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Đọc, viết thành thạo số đến lớp triệu 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b-NO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Nhận biết được giá trị của mỗi chữ số theo vị trí của nó trong mỗi số.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b-NO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Kĩ năng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Rèn kĩ năng đọc, viết số đến lớp triệu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Phẩm chất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Tích cực, tự giác học bài, trình bày bài sạch sẽ, khoa học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Góp phần phát triển các kĩ năng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Năng lực tự học, NL giải quyết vấn đề và sáng tạo, NL tư duy - lập luận logic.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BT cần làm: Bài 1: chỉ nêu giá trị chữ số 3 trong mỗi số, bài 2(a, b), bài 3 (a), bài 4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00961" y="464219"/>
            <a:ext cx="59900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rgbClr val="C00000"/>
                </a:solidFill>
                <a:latin typeface="#9Slide03 IcielPanton Black" panose="00000A00000000000000" pitchFamily="2" charset="0"/>
                <a:ea typeface="Times New Roman" panose="02020603050405020304" pitchFamily="18" charset="0"/>
              </a:rPr>
              <a:t>I. YÊU CẦU CẦN ĐẠT:</a:t>
            </a:r>
            <a:endParaRPr lang="en-US" sz="4000" dirty="0">
              <a:solidFill>
                <a:srgbClr val="C00000"/>
              </a:solidFill>
              <a:latin typeface="#9Slide03 IcielPanton Black" panose="00000A00000000000000" pitchFamily="2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74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349"/>
          <a:stretch/>
        </p:blipFill>
        <p:spPr>
          <a:xfrm>
            <a:off x="0" y="5548662"/>
            <a:ext cx="12192000" cy="226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5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70">
            <a:extLst>
              <a:ext uri="{FF2B5EF4-FFF2-40B4-BE49-F238E27FC236}">
                <a16:creationId xmlns:a16="http://schemas.microsoft.com/office/drawing/2014/main" id="{DFB1E1CC-AFC8-4905-AAF5-3C35A624732F}"/>
              </a:ext>
            </a:extLst>
          </p:cNvPr>
          <p:cNvSpPr/>
          <p:nvPr/>
        </p:nvSpPr>
        <p:spPr>
          <a:xfrm>
            <a:off x="1287166" y="869386"/>
            <a:ext cx="2143682" cy="509727"/>
          </a:xfrm>
          <a:prstGeom prst="roundRect">
            <a:avLst>
              <a:gd name="adj" fmla="val 20418"/>
            </a:avLst>
          </a:prstGeom>
          <a:solidFill>
            <a:srgbClr val="E26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TextBox 86">
            <a:extLst>
              <a:ext uri="{FF2B5EF4-FFF2-40B4-BE49-F238E27FC236}">
                <a16:creationId xmlns:a16="http://schemas.microsoft.com/office/drawing/2014/main" id="{9E5CDD3F-C719-4638-8A92-4B24677B0776}"/>
              </a:ext>
            </a:extLst>
          </p:cNvPr>
          <p:cNvSpPr txBox="1"/>
          <p:nvPr/>
        </p:nvSpPr>
        <p:spPr>
          <a:xfrm>
            <a:off x="5455919" y="4476170"/>
            <a:ext cx="1019227" cy="6771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44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A7DC8936-9970-4F95-BFF9-90660C599846}"/>
              </a:ext>
            </a:extLst>
          </p:cNvPr>
          <p:cNvSpPr/>
          <p:nvPr/>
        </p:nvSpPr>
        <p:spPr>
          <a:xfrm>
            <a:off x="4804510" y="2867161"/>
            <a:ext cx="5152289" cy="1710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cs typeface="+mn-ea"/>
              <a:sym typeface="+mn-lt"/>
            </a:endParaRPr>
          </a:p>
        </p:txBody>
      </p:sp>
      <p:sp>
        <p:nvSpPr>
          <p:cNvPr id="16" name="Freeform: Shape 57">
            <a:extLst>
              <a:ext uri="{FF2B5EF4-FFF2-40B4-BE49-F238E27FC236}">
                <a16:creationId xmlns:a16="http://schemas.microsoft.com/office/drawing/2014/main" id="{1757345E-FF78-4B90-BD62-28523709940B}"/>
              </a:ext>
            </a:extLst>
          </p:cNvPr>
          <p:cNvSpPr/>
          <p:nvPr/>
        </p:nvSpPr>
        <p:spPr>
          <a:xfrm>
            <a:off x="3824903" y="3028579"/>
            <a:ext cx="1019226" cy="1334618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E26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cs typeface="+mn-ea"/>
              <a:sym typeface="+mn-lt"/>
            </a:endParaRPr>
          </a:p>
        </p:txBody>
      </p:sp>
      <p:sp>
        <p:nvSpPr>
          <p:cNvPr id="17" name="TextBox 61">
            <a:extLst>
              <a:ext uri="{FF2B5EF4-FFF2-40B4-BE49-F238E27FC236}">
                <a16:creationId xmlns:a16="http://schemas.microsoft.com/office/drawing/2014/main" id="{AF78EA36-A6D2-498F-AD11-54E49787C890}"/>
              </a:ext>
            </a:extLst>
          </p:cNvPr>
          <p:cNvSpPr txBox="1"/>
          <p:nvPr/>
        </p:nvSpPr>
        <p:spPr>
          <a:xfrm>
            <a:off x="3902990" y="3383880"/>
            <a:ext cx="1019227" cy="6771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4400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</a:p>
        </p:txBody>
      </p:sp>
      <p:sp>
        <p:nvSpPr>
          <p:cNvPr id="28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8176B5E3-C020-4214-8886-8C1F6B6A3361}"/>
              </a:ext>
            </a:extLst>
          </p:cNvPr>
          <p:cNvSpPr txBox="1"/>
          <p:nvPr/>
        </p:nvSpPr>
        <p:spPr>
          <a:xfrm>
            <a:off x="4576331" y="2860343"/>
            <a:ext cx="5648266" cy="13684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412750" hangingPunct="0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vi-VN" altLang="zh-CN" sz="6900" kern="0" dirty="0" smtClean="0">
                <a:solidFill>
                  <a:srgbClr val="002060"/>
                </a:solidFill>
                <a:latin typeface="Rockstone" panose="00000400000000000000" pitchFamily="2" charset="0"/>
                <a:cs typeface="+mn-ea"/>
                <a:sym typeface="+mn-lt"/>
              </a:rPr>
              <a:t>KHỞI ĐỘNG</a:t>
            </a:r>
            <a:endParaRPr lang="en-US" altLang="zh-CN" sz="6900" kern="0" dirty="0">
              <a:solidFill>
                <a:srgbClr val="002060"/>
              </a:solidFill>
              <a:latin typeface="Rockstone" panose="00000400000000000000" pitchFamily="2" charset="0"/>
              <a:cs typeface="+mn-ea"/>
              <a:sym typeface="+mn-lt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3109844E-5B0C-47F5-8D29-40B9EC4E22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1" r="23693" b="321"/>
          <a:stretch/>
        </p:blipFill>
        <p:spPr>
          <a:xfrm>
            <a:off x="1015287" y="1175423"/>
            <a:ext cx="3413760" cy="4950233"/>
          </a:xfrm>
          <a:prstGeom prst="rect">
            <a:avLst/>
          </a:prstGeom>
        </p:spPr>
      </p:pic>
      <p:pic>
        <p:nvPicPr>
          <p:cNvPr id="21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945" y="4435747"/>
            <a:ext cx="5985695" cy="188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9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424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0937" y="381000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9873" y="713362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526461033"/>
      </p:ext>
    </p:extLst>
  </p:cSld>
  <p:clrMapOvr>
    <a:masterClrMapping/>
  </p:clrMapOvr>
  <p:transition spd="slow" advTm="300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B39681-866C-49F7-836F-90D32E53ABF1}"/>
                </a:ext>
              </a:extLst>
            </p:cNvPr>
            <p:cNvSpPr txBox="1"/>
            <p:nvPr/>
          </p:nvSpPr>
          <p:spPr>
            <a:xfrm>
              <a:off x="2165462" y="836591"/>
              <a:ext cx="2941230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mericana" panose="02040603050506020204" pitchFamily="18" charset="0"/>
                  <a:ea typeface="Cambria" panose="02040503050406030204" pitchFamily="18" charset="0"/>
                  <a:cs typeface="+mn-cs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1666569" y="2133600"/>
            <a:ext cx="8834918" cy="28364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sẽ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trắc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nghiệm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/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KÉO - BÚA - BAO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chứa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/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897271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11680" y="481052"/>
            <a:ext cx="2133600" cy="1743808"/>
            <a:chOff x="383080" y="46455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3080" y="46455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631644" y="990600"/>
              <a:ext cx="1636474" cy="83099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CÂU1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391382" y="540623"/>
            <a:ext cx="7896253" cy="20928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lang="vi-VN" alt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Giá </a:t>
            </a:r>
            <a:r>
              <a:rPr lang="vi-VN" altLang="en-US" sz="4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trị của chữ số </a:t>
            </a:r>
            <a:r>
              <a:rPr lang="en-US" alt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3</a:t>
            </a:r>
            <a:r>
              <a:rPr lang="vi-VN" alt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trong</a:t>
            </a:r>
            <a:endParaRPr lang="en-US" altLang="en-US" sz="4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 defTabSz="914400">
              <a:defRPr/>
            </a:pPr>
            <a:r>
              <a:rPr lang="vi-VN" alt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4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 </a:t>
            </a:r>
            <a:r>
              <a:rPr lang="vi-VN" alt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10 </a:t>
            </a:r>
            <a:r>
              <a:rPr lang="en-US" alt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3</a:t>
            </a:r>
            <a:r>
              <a:rPr lang="vi-VN" alt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75 </a:t>
            </a:r>
            <a:r>
              <a:rPr lang="vi-VN" altLang="en-US" sz="4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104 là</a:t>
            </a:r>
            <a:r>
              <a:rPr lang="en-US" altLang="en-US" sz="4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6863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61460"/>
            <a:ext cx="6805685" cy="1843376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30</a:t>
              </a:r>
              <a:r>
                <a:rPr kumimoji="0" lang="en-US" sz="3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000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2244000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400086" y="3942477"/>
            <a:ext cx="7019930" cy="1464542"/>
            <a:chOff x="609188" y="3942496"/>
            <a:chExt cx="11125612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300</a:t>
              </a:r>
              <a:r>
                <a:rPr kumimoji="0" lang="en-US" sz="3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000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188" y="3942496"/>
              <a:ext cx="1793368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466760" y="5319200"/>
            <a:ext cx="7000840" cy="1646551"/>
            <a:chOff x="536519" y="5264469"/>
            <a:chExt cx="1119828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r>
                <a:rPr kumimoji="0" lang="en-US" sz="3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000 000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6519" y="5264469"/>
              <a:ext cx="2208562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244" b="100000" l="9942" r="89913">
                        <a14:foregroundMark x1="37391" y1="28623" x2="42192" y2="31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174" y="1791003"/>
            <a:ext cx="6333747" cy="506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161944"/>
      </p:ext>
    </p:extLst>
  </p:cSld>
  <p:clrMapOvr>
    <a:masterClrMapping/>
  </p:clrMapOvr>
  <p:transition spd="slow" advTm="300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320238" cy="21969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560258" y="393155"/>
            <a:ext cx="2133600" cy="1743808"/>
            <a:chOff x="331658" y="376653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1658" y="376653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555502" y="990600"/>
              <a:ext cx="1788759" cy="83099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748007" y="455071"/>
            <a:ext cx="7072623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Chữ số 9 trong số 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9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0</a:t>
            </a:r>
            <a:r>
              <a:rPr kumimoji="0" lang="vi-V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7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</a:t>
            </a:r>
            <a:r>
              <a:rPr kumimoji="0" lang="vi-V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546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thuộc lớp </a:t>
            </a:r>
            <a:r>
              <a:rPr kumimoji="0" lang="vi-VN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8355353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Lớp</a:t>
              </a:r>
              <a:r>
                <a:rPr kumimoji="0" lang="en-US" sz="4800" b="1" i="0" u="none" strike="noStrike" kern="1200" cap="none" spc="0" normalizeH="0" noProof="0" dirty="0" smtClean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triệu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8236017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Lớp </a:t>
              </a:r>
              <a:r>
                <a:rPr kumimoji="0" lang="vi-VN" sz="4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nghìn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90" y="5248510"/>
            <a:ext cx="8308028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Lớp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đơn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vị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Open Sans" panose="020B0606030504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4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698" b="98545" l="9922" r="89948">
                        <a14:foregroundMark x1="47140" y1="9521" x2="47444" y2="18496"/>
                        <a14:foregroundMark x1="38042" y1="13038" x2="41334" y2="251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193" y="2398801"/>
            <a:ext cx="6501760" cy="464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95032"/>
      </p:ext>
    </p:extLst>
  </p:cSld>
  <p:clrMapOvr>
    <a:masterClrMapping/>
  </p:clrMapOvr>
  <p:transition spd="slow" advTm="300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201531" y="109596"/>
            <a:ext cx="9830048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143388" y="90037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555502" y="990600"/>
              <a:ext cx="1788759" cy="83099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2417642" y="515374"/>
            <a:ext cx="9371154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lang="vi-VN" altLang="en-US" sz="4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  </a:t>
            </a:r>
            <a:r>
              <a:rPr lang="vi-VN" altLang="en-US" sz="4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gồm: </a:t>
            </a:r>
            <a:r>
              <a:rPr lang="en-US" altLang="en-US" sz="4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5</a:t>
            </a:r>
            <a:r>
              <a:rPr lang="vi-VN" altLang="en-US" sz="4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4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triệu, </a:t>
            </a:r>
            <a:r>
              <a:rPr lang="en-US" altLang="en-US" sz="4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6</a:t>
            </a:r>
            <a:r>
              <a:rPr lang="vi-VN" altLang="en-US" sz="4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4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trăm nghìn, </a:t>
            </a:r>
            <a:endParaRPr lang="en-US" altLang="en-US" sz="4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 defTabSz="914400">
              <a:defRPr/>
            </a:pPr>
            <a:r>
              <a:rPr lang="vi-VN" altLang="en-US" sz="4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5 </a:t>
            </a:r>
            <a:r>
              <a:rPr lang="vi-VN" altLang="en-US" sz="4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nghìn, 7 trăm và 2 đơn vị được viết là</a:t>
            </a:r>
            <a:r>
              <a:rPr lang="en-US" altLang="en-US" sz="4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200" b="1" i="0" u="none" strike="noStrike" kern="1200" cap="none" spc="0" normalizeH="0" baseline="0" noProof="0" dirty="0">
              <a:ln>
                <a:noFill/>
              </a:ln>
              <a:solidFill>
                <a:srgbClr val="F6863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560258" y="2134655"/>
            <a:ext cx="8756997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  <a:r>
                <a:rPr lang="en-US" sz="5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600 502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888091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560 502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90" y="5248510"/>
            <a:ext cx="8952920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  <a:r>
                <a:rPr kumimoji="0" lang="en-US" sz="5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605 002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849" b="99515" l="9922" r="89948">
                        <a14:foregroundMark x1="41638" y1="6853" x2="42938" y2="19770"/>
                        <a14:foregroundMark x1="32236" y1="11947" x2="36742" y2="23833"/>
                        <a14:foregroundMark x1="42634" y1="69618" x2="46664" y2="73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4" y="2368126"/>
            <a:ext cx="6405242" cy="457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15093"/>
      </p:ext>
    </p:extLst>
  </p:cSld>
  <p:clrMapOvr>
    <a:masterClrMapping/>
  </p:clrMapOvr>
  <p:transition spd="slow" advTm="300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739284" y="151768"/>
            <a:ext cx="9566481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15513" y="990600"/>
              <a:ext cx="1468736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 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2955825" y="491274"/>
            <a:ext cx="9023549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Sáu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mươi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triệu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trăm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linh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nghìn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trăm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tám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mươi</a:t>
            </a:r>
            <a:r>
              <a:rPr lang="en-US" sz="4400" b="1" noProof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b="1" noProof="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8403479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6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325 158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835152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62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305 128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90" y="5248510"/>
            <a:ext cx="8644912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62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305 182 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  <p:pic>
        <p:nvPicPr>
          <p:cNvPr id="32" name="图片 7">
            <a:extLst>
              <a:ext uri="{FF2B5EF4-FFF2-40B4-BE49-F238E27FC236}">
                <a16:creationId xmlns:a16="http://schemas.microsoft.com/office/drawing/2014/main" id="{3470DA24-E026-40E6-92F9-09C86DB4F15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002" y="2937837"/>
            <a:ext cx="4140763" cy="414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29758"/>
      </p:ext>
    </p:extLst>
  </p:cSld>
  <p:clrMapOvr>
    <a:masterClrMapping/>
  </p:clrMapOvr>
  <p:transition spd="slow" advTm="300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8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43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8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0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1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5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5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63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65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6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8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43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8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0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1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5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5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63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65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6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Light"/>
        <a:ea typeface=""/>
        <a:cs typeface=""/>
        <a:font script="Jpan" typeface="游ゴシック Light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游ゴシック"/>
        <a:font script="Hang" typeface="맑은 고딕"/>
        <a:font script="Hans" typeface="思源黑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833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</TotalTime>
  <Words>768</Words>
  <Application>Microsoft Office PowerPoint</Application>
  <PresentationFormat>Widescreen</PresentationFormat>
  <Paragraphs>147</Paragraphs>
  <Slides>17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26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45" baseType="lpstr">
      <vt:lpstr>Microsoft YaHei</vt:lpstr>
      <vt:lpstr>#9Slide05 Bodega Script</vt:lpstr>
      <vt:lpstr>Rockstone</vt:lpstr>
      <vt:lpstr>#9Slide07 Altus</vt:lpstr>
      <vt:lpstr>等线</vt:lpstr>
      <vt:lpstr>SVN-Dancing Script</vt:lpstr>
      <vt:lpstr>Tahoma</vt:lpstr>
      <vt:lpstr>Cambria</vt:lpstr>
      <vt:lpstr>Open Sans</vt:lpstr>
      <vt:lpstr>Times New Roman</vt:lpstr>
      <vt:lpstr>#9Slide02 Noi dung dai</vt:lpstr>
      <vt:lpstr>M PLUS Rounded 1c</vt:lpstr>
      <vt:lpstr>SVN-Newton</vt:lpstr>
      <vt:lpstr>Arial</vt:lpstr>
      <vt:lpstr>#9Slide07 IcielPony</vt:lpstr>
      <vt:lpstr>思源黑体 CN Light</vt:lpstr>
      <vt:lpstr>UTM Americana</vt:lpstr>
      <vt:lpstr>UTM Kabel KT</vt:lpstr>
      <vt:lpstr>Fredoka One</vt:lpstr>
      <vt:lpstr>Calibri</vt:lpstr>
      <vt:lpstr>UTM Avo</vt:lpstr>
      <vt:lpstr>Roboto Bold</vt:lpstr>
      <vt:lpstr>#9Slide07 IcielBC Cubano Normal</vt:lpstr>
      <vt:lpstr>SVN-Poky's</vt:lpstr>
      <vt:lpstr>#9Slide07 HoneyCream</vt:lpstr>
      <vt:lpstr>#9Slide03 IcielPanton Black</vt:lpstr>
      <vt:lpstr>2_Office 主题​​</vt:lpstr>
      <vt:lpstr>4_Awesome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www.jpppt.com</Manager>
  <Company>www.jpppt.com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mangnon</dc:creator>
  <cp:keywords>mangnon</cp:keywords>
  <dc:description>www.freeppt7.com</dc:description>
  <cp:lastModifiedBy>ADMIN</cp:lastModifiedBy>
  <cp:revision>396</cp:revision>
  <dcterms:created xsi:type="dcterms:W3CDTF">2019-03-29T12:25:33Z</dcterms:created>
  <dcterms:modified xsi:type="dcterms:W3CDTF">2022-07-13T12:26:01Z</dcterms:modified>
</cp:coreProperties>
</file>