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3" r:id="rId2"/>
  </p:sldMasterIdLst>
  <p:sldIdLst>
    <p:sldId id="288" r:id="rId3"/>
    <p:sldId id="263" r:id="rId4"/>
    <p:sldId id="264" r:id="rId5"/>
    <p:sldId id="266" r:id="rId6"/>
    <p:sldId id="267" r:id="rId7"/>
    <p:sldId id="268" r:id="rId8"/>
    <p:sldId id="281" r:id="rId9"/>
    <p:sldId id="280" r:id="rId10"/>
    <p:sldId id="269" r:id="rId11"/>
    <p:sldId id="270" r:id="rId12"/>
    <p:sldId id="271" r:id="rId13"/>
    <p:sldId id="282" r:id="rId14"/>
    <p:sldId id="283" r:id="rId15"/>
    <p:sldId id="284" r:id="rId16"/>
    <p:sldId id="285" r:id="rId17"/>
    <p:sldId id="286" r:id="rId18"/>
    <p:sldId id="287" r:id="rId19"/>
    <p:sldId id="275" r:id="rId20"/>
    <p:sldId id="276" r:id="rId21"/>
    <p:sldId id="277" r:id="rId22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UVN Thang Vu" panose="03090702030407020404" pitchFamily="66" charset="0"/>
      <p:regular r:id="rId27"/>
    </p:embeddedFont>
    <p:embeddedFont>
      <p:font typeface="UTM Showcard" panose="02040603050506020204" pitchFamily="18" charset="0"/>
      <p:regular r:id="rId28"/>
    </p:embeddedFont>
    <p:embeddedFont>
      <p:font typeface="UTM Davida" panose="02040603050506020204" pitchFamily="18" charset="0"/>
      <p:regular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#9Slide03 Arima Madurai Black" panose="00000A00000000000000" pitchFamily="2" charset="0"/>
      <p:bold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2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48A2A-C081-4C20-B160-0DBC41927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13D38-F313-4331-A1F2-2005EBC34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11C64-5E93-4851-9BF5-71ABA2EE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1CEEF-D3FF-4320-B0EE-B7AADD776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24C36-DF94-460A-9FF8-82468407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69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2413F-110B-4505-97B5-E0308A809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9763D-F9F5-4F8E-BCB9-2CC91ABC8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9D1A9-F7E3-4736-8696-286EABE020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5DE06-E2F4-4046-80B7-537F8309C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11EC2-028F-4E0B-B128-155C52620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45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4C77DA-6295-45C1-902E-7117C6F52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198C0-2652-4737-907D-21EDECB79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9AE8B-C0E4-44CB-A56C-90EC31EB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BC954-AE7A-4F6D-9214-E90DACCB1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770C8-ABCA-4BEB-A64E-08B3D596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158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989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321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51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834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184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016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69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50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BE09-027C-4161-9C49-4703A3F2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48C7B-8C05-4805-841D-8F24FCB25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5B165-60E2-452C-BAC1-15578A86D4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35C38-9C24-4153-8A83-4B29E85C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98E0E-C2E3-445D-AF47-E156F827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897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683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63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4E764E-423F-476A-9438-5F19BD37E16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EC593C-54FF-4B92-8909-31CD70FCA0BF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65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6B3A-C380-40D6-9BB9-89457AE3E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692AC-22D8-4288-9C66-EDB8A44EB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1268B-E15F-44F5-A970-493A0F6EA1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678AC-B0F7-4F65-BF96-57E941D91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809C2-DA95-4458-883F-6D517854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29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52A5-1857-4177-813D-FCAAF74C5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05-CB48-4833-B6E4-905A908E6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F8723-D796-44B4-8574-E8E530D14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E74A5-23B9-438A-805D-A72984A38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14B2C-48E3-4DC7-9B05-B17A1097D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CA6E0-917B-4A87-A0FE-DA1B352A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76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8C162-0FE4-4FEB-B9F2-BF6C218B0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202A4-8B87-4BA1-988C-F44591FE1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9CABE5-CD25-41BE-89B0-366D66C58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D9B9D6-F7A0-4B98-A25F-88DF954B5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9A435-FF1C-445C-A269-E0239651D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4606A4-7631-482A-A143-0A288D489A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4FD3FE-78D2-45AE-BAA8-CBDF4E13C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58C102-742B-4A32-812D-0333329E8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8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B8153-A4EA-44E0-9BB9-BEB219076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AE24E4-7A99-4512-BEC2-6D51549869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C88156-8C52-4B1A-97C7-B40E207E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E32FA2-C245-4698-9506-15D8AEEC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05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F820A9-3C63-4F14-9912-DF483E296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DE4A3-1DC6-403E-A411-1C5713B8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6D512-9793-4FA8-8429-45B92C94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638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A6B7-0CC4-42E6-8208-EE802B51F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C75C4-3923-4B26-B113-B2708F269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36B68-72FB-428B-BBA0-E1F3EA39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78ED9-D41D-4E49-8A83-927A651E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6CC9A-92A1-4003-A06E-4FE7680DB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F9BEE-2A18-46C4-BBA1-F6672D838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17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4DA4-F0A4-47D4-A3E7-C2CA9AE74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6425FD-904A-4496-93DE-2F4FC95C74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16118-AA2C-4C7F-8686-0D775BE7D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1501A-1199-4ABE-8DBB-DD598A63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DABE-6EF4-4A60-9BDB-46023C9E6ED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1EF10-EE0A-40BE-AD30-A7B42DB14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749AF-2474-4589-BBB7-9187386B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704F1-2BED-4490-815F-CBCBB5E4BC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5"/>
              </a:rPr>
              <a:t>https://www.facebook.com/groups/629898828017053</a:t>
            </a:r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rest Background Cartoon Images – Browse 362,679 Stock Photos, Vectors,  and Video | Adobe Stock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5845" y="0"/>
            <a:ext cx="868191" cy="1476375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3048000" y="6997697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3266" y="-3063288"/>
            <a:ext cx="508030" cy="863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578" y="-3063288"/>
            <a:ext cx="508030" cy="863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8017" y="9057375"/>
            <a:ext cx="508030" cy="863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1986" y="8823912"/>
            <a:ext cx="508030" cy="86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6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18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audio" Target="../media/media2.mp3"/><Relationship Id="rId16" Type="http://schemas.openxmlformats.org/officeDocument/2006/relationships/image" Target="../media/image15.png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11" Type="http://schemas.microsoft.com/office/2007/relationships/hdphoto" Target="../media/hdphoto4.wdp"/><Relationship Id="rId5" Type="http://schemas.openxmlformats.org/officeDocument/2006/relationships/slideLayout" Target="../slideLayouts/slideLayout2.xml"/><Relationship Id="rId15" Type="http://schemas.microsoft.com/office/2007/relationships/hdphoto" Target="../media/hdphoto6.wdp"/><Relationship Id="rId10" Type="http://schemas.openxmlformats.org/officeDocument/2006/relationships/image" Target="../media/image12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1.png"/><Relationship Id="rId12" Type="http://schemas.microsoft.com/office/2007/relationships/hdphoto" Target="../media/hdphoto5.wdp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openxmlformats.org/officeDocument/2006/relationships/audio" Target="../media/media3.mp3"/><Relationship Id="rId9" Type="http://schemas.openxmlformats.org/officeDocument/2006/relationships/image" Target="../media/image12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31933" y="2209378"/>
            <a:ext cx="8390882" cy="3662541"/>
            <a:chOff x="-1590200" y="2639878"/>
            <a:chExt cx="8390882" cy="3662541"/>
          </a:xfrm>
        </p:grpSpPr>
        <p:sp>
          <p:nvSpPr>
            <p:cNvPr id="3" name="文本框 6"/>
            <p:cNvSpPr txBox="1"/>
            <p:nvPr/>
          </p:nvSpPr>
          <p:spPr>
            <a:xfrm>
              <a:off x="-952704" y="2639878"/>
              <a:ext cx="7327647" cy="36625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139700">
                      <a:srgbClr val="FFC000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LUYỆN </a:t>
              </a:r>
              <a:r>
                <a:rPr kumimoji="0" lang="en-US" altLang="zh-CN" sz="1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glow rad="139700">
                      <a:srgbClr val="FFC000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TẬP</a:t>
              </a:r>
              <a:r>
                <a:rPr kumimoji="0" lang="vi-VN" altLang="zh-CN" sz="1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glow rad="139700">
                      <a:srgbClr val="FFC000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glow rad="139700">
                      <a:srgbClr val="FFC000">
                        <a:satMod val="175000"/>
                        <a:alpha val="40000"/>
                      </a:srgb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CHUNG</a:t>
              </a:r>
              <a:endParaRPr kumimoji="0" lang="zh-CN" altLang="en-US" sz="1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ng Vu" panose="03090702030407020404" pitchFamily="66" charset="0"/>
                <a:ea typeface="迷你简准圆" panose="03000509000000000000" pitchFamily="65" charset="-122"/>
                <a:cs typeface="+mn-cs"/>
              </a:endParaRPr>
            </a:p>
          </p:txBody>
        </p:sp>
        <p:sp>
          <p:nvSpPr>
            <p:cNvPr id="4" name="文本框 6"/>
            <p:cNvSpPr txBox="1"/>
            <p:nvPr/>
          </p:nvSpPr>
          <p:spPr>
            <a:xfrm>
              <a:off x="-1590200" y="2670656"/>
              <a:ext cx="8390882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LUYỆN </a:t>
              </a:r>
              <a:r>
                <a:rPr kumimoji="0" lang="en-US" altLang="zh-CN" sz="1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TẬP</a:t>
              </a:r>
              <a:r>
                <a:rPr kumimoji="0" lang="vi-VN" altLang="zh-CN" sz="115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VN Thang Vu" panose="03090702030407020404" pitchFamily="66" charset="0"/>
                  <a:ea typeface="迷你简准圆" panose="03000509000000000000" pitchFamily="65" charset="-122"/>
                  <a:cs typeface="+mn-cs"/>
                </a:rPr>
                <a:t> CHUNG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N Thang Vu" panose="03090702030407020404" pitchFamily="66" charset="0"/>
                <a:ea typeface="迷你简准圆" panose="03000509000000000000" pitchFamily="65" charset="-122"/>
                <a:cs typeface="+mn-cs"/>
              </a:endParaRPr>
            </a:p>
          </p:txBody>
        </p:sp>
      </p:grpSp>
      <p:sp>
        <p:nvSpPr>
          <p:cNvPr id="5" name="文本框 6"/>
          <p:cNvSpPr txBox="1"/>
          <p:nvPr/>
        </p:nvSpPr>
        <p:spPr>
          <a:xfrm>
            <a:off x="4599570" y="835208"/>
            <a:ext cx="3220753" cy="92333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UTM Davida" panose="02040603050506020204" pitchFamily="18" charset="0"/>
                <a:ea typeface="迷你简准圆" panose="03000509000000000000" pitchFamily="65" charset="-122"/>
                <a:cs typeface="+mn-cs"/>
              </a:rPr>
              <a:t>MÔN TOÁN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UTM Davida" panose="02040603050506020204" pitchFamily="18" charset="0"/>
              <a:ea typeface="迷你简准圆" panose="03000509000000000000" pitchFamily="65" charset="-122"/>
              <a:cs typeface="+mn-cs"/>
            </a:endParaRPr>
          </a:p>
        </p:txBody>
      </p:sp>
      <p:pic>
        <p:nvPicPr>
          <p:cNvPr id="3074" name="Picture 2" descr="Cute cartoon rabbit design vector 01 | Bunny images, Rabbit cartoon, Cartoon 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92" y="3473615"/>
            <a:ext cx="3453453" cy="338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ear png images |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89943">
                        <a14:foregroundMark x1="20977" y1="35211" x2="20977" y2="35211"/>
                        <a14:backgroundMark x1="48276" y1="53521" x2="48276" y2="53521"/>
                        <a14:backgroundMark x1="56034" y1="52582" x2="56897" y2="53052"/>
                        <a14:backgroundMark x1="61207" y1="50704" x2="61207" y2="50704"/>
                        <a14:backgroundMark x1="61494" y1="50235" x2="61494" y2="50235"/>
                        <a14:backgroundMark x1="64080" y1="39906" x2="64080" y2="39906"/>
                        <a14:backgroundMark x1="64080" y1="48357" x2="64080" y2="48357"/>
                        <a14:backgroundMark x1="65805" y1="69484" x2="65805" y2="6948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67619" y="2875085"/>
            <a:ext cx="6724381" cy="411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6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019A-FE0C-4113-A255-1215294EB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doll, box&#10;&#10;Description automatically generated">
            <a:extLst>
              <a:ext uri="{FF2B5EF4-FFF2-40B4-BE49-F238E27FC236}">
                <a16:creationId xmlns:a16="http://schemas.microsoft.com/office/drawing/2014/main" id="{F66CA1DA-60F4-4E48-A164-524D52A86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B71B7DB7-5D03-4129-8271-02E6175A6D76}"/>
              </a:ext>
            </a:extLst>
          </p:cNvPr>
          <p:cNvSpPr/>
          <p:nvPr/>
        </p:nvSpPr>
        <p:spPr>
          <a:xfrm>
            <a:off x="6495803" y="190005"/>
            <a:ext cx="5462534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F3C50-3ACF-42F4-A02B-7A13CC01A01E}"/>
              </a:ext>
            </a:extLst>
          </p:cNvPr>
          <p:cNvSpPr txBox="1"/>
          <p:nvPr/>
        </p:nvSpPr>
        <p:spPr>
          <a:xfrm>
            <a:off x="6767344" y="893707"/>
            <a:ext cx="44914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ngọt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034192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73BB2-74AA-4468-89F0-F555478C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55572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1339901" y="2573835"/>
            <a:ext cx="1368467" cy="0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97357" y="228786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7" name="Snip Diagonal Corner Rectangle 36"/>
          <p:cNvSpPr/>
          <p:nvPr/>
        </p:nvSpPr>
        <p:spPr>
          <a:xfrm>
            <a:off x="8476054" y="1307149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8" name="Snip Diagonal Corner Rectangle 37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1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64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08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35" grpId="0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nip Diagonal Corner Rectangle 38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831003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64" name="Snip Diagonal Corner Rectangle 63"/>
          <p:cNvSpPr/>
          <p:nvPr/>
        </p:nvSpPr>
        <p:spPr>
          <a:xfrm>
            <a:off x="8465935" y="137168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5" name="Snip Diagonal Corner Rectangle 64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pic>
        <p:nvPicPr>
          <p:cNvPr id="69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861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  <p:bldLst>
      <p:bldP spid="64" grpId="0" animBg="1"/>
      <p:bldP spid="65" grpId="0" animBg="1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211647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9" name="Snip Diagonal Corner Rectangle 28"/>
          <p:cNvSpPr/>
          <p:nvPr/>
        </p:nvSpPr>
        <p:spPr>
          <a:xfrm>
            <a:off x="8509528" y="1086691"/>
            <a:ext cx="3522499" cy="146412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0" name="Snip Diagonal Corner Rectangle 29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– 25 = 15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81487" y="2955336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36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9158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08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644153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1339901" y="3737986"/>
            <a:ext cx="3827575" cy="0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6414" y="3440748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31" name="Snip Diagonal Corner Rectangle 30"/>
          <p:cNvSpPr/>
          <p:nvPr/>
        </p:nvSpPr>
        <p:spPr>
          <a:xfrm>
            <a:off x="8509528" y="1298253"/>
            <a:ext cx="3522499" cy="146412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hực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2" name="Snip Diagonal Corner Rectangle 31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81487" y="2955336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38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856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8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30" grpId="0"/>
      <p:bldP spid="31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224692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1599" y="3310214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30" name="Snip Diagonal Corner Rectangle 29"/>
          <p:cNvSpPr/>
          <p:nvPr/>
        </p:nvSpPr>
        <p:spPr>
          <a:xfrm>
            <a:off x="8465935" y="1168367"/>
            <a:ext cx="3522499" cy="146412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Snip Diagonal Corner Rectangle 30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81487" y="2955336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37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15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8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0" grpId="0" animBg="1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063292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1599" y="3310214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30" name="Snip Diagonal Corner Rectangle 29"/>
          <p:cNvSpPr/>
          <p:nvPr/>
        </p:nvSpPr>
        <p:spPr>
          <a:xfrm>
            <a:off x="8422453" y="1274614"/>
            <a:ext cx="3522499" cy="146412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Snip Diagonal Corner Rectangle 30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81487" y="2955336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37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918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8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city&#10;&#10;Description automatically generated with low confidence">
            <a:extLst>
              <a:ext uri="{FF2B5EF4-FFF2-40B4-BE49-F238E27FC236}">
                <a16:creationId xmlns:a16="http://schemas.microsoft.com/office/drawing/2014/main" id="{11AB97DF-01B8-4FA8-9901-FC6D50A73E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33" name="Rounded Rectangle 1">
            <a:extLst>
              <a:ext uri="{FF2B5EF4-FFF2-40B4-BE49-F238E27FC236}">
                <a16:creationId xmlns:a16="http://schemas.microsoft.com/office/drawing/2014/main" id="{79389222-A930-49C2-AEA5-264C7165F5F7}"/>
              </a:ext>
            </a:extLst>
          </p:cNvPr>
          <p:cNvSpPr/>
          <p:nvPr/>
        </p:nvSpPr>
        <p:spPr>
          <a:xfrm>
            <a:off x="557151" y="406728"/>
            <a:ext cx="11387801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64402" y="278297"/>
            <a:ext cx="8018206" cy="6374295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091224"/>
              </p:ext>
            </p:extLst>
          </p:nvPr>
        </p:nvGraphicFramePr>
        <p:xfrm>
          <a:off x="2090059" y="1312536"/>
          <a:ext cx="5589792" cy="4670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1088">
                  <a:extLst>
                    <a:ext uri="{9D8B030D-6E8A-4147-A177-3AD203B41FA5}">
                      <a16:colId xmlns:a16="http://schemas.microsoft.com/office/drawing/2014/main" val="24323108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437075390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860192373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24939324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500228485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534450377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2069357472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1377198438"/>
                    </a:ext>
                  </a:extLst>
                </a:gridCol>
                <a:gridCol w="621088">
                  <a:extLst>
                    <a:ext uri="{9D8B030D-6E8A-4147-A177-3AD203B41FA5}">
                      <a16:colId xmlns:a16="http://schemas.microsoft.com/office/drawing/2014/main" val="3076824625"/>
                    </a:ext>
                  </a:extLst>
                </a:gridCol>
              </a:tblGrid>
              <a:tr h="51895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62275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19606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5823198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2930813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34622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850195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842409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016631"/>
                  </a:ext>
                </a:extLst>
              </a:tr>
              <a:tr h="51895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0192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45" y="368269"/>
            <a:ext cx="729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b="1" dirty="0">
                <a:solidFill>
                  <a:srgbClr val="D132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818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2118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Hòa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1194" y="5983131"/>
            <a:ext cx="1048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502" y="5983131"/>
            <a:ext cx="105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4191" y="59831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258" y="562308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4258" y="511061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4258" y="4660707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4260" y="41011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4258" y="3079382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04258" y="259393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04258" y="2045143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4258" y="154501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514" y="1127694"/>
            <a:ext cx="1238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13055" y="2573835"/>
            <a:ext cx="605498" cy="3389200"/>
          </a:xfrm>
          <a:prstGeom prst="rect">
            <a:avLst/>
          </a:prstGeom>
          <a:solidFill>
            <a:srgbClr val="FE2E4E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952040" y="1818752"/>
            <a:ext cx="605498" cy="4144283"/>
          </a:xfrm>
          <a:prstGeom prst="rect">
            <a:avLst/>
          </a:prstGeom>
          <a:solidFill>
            <a:srgbClr val="FEE62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200399" y="3737986"/>
            <a:ext cx="605498" cy="2245145"/>
          </a:xfrm>
          <a:prstGeom prst="rect">
            <a:avLst/>
          </a:prstGeom>
          <a:solidFill>
            <a:srgbClr val="48DEB0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440125" y="3376246"/>
            <a:ext cx="605498" cy="2584501"/>
          </a:xfrm>
          <a:prstGeom prst="rect">
            <a:avLst/>
          </a:prstGeom>
          <a:solidFill>
            <a:srgbClr val="49BCF5"/>
          </a:solidFill>
          <a:ln w="28575"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559246" y="2153749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04258" y="3568420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1599" y="3310214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30" name="Snip Diagonal Corner Rectangle 29"/>
          <p:cNvSpPr/>
          <p:nvPr/>
        </p:nvSpPr>
        <p:spPr>
          <a:xfrm>
            <a:off x="8489971" y="1199266"/>
            <a:ext cx="3522499" cy="146412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002060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Snip Diagonal Corner Rectangle 30"/>
          <p:cNvSpPr/>
          <p:nvPr/>
        </p:nvSpPr>
        <p:spPr>
          <a:xfrm>
            <a:off x="8509528" y="2899997"/>
            <a:ext cx="3522499" cy="1222244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D13237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(33+40+22+25):4= 30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793402" y="1391221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81487" y="2955336"/>
            <a:ext cx="92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pic>
        <p:nvPicPr>
          <p:cNvPr id="37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35078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628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08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5BCDB-EB76-48ED-88C2-844E38486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, bedroom&#10;&#10;Description automatically generated">
            <a:extLst>
              <a:ext uri="{FF2B5EF4-FFF2-40B4-BE49-F238E27FC236}">
                <a16:creationId xmlns:a16="http://schemas.microsoft.com/office/drawing/2014/main" id="{E7E95F9B-C80A-478D-90DF-F6DE10349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17829" cy="6858000"/>
          </a:xfrm>
        </p:spPr>
      </p:pic>
      <p:sp>
        <p:nvSpPr>
          <p:cNvPr id="7" name="Google Shape;2444;p12">
            <a:extLst>
              <a:ext uri="{FF2B5EF4-FFF2-40B4-BE49-F238E27FC236}">
                <a16:creationId xmlns:a16="http://schemas.microsoft.com/office/drawing/2014/main" id="{93762EDA-88A0-448A-9EF5-E0CE599F5802}"/>
              </a:ext>
            </a:extLst>
          </p:cNvPr>
          <p:cNvSpPr/>
          <p:nvPr/>
        </p:nvSpPr>
        <p:spPr>
          <a:xfrm>
            <a:off x="174172" y="0"/>
            <a:ext cx="4928259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6BD0F-1E6B-492E-A9E8-4A97E39777A4}"/>
              </a:ext>
            </a:extLst>
          </p:cNvPr>
          <p:cNvSpPr txBox="1"/>
          <p:nvPr/>
        </p:nvSpPr>
        <p:spPr>
          <a:xfrm>
            <a:off x="433837" y="645857"/>
            <a:ext cx="40521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Vậy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là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phục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rồi.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16806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2">
            <a:extLst>
              <a:ext uri="{FF2B5EF4-FFF2-40B4-BE49-F238E27FC236}">
                <a16:creationId xmlns:a16="http://schemas.microsoft.com/office/drawing/2014/main" id="{5C92C247-12F6-4C3D-8444-1269933E99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84FE0B8D-FA27-45B2-B70B-4E4E957077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" y="945473"/>
            <a:ext cx="5608320" cy="5608320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1B5C5E29-3DB3-4154-8598-9212EAA44E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923" y="332535"/>
            <a:ext cx="4843965" cy="48439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80C8390-8E67-409C-A57A-402B58403AA8}"/>
              </a:ext>
            </a:extLst>
          </p:cNvPr>
          <p:cNvSpPr txBox="1"/>
          <p:nvPr/>
        </p:nvSpPr>
        <p:spPr>
          <a:xfrm>
            <a:off x="2581214" y="157740"/>
            <a:ext cx="4587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Dặn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dò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C42549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0C6AE-F854-4B70-AB3D-E99A23343A16}"/>
              </a:ext>
            </a:extLst>
          </p:cNvPr>
          <p:cNvSpPr txBox="1"/>
          <p:nvPr/>
        </p:nvSpPr>
        <p:spPr>
          <a:xfrm>
            <a:off x="1339141" y="3550852"/>
            <a:ext cx="42569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Hoàn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thành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còn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lại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E2564B-8361-4BF9-9F22-CDD594F4DB1C}"/>
              </a:ext>
            </a:extLst>
          </p:cNvPr>
          <p:cNvSpPr txBox="1"/>
          <p:nvPr/>
        </p:nvSpPr>
        <p:spPr>
          <a:xfrm>
            <a:off x="7168794" y="2570936"/>
            <a:ext cx="42569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Chuẩn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bị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bài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sau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9891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ASER_-MONTA-TRONG-DẢI-NGÂN-HÀ-KỲ-CỤC">
            <a:hlinkClick r:id="" action="ppaction://media"/>
            <a:extLst>
              <a:ext uri="{FF2B5EF4-FFF2-40B4-BE49-F238E27FC236}">
                <a16:creationId xmlns:a16="http://schemas.microsoft.com/office/drawing/2014/main" id="{BACA0C82-D5C0-4FB9-A9E1-31E2650C6AB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0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6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768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28DDEC94-B35C-4D99-B992-39C6D5E7F4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1D9E1885-B5ED-439D-9B41-13D83EAC3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64" y="2339438"/>
            <a:ext cx="6674270" cy="4518561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40C1B1A2-D61E-4272-ACE5-EE13CBEF6C02}"/>
              </a:ext>
            </a:extLst>
          </p:cNvPr>
          <p:cNvSpPr/>
          <p:nvPr/>
        </p:nvSpPr>
        <p:spPr>
          <a:xfrm>
            <a:off x="5995712" y="486888"/>
            <a:ext cx="6568382" cy="5600263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7EF27-4B74-46EA-9379-D33469BCEA10}"/>
              </a:ext>
            </a:extLst>
          </p:cNvPr>
          <p:cNvSpPr txBox="1"/>
          <p:nvPr/>
        </p:nvSpPr>
        <p:spPr>
          <a:xfrm>
            <a:off x="6638306" y="2009746"/>
            <a:ext cx="49946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Tạm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biệt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bạn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75115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25B3C-79A6-49BC-803B-CD117D50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alendar&#10;&#10;Description automatically generated">
            <a:extLst>
              <a:ext uri="{FF2B5EF4-FFF2-40B4-BE49-F238E27FC236}">
                <a16:creationId xmlns:a16="http://schemas.microsoft.com/office/drawing/2014/main" id="{FD4FA01F-94C0-48DB-954E-31ACA0C9A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705A0B32-FB78-490A-8CED-761BA619BADA}"/>
              </a:ext>
            </a:extLst>
          </p:cNvPr>
          <p:cNvSpPr/>
          <p:nvPr/>
        </p:nvSpPr>
        <p:spPr>
          <a:xfrm>
            <a:off x="8110848" y="0"/>
            <a:ext cx="4358128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2E78F5-7552-422C-A118-26E21E6F68D8}"/>
              </a:ext>
            </a:extLst>
          </p:cNvPr>
          <p:cNvSpPr txBox="1"/>
          <p:nvPr/>
        </p:nvSpPr>
        <p:spPr>
          <a:xfrm>
            <a:off x="8363197" y="429942"/>
            <a:ext cx="358337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Monta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vượt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tinh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792874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45275" y="406728"/>
            <a:ext cx="10905507" cy="6044542"/>
          </a:xfrm>
          <a:prstGeom prst="roundRect">
            <a:avLst>
              <a:gd name="adj" fmla="val 8946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2305237" y="234179"/>
            <a:ext cx="7571631" cy="128127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gồm năm mươi triệu, năm mươi nghìn và năm mươi viết 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vi-VN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286604" y="2399674"/>
            <a:ext cx="4021689" cy="970913"/>
            <a:chOff x="1289612" y="2476615"/>
            <a:chExt cx="4021689" cy="970913"/>
          </a:xfrm>
        </p:grpSpPr>
        <p:sp>
          <p:nvSpPr>
            <p:cNvPr id="33" name="Snip Diagonal Corner Rectangle 32"/>
            <p:cNvSpPr/>
            <p:nvPr/>
          </p:nvSpPr>
          <p:spPr>
            <a:xfrm>
              <a:off x="1289612" y="2587558"/>
              <a:ext cx="4021689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D13237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505 050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77" b="100000" l="945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194" y="2476615"/>
              <a:ext cx="809550" cy="97091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446639" y="2543232"/>
            <a:ext cx="4021690" cy="951768"/>
            <a:chOff x="1289612" y="3521413"/>
            <a:chExt cx="4021690" cy="951768"/>
          </a:xfrm>
        </p:grpSpPr>
        <p:sp>
          <p:nvSpPr>
            <p:cNvPr id="36" name="Snip Diagonal Corner Rectangle 35"/>
            <p:cNvSpPr/>
            <p:nvPr/>
          </p:nvSpPr>
          <p:spPr>
            <a:xfrm>
              <a:off x="1289612" y="3586264"/>
              <a:ext cx="4021690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5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5 050 050  </a:t>
              </a: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37037" y1="12356" x2="74074" y2="16379"/>
                          <a14:foregroundMark x1="78241" y1="20977" x2="74537" y2="45690"/>
                          <a14:foregroundMark x1="70833" y1="55747" x2="87963" y2="81609"/>
                          <a14:foregroundMark x1="16667" y1="10345" x2="8796" y2="81609"/>
                          <a14:foregroundMark x1="25926" y1="6034" x2="25926" y2="6034"/>
                          <a14:foregroundMark x1="25926" y1="10345" x2="21296" y2="24425"/>
                          <a14:foregroundMark x1="12963" y1="84770" x2="31481" y2="91379"/>
                          <a14:foregroundMark x1="6019" y1="16667" x2="6019" y2="40517"/>
                          <a14:foregroundMark x1="70833" y1="54023" x2="80556" y2="60632"/>
                          <a14:foregroundMark x1="53704" y1="11207" x2="67593" y2="12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25" y="3521413"/>
              <a:ext cx="590753" cy="951768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1286604" y="3957539"/>
            <a:ext cx="3947111" cy="918949"/>
            <a:chOff x="1364190" y="4582698"/>
            <a:chExt cx="3947111" cy="918949"/>
          </a:xfrm>
        </p:grpSpPr>
        <p:sp>
          <p:nvSpPr>
            <p:cNvPr id="39" name="Snip Diagonal Corner Rectangle 38"/>
            <p:cNvSpPr/>
            <p:nvPr/>
          </p:nvSpPr>
          <p:spPr>
            <a:xfrm>
              <a:off x="1364190" y="4640097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7030A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5 005 050 </a:t>
              </a:r>
              <a:endPara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83962" y1="14583" x2="87736" y2="89583"/>
                          <a14:foregroundMark x1="68868" y1="11607" x2="23585" y2="20536"/>
                          <a14:foregroundMark x1="11792" y1="34821" x2="6132" y2="61012"/>
                          <a14:foregroundMark x1="10377" y1="66071" x2="35849" y2="86905"/>
                          <a14:foregroundMark x1="46698" y1="89881" x2="79717" y2="88690"/>
                          <a14:foregroundMark x1="88208" y1="10417" x2="91038" y2="32143"/>
                          <a14:foregroundMark x1="91038" y1="49702" x2="92453" y2="86607"/>
                          <a14:foregroundMark x1="29717" y1="17262" x2="8019" y2="37202"/>
                          <a14:foregroundMark x1="31604" y1="15476" x2="23113" y2="19940"/>
                          <a14:foregroundMark x1="9434" y1="30952" x2="1887" y2="56548"/>
                          <a14:foregroundMark x1="60849" y1="8333" x2="77830" y2="7738"/>
                          <a14:foregroundMark x1="42453" y1="92262" x2="63208" y2="94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2" y="4582698"/>
              <a:ext cx="579813" cy="918949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6483929" y="3764665"/>
            <a:ext cx="3947111" cy="888864"/>
            <a:chOff x="1364190" y="5635763"/>
            <a:chExt cx="3947111" cy="888864"/>
          </a:xfrm>
        </p:grpSpPr>
        <p:sp>
          <p:nvSpPr>
            <p:cNvPr id="42" name="Snip Diagonal Corner Rectangle 41"/>
            <p:cNvSpPr/>
            <p:nvPr/>
          </p:nvSpPr>
          <p:spPr>
            <a:xfrm>
              <a:off x="1364190" y="5693930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F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50 050 050</a:t>
              </a: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40711" y1="14769" x2="96047" y2="48000"/>
                          <a14:foregroundMark x1="17787" y1="15077" x2="4743" y2="49231"/>
                          <a14:foregroundMark x1="7115" y1="49538" x2="4743" y2="83077"/>
                          <a14:foregroundMark x1="10672" y1="89846" x2="35178" y2="94154"/>
                          <a14:foregroundMark x1="46640" y1="92000" x2="70356" y2="86154"/>
                          <a14:foregroundMark x1="83399" y1="72308" x2="94862" y2="48923"/>
                          <a14:foregroundMark x1="73518" y1="82769" x2="84585" y2="71385"/>
                          <a14:foregroundMark x1="63636" y1="16923" x2="83004" y2="32923"/>
                          <a14:foregroundMark x1="39921" y1="11692" x2="60079" y2="17846"/>
                          <a14:foregroundMark x1="15810" y1="16000" x2="37154" y2="13538"/>
                          <a14:foregroundMark x1="14625" y1="16923" x2="7115" y2="32308"/>
                          <a14:foregroundMark x1="31621" y1="9538" x2="52964" y2="9846"/>
                          <a14:foregroundMark x1="59289" y1="13231" x2="77866" y2="22154"/>
                          <a14:foregroundMark x1="85375" y1="30154" x2="94466" y2="41846"/>
                          <a14:foregroundMark x1="94466" y1="57846" x2="84585" y2="78462"/>
                          <a14:foregroundMark x1="78261" y1="84308" x2="49802" y2="95692"/>
                          <a14:foregroundMark x1="11858" y1="94154" x2="27273" y2="96308"/>
                          <a14:foregroundMark x1="1581" y1="82154" x2="2767" y2="56615"/>
                          <a14:foregroundMark x1="6719" y1="15385" x2="14229" y2="11077"/>
                          <a14:backgroundMark x1="76285" y1="7385" x2="92095" y2="16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128" y="5635763"/>
              <a:ext cx="691946" cy="888864"/>
            </a:xfrm>
            <a:prstGeom prst="rect">
              <a:avLst/>
            </a:prstGeom>
          </p:spPr>
        </p:pic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855" y="3764665"/>
            <a:ext cx="1154344" cy="86155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633" y="2646749"/>
            <a:ext cx="728696" cy="72383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116" y="2543232"/>
            <a:ext cx="728696" cy="72383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116" y="4048022"/>
            <a:ext cx="728696" cy="723838"/>
          </a:xfrm>
          <a:prstGeom prst="rect">
            <a:avLst/>
          </a:prstGeom>
        </p:spPr>
      </p:pic>
      <p:pic>
        <p:nvPicPr>
          <p:cNvPr id="51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0"/>
            <a:ext cx="487363" cy="487363"/>
          </a:xfrm>
          <a:prstGeom prst="rect">
            <a:avLst/>
          </a:prstGeom>
        </p:spPr>
      </p:pic>
      <p:pic>
        <p:nvPicPr>
          <p:cNvPr id="52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631133"/>
            <a:ext cx="487363" cy="487363"/>
          </a:xfrm>
          <a:prstGeom prst="rect">
            <a:avLst/>
          </a:prstGeom>
        </p:spPr>
      </p:pic>
      <p:pic>
        <p:nvPicPr>
          <p:cNvPr id="5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59" y="1998603"/>
            <a:ext cx="487363" cy="487363"/>
          </a:xfrm>
          <a:prstGeom prst="rect">
            <a:avLst/>
          </a:prstGeom>
        </p:spPr>
      </p:pic>
      <p:pic>
        <p:nvPicPr>
          <p:cNvPr id="54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1" y="1314868"/>
            <a:ext cx="487363" cy="487363"/>
          </a:xfrm>
          <a:prstGeom prst="rect">
            <a:avLst/>
          </a:prstGeom>
        </p:spPr>
      </p:pic>
      <p:pic>
        <p:nvPicPr>
          <p:cNvPr id="56" name="Picture 5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16" y="3232341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2505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150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0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085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45275" y="406728"/>
            <a:ext cx="10905507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118" y="2560982"/>
            <a:ext cx="4762500" cy="4762500"/>
          </a:xfrm>
          <a:prstGeom prst="rect">
            <a:avLst/>
          </a:prstGeom>
        </p:spPr>
      </p:pic>
      <p:sp>
        <p:nvSpPr>
          <p:cNvPr id="31" name="Snip Diagonal Corner Rectangle 30"/>
          <p:cNvSpPr/>
          <p:nvPr/>
        </p:nvSpPr>
        <p:spPr>
          <a:xfrm>
            <a:off x="2310184" y="800834"/>
            <a:ext cx="7571631" cy="128127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548 762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816679" y="2485966"/>
            <a:ext cx="4021689" cy="970913"/>
            <a:chOff x="1289612" y="2476615"/>
            <a:chExt cx="4021689" cy="970913"/>
          </a:xfrm>
        </p:grpSpPr>
        <p:sp>
          <p:nvSpPr>
            <p:cNvPr id="33" name="Snip Diagonal Corner Rectangle 32"/>
            <p:cNvSpPr/>
            <p:nvPr/>
          </p:nvSpPr>
          <p:spPr>
            <a:xfrm>
              <a:off x="1289612" y="2587558"/>
              <a:ext cx="4021689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D13237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80 000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77" b="100000" l="945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194" y="2476615"/>
              <a:ext cx="809550" cy="97091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5656933" y="2505111"/>
            <a:ext cx="4021690" cy="951768"/>
            <a:chOff x="1289612" y="3521413"/>
            <a:chExt cx="4021690" cy="951768"/>
          </a:xfrm>
        </p:grpSpPr>
        <p:sp>
          <p:nvSpPr>
            <p:cNvPr id="36" name="Snip Diagonal Corner Rectangle 35"/>
            <p:cNvSpPr/>
            <p:nvPr/>
          </p:nvSpPr>
          <p:spPr>
            <a:xfrm>
              <a:off x="1289612" y="3586264"/>
              <a:ext cx="4021690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5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8000  </a:t>
              </a: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>
                          <a14:foregroundMark x1="37037" y1="12356" x2="74074" y2="16379"/>
                          <a14:foregroundMark x1="78241" y1="20977" x2="74537" y2="45690"/>
                          <a14:foregroundMark x1="70833" y1="55747" x2="87963" y2="81609"/>
                          <a14:foregroundMark x1="16667" y1="10345" x2="8796" y2="81609"/>
                          <a14:foregroundMark x1="25926" y1="6034" x2="25926" y2="6034"/>
                          <a14:foregroundMark x1="25926" y1="10345" x2="21296" y2="24425"/>
                          <a14:foregroundMark x1="12963" y1="84770" x2="31481" y2="91379"/>
                          <a14:foregroundMark x1="6019" y1="16667" x2="6019" y2="40517"/>
                          <a14:foregroundMark x1="70833" y1="54023" x2="80556" y2="60632"/>
                          <a14:foregroundMark x1="53704" y1="11207" x2="67593" y2="12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25" y="3521413"/>
              <a:ext cx="590753" cy="951768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891257" y="3784245"/>
            <a:ext cx="3947111" cy="918949"/>
            <a:chOff x="1364190" y="4582698"/>
            <a:chExt cx="3947111" cy="918949"/>
          </a:xfrm>
        </p:grpSpPr>
        <p:sp>
          <p:nvSpPr>
            <p:cNvPr id="39" name="Snip Diagonal Corner Rectangle 38"/>
            <p:cNvSpPr/>
            <p:nvPr/>
          </p:nvSpPr>
          <p:spPr>
            <a:xfrm>
              <a:off x="1364190" y="4640097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7030A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</a:t>
              </a: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83962" y1="14583" x2="87736" y2="89583"/>
                          <a14:foregroundMark x1="68868" y1="11607" x2="23585" y2="20536"/>
                          <a14:foregroundMark x1="11792" y1="34821" x2="6132" y2="61012"/>
                          <a14:foregroundMark x1="10377" y1="66071" x2="35849" y2="86905"/>
                          <a14:foregroundMark x1="46698" y1="89881" x2="79717" y2="88690"/>
                          <a14:foregroundMark x1="88208" y1="10417" x2="91038" y2="32143"/>
                          <a14:foregroundMark x1="91038" y1="49702" x2="92453" y2="86607"/>
                          <a14:foregroundMark x1="29717" y1="17262" x2="8019" y2="37202"/>
                          <a14:foregroundMark x1="31604" y1="15476" x2="23113" y2="19940"/>
                          <a14:foregroundMark x1="9434" y1="30952" x2="1887" y2="56548"/>
                          <a14:foregroundMark x1="60849" y1="8333" x2="77830" y2="7738"/>
                          <a14:foregroundMark x1="42453" y1="92262" x2="63208" y2="94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2" y="4582698"/>
              <a:ext cx="579813" cy="918949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5694223" y="3726544"/>
            <a:ext cx="3947111" cy="888864"/>
            <a:chOff x="1364190" y="5635763"/>
            <a:chExt cx="3947111" cy="888864"/>
          </a:xfrm>
        </p:grpSpPr>
        <p:sp>
          <p:nvSpPr>
            <p:cNvPr id="42" name="Snip Diagonal Corner Rectangle 41"/>
            <p:cNvSpPr/>
            <p:nvPr/>
          </p:nvSpPr>
          <p:spPr>
            <a:xfrm>
              <a:off x="1364190" y="5693930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F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>
                          <a14:foregroundMark x1="40711" y1="14769" x2="96047" y2="48000"/>
                          <a14:foregroundMark x1="17787" y1="15077" x2="4743" y2="49231"/>
                          <a14:foregroundMark x1="7115" y1="49538" x2="4743" y2="83077"/>
                          <a14:foregroundMark x1="10672" y1="89846" x2="35178" y2="94154"/>
                          <a14:foregroundMark x1="46640" y1="92000" x2="70356" y2="86154"/>
                          <a14:foregroundMark x1="83399" y1="72308" x2="94862" y2="48923"/>
                          <a14:foregroundMark x1="73518" y1="82769" x2="84585" y2="71385"/>
                          <a14:foregroundMark x1="63636" y1="16923" x2="83004" y2="32923"/>
                          <a14:foregroundMark x1="39921" y1="11692" x2="60079" y2="17846"/>
                          <a14:foregroundMark x1="15810" y1="16000" x2="37154" y2="13538"/>
                          <a14:foregroundMark x1="14625" y1="16923" x2="7115" y2="32308"/>
                          <a14:foregroundMark x1="31621" y1="9538" x2="52964" y2="9846"/>
                          <a14:foregroundMark x1="59289" y1="13231" x2="77866" y2="22154"/>
                          <a14:foregroundMark x1="85375" y1="30154" x2="94466" y2="41846"/>
                          <a14:foregroundMark x1="94466" y1="57846" x2="84585" y2="78462"/>
                          <a14:foregroundMark x1="78261" y1="84308" x2="49802" y2="95692"/>
                          <a14:foregroundMark x1="11858" y1="94154" x2="27273" y2="96308"/>
                          <a14:foregroundMark x1="1581" y1="82154" x2="2767" y2="56615"/>
                          <a14:foregroundMark x1="6719" y1="15385" x2="14229" y2="11077"/>
                          <a14:backgroundMark x1="76285" y1="7385" x2="92095" y2="16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128" y="5635763"/>
              <a:ext cx="691946" cy="888864"/>
            </a:xfrm>
            <a:prstGeom prst="rect">
              <a:avLst/>
            </a:prstGeom>
          </p:spPr>
        </p:pic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26" y="2505111"/>
            <a:ext cx="1154344" cy="8615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50" y="3824868"/>
            <a:ext cx="728696" cy="72383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769" y="2642587"/>
            <a:ext cx="728696" cy="72383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769" y="3874728"/>
            <a:ext cx="728696" cy="723838"/>
          </a:xfrm>
          <a:prstGeom prst="rect">
            <a:avLst/>
          </a:prstGeom>
        </p:spPr>
      </p:pic>
      <p:pic>
        <p:nvPicPr>
          <p:cNvPr id="48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553270" y="0"/>
            <a:ext cx="487363" cy="487363"/>
          </a:xfrm>
          <a:prstGeom prst="rect">
            <a:avLst/>
          </a:prstGeom>
        </p:spPr>
      </p:pic>
      <p:pic>
        <p:nvPicPr>
          <p:cNvPr id="49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553270" y="631133"/>
            <a:ext cx="487363" cy="487363"/>
          </a:xfrm>
          <a:prstGeom prst="rect">
            <a:avLst/>
          </a:prstGeom>
        </p:spPr>
      </p:pic>
      <p:pic>
        <p:nvPicPr>
          <p:cNvPr id="50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573459" y="1998603"/>
            <a:ext cx="487363" cy="487363"/>
          </a:xfrm>
          <a:prstGeom prst="rect">
            <a:avLst/>
          </a:prstGeom>
        </p:spPr>
      </p:pic>
      <p:pic>
        <p:nvPicPr>
          <p:cNvPr id="51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553271" y="1314868"/>
            <a:ext cx="487363" cy="487363"/>
          </a:xfrm>
          <a:prstGeom prst="rect">
            <a:avLst/>
          </a:prstGeom>
        </p:spPr>
      </p:pic>
      <p:pic>
        <p:nvPicPr>
          <p:cNvPr id="56" name="Picture 5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118" y="2569962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870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150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8085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>
              <a:gd name="adj" fmla="val 9103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2305237" y="234179"/>
            <a:ext cx="7571631" cy="128127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Số lớn nhất trong các </a:t>
            </a:r>
            <a:r>
              <a:rPr lang="vi-VN" sz="2800" b="1">
                <a:solidFill>
                  <a:srgbClr val="002060"/>
                </a:solidFill>
                <a:cs typeface="Arial" panose="020B0604020202020204" pitchFamily="34" charset="0"/>
              </a:rPr>
              <a:t>số </a:t>
            </a:r>
            <a:endParaRPr lang="en-US" sz="2800" b="1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vi-VN" sz="2800" b="1">
                <a:solidFill>
                  <a:srgbClr val="002060"/>
                </a:solidFill>
                <a:cs typeface="Arial" panose="020B0604020202020204" pitchFamily="34" charset="0"/>
              </a:rPr>
              <a:t>684 </a:t>
            </a:r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257 </a:t>
            </a:r>
            <a:r>
              <a:rPr lang="vi-VN" sz="2800" b="1">
                <a:solidFill>
                  <a:srgbClr val="002060"/>
                </a:solidFill>
                <a:cs typeface="Arial" panose="020B0604020202020204" pitchFamily="34" charset="0"/>
              </a:rPr>
              <a:t>; 684 </a:t>
            </a:r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275 ; 684 752 ; 684 725 là: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74234" y="2540871"/>
            <a:ext cx="4021689" cy="970913"/>
            <a:chOff x="1289612" y="2476615"/>
            <a:chExt cx="4021689" cy="970913"/>
          </a:xfrm>
        </p:grpSpPr>
        <p:sp>
          <p:nvSpPr>
            <p:cNvPr id="16" name="Snip Diagonal Corner Rectangle 15"/>
            <p:cNvSpPr/>
            <p:nvPr/>
          </p:nvSpPr>
          <p:spPr>
            <a:xfrm>
              <a:off x="1289612" y="2587558"/>
              <a:ext cx="4021689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D13237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684 257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77" b="100000" l="945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194" y="2476615"/>
              <a:ext cx="809550" cy="97091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6585705" y="2606907"/>
            <a:ext cx="4021690" cy="951768"/>
            <a:chOff x="1289612" y="3521413"/>
            <a:chExt cx="4021690" cy="951768"/>
          </a:xfrm>
        </p:grpSpPr>
        <p:sp>
          <p:nvSpPr>
            <p:cNvPr id="19" name="Snip Diagonal Corner Rectangle 18"/>
            <p:cNvSpPr/>
            <p:nvPr/>
          </p:nvSpPr>
          <p:spPr>
            <a:xfrm>
              <a:off x="1289612" y="3586264"/>
              <a:ext cx="4021690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5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684 275  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37037" y1="12356" x2="74074" y2="16379"/>
                          <a14:foregroundMark x1="78241" y1="20977" x2="74537" y2="45690"/>
                          <a14:foregroundMark x1="70833" y1="55747" x2="87963" y2="81609"/>
                          <a14:foregroundMark x1="16667" y1="10345" x2="8796" y2="81609"/>
                          <a14:foregroundMark x1="25926" y1="6034" x2="25926" y2="6034"/>
                          <a14:foregroundMark x1="25926" y1="10345" x2="21296" y2="24425"/>
                          <a14:foregroundMark x1="12963" y1="84770" x2="31481" y2="91379"/>
                          <a14:foregroundMark x1="6019" y1="16667" x2="6019" y2="40517"/>
                          <a14:foregroundMark x1="70833" y1="54023" x2="80556" y2="60632"/>
                          <a14:foregroundMark x1="53704" y1="11207" x2="67593" y2="12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25" y="3521413"/>
              <a:ext cx="590753" cy="951768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148812" y="3839150"/>
            <a:ext cx="3947111" cy="918949"/>
            <a:chOff x="1364190" y="4582698"/>
            <a:chExt cx="3947111" cy="918949"/>
          </a:xfrm>
        </p:grpSpPr>
        <p:sp>
          <p:nvSpPr>
            <p:cNvPr id="22" name="Snip Diagonal Corner Rectangle 21"/>
            <p:cNvSpPr/>
            <p:nvPr/>
          </p:nvSpPr>
          <p:spPr>
            <a:xfrm>
              <a:off x="1364190" y="4640097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7030A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684 752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83962" y1="14583" x2="87736" y2="89583"/>
                          <a14:foregroundMark x1="68868" y1="11607" x2="23585" y2="20536"/>
                          <a14:foregroundMark x1="11792" y1="34821" x2="6132" y2="61012"/>
                          <a14:foregroundMark x1="10377" y1="66071" x2="35849" y2="86905"/>
                          <a14:foregroundMark x1="46698" y1="89881" x2="79717" y2="88690"/>
                          <a14:foregroundMark x1="88208" y1="10417" x2="91038" y2="32143"/>
                          <a14:foregroundMark x1="91038" y1="49702" x2="92453" y2="86607"/>
                          <a14:foregroundMark x1="29717" y1="17262" x2="8019" y2="37202"/>
                          <a14:foregroundMark x1="31604" y1="15476" x2="23113" y2="19940"/>
                          <a14:foregroundMark x1="9434" y1="30952" x2="1887" y2="56548"/>
                          <a14:foregroundMark x1="60849" y1="8333" x2="77830" y2="7738"/>
                          <a14:foregroundMark x1="42453" y1="92262" x2="63208" y2="94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2" y="4582698"/>
              <a:ext cx="579813" cy="918949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6622995" y="3828340"/>
            <a:ext cx="3947111" cy="888864"/>
            <a:chOff x="1364190" y="5635763"/>
            <a:chExt cx="3947111" cy="888864"/>
          </a:xfrm>
        </p:grpSpPr>
        <p:sp>
          <p:nvSpPr>
            <p:cNvPr id="25" name="Snip Diagonal Corner Rectangle 24"/>
            <p:cNvSpPr/>
            <p:nvPr/>
          </p:nvSpPr>
          <p:spPr>
            <a:xfrm>
              <a:off x="1364190" y="5693930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F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684 725</a:t>
              </a: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40711" y1="14769" x2="96047" y2="48000"/>
                          <a14:foregroundMark x1="17787" y1="15077" x2="4743" y2="49231"/>
                          <a14:foregroundMark x1="7115" y1="49538" x2="4743" y2="83077"/>
                          <a14:foregroundMark x1="10672" y1="89846" x2="35178" y2="94154"/>
                          <a14:foregroundMark x1="46640" y1="92000" x2="70356" y2="86154"/>
                          <a14:foregroundMark x1="83399" y1="72308" x2="94862" y2="48923"/>
                          <a14:foregroundMark x1="73518" y1="82769" x2="84585" y2="71385"/>
                          <a14:foregroundMark x1="63636" y1="16923" x2="83004" y2="32923"/>
                          <a14:foregroundMark x1="39921" y1="11692" x2="60079" y2="17846"/>
                          <a14:foregroundMark x1="15810" y1="16000" x2="37154" y2="13538"/>
                          <a14:foregroundMark x1="14625" y1="16923" x2="7115" y2="32308"/>
                          <a14:foregroundMark x1="31621" y1="9538" x2="52964" y2="9846"/>
                          <a14:foregroundMark x1="59289" y1="13231" x2="77866" y2="22154"/>
                          <a14:foregroundMark x1="85375" y1="30154" x2="94466" y2="41846"/>
                          <a14:foregroundMark x1="94466" y1="57846" x2="84585" y2="78462"/>
                          <a14:foregroundMark x1="78261" y1="84308" x2="49802" y2="95692"/>
                          <a14:foregroundMark x1="11858" y1="94154" x2="27273" y2="96308"/>
                          <a14:foregroundMark x1="1581" y1="82154" x2="2767" y2="56615"/>
                          <a14:foregroundMark x1="6719" y1="15385" x2="14229" y2="11077"/>
                          <a14:backgroundMark x1="76285" y1="7385" x2="92095" y2="16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128" y="5635763"/>
              <a:ext cx="691946" cy="888864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660" y="3839152"/>
            <a:ext cx="1154344" cy="8615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122" y="3926664"/>
            <a:ext cx="728696" cy="72383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324" y="2697492"/>
            <a:ext cx="728696" cy="72383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10" y="2696688"/>
            <a:ext cx="728696" cy="723838"/>
          </a:xfrm>
          <a:prstGeom prst="rect">
            <a:avLst/>
          </a:prstGeom>
        </p:spPr>
      </p:pic>
      <p:pic>
        <p:nvPicPr>
          <p:cNvPr id="31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0"/>
            <a:ext cx="487363" cy="487363"/>
          </a:xfrm>
          <a:prstGeom prst="rect">
            <a:avLst/>
          </a:prstGeom>
        </p:spPr>
      </p:pic>
      <p:pic>
        <p:nvPicPr>
          <p:cNvPr id="32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631133"/>
            <a:ext cx="487363" cy="487363"/>
          </a:xfrm>
          <a:prstGeom prst="rect">
            <a:avLst/>
          </a:prstGeom>
        </p:spPr>
      </p:pic>
      <p:pic>
        <p:nvPicPr>
          <p:cNvPr id="33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59" y="1998603"/>
            <a:ext cx="487363" cy="487363"/>
          </a:xfrm>
          <a:prstGeom prst="rect">
            <a:avLst/>
          </a:prstGeom>
        </p:spPr>
      </p:pic>
      <p:pic>
        <p:nvPicPr>
          <p:cNvPr id="34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1" y="1314868"/>
            <a:ext cx="487363" cy="487363"/>
          </a:xfrm>
          <a:prstGeom prst="rect">
            <a:avLst/>
          </a:prstGeom>
        </p:spPr>
      </p:pic>
      <p:pic>
        <p:nvPicPr>
          <p:cNvPr id="45" name="Picture 4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455" y="4134871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112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15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>
              <a:gd name="adj" fmla="val 9103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2305237" y="234179"/>
            <a:ext cx="7571631" cy="128127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4 tấn 85kg = ..... kg</a:t>
            </a:r>
          </a:p>
          <a:p>
            <a:pPr algn="ctr"/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Số thích hợp để viết vào chỗ chấm là: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90433" y="2754322"/>
            <a:ext cx="4021689" cy="970913"/>
            <a:chOff x="1289612" y="2476615"/>
            <a:chExt cx="4021689" cy="970913"/>
          </a:xfrm>
        </p:grpSpPr>
        <p:sp>
          <p:nvSpPr>
            <p:cNvPr id="8" name="Snip Diagonal Corner Rectangle 7"/>
            <p:cNvSpPr/>
            <p:nvPr/>
          </p:nvSpPr>
          <p:spPr>
            <a:xfrm>
              <a:off x="1289612" y="2587558"/>
              <a:ext cx="4021689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D13237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485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77" b="100000" l="945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194" y="2476615"/>
              <a:ext cx="809550" cy="970913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247006" y="2865265"/>
            <a:ext cx="4021690" cy="951768"/>
            <a:chOff x="1289612" y="3521413"/>
            <a:chExt cx="4021690" cy="951768"/>
          </a:xfrm>
        </p:grpSpPr>
        <p:sp>
          <p:nvSpPr>
            <p:cNvPr id="11" name="Snip Diagonal Corner Rectangle 10"/>
            <p:cNvSpPr/>
            <p:nvPr/>
          </p:nvSpPr>
          <p:spPr>
            <a:xfrm>
              <a:off x="1289612" y="3586264"/>
              <a:ext cx="4021690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5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4850  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37037" y1="12356" x2="74074" y2="16379"/>
                          <a14:foregroundMark x1="78241" y1="20977" x2="74537" y2="45690"/>
                          <a14:foregroundMark x1="70833" y1="55747" x2="87963" y2="81609"/>
                          <a14:foregroundMark x1="16667" y1="10345" x2="8796" y2="81609"/>
                          <a14:foregroundMark x1="25926" y1="6034" x2="25926" y2="6034"/>
                          <a14:foregroundMark x1="25926" y1="10345" x2="21296" y2="24425"/>
                          <a14:foregroundMark x1="12963" y1="84770" x2="31481" y2="91379"/>
                          <a14:foregroundMark x1="6019" y1="16667" x2="6019" y2="40517"/>
                          <a14:foregroundMark x1="70833" y1="54023" x2="80556" y2="60632"/>
                          <a14:foregroundMark x1="53704" y1="11207" x2="67593" y2="12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25" y="3521413"/>
              <a:ext cx="590753" cy="951768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965011" y="4052601"/>
            <a:ext cx="3947111" cy="918949"/>
            <a:chOff x="1364190" y="4582698"/>
            <a:chExt cx="3947111" cy="918949"/>
          </a:xfrm>
        </p:grpSpPr>
        <p:sp>
          <p:nvSpPr>
            <p:cNvPr id="15" name="Snip Diagonal Corner Rectangle 14"/>
            <p:cNvSpPr/>
            <p:nvPr/>
          </p:nvSpPr>
          <p:spPr>
            <a:xfrm>
              <a:off x="1364190" y="4640097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7030A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4085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83962" y1="14583" x2="87736" y2="89583"/>
                          <a14:foregroundMark x1="68868" y1="11607" x2="23585" y2="20536"/>
                          <a14:foregroundMark x1="11792" y1="34821" x2="6132" y2="61012"/>
                          <a14:foregroundMark x1="10377" y1="66071" x2="35849" y2="86905"/>
                          <a14:foregroundMark x1="46698" y1="89881" x2="79717" y2="88690"/>
                          <a14:foregroundMark x1="88208" y1="10417" x2="91038" y2="32143"/>
                          <a14:foregroundMark x1="91038" y1="49702" x2="92453" y2="86607"/>
                          <a14:foregroundMark x1="29717" y1="17262" x2="8019" y2="37202"/>
                          <a14:foregroundMark x1="31604" y1="15476" x2="23113" y2="19940"/>
                          <a14:foregroundMark x1="9434" y1="30952" x2="1887" y2="56548"/>
                          <a14:foregroundMark x1="60849" y1="8333" x2="77830" y2="7738"/>
                          <a14:foregroundMark x1="42453" y1="92262" x2="63208" y2="94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2" y="4582698"/>
              <a:ext cx="579813" cy="91894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251184" y="4093501"/>
            <a:ext cx="3947111" cy="888864"/>
            <a:chOff x="1364190" y="5635763"/>
            <a:chExt cx="3947111" cy="888864"/>
          </a:xfrm>
        </p:grpSpPr>
        <p:sp>
          <p:nvSpPr>
            <p:cNvPr id="18" name="Snip Diagonal Corner Rectangle 17"/>
            <p:cNvSpPr/>
            <p:nvPr/>
          </p:nvSpPr>
          <p:spPr>
            <a:xfrm>
              <a:off x="1364190" y="5693930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F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4058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40711" y1="14769" x2="96047" y2="48000"/>
                          <a14:foregroundMark x1="17787" y1="15077" x2="4743" y2="49231"/>
                          <a14:foregroundMark x1="7115" y1="49538" x2="4743" y2="83077"/>
                          <a14:foregroundMark x1="10672" y1="89846" x2="35178" y2="94154"/>
                          <a14:foregroundMark x1="46640" y1="92000" x2="70356" y2="86154"/>
                          <a14:foregroundMark x1="83399" y1="72308" x2="94862" y2="48923"/>
                          <a14:foregroundMark x1="73518" y1="82769" x2="84585" y2="71385"/>
                          <a14:foregroundMark x1="63636" y1="16923" x2="83004" y2="32923"/>
                          <a14:foregroundMark x1="39921" y1="11692" x2="60079" y2="17846"/>
                          <a14:foregroundMark x1="15810" y1="16000" x2="37154" y2="13538"/>
                          <a14:foregroundMark x1="14625" y1="16923" x2="7115" y2="32308"/>
                          <a14:foregroundMark x1="31621" y1="9538" x2="52964" y2="9846"/>
                          <a14:foregroundMark x1="59289" y1="13231" x2="77866" y2="22154"/>
                          <a14:foregroundMark x1="85375" y1="30154" x2="94466" y2="41846"/>
                          <a14:foregroundMark x1="94466" y1="57846" x2="84585" y2="78462"/>
                          <a14:foregroundMark x1="78261" y1="84308" x2="49802" y2="95692"/>
                          <a14:foregroundMark x1="11858" y1="94154" x2="27273" y2="96308"/>
                          <a14:foregroundMark x1="1581" y1="82154" x2="2767" y2="56615"/>
                          <a14:foregroundMark x1="6719" y1="15385" x2="14229" y2="11077"/>
                          <a14:backgroundMark x1="76285" y1="7385" x2="92095" y2="16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128" y="5635763"/>
              <a:ext cx="691946" cy="888864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859" y="4052603"/>
            <a:ext cx="1154344" cy="8615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311" y="4191825"/>
            <a:ext cx="728696" cy="7238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523" y="2910943"/>
            <a:ext cx="728696" cy="72383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99" y="2961849"/>
            <a:ext cx="728696" cy="723838"/>
          </a:xfrm>
          <a:prstGeom prst="rect">
            <a:avLst/>
          </a:prstGeom>
        </p:spPr>
      </p:pic>
      <p:pic>
        <p:nvPicPr>
          <p:cNvPr id="24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0"/>
            <a:ext cx="487363" cy="487363"/>
          </a:xfrm>
          <a:prstGeom prst="rect">
            <a:avLst/>
          </a:prstGeom>
        </p:spPr>
      </p:pic>
      <p:pic>
        <p:nvPicPr>
          <p:cNvPr id="25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631133"/>
            <a:ext cx="487363" cy="487363"/>
          </a:xfrm>
          <a:prstGeom prst="rect">
            <a:avLst/>
          </a:prstGeom>
        </p:spPr>
      </p:pic>
      <p:pic>
        <p:nvPicPr>
          <p:cNvPr id="2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59" y="1998603"/>
            <a:ext cx="487363" cy="487363"/>
          </a:xfrm>
          <a:prstGeom prst="rect">
            <a:avLst/>
          </a:prstGeom>
        </p:spPr>
      </p:pic>
      <p:pic>
        <p:nvPicPr>
          <p:cNvPr id="27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1" y="1314868"/>
            <a:ext cx="487363" cy="487363"/>
          </a:xfrm>
          <a:prstGeom prst="rect">
            <a:avLst/>
          </a:prstGeom>
        </p:spPr>
      </p:pic>
      <p:pic>
        <p:nvPicPr>
          <p:cNvPr id="40" name="Picture 39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384" y="3239778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320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1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AFD2637-0342-4858-90C9-A292E8851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01A37C18-1A7F-470C-8BD9-9050118948D2}"/>
              </a:ext>
            </a:extLst>
          </p:cNvPr>
          <p:cNvSpPr/>
          <p:nvPr/>
        </p:nvSpPr>
        <p:spPr>
          <a:xfrm>
            <a:off x="557151" y="406728"/>
            <a:ext cx="10905507" cy="6044542"/>
          </a:xfrm>
          <a:prstGeom prst="roundRect">
            <a:avLst>
              <a:gd name="adj" fmla="val 9103"/>
            </a:avLst>
          </a:prstGeom>
          <a:solidFill>
            <a:schemeClr val="bg1">
              <a:alpha val="83000"/>
            </a:schemeClr>
          </a:solidFill>
          <a:ln w="57150">
            <a:solidFill>
              <a:srgbClr val="CC66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nip Diagonal Corner Rectangle 3"/>
          <p:cNvSpPr/>
          <p:nvPr/>
        </p:nvSpPr>
        <p:spPr>
          <a:xfrm>
            <a:off x="2224088" y="734732"/>
            <a:ext cx="7571631" cy="1281272"/>
          </a:xfrm>
          <a:prstGeom prst="snip2DiagRect">
            <a:avLst/>
          </a:prstGeom>
          <a:solidFill>
            <a:schemeClr val="bg1">
              <a:alpha val="93000"/>
            </a:schemeClr>
          </a:solidFill>
          <a:ln w="50800" cmpd="sng">
            <a:solidFill>
              <a:srgbClr val="FF8E16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2 phút 10 giây = .... giây</a:t>
            </a:r>
          </a:p>
          <a:p>
            <a:pPr algn="ctr"/>
            <a:r>
              <a:rPr lang="vi-VN" sz="2800" b="1" dirty="0">
                <a:solidFill>
                  <a:srgbClr val="002060"/>
                </a:solidFill>
                <a:cs typeface="Arial" panose="020B0604020202020204" pitchFamily="34" charset="0"/>
              </a:rPr>
              <a:t>Số thích hợp để viết vào chỗ chấm là: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210462" y="2750995"/>
            <a:ext cx="4021689" cy="970913"/>
            <a:chOff x="1289612" y="2476615"/>
            <a:chExt cx="4021689" cy="970913"/>
          </a:xfrm>
        </p:grpSpPr>
        <p:sp>
          <p:nvSpPr>
            <p:cNvPr id="10" name="Snip Diagonal Corner Rectangle 9"/>
            <p:cNvSpPr/>
            <p:nvPr/>
          </p:nvSpPr>
          <p:spPr>
            <a:xfrm>
              <a:off x="1289612" y="2587558"/>
              <a:ext cx="4021689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D13237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77" b="100000" l="9459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194" y="2476615"/>
              <a:ext cx="809550" cy="970913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6424100" y="2800529"/>
            <a:ext cx="4021690" cy="951768"/>
            <a:chOff x="1289612" y="3521413"/>
            <a:chExt cx="4021690" cy="951768"/>
          </a:xfrm>
        </p:grpSpPr>
        <p:sp>
          <p:nvSpPr>
            <p:cNvPr id="14" name="Snip Diagonal Corner Rectangle 13"/>
            <p:cNvSpPr/>
            <p:nvPr/>
          </p:nvSpPr>
          <p:spPr>
            <a:xfrm>
              <a:off x="1289612" y="3586264"/>
              <a:ext cx="4021690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5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210  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37037" y1="12356" x2="74074" y2="16379"/>
                          <a14:foregroundMark x1="78241" y1="20977" x2="74537" y2="45690"/>
                          <a14:foregroundMark x1="70833" y1="55747" x2="87963" y2="81609"/>
                          <a14:foregroundMark x1="16667" y1="10345" x2="8796" y2="81609"/>
                          <a14:foregroundMark x1="25926" y1="6034" x2="25926" y2="6034"/>
                          <a14:foregroundMark x1="25926" y1="10345" x2="21296" y2="24425"/>
                          <a14:foregroundMark x1="12963" y1="84770" x2="31481" y2="91379"/>
                          <a14:foregroundMark x1="6019" y1="16667" x2="6019" y2="40517"/>
                          <a14:foregroundMark x1="70833" y1="54023" x2="80556" y2="60632"/>
                          <a14:foregroundMark x1="53704" y1="11207" x2="67593" y2="129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25" y="3521413"/>
              <a:ext cx="590753" cy="951768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285040" y="4049274"/>
            <a:ext cx="3947111" cy="918949"/>
            <a:chOff x="1364190" y="4582698"/>
            <a:chExt cx="3947111" cy="918949"/>
          </a:xfrm>
        </p:grpSpPr>
        <p:sp>
          <p:nvSpPr>
            <p:cNvPr id="17" name="Snip Diagonal Corner Rectangle 16"/>
            <p:cNvSpPr/>
            <p:nvPr/>
          </p:nvSpPr>
          <p:spPr>
            <a:xfrm>
              <a:off x="1364190" y="4640097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7030A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130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83962" y1="14583" x2="87736" y2="89583"/>
                          <a14:foregroundMark x1="68868" y1="11607" x2="23585" y2="20536"/>
                          <a14:foregroundMark x1="11792" y1="34821" x2="6132" y2="61012"/>
                          <a14:foregroundMark x1="10377" y1="66071" x2="35849" y2="86905"/>
                          <a14:foregroundMark x1="46698" y1="89881" x2="79717" y2="88690"/>
                          <a14:foregroundMark x1="88208" y1="10417" x2="91038" y2="32143"/>
                          <a14:foregroundMark x1="91038" y1="49702" x2="92453" y2="86607"/>
                          <a14:foregroundMark x1="29717" y1="17262" x2="8019" y2="37202"/>
                          <a14:foregroundMark x1="31604" y1="15476" x2="23113" y2="19940"/>
                          <a14:foregroundMark x1="9434" y1="30952" x2="1887" y2="56548"/>
                          <a14:foregroundMark x1="60849" y1="8333" x2="77830" y2="7738"/>
                          <a14:foregroundMark x1="42453" y1="92262" x2="63208" y2="940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1062" y="4582698"/>
              <a:ext cx="579813" cy="918949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461390" y="4021962"/>
            <a:ext cx="3947111" cy="888864"/>
            <a:chOff x="1364190" y="5635763"/>
            <a:chExt cx="3947111" cy="888864"/>
          </a:xfrm>
        </p:grpSpPr>
        <p:sp>
          <p:nvSpPr>
            <p:cNvPr id="20" name="Snip Diagonal Corner Rectangle 19"/>
            <p:cNvSpPr/>
            <p:nvPr/>
          </p:nvSpPr>
          <p:spPr>
            <a:xfrm>
              <a:off x="1364190" y="5693930"/>
              <a:ext cx="3947111" cy="804153"/>
            </a:xfrm>
            <a:prstGeom prst="snip2DiagRect">
              <a:avLst/>
            </a:prstGeom>
            <a:solidFill>
              <a:schemeClr val="bg1">
                <a:alpha val="93000"/>
              </a:schemeClr>
            </a:solidFill>
            <a:ln w="50800" cmpd="sng">
              <a:solidFill>
                <a:srgbClr val="00B0F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40711" y1="14769" x2="96047" y2="48000"/>
                          <a14:foregroundMark x1="17787" y1="15077" x2="4743" y2="49231"/>
                          <a14:foregroundMark x1="7115" y1="49538" x2="4743" y2="83077"/>
                          <a14:foregroundMark x1="10672" y1="89846" x2="35178" y2="94154"/>
                          <a14:foregroundMark x1="46640" y1="92000" x2="70356" y2="86154"/>
                          <a14:foregroundMark x1="83399" y1="72308" x2="94862" y2="48923"/>
                          <a14:foregroundMark x1="73518" y1="82769" x2="84585" y2="71385"/>
                          <a14:foregroundMark x1="63636" y1="16923" x2="83004" y2="32923"/>
                          <a14:foregroundMark x1="39921" y1="11692" x2="60079" y2="17846"/>
                          <a14:foregroundMark x1="15810" y1="16000" x2="37154" y2="13538"/>
                          <a14:foregroundMark x1="14625" y1="16923" x2="7115" y2="32308"/>
                          <a14:foregroundMark x1="31621" y1="9538" x2="52964" y2="9846"/>
                          <a14:foregroundMark x1="59289" y1="13231" x2="77866" y2="22154"/>
                          <a14:foregroundMark x1="85375" y1="30154" x2="94466" y2="41846"/>
                          <a14:foregroundMark x1="94466" y1="57846" x2="84585" y2="78462"/>
                          <a14:foregroundMark x1="78261" y1="84308" x2="49802" y2="95692"/>
                          <a14:foregroundMark x1="11858" y1="94154" x2="27273" y2="96308"/>
                          <a14:foregroundMark x1="1581" y1="82154" x2="2767" y2="56615"/>
                          <a14:foregroundMark x1="6719" y1="15385" x2="14229" y2="11077"/>
                          <a14:backgroundMark x1="76285" y1="7385" x2="92095" y2="16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3128" y="5635763"/>
              <a:ext cx="691946" cy="888864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88" y="4049276"/>
            <a:ext cx="1154344" cy="8615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517" y="4120286"/>
            <a:ext cx="728696" cy="7238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552" y="2907616"/>
            <a:ext cx="728696" cy="72383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05" y="2890310"/>
            <a:ext cx="728696" cy="723838"/>
          </a:xfrm>
          <a:prstGeom prst="rect">
            <a:avLst/>
          </a:prstGeom>
        </p:spPr>
      </p:pic>
      <p:pic>
        <p:nvPicPr>
          <p:cNvPr id="26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0"/>
            <a:ext cx="487363" cy="487363"/>
          </a:xfrm>
          <a:prstGeom prst="rect">
            <a:avLst/>
          </a:prstGeom>
        </p:spPr>
      </p:pic>
      <p:pic>
        <p:nvPicPr>
          <p:cNvPr id="27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0" y="631133"/>
            <a:ext cx="487363" cy="487363"/>
          </a:xfrm>
          <a:prstGeom prst="rect">
            <a:avLst/>
          </a:prstGeom>
        </p:spPr>
      </p:pic>
      <p:pic>
        <p:nvPicPr>
          <p:cNvPr id="28" name="Am-thanh-tra-loi-sai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59" y="1998603"/>
            <a:ext cx="487363" cy="487363"/>
          </a:xfrm>
          <a:prstGeom prst="rect">
            <a:avLst/>
          </a:prstGeom>
        </p:spPr>
      </p:pic>
      <p:pic>
        <p:nvPicPr>
          <p:cNvPr id="29" name="Am-thanh-tra-loi-dung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53271" y="1314868"/>
            <a:ext cx="487363" cy="487363"/>
          </a:xfrm>
          <a:prstGeom prst="rect">
            <a:avLst/>
          </a:prstGeom>
        </p:spPr>
      </p:pic>
      <p:pic>
        <p:nvPicPr>
          <p:cNvPr id="32" name="Picture 3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422899BD-E8AE-4ADC-AFBA-564721711DB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49" y="2809172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943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15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08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15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A467E-A594-4A1A-9925-58B40BBD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D6144212-7816-4C8F-BCBF-343460F01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0956" cy="7042068"/>
          </a:xfrm>
        </p:spPr>
      </p:pic>
      <p:sp>
        <p:nvSpPr>
          <p:cNvPr id="6" name="Google Shape;2444;p12">
            <a:extLst>
              <a:ext uri="{FF2B5EF4-FFF2-40B4-BE49-F238E27FC236}">
                <a16:creationId xmlns:a16="http://schemas.microsoft.com/office/drawing/2014/main" id="{B321CE66-3F9D-4CF1-BAE3-B4030E7C65E9}"/>
              </a:ext>
            </a:extLst>
          </p:cNvPr>
          <p:cNvSpPr/>
          <p:nvPr/>
        </p:nvSpPr>
        <p:spPr>
          <a:xfrm>
            <a:off x="3774432" y="3966358"/>
            <a:ext cx="4358128" cy="2676711"/>
          </a:xfrm>
          <a:custGeom>
            <a:avLst/>
            <a:gdLst/>
            <a:ahLst/>
            <a:cxnLst/>
            <a:rect l="l" t="t" r="r" b="b"/>
            <a:pathLst>
              <a:path w="5193" h="4370" extrusionOk="0">
                <a:moveTo>
                  <a:pt x="388" y="2071"/>
                </a:moveTo>
                <a:cubicBezTo>
                  <a:pt x="388" y="2071"/>
                  <a:pt x="0" y="1572"/>
                  <a:pt x="397" y="1102"/>
                </a:cubicBezTo>
                <a:cubicBezTo>
                  <a:pt x="634" y="820"/>
                  <a:pt x="907" y="785"/>
                  <a:pt x="1066" y="856"/>
                </a:cubicBezTo>
                <a:cubicBezTo>
                  <a:pt x="1066" y="856"/>
                  <a:pt x="1202" y="353"/>
                  <a:pt x="2060" y="177"/>
                </a:cubicBezTo>
                <a:cubicBezTo>
                  <a:pt x="2919" y="0"/>
                  <a:pt x="3374" y="379"/>
                  <a:pt x="3538" y="821"/>
                </a:cubicBezTo>
                <a:cubicBezTo>
                  <a:pt x="4195" y="644"/>
                  <a:pt x="5193" y="1869"/>
                  <a:pt x="4384" y="2639"/>
                </a:cubicBezTo>
                <a:cubicBezTo>
                  <a:pt x="4649" y="3119"/>
                  <a:pt x="3980" y="4269"/>
                  <a:pt x="3071" y="3839"/>
                </a:cubicBezTo>
                <a:cubicBezTo>
                  <a:pt x="2768" y="4370"/>
                  <a:pt x="1284" y="4212"/>
                  <a:pt x="1126" y="3656"/>
                </a:cubicBezTo>
                <a:cubicBezTo>
                  <a:pt x="1126" y="3656"/>
                  <a:pt x="374" y="3593"/>
                  <a:pt x="210" y="2987"/>
                </a:cubicBezTo>
                <a:cubicBezTo>
                  <a:pt x="46" y="2381"/>
                  <a:pt x="287" y="2128"/>
                  <a:pt x="388" y="20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10329-DA60-4891-97C7-FCC1791D2DF5}"/>
              </a:ext>
            </a:extLst>
          </p:cNvPr>
          <p:cNvSpPr txBox="1"/>
          <p:nvPr/>
        </p:nvSpPr>
        <p:spPr>
          <a:xfrm>
            <a:off x="4012432" y="4517745"/>
            <a:ext cx="358337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mình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rồi.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4254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7717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600</Words>
  <Application>Microsoft Office PowerPoint</Application>
  <PresentationFormat>Widescreen</PresentationFormat>
  <Paragraphs>191</Paragraphs>
  <Slides>20</Slides>
  <Notes>0</Notes>
  <HiddenSlides>0</HiddenSlides>
  <MMClips>28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Calibri</vt:lpstr>
      <vt:lpstr>Arial-Rounded</vt:lpstr>
      <vt:lpstr>UVN Thang Vu</vt:lpstr>
      <vt:lpstr>Oi</vt:lpstr>
      <vt:lpstr>UTM Showcard</vt:lpstr>
      <vt:lpstr>Arial</vt:lpstr>
      <vt:lpstr>Times New Roman</vt:lpstr>
      <vt:lpstr>迷你简准圆</vt:lpstr>
      <vt:lpstr>UTM Davida</vt:lpstr>
      <vt:lpstr>Calibri Light</vt:lpstr>
      <vt:lpstr>#9Slide03 Arima Madurai Black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Windows User</cp:lastModifiedBy>
  <cp:revision>4</cp:revision>
  <dcterms:created xsi:type="dcterms:W3CDTF">2022-07-05T10:07:26Z</dcterms:created>
  <dcterms:modified xsi:type="dcterms:W3CDTF">2022-07-05T10:24:05Z</dcterms:modified>
</cp:coreProperties>
</file>