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Default Extension="wmv" ContentType="video/x-ms-wm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3" r:id="rId3"/>
  </p:sldMasterIdLst>
  <p:notesMasterIdLst>
    <p:notesMasterId r:id="rId43"/>
  </p:notesMasterIdLst>
  <p:sldIdLst>
    <p:sldId id="257" r:id="rId4"/>
    <p:sldId id="258" r:id="rId5"/>
    <p:sldId id="436" r:id="rId6"/>
    <p:sldId id="437" r:id="rId7"/>
    <p:sldId id="259" r:id="rId8"/>
    <p:sldId id="260" r:id="rId9"/>
    <p:sldId id="295" r:id="rId10"/>
    <p:sldId id="430" r:id="rId11"/>
    <p:sldId id="263" r:id="rId12"/>
    <p:sldId id="282" r:id="rId13"/>
    <p:sldId id="283" r:id="rId14"/>
    <p:sldId id="284" r:id="rId15"/>
    <p:sldId id="285" r:id="rId16"/>
    <p:sldId id="264" r:id="rId17"/>
    <p:sldId id="265" r:id="rId18"/>
    <p:sldId id="262" r:id="rId19"/>
    <p:sldId id="445" r:id="rId20"/>
    <p:sldId id="266" r:id="rId21"/>
    <p:sldId id="384" r:id="rId22"/>
    <p:sldId id="443" r:id="rId23"/>
    <p:sldId id="433" r:id="rId24"/>
    <p:sldId id="439" r:id="rId25"/>
    <p:sldId id="438" r:id="rId26"/>
    <p:sldId id="440" r:id="rId27"/>
    <p:sldId id="442" r:id="rId28"/>
    <p:sldId id="441" r:id="rId29"/>
    <p:sldId id="268" r:id="rId30"/>
    <p:sldId id="297" r:id="rId31"/>
    <p:sldId id="279" r:id="rId32"/>
    <p:sldId id="286" r:id="rId33"/>
    <p:sldId id="444" r:id="rId34"/>
    <p:sldId id="272" r:id="rId35"/>
    <p:sldId id="273" r:id="rId36"/>
    <p:sldId id="274" r:id="rId37"/>
    <p:sldId id="275" r:id="rId38"/>
    <p:sldId id="447" r:id="rId39"/>
    <p:sldId id="448" r:id="rId40"/>
    <p:sldId id="446" r:id="rId41"/>
    <p:sldId id="364" r:id="rId4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281" autoAdjust="0"/>
  </p:normalViewPr>
  <p:slideViewPr>
    <p:cSldViewPr>
      <p:cViewPr varScale="1">
        <p:scale>
          <a:sx n="68" d="100"/>
          <a:sy n="68" d="100"/>
        </p:scale>
        <p:origin x="792" y="60"/>
      </p:cViewPr>
      <p:guideLst>
        <p:guide orient="horz" pos="2160"/>
        <p:guide pos="3841"/>
      </p:guideLst>
    </p:cSldViewPr>
  </p:slideViewPr>
  <p:notesTextViewPr>
    <p:cViewPr>
      <p:scale>
        <a:sx n="75" d="100"/>
        <a:sy n="7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393E71-07F5-488B-AE25-F3CA7D5BF9F6}" type="datetimeFigureOut">
              <a:rPr lang="en-US" smtClean="0"/>
              <a:t>10/13/2021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6B2E6C-2AFC-4020-8547-494ABD7E6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0734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6193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0931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So sáng</a:t>
            </a:r>
            <a:r>
              <a:rPr lang="en-US" baseline="0"/>
              <a:t> G và GI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6299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Ôn</a:t>
            </a:r>
            <a:r>
              <a:rPr lang="en-US" baseline="0"/>
              <a:t> lại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743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Hay còn</a:t>
            </a:r>
            <a:r>
              <a:rPr lang="en-US" baseline="0"/>
              <a:t> gọi là CHIM ĐA ĐA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7955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 giúp</a:t>
            </a:r>
            <a:r>
              <a:rPr lang="en-US" baseline="0"/>
              <a:t> HS phân biệt ghẹ xanh và ghẹ đỏ.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7955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7955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7955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5796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012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58084" y="274640"/>
            <a:ext cx="3647016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684" y="274640"/>
            <a:ext cx="107442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529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D0D902-E3FD-41D4-B99A-597D73F1A13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9644821"/>
      </p:ext>
    </p:extLst>
  </p:cSld>
  <p:clrMapOvr>
    <a:masterClrMapping/>
  </p:clrMapOvr>
  <p:transition advTm="6645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D2D8B6-A4AC-42E0-BA92-63F5808EFAB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870766"/>
      </p:ext>
    </p:extLst>
  </p:cSld>
  <p:clrMapOvr>
    <a:masterClrMapping/>
  </p:clrMapOvr>
  <p:transition advTm="6645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D5E828-E5B7-4D4D-9B80-7E0F84246B1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3557449"/>
      </p:ext>
    </p:extLst>
  </p:cSld>
  <p:clrMapOvr>
    <a:masterClrMapping/>
  </p:clrMapOvr>
  <p:transition advTm="6645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889393-D349-44D7-AD3D-BABF296EAA0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7497478"/>
      </p:ext>
    </p:extLst>
  </p:cSld>
  <p:clrMapOvr>
    <a:masterClrMapping/>
  </p:clrMapOvr>
  <p:transition advTm="6645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5B5BE1-1900-417B-AE8E-E6037FDDFC2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5299055"/>
      </p:ext>
    </p:extLst>
  </p:cSld>
  <p:clrMapOvr>
    <a:masterClrMapping/>
  </p:clrMapOvr>
  <p:transition advTm="6645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1BC497-F838-49E0-8278-72BCFF454F9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4164696"/>
      </p:ext>
    </p:extLst>
  </p:cSld>
  <p:clrMapOvr>
    <a:masterClrMapping/>
  </p:clrMapOvr>
  <p:transition advTm="6645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C6F88C-A493-4071-8513-6FE15AE74A2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5860316"/>
      </p:ext>
    </p:extLst>
  </p:cSld>
  <p:clrMapOvr>
    <a:masterClrMapping/>
  </p:clrMapOvr>
  <p:transition advTm="6645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2"/>
            <a:ext cx="6815666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384FC0-1499-44A9-97CF-09119C7CF36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851338"/>
      </p:ext>
    </p:extLst>
  </p:cSld>
  <p:clrMapOvr>
    <a:masterClrMapping/>
  </p:clrMapOvr>
  <p:transition advTm="6645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63054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F74ED5-F850-4853-B39F-47DCA0B681F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6358533"/>
      </p:ext>
    </p:extLst>
  </p:cSld>
  <p:clrMapOvr>
    <a:masterClrMapping/>
  </p:clrMapOvr>
  <p:transition advTm="6645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19B0F0-6FB0-4512-B550-AF40F1A0DDF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3835658"/>
      </p:ext>
    </p:extLst>
  </p:cSld>
  <p:clrMapOvr>
    <a:masterClrMapping/>
  </p:clrMapOvr>
  <p:transition advTm="6645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313C44-666D-497D-9BA3-E1180D68CD3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4192715"/>
      </p:ext>
    </p:extLst>
  </p:cSld>
  <p:clrMapOvr>
    <a:masterClrMapping/>
  </p:clrMapOvr>
  <p:transition advTm="6645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40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1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BED2BAF4-63E0-45E4-909C-0AF5B3B4DC4A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22822"/>
      </p:ext>
    </p:extLst>
  </p:cSld>
  <p:clrMapOvr>
    <a:masterClrMapping/>
  </p:clrMapOvr>
  <p:transition advTm="6645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83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66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50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333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917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500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84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66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084312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68990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1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5">
                <a:solidFill>
                  <a:schemeClr val="tx1">
                    <a:tint val="75000"/>
                  </a:schemeClr>
                </a:solidFill>
              </a:defRPr>
            </a:lvl1pPr>
            <a:lvl2pPr marL="458343" indent="0">
              <a:buNone/>
              <a:defRPr sz="1805">
                <a:solidFill>
                  <a:schemeClr val="tx1">
                    <a:tint val="75000"/>
                  </a:schemeClr>
                </a:solidFill>
              </a:defRPr>
            </a:lvl2pPr>
            <a:lvl3pPr marL="916686" indent="0">
              <a:buNone/>
              <a:defRPr sz="1604">
                <a:solidFill>
                  <a:schemeClr val="tx1">
                    <a:tint val="75000"/>
                  </a:schemeClr>
                </a:solidFill>
              </a:defRPr>
            </a:lvl3pPr>
            <a:lvl4pPr marL="1375029" indent="0">
              <a:buNone/>
              <a:defRPr sz="1404">
                <a:solidFill>
                  <a:schemeClr val="tx1">
                    <a:tint val="75000"/>
                  </a:schemeClr>
                </a:solidFill>
              </a:defRPr>
            </a:lvl4pPr>
            <a:lvl5pPr marL="1833372" indent="0">
              <a:buNone/>
              <a:defRPr sz="1404">
                <a:solidFill>
                  <a:schemeClr val="tx1">
                    <a:tint val="75000"/>
                  </a:schemeClr>
                </a:solidFill>
              </a:defRPr>
            </a:lvl5pPr>
            <a:lvl6pPr marL="2291715" indent="0">
              <a:buNone/>
              <a:defRPr sz="1404">
                <a:solidFill>
                  <a:schemeClr val="tx1">
                    <a:tint val="75000"/>
                  </a:schemeClr>
                </a:solidFill>
              </a:defRPr>
            </a:lvl6pPr>
            <a:lvl7pPr marL="2750058" indent="0">
              <a:buNone/>
              <a:defRPr sz="1404">
                <a:solidFill>
                  <a:schemeClr val="tx1">
                    <a:tint val="75000"/>
                  </a:schemeClr>
                </a:solidFill>
              </a:defRPr>
            </a:lvl7pPr>
            <a:lvl8pPr marL="3208401" indent="0">
              <a:buNone/>
              <a:defRPr sz="1404">
                <a:solidFill>
                  <a:schemeClr val="tx1">
                    <a:tint val="75000"/>
                  </a:schemeClr>
                </a:solidFill>
              </a:defRPr>
            </a:lvl8pPr>
            <a:lvl9pPr marL="3666744" indent="0">
              <a:buNone/>
              <a:defRPr sz="140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17694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0684" y="1600202"/>
            <a:ext cx="7194550" cy="4525963"/>
          </a:xfrm>
        </p:spPr>
        <p:txBody>
          <a:bodyPr/>
          <a:lstStyle>
            <a:lvl1pPr>
              <a:defRPr sz="2807"/>
            </a:lvl1pPr>
            <a:lvl2pPr>
              <a:defRPr sz="2406"/>
            </a:lvl2pPr>
            <a:lvl3pPr>
              <a:defRPr sz="2005"/>
            </a:lvl3pPr>
            <a:lvl4pPr>
              <a:defRPr sz="1805"/>
            </a:lvl4pPr>
            <a:lvl5pPr>
              <a:defRPr sz="1805"/>
            </a:lvl5pPr>
            <a:lvl6pPr>
              <a:defRPr sz="1805"/>
            </a:lvl6pPr>
            <a:lvl7pPr>
              <a:defRPr sz="1805"/>
            </a:lvl7pPr>
            <a:lvl8pPr>
              <a:defRPr sz="1805"/>
            </a:lvl8pPr>
            <a:lvl9pPr>
              <a:defRPr sz="180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08433" y="1600202"/>
            <a:ext cx="7196667" cy="4525963"/>
          </a:xfrm>
        </p:spPr>
        <p:txBody>
          <a:bodyPr/>
          <a:lstStyle>
            <a:lvl1pPr>
              <a:defRPr sz="2807"/>
            </a:lvl1pPr>
            <a:lvl2pPr>
              <a:defRPr sz="2406"/>
            </a:lvl2pPr>
            <a:lvl3pPr>
              <a:defRPr sz="2005"/>
            </a:lvl3pPr>
            <a:lvl4pPr>
              <a:defRPr sz="1805"/>
            </a:lvl4pPr>
            <a:lvl5pPr>
              <a:defRPr sz="1805"/>
            </a:lvl5pPr>
            <a:lvl6pPr>
              <a:defRPr sz="1805"/>
            </a:lvl6pPr>
            <a:lvl7pPr>
              <a:defRPr sz="1805"/>
            </a:lvl7pPr>
            <a:lvl8pPr>
              <a:defRPr sz="1805"/>
            </a:lvl8pPr>
            <a:lvl9pPr>
              <a:defRPr sz="180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688282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8" cy="639762"/>
          </a:xfrm>
        </p:spPr>
        <p:txBody>
          <a:bodyPr anchor="b"/>
          <a:lstStyle>
            <a:lvl1pPr marL="0" indent="0">
              <a:buNone/>
              <a:defRPr sz="2406" b="1"/>
            </a:lvl1pPr>
            <a:lvl2pPr marL="458343" indent="0">
              <a:buNone/>
              <a:defRPr sz="2005" b="1"/>
            </a:lvl2pPr>
            <a:lvl3pPr marL="916686" indent="0">
              <a:buNone/>
              <a:defRPr sz="1805" b="1"/>
            </a:lvl3pPr>
            <a:lvl4pPr marL="1375029" indent="0">
              <a:buNone/>
              <a:defRPr sz="1604" b="1"/>
            </a:lvl4pPr>
            <a:lvl5pPr marL="1833372" indent="0">
              <a:buNone/>
              <a:defRPr sz="1604" b="1"/>
            </a:lvl5pPr>
            <a:lvl6pPr marL="2291715" indent="0">
              <a:buNone/>
              <a:defRPr sz="1604" b="1"/>
            </a:lvl6pPr>
            <a:lvl7pPr marL="2750058" indent="0">
              <a:buNone/>
              <a:defRPr sz="1604" b="1"/>
            </a:lvl7pPr>
            <a:lvl8pPr marL="3208401" indent="0">
              <a:buNone/>
              <a:defRPr sz="1604" b="1"/>
            </a:lvl8pPr>
            <a:lvl9pPr marL="3666744" indent="0">
              <a:buNone/>
              <a:defRPr sz="160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8" cy="3951288"/>
          </a:xfrm>
        </p:spPr>
        <p:txBody>
          <a:bodyPr/>
          <a:lstStyle>
            <a:lvl1pPr>
              <a:defRPr sz="2406"/>
            </a:lvl1pPr>
            <a:lvl2pPr>
              <a:defRPr sz="2005"/>
            </a:lvl2pPr>
            <a:lvl3pPr>
              <a:defRPr sz="1805"/>
            </a:lvl3pPr>
            <a:lvl4pPr>
              <a:defRPr sz="1604"/>
            </a:lvl4pPr>
            <a:lvl5pPr>
              <a:defRPr sz="1604"/>
            </a:lvl5pPr>
            <a:lvl6pPr>
              <a:defRPr sz="1604"/>
            </a:lvl6pPr>
            <a:lvl7pPr>
              <a:defRPr sz="1604"/>
            </a:lvl7pPr>
            <a:lvl8pPr>
              <a:defRPr sz="1604"/>
            </a:lvl8pPr>
            <a:lvl9pPr>
              <a:defRPr sz="160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6" b="1"/>
            </a:lvl1pPr>
            <a:lvl2pPr marL="458343" indent="0">
              <a:buNone/>
              <a:defRPr sz="2005" b="1"/>
            </a:lvl2pPr>
            <a:lvl3pPr marL="916686" indent="0">
              <a:buNone/>
              <a:defRPr sz="1805" b="1"/>
            </a:lvl3pPr>
            <a:lvl4pPr marL="1375029" indent="0">
              <a:buNone/>
              <a:defRPr sz="1604" b="1"/>
            </a:lvl4pPr>
            <a:lvl5pPr marL="1833372" indent="0">
              <a:buNone/>
              <a:defRPr sz="1604" b="1"/>
            </a:lvl5pPr>
            <a:lvl6pPr marL="2291715" indent="0">
              <a:buNone/>
              <a:defRPr sz="1604" b="1"/>
            </a:lvl6pPr>
            <a:lvl7pPr marL="2750058" indent="0">
              <a:buNone/>
              <a:defRPr sz="1604" b="1"/>
            </a:lvl7pPr>
            <a:lvl8pPr marL="3208401" indent="0">
              <a:buNone/>
              <a:defRPr sz="1604" b="1"/>
            </a:lvl8pPr>
            <a:lvl9pPr marL="3666744" indent="0">
              <a:buNone/>
              <a:defRPr sz="160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6"/>
            </a:lvl1pPr>
            <a:lvl2pPr>
              <a:defRPr sz="2005"/>
            </a:lvl2pPr>
            <a:lvl3pPr>
              <a:defRPr sz="1805"/>
            </a:lvl3pPr>
            <a:lvl4pPr>
              <a:defRPr sz="1604"/>
            </a:lvl4pPr>
            <a:lvl5pPr>
              <a:defRPr sz="1604"/>
            </a:lvl5pPr>
            <a:lvl6pPr>
              <a:defRPr sz="1604"/>
            </a:lvl6pPr>
            <a:lvl7pPr>
              <a:defRPr sz="1604"/>
            </a:lvl7pPr>
            <a:lvl8pPr>
              <a:defRPr sz="1604"/>
            </a:lvl8pPr>
            <a:lvl9pPr>
              <a:defRPr sz="160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99273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50085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72355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07172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2"/>
            <a:ext cx="6815666" cy="5853113"/>
          </a:xfrm>
        </p:spPr>
        <p:txBody>
          <a:bodyPr/>
          <a:lstStyle>
            <a:lvl1pPr>
              <a:defRPr sz="3208"/>
            </a:lvl1pPr>
            <a:lvl2pPr>
              <a:defRPr sz="2807"/>
            </a:lvl2pPr>
            <a:lvl3pPr>
              <a:defRPr sz="2406"/>
            </a:lvl3pPr>
            <a:lvl4pPr>
              <a:defRPr sz="2005"/>
            </a:lvl4pPr>
            <a:lvl5pPr>
              <a:defRPr sz="2005"/>
            </a:lvl5pPr>
            <a:lvl6pPr>
              <a:defRPr sz="2005"/>
            </a:lvl6pPr>
            <a:lvl7pPr>
              <a:defRPr sz="2005"/>
            </a:lvl7pPr>
            <a:lvl8pPr>
              <a:defRPr sz="2005"/>
            </a:lvl8pPr>
            <a:lvl9pPr>
              <a:defRPr sz="200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404"/>
            </a:lvl1pPr>
            <a:lvl2pPr marL="458343" indent="0">
              <a:buNone/>
              <a:defRPr sz="1203"/>
            </a:lvl2pPr>
            <a:lvl3pPr marL="916686" indent="0">
              <a:buNone/>
              <a:defRPr sz="1003"/>
            </a:lvl3pPr>
            <a:lvl4pPr marL="1375029" indent="0">
              <a:buNone/>
              <a:defRPr sz="902"/>
            </a:lvl4pPr>
            <a:lvl5pPr marL="1833372" indent="0">
              <a:buNone/>
              <a:defRPr sz="902"/>
            </a:lvl5pPr>
            <a:lvl6pPr marL="2291715" indent="0">
              <a:buNone/>
              <a:defRPr sz="902"/>
            </a:lvl6pPr>
            <a:lvl7pPr marL="2750058" indent="0">
              <a:buNone/>
              <a:defRPr sz="902"/>
            </a:lvl7pPr>
            <a:lvl8pPr marL="3208401" indent="0">
              <a:buNone/>
              <a:defRPr sz="902"/>
            </a:lvl8pPr>
            <a:lvl9pPr marL="3666744" indent="0">
              <a:buNone/>
              <a:defRPr sz="902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884909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8" y="4800600"/>
            <a:ext cx="7315200" cy="566738"/>
          </a:xfrm>
        </p:spPr>
        <p:txBody>
          <a:bodyPr anchor="b"/>
          <a:lstStyle>
            <a:lvl1pPr algn="l">
              <a:defRPr sz="200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8" y="612775"/>
            <a:ext cx="7315200" cy="4114800"/>
          </a:xfrm>
        </p:spPr>
        <p:txBody>
          <a:bodyPr/>
          <a:lstStyle>
            <a:lvl1pPr marL="0" indent="0">
              <a:buNone/>
              <a:defRPr sz="3208"/>
            </a:lvl1pPr>
            <a:lvl2pPr marL="458343" indent="0">
              <a:buNone/>
              <a:defRPr sz="2807"/>
            </a:lvl2pPr>
            <a:lvl3pPr marL="916686" indent="0">
              <a:buNone/>
              <a:defRPr sz="2406"/>
            </a:lvl3pPr>
            <a:lvl4pPr marL="1375029" indent="0">
              <a:buNone/>
              <a:defRPr sz="2005"/>
            </a:lvl4pPr>
            <a:lvl5pPr marL="1833372" indent="0">
              <a:buNone/>
              <a:defRPr sz="2005"/>
            </a:lvl5pPr>
            <a:lvl6pPr marL="2291715" indent="0">
              <a:buNone/>
              <a:defRPr sz="2005"/>
            </a:lvl6pPr>
            <a:lvl7pPr marL="2750058" indent="0">
              <a:buNone/>
              <a:defRPr sz="2005"/>
            </a:lvl7pPr>
            <a:lvl8pPr marL="3208401" indent="0">
              <a:buNone/>
              <a:defRPr sz="2005"/>
            </a:lvl8pPr>
            <a:lvl9pPr marL="3666744" indent="0">
              <a:buNone/>
              <a:defRPr sz="200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8" y="5367338"/>
            <a:ext cx="7315200" cy="804862"/>
          </a:xfrm>
        </p:spPr>
        <p:txBody>
          <a:bodyPr/>
          <a:lstStyle>
            <a:lvl1pPr marL="0" indent="0">
              <a:buNone/>
              <a:defRPr sz="1404"/>
            </a:lvl1pPr>
            <a:lvl2pPr marL="458343" indent="0">
              <a:buNone/>
              <a:defRPr sz="1203"/>
            </a:lvl2pPr>
            <a:lvl3pPr marL="916686" indent="0">
              <a:buNone/>
              <a:defRPr sz="1003"/>
            </a:lvl3pPr>
            <a:lvl4pPr marL="1375029" indent="0">
              <a:buNone/>
              <a:defRPr sz="902"/>
            </a:lvl4pPr>
            <a:lvl5pPr marL="1833372" indent="0">
              <a:buNone/>
              <a:defRPr sz="902"/>
            </a:lvl5pPr>
            <a:lvl6pPr marL="2291715" indent="0">
              <a:buNone/>
              <a:defRPr sz="902"/>
            </a:lvl6pPr>
            <a:lvl7pPr marL="2750058" indent="0">
              <a:buNone/>
              <a:defRPr sz="902"/>
            </a:lvl7pPr>
            <a:lvl8pPr marL="3208401" indent="0">
              <a:buNone/>
              <a:defRPr sz="902"/>
            </a:lvl8pPr>
            <a:lvl9pPr marL="3666744" indent="0">
              <a:buNone/>
              <a:defRPr sz="902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722919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293304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58084" y="274640"/>
            <a:ext cx="3647016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684" y="274640"/>
            <a:ext cx="107442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6052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0684" y="1600202"/>
            <a:ext cx="71945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08433" y="1600202"/>
            <a:ext cx="719666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400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351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585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163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2"/>
            <a:ext cx="6815666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820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005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9D0918-B3BC-4D15-9AF8-385E8378AD06}" type="datetimeFigureOut">
              <a:rPr lang="en-US" smtClean="0"/>
              <a:t>10/13/2021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56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2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1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F16920F-CB97-41FB-B4FF-EE984BB0C14E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8378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 advTm="6645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598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defTabSz="916686" rtl="0" eaLnBrk="1" latinLnBrk="0" hangingPunct="1">
        <a:spcBef>
          <a:spcPct val="0"/>
        </a:spcBef>
        <a:buNone/>
        <a:defRPr sz="441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3757" indent="-343757" algn="l" defTabSz="916686" rtl="0" eaLnBrk="1" latinLnBrk="0" hangingPunct="1">
        <a:spcBef>
          <a:spcPct val="20000"/>
        </a:spcBef>
        <a:buFont typeface="Arial" pitchFamily="34" charset="0"/>
        <a:buChar char="•"/>
        <a:defRPr sz="3208" kern="1200">
          <a:solidFill>
            <a:schemeClr val="tx1"/>
          </a:solidFill>
          <a:latin typeface="+mn-lt"/>
          <a:ea typeface="+mn-ea"/>
          <a:cs typeface="+mn-cs"/>
        </a:defRPr>
      </a:lvl1pPr>
      <a:lvl2pPr marL="744807" indent="-286464" algn="l" defTabSz="916686" rtl="0" eaLnBrk="1" latinLnBrk="0" hangingPunct="1">
        <a:spcBef>
          <a:spcPct val="20000"/>
        </a:spcBef>
        <a:buFont typeface="Arial" pitchFamily="34" charset="0"/>
        <a:buChar char="–"/>
        <a:defRPr sz="2807" kern="1200">
          <a:solidFill>
            <a:schemeClr val="tx1"/>
          </a:solidFill>
          <a:latin typeface="+mn-lt"/>
          <a:ea typeface="+mn-ea"/>
          <a:cs typeface="+mn-cs"/>
        </a:defRPr>
      </a:lvl2pPr>
      <a:lvl3pPr marL="1145858" indent="-229172" algn="l" defTabSz="916686" rtl="0" eaLnBrk="1" latinLnBrk="0" hangingPunct="1">
        <a:spcBef>
          <a:spcPct val="20000"/>
        </a:spcBef>
        <a:buFont typeface="Arial" pitchFamily="34" charset="0"/>
        <a:buChar char="•"/>
        <a:defRPr sz="2406" kern="1200">
          <a:solidFill>
            <a:schemeClr val="tx1"/>
          </a:solidFill>
          <a:latin typeface="+mn-lt"/>
          <a:ea typeface="+mn-ea"/>
          <a:cs typeface="+mn-cs"/>
        </a:defRPr>
      </a:lvl3pPr>
      <a:lvl4pPr marL="1604201" indent="-229172" algn="l" defTabSz="916686" rtl="0" eaLnBrk="1" latinLnBrk="0" hangingPunct="1">
        <a:spcBef>
          <a:spcPct val="20000"/>
        </a:spcBef>
        <a:buFont typeface="Arial" pitchFamily="34" charset="0"/>
        <a:buChar char="–"/>
        <a:defRPr sz="2005" kern="1200">
          <a:solidFill>
            <a:schemeClr val="tx1"/>
          </a:solidFill>
          <a:latin typeface="+mn-lt"/>
          <a:ea typeface="+mn-ea"/>
          <a:cs typeface="+mn-cs"/>
        </a:defRPr>
      </a:lvl4pPr>
      <a:lvl5pPr marL="2062544" indent="-229172" algn="l" defTabSz="916686" rtl="0" eaLnBrk="1" latinLnBrk="0" hangingPunct="1">
        <a:spcBef>
          <a:spcPct val="20000"/>
        </a:spcBef>
        <a:buFont typeface="Arial" pitchFamily="34" charset="0"/>
        <a:buChar char="»"/>
        <a:defRPr sz="2005" kern="1200">
          <a:solidFill>
            <a:schemeClr val="tx1"/>
          </a:solidFill>
          <a:latin typeface="+mn-lt"/>
          <a:ea typeface="+mn-ea"/>
          <a:cs typeface="+mn-cs"/>
        </a:defRPr>
      </a:lvl5pPr>
      <a:lvl6pPr marL="2520887" indent="-229172" algn="l" defTabSz="916686" rtl="0" eaLnBrk="1" latinLnBrk="0" hangingPunct="1">
        <a:spcBef>
          <a:spcPct val="20000"/>
        </a:spcBef>
        <a:buFont typeface="Arial" pitchFamily="34" charset="0"/>
        <a:buChar char="•"/>
        <a:defRPr sz="2005" kern="1200">
          <a:solidFill>
            <a:schemeClr val="tx1"/>
          </a:solidFill>
          <a:latin typeface="+mn-lt"/>
          <a:ea typeface="+mn-ea"/>
          <a:cs typeface="+mn-cs"/>
        </a:defRPr>
      </a:lvl6pPr>
      <a:lvl7pPr marL="2979230" indent="-229172" algn="l" defTabSz="916686" rtl="0" eaLnBrk="1" latinLnBrk="0" hangingPunct="1">
        <a:spcBef>
          <a:spcPct val="20000"/>
        </a:spcBef>
        <a:buFont typeface="Arial" pitchFamily="34" charset="0"/>
        <a:buChar char="•"/>
        <a:defRPr sz="2005" kern="1200">
          <a:solidFill>
            <a:schemeClr val="tx1"/>
          </a:solidFill>
          <a:latin typeface="+mn-lt"/>
          <a:ea typeface="+mn-ea"/>
          <a:cs typeface="+mn-cs"/>
        </a:defRPr>
      </a:lvl7pPr>
      <a:lvl8pPr marL="3437573" indent="-229172" algn="l" defTabSz="916686" rtl="0" eaLnBrk="1" latinLnBrk="0" hangingPunct="1">
        <a:spcBef>
          <a:spcPct val="20000"/>
        </a:spcBef>
        <a:buFont typeface="Arial" pitchFamily="34" charset="0"/>
        <a:buChar char="•"/>
        <a:defRPr sz="2005" kern="1200">
          <a:solidFill>
            <a:schemeClr val="tx1"/>
          </a:solidFill>
          <a:latin typeface="+mn-lt"/>
          <a:ea typeface="+mn-ea"/>
          <a:cs typeface="+mn-cs"/>
        </a:defRPr>
      </a:lvl8pPr>
      <a:lvl9pPr marL="3895916" indent="-229172" algn="l" defTabSz="916686" rtl="0" eaLnBrk="1" latinLnBrk="0" hangingPunct="1">
        <a:spcBef>
          <a:spcPct val="20000"/>
        </a:spcBef>
        <a:buFont typeface="Arial" pitchFamily="34" charset="0"/>
        <a:buChar char="•"/>
        <a:defRPr sz="20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6686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1pPr>
      <a:lvl2pPr marL="458343" algn="l" defTabSz="916686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2pPr>
      <a:lvl3pPr marL="916686" algn="l" defTabSz="916686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3pPr>
      <a:lvl4pPr marL="1375029" algn="l" defTabSz="916686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4pPr>
      <a:lvl5pPr marL="1833372" algn="l" defTabSz="916686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5pPr>
      <a:lvl6pPr marL="2291715" algn="l" defTabSz="916686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6pPr>
      <a:lvl7pPr marL="2750058" algn="l" defTabSz="916686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7pPr>
      <a:lvl8pPr marL="3208401" algn="l" defTabSz="916686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8pPr>
      <a:lvl9pPr marL="3666744" algn="l" defTabSz="916686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wmv"/><Relationship Id="rId1" Type="http://schemas.microsoft.com/office/2007/relationships/media" Target="../media/media3.wmv"/><Relationship Id="rId4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32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34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image" Target="../media/image14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25.jpe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 txBox="1">
            <a:spLocks/>
          </p:cNvSpPr>
          <p:nvPr/>
        </p:nvSpPr>
        <p:spPr>
          <a:xfrm>
            <a:off x="15081" y="0"/>
            <a:ext cx="12161838" cy="3022600"/>
          </a:xfrm>
          <a:prstGeom prst="rect">
            <a:avLst/>
          </a:prstGeom>
          <a:solidFill>
            <a:srgbClr val="0086EA"/>
          </a:solidFill>
          <a:effectLst>
            <a:glow rad="50800">
              <a:schemeClr val="accent5">
                <a:satMod val="175000"/>
                <a:alpha val="18000"/>
              </a:schemeClr>
            </a:glow>
          </a:effectLst>
        </p:spPr>
        <p:txBody>
          <a:bodyPr vert="horz" lIns="91294" tIns="45647" rIns="91294" bIns="45647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10600" b="1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3074" name="Picture 2" descr="Bộ SGK Lớp 6 - Kết nối tri thức với cuộc sống - Công ty Cổ phần Đầu tư và  Phát triển Giáo dục Phương Nam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33"/>
          <a:stretch/>
        </p:blipFill>
        <p:spPr bwMode="auto">
          <a:xfrm>
            <a:off x="344465" y="462491"/>
            <a:ext cx="2039642" cy="1874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409443" y="1254920"/>
            <a:ext cx="8330788" cy="1325563"/>
          </a:xfrm>
        </p:spPr>
        <p:txBody>
          <a:bodyPr>
            <a:noAutofit/>
          </a:bodyPr>
          <a:lstStyle/>
          <a:p>
            <a:pPr algn="ctr"/>
            <a:r>
              <a:rPr lang="en-US" sz="10600" b="1">
                <a:solidFill>
                  <a:schemeClr val="bg1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TIẾNG VIỆT </a:t>
            </a:r>
            <a:r>
              <a:rPr lang="en-US" sz="10600" b="1">
                <a:solidFill>
                  <a:schemeClr val="bg1"/>
                </a:solidFill>
                <a:latin typeface=".VnArial" pitchFamily="34" charset="0"/>
                <a:ea typeface="AvantGarde" pitchFamily="2" charset="0"/>
                <a:cs typeface="AvantGarde" pitchFamily="2" charset="0"/>
              </a:rPr>
              <a:t>1</a:t>
            </a: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6594" y="4205198"/>
            <a:ext cx="4512126" cy="2182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1" y="2623004"/>
            <a:ext cx="3439518" cy="4234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Straight Connector 8"/>
          <p:cNvCxnSpPr/>
          <p:nvPr/>
        </p:nvCxnSpPr>
        <p:spPr>
          <a:xfrm flipH="1" flipV="1">
            <a:off x="15081" y="6807201"/>
            <a:ext cx="12161838" cy="16933"/>
          </a:xfrm>
          <a:prstGeom prst="line">
            <a:avLst/>
          </a:prstGeom>
          <a:ln w="88900">
            <a:solidFill>
              <a:srgbClr val="0086E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D88BD61F-E496-4C2D-A2CF-860E5786895D}"/>
              </a:ext>
            </a:extLst>
          </p:cNvPr>
          <p:cNvSpPr txBox="1"/>
          <p:nvPr/>
        </p:nvSpPr>
        <p:spPr>
          <a:xfrm>
            <a:off x="7772400" y="5611318"/>
            <a:ext cx="41909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Trang 48,49 </a:t>
            </a:r>
          </a:p>
        </p:txBody>
      </p:sp>
    </p:spTree>
    <p:extLst>
      <p:ext uri="{BB962C8B-B14F-4D97-AF65-F5344CB8AC3E}">
        <p14:creationId xmlns:p14="http://schemas.microsoft.com/office/powerpoint/2010/main" val="1316983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886200" y="5135838"/>
            <a:ext cx="4333494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ghế đá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082999" y="5135699"/>
            <a:ext cx="1611737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gh</a:t>
            </a:r>
          </a:p>
        </p:txBody>
      </p:sp>
      <p:pic>
        <p:nvPicPr>
          <p:cNvPr id="8" name="Picture 2" descr="Ghế đá granito màu ghi đỏ - ghedahunghuyen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085"/>
          <a:stretch/>
        </p:blipFill>
        <p:spPr bwMode="auto">
          <a:xfrm>
            <a:off x="2113013" y="381000"/>
            <a:ext cx="7879869" cy="419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0866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581400" y="5257801"/>
            <a:ext cx="49530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ghẹ đỏ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095750" y="5242513"/>
            <a:ext cx="163423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gh</a:t>
            </a:r>
          </a:p>
        </p:txBody>
      </p:sp>
      <p:pic>
        <p:nvPicPr>
          <p:cNvPr id="6" name="Picture 2" descr="Ghẹ Đỏ - Hải Sản Phát Lợi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1" y="299757"/>
            <a:ext cx="4630221" cy="4270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ác loại ghẹ biển và cách phân biệ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0419" y="379051"/>
            <a:ext cx="5562600" cy="4171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Arrow Connector 6"/>
          <p:cNvCxnSpPr/>
          <p:nvPr/>
        </p:nvCxnSpPr>
        <p:spPr>
          <a:xfrm flipH="1">
            <a:off x="9753602" y="1447800"/>
            <a:ext cx="1981199" cy="1055326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2857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356769" y="5562601"/>
            <a:ext cx="54864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nhà gỗ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004469" y="5566363"/>
            <a:ext cx="188595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</a:t>
            </a:r>
          </a:p>
        </p:txBody>
      </p:sp>
      <p:pic>
        <p:nvPicPr>
          <p:cNvPr id="6" name="Picture 2" descr="Nhà Gỗ Đẹp hiện đại, Như quỳnh, Hưng yên - NHÀ GỖ ĐẸP | Nhà Thờ Họ | Nhà Gỗ  | Nhà Cổ | Nhà gỗ Lim | Nhà Gỗ 5 gian | Nhà Gỗ 3 gian |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4270" y="38101"/>
            <a:ext cx="7315200" cy="4986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816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203731" y="5478826"/>
            <a:ext cx="35814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lá nho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5480081" y="5463538"/>
            <a:ext cx="161518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</a:t>
            </a:r>
          </a:p>
        </p:txBody>
      </p:sp>
      <p:pic>
        <p:nvPicPr>
          <p:cNvPr id="8" name="Picture 4" descr="Grape Vine (Thompson Seedless) | Restoring Ede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3828" y="428505"/>
            <a:ext cx="6115368" cy="4586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Straight Arrow Connector 8"/>
          <p:cNvCxnSpPr/>
          <p:nvPr/>
        </p:nvCxnSpPr>
        <p:spPr>
          <a:xfrm flipH="1">
            <a:off x="7486650" y="282972"/>
            <a:ext cx="2857500" cy="1039812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3410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 txBox="1">
            <a:spLocks/>
          </p:cNvSpPr>
          <p:nvPr/>
        </p:nvSpPr>
        <p:spPr>
          <a:xfrm>
            <a:off x="8763000" y="4664009"/>
            <a:ext cx="35814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lá nho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9947274" y="4661421"/>
            <a:ext cx="161518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</a:t>
            </a: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4800600" y="4658392"/>
            <a:ext cx="54864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nhà gỗ</a:t>
            </a: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5812552" y="4647406"/>
            <a:ext cx="188595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</a:t>
            </a: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-609600" y="4648340"/>
            <a:ext cx="4333494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ghế đá</a:t>
            </a:r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-35706" y="4648201"/>
            <a:ext cx="1611737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gh</a:t>
            </a:r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2057400" y="4652481"/>
            <a:ext cx="49530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ghẹ đỏ</a:t>
            </a: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2943236" y="4651481"/>
            <a:ext cx="163423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gh</a:t>
            </a:r>
          </a:p>
        </p:txBody>
      </p:sp>
      <p:pic>
        <p:nvPicPr>
          <p:cNvPr id="22" name="Picture 4" descr="Grape Vine (Thompson Seedless) | Restoring Ede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9050" y="2209851"/>
            <a:ext cx="2793099" cy="2094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3" name="Straight Arrow Connector 22"/>
          <p:cNvCxnSpPr/>
          <p:nvPr/>
        </p:nvCxnSpPr>
        <p:spPr>
          <a:xfrm flipH="1">
            <a:off x="11254844" y="1160514"/>
            <a:ext cx="615236" cy="1192212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" descr="Nhà Gỗ Đẹp hiện đại, Như quỳnh, Hưng yên - NHÀ GỖ ĐẸP | Nhà Thờ Họ | Nhà Gỗ  | Nhà Cổ | Nhà gỗ Lim | Nhà Gỗ 5 gian | Nhà Gỗ 3 gian |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1462" y="2286001"/>
            <a:ext cx="3013939" cy="2054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Ghẹ Đỏ - Hải Sản Phát Lợi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5954" y="2242968"/>
            <a:ext cx="2271389" cy="2094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Ghế đá granito màu ghi đỏ - ghedahunghuyen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 b="29085"/>
          <a:stretch/>
        </p:blipFill>
        <p:spPr bwMode="auto">
          <a:xfrm>
            <a:off x="596104" y="2211215"/>
            <a:ext cx="1968049" cy="2093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35788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7200" y="4876801"/>
            <a:ext cx="12955588" cy="1792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0833" y="-152400"/>
            <a:ext cx="8454422" cy="422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349" y="3657600"/>
            <a:ext cx="11323205" cy="1756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38278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77"/>
          <a:stretch/>
        </p:blipFill>
        <p:spPr>
          <a:xfrm flipH="1">
            <a:off x="15082" y="4291233"/>
            <a:ext cx="2818875" cy="244839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8" t="6431" b="19710"/>
          <a:stretch/>
        </p:blipFill>
        <p:spPr>
          <a:xfrm>
            <a:off x="2018052" y="174171"/>
            <a:ext cx="8142513" cy="4833266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77318" y="2818048"/>
            <a:ext cx="10489585" cy="1325563"/>
          </a:xfrm>
        </p:spPr>
        <p:txBody>
          <a:bodyPr>
            <a:noAutofit/>
          </a:bodyPr>
          <a:lstStyle/>
          <a:p>
            <a:pPr algn="ctr"/>
            <a:r>
              <a:rPr lang="en-US" sz="9600" b="1">
                <a:solidFill>
                  <a:srgbClr val="0070C0"/>
                </a:solidFill>
                <a:latin typeface="DomCasual" pitchFamily="18" charset="0"/>
                <a:ea typeface="DomCasual" pitchFamily="18" charset="0"/>
                <a:cs typeface="DomCasual" pitchFamily="18" charset="0"/>
              </a:rPr>
              <a:t>Thư giãn nào!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3" t="9736" b="17249"/>
          <a:stretch/>
        </p:blipFill>
        <p:spPr>
          <a:xfrm>
            <a:off x="9606439" y="4438775"/>
            <a:ext cx="2570480" cy="2405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4389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ổng Dám Đâu ✿ Thần Đồng Âm Nhạc Việt Nam Bé MAI VY ♪ #NamvietThieunhi">
            <a:hlinkClick r:id="" action="ppaction://media"/>
            <a:extLst>
              <a:ext uri="{FF2B5EF4-FFF2-40B4-BE49-F238E27FC236}">
                <a16:creationId xmlns:a16="http://schemas.microsoft.com/office/drawing/2014/main" xmlns="" id="{DEDF782E-348B-4653-9BA1-1627F45CF61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21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054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8198765"/>
              </p:ext>
            </p:extLst>
          </p:nvPr>
        </p:nvGraphicFramePr>
        <p:xfrm>
          <a:off x="243840" y="838200"/>
          <a:ext cx="11704320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1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13"/>
                    </a:ext>
                  </a:extLst>
                </a:gridCol>
                <a:gridCol w="882043">
                  <a:extLst>
                    <a:ext uri="{9D8B030D-6E8A-4147-A177-3AD203B41FA5}">
                      <a16:colId xmlns:a16="http://schemas.microsoft.com/office/drawing/2014/main" xmlns="" val="20014"/>
                    </a:ext>
                  </a:extLst>
                </a:gridCol>
                <a:gridCol w="580997">
                  <a:extLst>
                    <a:ext uri="{9D8B030D-6E8A-4147-A177-3AD203B41FA5}">
                      <a16:colId xmlns:a16="http://schemas.microsoft.com/office/drawing/2014/main" xmlns="" val="20015"/>
                    </a:ext>
                  </a:extLst>
                </a:gridCol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1192148" y="1712918"/>
            <a:ext cx="4941953" cy="4539506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l-GR" sz="28700" dirty="0">
                <a:solidFill>
                  <a:srgbClr val="FF0000"/>
                </a:solidFill>
                <a:latin typeface="HP001 4H"/>
                <a:ea typeface="HP001 4H"/>
              </a:rPr>
              <a:t>θ</a:t>
            </a:r>
            <a:endParaRPr lang="en-US" sz="28700" dirty="0">
              <a:solidFill>
                <a:srgbClr val="FF0000"/>
              </a:solidFill>
              <a:latin typeface="HP001 4 hàng" pitchFamily="34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711422" y="-136218"/>
            <a:ext cx="6330154" cy="941185"/>
          </a:xfrm>
          <a:prstGeom prst="roundRect">
            <a:avLst/>
          </a:prstGeom>
          <a:solidFill>
            <a:srgbClr val="61DC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Hướng dẫn viết bảng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73097" y="1712918"/>
            <a:ext cx="4941953" cy="4539506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l-GR" sz="28700">
                <a:solidFill>
                  <a:srgbClr val="FF0000"/>
                </a:solidFill>
                <a:latin typeface="HP001 4H"/>
                <a:ea typeface="HP001 4H"/>
              </a:rPr>
              <a:t>η</a:t>
            </a:r>
            <a:endParaRPr lang="en-US" sz="2870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78537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574010" y="169727"/>
            <a:ext cx="2052293" cy="720437"/>
            <a:chOff x="-949991" y="169725"/>
            <a:chExt cx="2052293" cy="720437"/>
          </a:xfrm>
        </p:grpSpPr>
        <p:grpSp>
          <p:nvGrpSpPr>
            <p:cNvPr id="5" name="Group 4"/>
            <p:cNvGrpSpPr/>
            <p:nvPr/>
          </p:nvGrpSpPr>
          <p:grpSpPr>
            <a:xfrm>
              <a:off x="-949991" y="232100"/>
              <a:ext cx="1974121" cy="606130"/>
              <a:chOff x="-949991" y="232100"/>
              <a:chExt cx="1974121" cy="606130"/>
            </a:xfrm>
          </p:grpSpPr>
          <p:sp>
            <p:nvSpPr>
              <p:cNvPr id="9" name="Rounded Rectangle 8"/>
              <p:cNvSpPr/>
              <p:nvPr/>
            </p:nvSpPr>
            <p:spPr bwMode="auto">
              <a:xfrm>
                <a:off x="-392294" y="232100"/>
                <a:ext cx="1416424" cy="606130"/>
              </a:xfrm>
              <a:prstGeom prst="roundRect">
                <a:avLst/>
              </a:prstGeom>
              <a:solidFill>
                <a:srgbClr val="92D05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10" name="Oval 9"/>
              <p:cNvSpPr/>
              <p:nvPr/>
            </p:nvSpPr>
            <p:spPr bwMode="auto">
              <a:xfrm>
                <a:off x="-949991" y="268167"/>
                <a:ext cx="578931" cy="533997"/>
              </a:xfrm>
              <a:prstGeom prst="ellipse">
                <a:avLst/>
              </a:prstGeom>
              <a:solidFill>
                <a:srgbClr val="FFCC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3600" b="1">
                  <a:latin typeface="Calibri" pitchFamily="34" charset="0"/>
                  <a:cs typeface="Calibri" pitchFamily="34" charset="0"/>
                </a:endParaRPr>
              </a:p>
            </p:txBody>
          </p:sp>
        </p:grpSp>
        <p:grpSp>
          <p:nvGrpSpPr>
            <p:cNvPr id="6" name="Group 5"/>
            <p:cNvGrpSpPr/>
            <p:nvPr/>
          </p:nvGrpSpPr>
          <p:grpSpPr>
            <a:xfrm>
              <a:off x="-836646" y="169725"/>
              <a:ext cx="1938948" cy="720437"/>
              <a:chOff x="-1641504" y="-138207"/>
              <a:chExt cx="1938948" cy="720437"/>
            </a:xfrm>
          </p:grpSpPr>
          <p:sp>
            <p:nvSpPr>
              <p:cNvPr id="7" name="TextBox 6"/>
              <p:cNvSpPr txBox="1"/>
              <p:nvPr/>
            </p:nvSpPr>
            <p:spPr>
              <a:xfrm>
                <a:off x="-1641504" y="-138207"/>
                <a:ext cx="444352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>
                    <a:latin typeface="Calibri" pitchFamily="34" charset="0"/>
                    <a:cs typeface="Calibri" pitchFamily="34" charset="0"/>
                  </a:rPr>
                  <a:t>3</a:t>
                </a:r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-1157280" y="-64101"/>
                <a:ext cx="145472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err="1">
                    <a:solidFill>
                      <a:schemeClr val="bg1"/>
                    </a:solidFill>
                    <a:latin typeface=".VnAvant" pitchFamily="34" charset="0"/>
                  </a:rPr>
                  <a:t>Viết</a:t>
                </a:r>
                <a:endParaRPr lang="en-US" sz="3600" b="1" dirty="0">
                  <a:solidFill>
                    <a:schemeClr val="bg1"/>
                  </a:solidFill>
                  <a:latin typeface=".VnAvant" pitchFamily="34" charset="0"/>
                </a:endParaRPr>
              </a:p>
            </p:txBody>
          </p:sp>
        </p:grpSp>
      </p:grpSp>
      <p:pic>
        <p:nvPicPr>
          <p:cNvPr id="11" name="gh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588323" y="584202"/>
            <a:ext cx="6393877" cy="606256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C843DAC-92ED-4B32-95CA-27CF7607EF00}"/>
              </a:ext>
            </a:extLst>
          </p:cNvPr>
          <p:cNvSpPr txBox="1"/>
          <p:nvPr/>
        </p:nvSpPr>
        <p:spPr>
          <a:xfrm>
            <a:off x="2743200" y="3886201"/>
            <a:ext cx="6373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69D2E7E8-2010-471A-A0C6-CFF9F8A91BFE}"/>
              </a:ext>
            </a:extLst>
          </p:cNvPr>
          <p:cNvSpPr txBox="1"/>
          <p:nvPr/>
        </p:nvSpPr>
        <p:spPr>
          <a:xfrm>
            <a:off x="2743200" y="2569623"/>
            <a:ext cx="6373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CE34B17C-2DC9-4374-9E5E-E748B9BC5D7F}"/>
              </a:ext>
            </a:extLst>
          </p:cNvPr>
          <p:cNvSpPr txBox="1"/>
          <p:nvPr/>
        </p:nvSpPr>
        <p:spPr>
          <a:xfrm>
            <a:off x="2734294" y="1870817"/>
            <a:ext cx="6373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A76C982A-22DE-4A09-953B-A73B2390FEE8}"/>
              </a:ext>
            </a:extLst>
          </p:cNvPr>
          <p:cNvSpPr txBox="1"/>
          <p:nvPr/>
        </p:nvSpPr>
        <p:spPr>
          <a:xfrm>
            <a:off x="2791687" y="1218908"/>
            <a:ext cx="6373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465D506C-56C1-439B-98BD-EF3D3EC8CBB4}"/>
              </a:ext>
            </a:extLst>
          </p:cNvPr>
          <p:cNvSpPr txBox="1"/>
          <p:nvPr/>
        </p:nvSpPr>
        <p:spPr>
          <a:xfrm>
            <a:off x="2764851" y="440201"/>
            <a:ext cx="65808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B4A620EF-3BA7-44EA-AF26-925EEDDE26C2}"/>
              </a:ext>
            </a:extLst>
          </p:cNvPr>
          <p:cNvSpPr txBox="1"/>
          <p:nvPr/>
        </p:nvSpPr>
        <p:spPr>
          <a:xfrm>
            <a:off x="2698534" y="3227912"/>
            <a:ext cx="6373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0E4DF924-B7F9-4628-A228-0CC227F98986}"/>
              </a:ext>
            </a:extLst>
          </p:cNvPr>
          <p:cNvSpPr txBox="1"/>
          <p:nvPr/>
        </p:nvSpPr>
        <p:spPr>
          <a:xfrm>
            <a:off x="2974033" y="4692927"/>
            <a:ext cx="6373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chemeClr val="accent1"/>
                </a:solidFill>
              </a:rPr>
              <a:t>2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8FA1F394-D253-4185-8E5C-0811988261B1}"/>
              </a:ext>
            </a:extLst>
          </p:cNvPr>
          <p:cNvSpPr txBox="1"/>
          <p:nvPr/>
        </p:nvSpPr>
        <p:spPr>
          <a:xfrm>
            <a:off x="2974033" y="5462368"/>
            <a:ext cx="6373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chemeClr val="accent1"/>
                </a:solidFill>
              </a:rPr>
              <a:t>3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84E55438-4FE5-45F9-8874-B677321EAA5C}"/>
              </a:ext>
            </a:extLst>
          </p:cNvPr>
          <p:cNvSpPr txBox="1"/>
          <p:nvPr/>
        </p:nvSpPr>
        <p:spPr>
          <a:xfrm>
            <a:off x="2962524" y="6203163"/>
            <a:ext cx="6373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chemeClr val="accent1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693463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45"/>
    </mc:Choice>
    <mc:Fallback xmlns="">
      <p:transition spd="slow" advTm="6645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285104" y="278016"/>
            <a:ext cx="3448696" cy="941185"/>
            <a:chOff x="63500" y="1429216"/>
            <a:chExt cx="2592937" cy="705889"/>
          </a:xfrm>
        </p:grpSpPr>
        <p:sp>
          <p:nvSpPr>
            <p:cNvPr id="14" name="Rounded Rectangle 13"/>
            <p:cNvSpPr/>
            <p:nvPr/>
          </p:nvSpPr>
          <p:spPr>
            <a:xfrm>
              <a:off x="384358" y="1429216"/>
              <a:ext cx="2272079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7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Khởi động</a:t>
              </a:r>
            </a:p>
          </p:txBody>
        </p:sp>
        <p:sp>
          <p:nvSpPr>
            <p:cNvPr id="15" name="Oval 14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3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1</a:t>
              </a: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872" y="1355457"/>
            <a:ext cx="11434330" cy="2144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132" y="3200400"/>
            <a:ext cx="12211051" cy="1968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118" y="4634672"/>
            <a:ext cx="11004550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09" t="4311" r="10191" b="19907"/>
          <a:stretch/>
        </p:blipFill>
        <p:spPr>
          <a:xfrm>
            <a:off x="-34132" y="1306496"/>
            <a:ext cx="1989931" cy="203579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88" t="10867" r="2367" b="16863"/>
          <a:stretch/>
        </p:blipFill>
        <p:spPr>
          <a:xfrm>
            <a:off x="31551" y="3231818"/>
            <a:ext cx="1924248" cy="181527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37" t="19237" r="31237" b="13125"/>
          <a:stretch/>
        </p:blipFill>
        <p:spPr>
          <a:xfrm rot="2303103">
            <a:off x="564738" y="4391846"/>
            <a:ext cx="1121570" cy="2319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744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833E538-2F50-478B-B272-4A60C05EEB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B58EA2B1-8C01-4386-A87C-1561EB966C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0565"/>
            <a:ext cx="10972800" cy="6847435"/>
          </a:xfrm>
        </p:spPr>
      </p:pic>
    </p:spTree>
    <p:extLst>
      <p:ext uri="{BB962C8B-B14F-4D97-AF65-F5344CB8AC3E}">
        <p14:creationId xmlns:p14="http://schemas.microsoft.com/office/powerpoint/2010/main" val="34111998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245537" y="189593"/>
            <a:ext cx="2329697" cy="735789"/>
            <a:chOff x="-1181399" y="152400"/>
            <a:chExt cx="2329697" cy="735789"/>
          </a:xfrm>
        </p:grpSpPr>
        <p:grpSp>
          <p:nvGrpSpPr>
            <p:cNvPr id="5" name="Group 4"/>
            <p:cNvGrpSpPr/>
            <p:nvPr/>
          </p:nvGrpSpPr>
          <p:grpSpPr>
            <a:xfrm>
              <a:off x="-1181399" y="241858"/>
              <a:ext cx="2121612" cy="646331"/>
              <a:chOff x="-1181399" y="241858"/>
              <a:chExt cx="2121612" cy="646331"/>
            </a:xfrm>
          </p:grpSpPr>
          <p:sp>
            <p:nvSpPr>
              <p:cNvPr id="9" name="Rounded Rectangle 8"/>
              <p:cNvSpPr/>
              <p:nvPr/>
            </p:nvSpPr>
            <p:spPr bwMode="auto">
              <a:xfrm>
                <a:off x="-476211" y="282059"/>
                <a:ext cx="1416424" cy="606130"/>
              </a:xfrm>
              <a:prstGeom prst="roundRect">
                <a:avLst/>
              </a:prstGeom>
              <a:solidFill>
                <a:srgbClr val="92D05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10" name="Oval 9"/>
              <p:cNvSpPr/>
              <p:nvPr/>
            </p:nvSpPr>
            <p:spPr bwMode="auto">
              <a:xfrm>
                <a:off x="-1181399" y="241858"/>
                <a:ext cx="578931" cy="533997"/>
              </a:xfrm>
              <a:prstGeom prst="ellipse">
                <a:avLst/>
              </a:prstGeom>
              <a:solidFill>
                <a:srgbClr val="FFCC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3600" b="1">
                  <a:latin typeface="Calibri" pitchFamily="34" charset="0"/>
                  <a:cs typeface="Calibri" pitchFamily="34" charset="0"/>
                </a:endParaRPr>
              </a:p>
            </p:txBody>
          </p:sp>
        </p:grpSp>
        <p:grpSp>
          <p:nvGrpSpPr>
            <p:cNvPr id="6" name="Group 5"/>
            <p:cNvGrpSpPr/>
            <p:nvPr/>
          </p:nvGrpSpPr>
          <p:grpSpPr>
            <a:xfrm>
              <a:off x="-1114109" y="152400"/>
              <a:ext cx="2262407" cy="735789"/>
              <a:chOff x="-1918967" y="-155532"/>
              <a:chExt cx="2262407" cy="735789"/>
            </a:xfrm>
          </p:grpSpPr>
          <p:sp>
            <p:nvSpPr>
              <p:cNvPr id="7" name="TextBox 6"/>
              <p:cNvSpPr txBox="1"/>
              <p:nvPr/>
            </p:nvSpPr>
            <p:spPr>
              <a:xfrm>
                <a:off x="-1918967" y="-155532"/>
                <a:ext cx="444352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>
                    <a:latin typeface="Calibri" pitchFamily="34" charset="0"/>
                    <a:cs typeface="Calibri" pitchFamily="34" charset="0"/>
                  </a:rPr>
                  <a:t>3</a:t>
                </a:r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-1111284" y="-66074"/>
                <a:ext cx="145472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err="1">
                    <a:solidFill>
                      <a:schemeClr val="bg1"/>
                    </a:solidFill>
                    <a:latin typeface=".VnAvant" pitchFamily="34" charset="0"/>
                  </a:rPr>
                  <a:t>ViÕt</a:t>
                </a:r>
                <a:endParaRPr lang="en-US" sz="3600" b="1" dirty="0">
                  <a:solidFill>
                    <a:schemeClr val="bg1"/>
                  </a:solidFill>
                  <a:latin typeface=".VnAvant" pitchFamily="34" charset="0"/>
                </a:endParaRPr>
              </a:p>
            </p:txBody>
          </p:sp>
        </p:grpSp>
      </p:grpSp>
      <p:pic>
        <p:nvPicPr>
          <p:cNvPr id="2" name="nh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l="32404" r="30096"/>
          <a:stretch/>
        </p:blipFill>
        <p:spPr>
          <a:xfrm>
            <a:off x="3550224" y="189593"/>
            <a:ext cx="7041576" cy="666840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C2B31C5-A0C4-4762-8ACC-43A36AE6B5CD}"/>
              </a:ext>
            </a:extLst>
          </p:cNvPr>
          <p:cNvSpPr txBox="1"/>
          <p:nvPr/>
        </p:nvSpPr>
        <p:spPr>
          <a:xfrm>
            <a:off x="2819400" y="3657601"/>
            <a:ext cx="5611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F7A00270-1896-4EC3-9E28-A3E5721F391E}"/>
              </a:ext>
            </a:extLst>
          </p:cNvPr>
          <p:cNvSpPr txBox="1"/>
          <p:nvPr/>
        </p:nvSpPr>
        <p:spPr>
          <a:xfrm>
            <a:off x="2796201" y="3020374"/>
            <a:ext cx="5611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886FB809-A376-4233-8155-9CBB67A17C82}"/>
              </a:ext>
            </a:extLst>
          </p:cNvPr>
          <p:cNvSpPr txBox="1"/>
          <p:nvPr/>
        </p:nvSpPr>
        <p:spPr>
          <a:xfrm>
            <a:off x="2782087" y="2447381"/>
            <a:ext cx="5611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6A5729E-BE52-4351-814B-F668DE0F199B}"/>
              </a:ext>
            </a:extLst>
          </p:cNvPr>
          <p:cNvSpPr txBox="1"/>
          <p:nvPr/>
        </p:nvSpPr>
        <p:spPr>
          <a:xfrm>
            <a:off x="2796201" y="1810154"/>
            <a:ext cx="5611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576536AC-18C9-45FE-9D34-C1C0F34F4A43}"/>
              </a:ext>
            </a:extLst>
          </p:cNvPr>
          <p:cNvSpPr txBox="1"/>
          <p:nvPr/>
        </p:nvSpPr>
        <p:spPr>
          <a:xfrm>
            <a:off x="2819329" y="1180763"/>
            <a:ext cx="5611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6334F50F-2DB2-4FEE-BCAC-168FBE9C2C57}"/>
              </a:ext>
            </a:extLst>
          </p:cNvPr>
          <p:cNvSpPr txBox="1"/>
          <p:nvPr/>
        </p:nvSpPr>
        <p:spPr>
          <a:xfrm>
            <a:off x="2819329" y="543536"/>
            <a:ext cx="5611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979042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45"/>
    </mc:Choice>
    <mc:Fallback xmlns="">
      <p:transition spd="slow" advTm="6645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9E0DEA7-1EFF-4489-853C-4F24E8F64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A34436E-E626-49A8-AAC0-BA3280FE92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33AD4DD5-BF19-4020-A962-B499C368C8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7313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E209F4C-BB1C-4BB4-A39D-F41259E13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409_20200801041314_b18_ghe_kn">
            <a:hlinkClick r:id="" action="ppaction://media"/>
            <a:extLst>
              <a:ext uri="{FF2B5EF4-FFF2-40B4-BE49-F238E27FC236}">
                <a16:creationId xmlns:a16="http://schemas.microsoft.com/office/drawing/2014/main" xmlns="" id="{DCFFE1E0-11D2-4BE2-93C2-61B7055248EF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819401" y="274639"/>
            <a:ext cx="6875677" cy="6854041"/>
          </a:xfrm>
        </p:spPr>
      </p:pic>
    </p:spTree>
    <p:extLst>
      <p:ext uri="{BB962C8B-B14F-4D97-AF65-F5344CB8AC3E}">
        <p14:creationId xmlns:p14="http://schemas.microsoft.com/office/powerpoint/2010/main" val="2144891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04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B38882D-00C8-4371-B431-022C436940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72AD6807-FFC0-4EAC-BBF3-ED7C820F2D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0"/>
            <a:ext cx="11049000" cy="6892133"/>
          </a:xfrm>
        </p:spPr>
      </p:pic>
    </p:spTree>
    <p:extLst>
      <p:ext uri="{BB962C8B-B14F-4D97-AF65-F5344CB8AC3E}">
        <p14:creationId xmlns:p14="http://schemas.microsoft.com/office/powerpoint/2010/main" val="5845218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578F2BA-F2EC-4BA3-946B-D03D57DC4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lip chữ nho">
            <a:hlinkClick r:id="" action="ppaction://media"/>
            <a:extLst>
              <a:ext uri="{FF2B5EF4-FFF2-40B4-BE49-F238E27FC236}">
                <a16:creationId xmlns:a16="http://schemas.microsoft.com/office/drawing/2014/main" xmlns="" id="{5B20D60B-C49F-4AA2-B896-9936BFC25C3E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31544" y="274637"/>
            <a:ext cx="11831856" cy="6665209"/>
          </a:xfrm>
        </p:spPr>
      </p:pic>
    </p:spTree>
    <p:extLst>
      <p:ext uri="{BB962C8B-B14F-4D97-AF65-F5344CB8AC3E}">
        <p14:creationId xmlns:p14="http://schemas.microsoft.com/office/powerpoint/2010/main" val="484769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91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6419715-1FEC-4EAA-8652-875423F100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F1E9392B-EA90-4703-AE89-443609D77D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2375"/>
            <a:ext cx="10668000" cy="6915150"/>
          </a:xfrm>
        </p:spPr>
      </p:pic>
    </p:spTree>
    <p:extLst>
      <p:ext uri="{BB962C8B-B14F-4D97-AF65-F5344CB8AC3E}">
        <p14:creationId xmlns:p14="http://schemas.microsoft.com/office/powerpoint/2010/main" val="26952354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8297955"/>
              </p:ext>
            </p:extLst>
          </p:nvPr>
        </p:nvGraphicFramePr>
        <p:xfrm>
          <a:off x="230477" y="1242446"/>
          <a:ext cx="11887200" cy="548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1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1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1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15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16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17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18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19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2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2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2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2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2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2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2107253" y="3124199"/>
            <a:ext cx="3678391" cy="2892902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n-US" sz="18000">
                <a:solidFill>
                  <a:srgbClr val="FF0000"/>
                </a:solidFill>
                <a:latin typeface="HP001 TD 4H" pitchFamily="34" charset="0"/>
                <a:ea typeface="HP001 4H"/>
              </a:rPr>
              <a:t>Ƒh</a:t>
            </a:r>
            <a:endParaRPr lang="en-US" sz="18000">
              <a:solidFill>
                <a:srgbClr val="FF0000"/>
              </a:solidFill>
              <a:latin typeface="HP001 TD 4H" pitchFamily="34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657228" y="203423"/>
            <a:ext cx="2955492" cy="941185"/>
          </a:xfrm>
          <a:prstGeom prst="roundRect">
            <a:avLst/>
          </a:prstGeom>
          <a:solidFill>
            <a:srgbClr val="61DC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Viết vở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75234" y="3124199"/>
            <a:ext cx="2030566" cy="2892902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l-GR" sz="18000">
                <a:solidFill>
                  <a:srgbClr val="FF0000"/>
                </a:solidFill>
                <a:latin typeface="HP001 4H"/>
                <a:ea typeface="HP001 4H"/>
              </a:rPr>
              <a:t>θ</a:t>
            </a:r>
            <a:endParaRPr lang="en-US" sz="1800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53441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00139"/>
              </p:ext>
            </p:extLst>
          </p:nvPr>
        </p:nvGraphicFramePr>
        <p:xfrm>
          <a:off x="230477" y="1242446"/>
          <a:ext cx="11887200" cy="548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1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1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1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15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16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17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18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19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2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2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2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2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2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2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6534151" y="3124199"/>
            <a:ext cx="3678391" cy="2892902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l-GR" sz="18000">
                <a:solidFill>
                  <a:srgbClr val="FF0000"/>
                </a:solidFill>
                <a:latin typeface="HP001 4H"/>
                <a:ea typeface="HP001 4H"/>
              </a:rPr>
              <a:t>η</a:t>
            </a:r>
            <a:endParaRPr lang="en-US" sz="18000">
              <a:solidFill>
                <a:srgbClr val="FF0000"/>
              </a:solidFill>
              <a:latin typeface="HP001 4 hàng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33575" y="3105148"/>
            <a:ext cx="2030566" cy="2892902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l-GR" sz="18000">
                <a:solidFill>
                  <a:srgbClr val="FF0000"/>
                </a:solidFill>
                <a:latin typeface="HP001 TD 4H" pitchFamily="34" charset="0"/>
                <a:ea typeface="HP001 4H"/>
              </a:rPr>
              <a:t>η</a:t>
            </a:r>
            <a:endParaRPr lang="en-US" sz="18000">
              <a:solidFill>
                <a:srgbClr val="FF0000"/>
              </a:solidFill>
              <a:latin typeface="HP001 TD 4H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461652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0831092"/>
              </p:ext>
            </p:extLst>
          </p:nvPr>
        </p:nvGraphicFramePr>
        <p:xfrm>
          <a:off x="230477" y="1242446"/>
          <a:ext cx="11887200" cy="548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1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1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1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15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16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17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18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19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2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2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2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2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2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2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998511" y="3126898"/>
            <a:ext cx="7478865" cy="2892902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l-GR" sz="18000">
                <a:solidFill>
                  <a:srgbClr val="FF0000"/>
                </a:solidFill>
                <a:latin typeface="HP001 4H"/>
                <a:ea typeface="HP001 4H"/>
              </a:rPr>
              <a:t>Ή</a:t>
            </a:r>
            <a:r>
              <a:rPr lang="en-US" sz="18000">
                <a:solidFill>
                  <a:srgbClr val="FF0000"/>
                </a:solidFill>
                <a:latin typeface="HP001 4H"/>
                <a:ea typeface="HP001 4H"/>
              </a:rPr>
              <a:t>ɑ</a:t>
            </a:r>
            <a:r>
              <a:rPr lang="el-GR" sz="18000">
                <a:solidFill>
                  <a:srgbClr val="FF0000"/>
                </a:solidFill>
                <a:latin typeface="HP001 4H"/>
                <a:ea typeface="HP001 4H"/>
              </a:rPr>
              <a:t></a:t>
            </a:r>
            <a:endParaRPr lang="en-US" sz="1800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66958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3D8F16E-8F96-4879-913C-50BCD4C5B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C99E1EAB-7FE9-41D7-8C39-BE2C4F2639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28" y="46445"/>
            <a:ext cx="12042365" cy="6794611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A249D469-5D06-4A98-B642-6859F683FC7E}"/>
              </a:ext>
            </a:extLst>
          </p:cNvPr>
          <p:cNvSpPr txBox="1"/>
          <p:nvPr/>
        </p:nvSpPr>
        <p:spPr>
          <a:xfrm>
            <a:off x="1698241" y="995886"/>
            <a:ext cx="9131778" cy="6431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09834">
              <a:defRPr/>
            </a:pPr>
            <a:r>
              <a:rPr lang="en-US" sz="3582" b="1" dirty="0" err="1">
                <a:solidFill>
                  <a:prstClr val="white"/>
                </a:solidFill>
                <a:latin typeface="HP001 4H" panose="020B0603050302020204" pitchFamily="34" charset="0"/>
              </a:rPr>
              <a:t>Thứ</a:t>
            </a:r>
            <a:r>
              <a:rPr lang="en-US" sz="3582" b="1" dirty="0">
                <a:solidFill>
                  <a:prstClr val="white"/>
                </a:solidFill>
                <a:latin typeface="HP001 4H" panose="020B0603050302020204" pitchFamily="34" charset="0"/>
              </a:rPr>
              <a:t> </a:t>
            </a:r>
            <a:r>
              <a:rPr lang="en-US" sz="3582" b="1" dirty="0" err="1">
                <a:solidFill>
                  <a:prstClr val="white"/>
                </a:solidFill>
                <a:latin typeface="HP001 4H" panose="020B0603050302020204" pitchFamily="34" charset="0"/>
              </a:rPr>
              <a:t>Tư</a:t>
            </a:r>
            <a:r>
              <a:rPr lang="en-US" sz="3582" b="1" dirty="0">
                <a:solidFill>
                  <a:prstClr val="white"/>
                </a:solidFill>
                <a:latin typeface="HP001 4H" panose="020B0603050302020204" pitchFamily="34" charset="0"/>
              </a:rPr>
              <a:t>, </a:t>
            </a:r>
            <a:r>
              <a:rPr lang="en-US" sz="3582" b="1" dirty="0" err="1">
                <a:solidFill>
                  <a:prstClr val="white"/>
                </a:solidFill>
                <a:latin typeface="HP001 4H" panose="020B0603050302020204" pitchFamily="34" charset="0"/>
              </a:rPr>
              <a:t>ngày</a:t>
            </a:r>
            <a:r>
              <a:rPr lang="en-US" sz="3582" b="1" dirty="0">
                <a:solidFill>
                  <a:prstClr val="white"/>
                </a:solidFill>
                <a:latin typeface="HP001 4H" panose="020B0603050302020204" pitchFamily="34" charset="0"/>
              </a:rPr>
              <a:t> 13 </a:t>
            </a:r>
            <a:r>
              <a:rPr lang="en-US" sz="3582" b="1" dirty="0" err="1">
                <a:solidFill>
                  <a:prstClr val="white"/>
                </a:solidFill>
                <a:latin typeface="HP001 4H" panose="020B0603050302020204" pitchFamily="34" charset="0"/>
              </a:rPr>
              <a:t>tháng</a:t>
            </a:r>
            <a:r>
              <a:rPr lang="en-US" sz="3582" b="1" dirty="0">
                <a:solidFill>
                  <a:prstClr val="white"/>
                </a:solidFill>
                <a:latin typeface="HP001 4H" panose="020B0603050302020204" pitchFamily="34" charset="0"/>
              </a:rPr>
              <a:t> 10 </a:t>
            </a:r>
            <a:r>
              <a:rPr lang="en-US" sz="3582" b="1" dirty="0" err="1">
                <a:solidFill>
                  <a:prstClr val="white"/>
                </a:solidFill>
                <a:latin typeface="HP001 4H" panose="020B0603050302020204" pitchFamily="34" charset="0"/>
              </a:rPr>
              <a:t>năm</a:t>
            </a:r>
            <a:r>
              <a:rPr lang="en-US" sz="3582" b="1" dirty="0">
                <a:solidFill>
                  <a:prstClr val="white"/>
                </a:solidFill>
                <a:latin typeface="HP001 4H" panose="020B0603050302020204" pitchFamily="34" charset="0"/>
              </a:rPr>
              <a:t> 2021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C25C60B-071D-490D-9E2A-DCC8980809D7}"/>
              </a:ext>
            </a:extLst>
          </p:cNvPr>
          <p:cNvSpPr txBox="1"/>
          <p:nvPr/>
        </p:nvSpPr>
        <p:spPr>
          <a:xfrm>
            <a:off x="4360981" y="1678654"/>
            <a:ext cx="3115144" cy="6431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09834">
              <a:defRPr/>
            </a:pPr>
            <a:r>
              <a:rPr lang="en-US" sz="3582" b="1" dirty="0" err="1">
                <a:solidFill>
                  <a:prstClr val="white"/>
                </a:solidFill>
                <a:latin typeface="HP001 4H" panose="020B0603050302020204" pitchFamily="34" charset="0"/>
              </a:rPr>
              <a:t>Tiếng</a:t>
            </a:r>
            <a:r>
              <a:rPr lang="en-US" sz="3582" b="1" dirty="0">
                <a:solidFill>
                  <a:prstClr val="white"/>
                </a:solidFill>
                <a:latin typeface="HP001 4H" panose="020B0603050302020204" pitchFamily="34" charset="0"/>
              </a:rPr>
              <a:t> </a:t>
            </a:r>
            <a:r>
              <a:rPr lang="en-US" sz="3582" b="1" dirty="0" err="1">
                <a:solidFill>
                  <a:prstClr val="white"/>
                </a:solidFill>
                <a:latin typeface="HP001 4H" panose="020B0603050302020204" pitchFamily="34" charset="0"/>
              </a:rPr>
              <a:t>Việt</a:t>
            </a:r>
            <a:endParaRPr lang="en-US" sz="3582" b="1" dirty="0">
              <a:solidFill>
                <a:prstClr val="white"/>
              </a:solidFill>
              <a:latin typeface="HP001 4H" panose="020B06030503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8392703-D48C-446E-B618-AC75A84A9952}"/>
              </a:ext>
            </a:extLst>
          </p:cNvPr>
          <p:cNvSpPr txBox="1"/>
          <p:nvPr/>
        </p:nvSpPr>
        <p:spPr>
          <a:xfrm>
            <a:off x="2514600" y="2321791"/>
            <a:ext cx="9183556" cy="6431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09834">
              <a:defRPr/>
            </a:pPr>
            <a:r>
              <a:rPr lang="en-US" sz="3582" b="1" dirty="0">
                <a:solidFill>
                  <a:srgbClr val="FFFF00"/>
                </a:solidFill>
                <a:latin typeface="HP001 4H" panose="020B0603050302020204" pitchFamily="34" charset="0"/>
              </a:rPr>
              <a:t>  </a:t>
            </a:r>
            <a:r>
              <a:rPr lang="en-US" sz="3582" b="1" dirty="0" err="1">
                <a:solidFill>
                  <a:srgbClr val="FFFF00"/>
                </a:solidFill>
                <a:latin typeface="HP001 4H" panose="020B0603050302020204" pitchFamily="34" charset="0"/>
              </a:rPr>
              <a:t>Bài</a:t>
            </a:r>
            <a:r>
              <a:rPr lang="en-US" sz="3582" b="1" dirty="0">
                <a:solidFill>
                  <a:srgbClr val="FFFF00"/>
                </a:solidFill>
                <a:latin typeface="HP001 4H" panose="020B0603050302020204" pitchFamily="34" charset="0"/>
              </a:rPr>
              <a:t> 18 : </a:t>
            </a:r>
            <a:r>
              <a:rPr lang="en-US" sz="3582" b="1" dirty="0" err="1">
                <a:solidFill>
                  <a:srgbClr val="FFFF00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Gh</a:t>
            </a:r>
            <a:r>
              <a:rPr lang="en-US" sz="3582" b="1" dirty="0">
                <a:solidFill>
                  <a:srgbClr val="FFFF00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, </a:t>
            </a:r>
            <a:r>
              <a:rPr lang="en-US" sz="3582" b="1" dirty="0" err="1">
                <a:solidFill>
                  <a:srgbClr val="FFFF00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gh</a:t>
            </a:r>
            <a:r>
              <a:rPr lang="en-US" sz="3582" b="1" dirty="0">
                <a:solidFill>
                  <a:srgbClr val="FFFF00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, Nh, </a:t>
            </a:r>
            <a:r>
              <a:rPr lang="en-US" sz="3582" b="1" dirty="0" err="1">
                <a:solidFill>
                  <a:srgbClr val="FFFF00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nh</a:t>
            </a:r>
            <a:endParaRPr lang="en-US" sz="3582" b="1" dirty="0">
              <a:solidFill>
                <a:srgbClr val="FFFF00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3717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45"/>
    </mc:Choice>
    <mc:Fallback xmlns="">
      <p:transition spd="slow" advTm="6645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2768525"/>
              </p:ext>
            </p:extLst>
          </p:nvPr>
        </p:nvGraphicFramePr>
        <p:xfrm>
          <a:off x="230477" y="1242446"/>
          <a:ext cx="11887200" cy="548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1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1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1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15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16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17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18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19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2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2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2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2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2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2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2356567" y="3124200"/>
            <a:ext cx="7478865" cy="2892902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vi-VN" sz="18000" dirty="0">
                <a:solidFill>
                  <a:srgbClr val="FF0000"/>
                </a:solidFill>
                <a:latin typeface="HP001 4 hàng" pitchFamily="34" charset="0"/>
              </a:rPr>
              <a:t>lá </a:t>
            </a:r>
            <a:r>
              <a:rPr lang="el-GR" sz="18000" dirty="0">
                <a:solidFill>
                  <a:srgbClr val="FF0000"/>
                </a:solidFill>
                <a:latin typeface="HP001 4 hàng" pitchFamily="34" charset="0"/>
              </a:rPr>
              <a:t>η</a:t>
            </a:r>
            <a:r>
              <a:rPr lang="vi-VN" sz="18000" dirty="0">
                <a:solidFill>
                  <a:srgbClr val="FF0000"/>
                </a:solidFill>
                <a:latin typeface="HP001 4 hàng" pitchFamily="34" charset="0"/>
              </a:rPr>
              <a:t>o</a:t>
            </a:r>
            <a:endParaRPr lang="en-US" sz="18000" dirty="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600009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E756251E-735E-4009-8BD1-9DF727020C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5259" y="0"/>
            <a:ext cx="6172200" cy="304305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BB4038C-9073-491B-BE94-C5B4D7E9E9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 flipH="1" flipV="1">
            <a:off x="2905259" y="2286000"/>
            <a:ext cx="6172200" cy="449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87531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50" b="61667"/>
          <a:stretch/>
        </p:blipFill>
        <p:spPr>
          <a:xfrm>
            <a:off x="505943" y="1"/>
            <a:ext cx="11147897" cy="5534023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1066801" y="4876801"/>
            <a:ext cx="10141025" cy="2137229"/>
          </a:xfrm>
          <a:prstGeom prst="rect">
            <a:avLst/>
          </a:prstGeom>
        </p:spPr>
        <p:txBody>
          <a:bodyPr vert="horz" lIns="91294" tIns="45647" rIns="91294" bIns="45647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Mẹ nhờ Hà bê ghế nhỏ.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2554362" y="5260443"/>
            <a:ext cx="1981200" cy="136994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230477" y="203423"/>
            <a:ext cx="2621250" cy="941185"/>
            <a:chOff x="63500" y="1429216"/>
            <a:chExt cx="1970813" cy="705889"/>
          </a:xfrm>
        </p:grpSpPr>
        <p:sp>
          <p:nvSpPr>
            <p:cNvPr id="8" name="Rounded Rectangle 7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</a:p>
          </p:txBody>
        </p:sp>
        <p:sp>
          <p:nvSpPr>
            <p:cNvPr id="10" name="Oval 9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dirty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4</a:t>
              </a:r>
            </a:p>
          </p:txBody>
        </p:sp>
      </p:grpSp>
      <p:sp>
        <p:nvSpPr>
          <p:cNvPr id="13" name="Title 1"/>
          <p:cNvSpPr txBox="1">
            <a:spLocks/>
          </p:cNvSpPr>
          <p:nvPr/>
        </p:nvSpPr>
        <p:spPr>
          <a:xfrm>
            <a:off x="8709194" y="5066316"/>
            <a:ext cx="1479456" cy="1753587"/>
          </a:xfrm>
          <a:prstGeom prst="rect">
            <a:avLst/>
          </a:prstGeom>
        </p:spPr>
        <p:txBody>
          <a:bodyPr vert="horz" lIns="91294" tIns="45647" rIns="91294" bIns="45647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</a:t>
            </a: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7026368" y="5068622"/>
            <a:ext cx="1479456" cy="1753587"/>
          </a:xfrm>
          <a:prstGeom prst="rect">
            <a:avLst/>
          </a:prstGeom>
        </p:spPr>
        <p:txBody>
          <a:bodyPr vert="horz" lIns="91294" tIns="45647" rIns="91294" bIns="45647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gh</a:t>
            </a:r>
          </a:p>
        </p:txBody>
      </p:sp>
    </p:spTree>
    <p:extLst>
      <p:ext uri="{BB962C8B-B14F-4D97-AF65-F5344CB8AC3E}">
        <p14:creationId xmlns:p14="http://schemas.microsoft.com/office/powerpoint/2010/main" val="98340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3" grpId="0"/>
      <p:bldP spid="1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652" y="4343400"/>
            <a:ext cx="11777807" cy="1629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125" y="-373961"/>
            <a:ext cx="7685838" cy="3838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039" y="3124200"/>
            <a:ext cx="10293823" cy="1596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5533" y="5255348"/>
            <a:ext cx="9245023" cy="19454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578765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30477" y="203423"/>
            <a:ext cx="2621250" cy="941185"/>
            <a:chOff x="63500" y="1429216"/>
            <a:chExt cx="1970813" cy="705889"/>
          </a:xfrm>
        </p:grpSpPr>
        <p:sp>
          <p:nvSpPr>
            <p:cNvPr id="3" name="Rounded Rectangle 2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Nói</a:t>
              </a:r>
            </a:p>
          </p:txBody>
        </p:sp>
        <p:sp>
          <p:nvSpPr>
            <p:cNvPr id="4" name="Oval 3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dirty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5</a:t>
              </a:r>
            </a:p>
          </p:txBody>
        </p:sp>
      </p:grpSp>
      <p:sp>
        <p:nvSpPr>
          <p:cNvPr id="6" name="Title 1"/>
          <p:cNvSpPr txBox="1">
            <a:spLocks/>
          </p:cNvSpPr>
          <p:nvPr/>
        </p:nvSpPr>
        <p:spPr>
          <a:xfrm>
            <a:off x="4191001" y="639755"/>
            <a:ext cx="3530891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Giới thiệu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500" b="7143"/>
          <a:stretch/>
        </p:blipFill>
        <p:spPr>
          <a:xfrm>
            <a:off x="1491638" y="1296249"/>
            <a:ext cx="9328763" cy="5404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41300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77"/>
          <a:stretch/>
        </p:blipFill>
        <p:spPr>
          <a:xfrm flipH="1">
            <a:off x="15082" y="4291233"/>
            <a:ext cx="2818875" cy="244839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3" t="9736" b="17249"/>
          <a:stretch/>
        </p:blipFill>
        <p:spPr>
          <a:xfrm>
            <a:off x="9606439" y="4438775"/>
            <a:ext cx="2570480" cy="240517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48"/>
          <a:stretch/>
        </p:blipFill>
        <p:spPr>
          <a:xfrm>
            <a:off x="1672431" y="1"/>
            <a:ext cx="8133913" cy="5586413"/>
          </a:xfrm>
          <a:prstGeom prst="rect">
            <a:avLst/>
          </a:prstGeom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2086" y="2465389"/>
            <a:ext cx="5054600" cy="192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8721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4527" y="574356"/>
            <a:ext cx="100291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44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Điền</a:t>
            </a:r>
            <a:r>
              <a:rPr lang="en-US" sz="4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4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sz="4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lang="en-US" sz="4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4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 hay </a:t>
            </a:r>
            <a:r>
              <a:rPr lang="en-US" sz="44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</a:t>
            </a:r>
            <a:r>
              <a:rPr lang="en-US" sz="4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?</a:t>
            </a:r>
            <a:endParaRPr lang="en-US" sz="44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032116" y="558799"/>
            <a:ext cx="434716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endParaRPr lang="en-US" sz="4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396321" y="558799"/>
            <a:ext cx="847874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</a:t>
            </a:r>
            <a:endParaRPr lang="en-US" sz="4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97555" y="2096649"/>
            <a:ext cx="2231028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...ò </a:t>
            </a:r>
            <a:r>
              <a:rPr lang="en-US" sz="36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</a:t>
            </a:r>
            <a:endParaRPr lang="en-US" sz="3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90607" y="2066828"/>
            <a:ext cx="2127397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r>
              <a:rPr lang="en-US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ế </a:t>
            </a:r>
            <a:r>
              <a:rPr lang="en-US" sz="36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</a:t>
            </a:r>
            <a:endParaRPr lang="en-US" sz="3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994602" y="2009864"/>
            <a:ext cx="2127397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36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US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vi-VN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r>
              <a:rPr lang="en-US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en-US" sz="3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994602" y="3282376"/>
            <a:ext cx="2127397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</a:t>
            </a:r>
            <a:r>
              <a:rPr lang="vi-VN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ồ  ...  ề</a:t>
            </a:r>
            <a:endParaRPr lang="en-US" sz="3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14215" y="3321219"/>
            <a:ext cx="2274668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  e </a:t>
            </a:r>
            <a:r>
              <a:rPr lang="en-US" sz="36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đò</a:t>
            </a:r>
            <a:endParaRPr lang="en-US" sz="3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712881" y="3292469"/>
            <a:ext cx="2127397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  ẹ </a:t>
            </a:r>
            <a:r>
              <a:rPr lang="en-US" sz="36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đỏ</a:t>
            </a:r>
            <a:endParaRPr lang="en-US" sz="3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1082191" y="2029575"/>
            <a:ext cx="49101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endParaRPr lang="en-US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4777083" y="2016113"/>
            <a:ext cx="98708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</a:t>
            </a:r>
            <a:endParaRPr lang="en-US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8927736" y="1946332"/>
            <a:ext cx="49101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</a:p>
        </p:txBody>
      </p:sp>
      <p:sp>
        <p:nvSpPr>
          <p:cNvPr id="37" name="Rectangle 36"/>
          <p:cNvSpPr/>
          <p:nvPr/>
        </p:nvSpPr>
        <p:spPr>
          <a:xfrm>
            <a:off x="981143" y="3233873"/>
            <a:ext cx="80162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4715691" y="3220829"/>
            <a:ext cx="101275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</a:t>
            </a:r>
            <a:endParaRPr lang="en-US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8119483" y="3251598"/>
            <a:ext cx="49101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</a:p>
        </p:txBody>
      </p:sp>
      <p:sp>
        <p:nvSpPr>
          <p:cNvPr id="45" name="Rectangle 44"/>
          <p:cNvSpPr/>
          <p:nvPr/>
        </p:nvSpPr>
        <p:spPr>
          <a:xfrm>
            <a:off x="8953206" y="3220821"/>
            <a:ext cx="98708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</a:t>
            </a:r>
            <a:endParaRPr lang="en-US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7532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33" grpId="0"/>
      <p:bldP spid="34" grpId="0"/>
      <p:bldP spid="35" grpId="0"/>
      <p:bldP spid="37" grpId="0"/>
      <p:bldP spid="43" grpId="0"/>
      <p:bldP spid="44" grpId="0"/>
      <p:bldP spid="45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762000"/>
            <a:ext cx="100291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4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44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400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sz="44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44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394777" y="3302853"/>
            <a:ext cx="2274668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36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hế</a:t>
            </a:r>
            <a:endParaRPr lang="en-US" sz="3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94777" y="4591948"/>
            <a:ext cx="2274668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nhổ</a:t>
            </a:r>
            <a:endParaRPr lang="en-US" sz="3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179160" y="4591949"/>
            <a:ext cx="2274668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endParaRPr lang="en-US" sz="3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139914" y="3302853"/>
            <a:ext cx="2274668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36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ỏ</a:t>
            </a:r>
            <a:endParaRPr lang="en-US" sz="3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39914" y="2023987"/>
            <a:ext cx="2274668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36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ỗ</a:t>
            </a:r>
            <a:endParaRPr lang="en-US" sz="3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394777" y="2042354"/>
            <a:ext cx="2274668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36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endParaRPr lang="en-US" sz="3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" name="Straight Connector 9"/>
          <p:cNvCxnSpPr>
            <a:stCxn id="8" idx="3"/>
            <a:endCxn id="5" idx="1"/>
          </p:cNvCxnSpPr>
          <p:nvPr/>
        </p:nvCxnSpPr>
        <p:spPr>
          <a:xfrm>
            <a:off x="4669445" y="2365520"/>
            <a:ext cx="2509715" cy="2549595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4669445" y="2336922"/>
            <a:ext cx="2470469" cy="123459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4" idx="3"/>
            <a:endCxn id="6" idx="1"/>
          </p:cNvCxnSpPr>
          <p:nvPr/>
        </p:nvCxnSpPr>
        <p:spPr>
          <a:xfrm flipV="1">
            <a:off x="4669445" y="3626019"/>
            <a:ext cx="2470469" cy="1289095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3011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1981200"/>
            <a:ext cx="2127397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vi-VN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Ghi nhớ</a:t>
            </a:r>
            <a:endParaRPr lang="en-US" sz="4000" dirty="0">
              <a:solidFill>
                <a:srgbClr val="FF0000"/>
              </a:solidFill>
              <a:latin typeface=".VnAvant" panose="020B72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346597" y="2866147"/>
            <a:ext cx="929080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</a:t>
            </a:r>
            <a:endParaRPr lang="en-US" sz="4800" dirty="0">
              <a:solidFill>
                <a:srgbClr val="FF0000"/>
              </a:solidFill>
              <a:latin typeface=".VnAvant" panose="020B72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939215" y="2866148"/>
            <a:ext cx="533400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vi-VN" sz="4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ê</a:t>
            </a:r>
            <a:endParaRPr lang="en-US" sz="4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39215" y="3673733"/>
            <a:ext cx="533400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vi-VN" sz="4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en-US" sz="4800" dirty="0">
              <a:solidFill>
                <a:prstClr val="black"/>
              </a:solidFill>
              <a:latin typeface=".VnAvant" panose="020B72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39215" y="2025225"/>
            <a:ext cx="533400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vi-VN" sz="4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endParaRPr lang="en-US" sz="4800" dirty="0">
              <a:solidFill>
                <a:prstClr val="black"/>
              </a:solidFill>
              <a:latin typeface=".VnAvant" panose="020B7200000000000000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7" name="Straight Connector 6"/>
          <p:cNvCxnSpPr>
            <a:stCxn id="3" idx="3"/>
          </p:cNvCxnSpPr>
          <p:nvPr/>
        </p:nvCxnSpPr>
        <p:spPr>
          <a:xfrm flipV="1">
            <a:off x="4275677" y="2379171"/>
            <a:ext cx="663538" cy="902475"/>
          </a:xfrm>
          <a:prstGeom prst="lin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cxnSp>
      <p:cxnSp>
        <p:nvCxnSpPr>
          <p:cNvPr id="8" name="Straight Connector 7"/>
          <p:cNvCxnSpPr>
            <a:stCxn id="3" idx="3"/>
            <a:endCxn id="4" idx="1"/>
          </p:cNvCxnSpPr>
          <p:nvPr/>
        </p:nvCxnSpPr>
        <p:spPr>
          <a:xfrm>
            <a:off x="4275677" y="3281646"/>
            <a:ext cx="663538" cy="1"/>
          </a:xfrm>
          <a:prstGeom prst="lin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cxnSp>
      <p:cxnSp>
        <p:nvCxnSpPr>
          <p:cNvPr id="9" name="Straight Connector 8"/>
          <p:cNvCxnSpPr>
            <a:stCxn id="3" idx="3"/>
            <a:endCxn id="5" idx="1"/>
          </p:cNvCxnSpPr>
          <p:nvPr/>
        </p:nvCxnSpPr>
        <p:spPr>
          <a:xfrm>
            <a:off x="4275677" y="3281646"/>
            <a:ext cx="663538" cy="807586"/>
          </a:xfrm>
          <a:prstGeom prst="lin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cxnSp>
      <p:sp>
        <p:nvSpPr>
          <p:cNvPr id="10" name="TextBox 9"/>
          <p:cNvSpPr txBox="1"/>
          <p:nvPr/>
        </p:nvSpPr>
        <p:spPr>
          <a:xfrm>
            <a:off x="6931993" y="2690729"/>
            <a:ext cx="4092753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vi-VN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4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o, ô, u, ư, a </a:t>
            </a:r>
            <a:endParaRPr lang="en-US" sz="4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5149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10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7FE4186-D96A-45C3-B1C7-181DAF5728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66D03408-6E37-450A-BA8F-1507DDE126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1" y="-35354"/>
            <a:ext cx="12161838" cy="6928708"/>
          </a:xfr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1CEA1F7E-54BB-4BF8-B3D5-F577B806932C}"/>
              </a:ext>
            </a:extLst>
          </p:cNvPr>
          <p:cNvSpPr/>
          <p:nvPr/>
        </p:nvSpPr>
        <p:spPr>
          <a:xfrm>
            <a:off x="2924939" y="834668"/>
            <a:ext cx="634212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defRPr/>
            </a:pPr>
            <a:r>
              <a:rPr lang="en-US" sz="4400" b="1" dirty="0" err="1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BACC6"/>
                  </a:outerShdw>
                </a:effectLst>
                <a:latin typeface="Calibri"/>
              </a:rPr>
              <a:t>Dặn</a:t>
            </a:r>
            <a:r>
              <a:rPr lang="en-US" sz="4400" b="1" dirty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BACC6"/>
                  </a:outerShdw>
                </a:effectLst>
                <a:latin typeface="Calibri"/>
              </a:rPr>
              <a:t> </a:t>
            </a:r>
            <a:r>
              <a:rPr lang="en-US" sz="4400" b="1" dirty="0" err="1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BACC6"/>
                  </a:outerShdw>
                </a:effectLst>
                <a:latin typeface="Calibri"/>
              </a:rPr>
              <a:t>dò</a:t>
            </a:r>
            <a:r>
              <a:rPr lang="en-US" sz="4400" b="1" dirty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BACC6"/>
                  </a:outerShdw>
                </a:effectLst>
                <a:latin typeface="Calibri"/>
              </a:rPr>
              <a:t> </a:t>
            </a:r>
            <a:r>
              <a:rPr lang="en-US" sz="4400" b="1" dirty="0" err="1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BACC6"/>
                  </a:outerShdw>
                </a:effectLst>
                <a:latin typeface="Calibri"/>
              </a:rPr>
              <a:t>bài</a:t>
            </a:r>
            <a:r>
              <a:rPr lang="en-US" sz="4400" b="1" dirty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BACC6"/>
                  </a:outerShdw>
                </a:effectLst>
                <a:latin typeface="Calibri"/>
              </a:rPr>
              <a:t> </a:t>
            </a:r>
            <a:r>
              <a:rPr lang="en-US" sz="4400" b="1" dirty="0" err="1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BACC6"/>
                  </a:outerShdw>
                </a:effectLst>
                <a:latin typeface="Calibri"/>
              </a:rPr>
              <a:t>tập</a:t>
            </a:r>
            <a:r>
              <a:rPr lang="en-US" sz="4400" b="1" dirty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BACC6"/>
                  </a:outerShdw>
                </a:effectLst>
                <a:latin typeface="Calibri"/>
              </a:rPr>
              <a:t> </a:t>
            </a:r>
            <a:r>
              <a:rPr lang="en-US" sz="4400" b="1" dirty="0" err="1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BACC6"/>
                  </a:outerShdw>
                </a:effectLst>
                <a:latin typeface="Calibri"/>
              </a:rPr>
              <a:t>ngày</a:t>
            </a:r>
            <a:r>
              <a:rPr lang="en-US" sz="4400" b="1" dirty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BACC6"/>
                  </a:outerShdw>
                </a:effectLst>
                <a:latin typeface="Calibri"/>
              </a:rPr>
              <a:t> 13/10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894A7B34-030E-4A72-AA9D-FDD90FD2A27B}"/>
              </a:ext>
            </a:extLst>
          </p:cNvPr>
          <p:cNvSpPr txBox="1"/>
          <p:nvPr/>
        </p:nvSpPr>
        <p:spPr>
          <a:xfrm>
            <a:off x="1981200" y="1922285"/>
            <a:ext cx="960120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  <a:defRPr/>
            </a:pPr>
            <a:r>
              <a:rPr lang="en-US" sz="3300" dirty="0" err="1">
                <a:solidFill>
                  <a:srgbClr val="002060"/>
                </a:solidFill>
                <a:latin typeface="Calibri"/>
              </a:rPr>
              <a:t>Đọc</a:t>
            </a:r>
            <a:r>
              <a:rPr lang="en-US" sz="3300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Calibri"/>
              </a:rPr>
              <a:t>lại</a:t>
            </a:r>
            <a:r>
              <a:rPr lang="en-US" sz="3300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Calibri"/>
              </a:rPr>
              <a:t>bài</a:t>
            </a:r>
            <a:r>
              <a:rPr lang="en-US" sz="3300" dirty="0">
                <a:solidFill>
                  <a:srgbClr val="002060"/>
                </a:solidFill>
                <a:latin typeface="Calibri"/>
              </a:rPr>
              <a:t> 18 - </a:t>
            </a:r>
            <a:r>
              <a:rPr lang="en-US" sz="3300" dirty="0" err="1">
                <a:solidFill>
                  <a:srgbClr val="002060"/>
                </a:solidFill>
                <a:latin typeface="Calibri"/>
              </a:rPr>
              <a:t>trang</a:t>
            </a:r>
            <a:r>
              <a:rPr lang="en-US" sz="3300" dirty="0">
                <a:solidFill>
                  <a:srgbClr val="002060"/>
                </a:solidFill>
                <a:latin typeface="Calibri"/>
              </a:rPr>
              <a:t> 48,49 – </a:t>
            </a:r>
            <a:r>
              <a:rPr lang="en-US" sz="3300" dirty="0" err="1">
                <a:solidFill>
                  <a:srgbClr val="002060"/>
                </a:solidFill>
                <a:latin typeface="Calibri"/>
              </a:rPr>
              <a:t>sách</a:t>
            </a:r>
            <a:r>
              <a:rPr lang="en-US" sz="3300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Calibri"/>
              </a:rPr>
              <a:t>Tiếng</a:t>
            </a:r>
            <a:r>
              <a:rPr lang="en-US" sz="3300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Calibri"/>
              </a:rPr>
              <a:t>Việt</a:t>
            </a:r>
            <a:r>
              <a:rPr lang="en-US" sz="3300" dirty="0">
                <a:solidFill>
                  <a:srgbClr val="002060"/>
                </a:solidFill>
                <a:latin typeface="Calibri"/>
              </a:rPr>
              <a:t> 1.</a:t>
            </a:r>
          </a:p>
          <a:p>
            <a:pPr>
              <a:defRPr/>
            </a:pPr>
            <a:r>
              <a:rPr lang="en-US" sz="3300" dirty="0">
                <a:solidFill>
                  <a:srgbClr val="002060"/>
                </a:solidFill>
                <a:latin typeface="Calibri"/>
              </a:rPr>
              <a:t>-   </a:t>
            </a:r>
            <a:r>
              <a:rPr lang="en-US" sz="3300" dirty="0" err="1">
                <a:solidFill>
                  <a:srgbClr val="002060"/>
                </a:solidFill>
                <a:latin typeface="Calibri"/>
              </a:rPr>
              <a:t>Viết</a:t>
            </a:r>
            <a:r>
              <a:rPr lang="en-US" sz="3300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Calibri"/>
              </a:rPr>
              <a:t>bài</a:t>
            </a:r>
            <a:r>
              <a:rPr lang="en-US" sz="3300" dirty="0">
                <a:solidFill>
                  <a:srgbClr val="002060"/>
                </a:solidFill>
                <a:latin typeface="Calibri"/>
              </a:rPr>
              <a:t> 18 ở </a:t>
            </a:r>
            <a:r>
              <a:rPr lang="en-US" sz="3300" dirty="0" err="1">
                <a:solidFill>
                  <a:srgbClr val="002060"/>
                </a:solidFill>
                <a:latin typeface="Calibri"/>
              </a:rPr>
              <a:t>vở</a:t>
            </a:r>
            <a:r>
              <a:rPr lang="en-US" sz="3300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Calibri"/>
              </a:rPr>
              <a:t>luyện</a:t>
            </a:r>
            <a:r>
              <a:rPr lang="en-US" sz="3300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Calibri"/>
              </a:rPr>
              <a:t>viết</a:t>
            </a:r>
            <a:r>
              <a:rPr lang="en-US" sz="3300" dirty="0">
                <a:solidFill>
                  <a:srgbClr val="002060"/>
                </a:solidFill>
                <a:latin typeface="Calibri"/>
              </a:rPr>
              <a:t> 1.</a:t>
            </a:r>
          </a:p>
          <a:p>
            <a:pPr marL="457200" indent="-457200">
              <a:buFontTx/>
              <a:buChar char="-"/>
              <a:defRPr/>
            </a:pPr>
            <a:r>
              <a:rPr lang="en-US" sz="3300" dirty="0" err="1">
                <a:solidFill>
                  <a:srgbClr val="002060"/>
                </a:solidFill>
                <a:latin typeface="Calibri"/>
              </a:rPr>
              <a:t>Đọc</a:t>
            </a:r>
            <a:r>
              <a:rPr lang="en-US" sz="3300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Calibri"/>
              </a:rPr>
              <a:t>thêm</a:t>
            </a:r>
            <a:r>
              <a:rPr lang="en-US" sz="3300" dirty="0">
                <a:solidFill>
                  <a:srgbClr val="002060"/>
                </a:solidFill>
                <a:latin typeface="Calibri"/>
              </a:rPr>
              <a:t> ở </a:t>
            </a:r>
            <a:r>
              <a:rPr lang="en-US" sz="3300" dirty="0" err="1">
                <a:solidFill>
                  <a:srgbClr val="002060"/>
                </a:solidFill>
                <a:latin typeface="Calibri"/>
              </a:rPr>
              <a:t>vở</a:t>
            </a:r>
            <a:r>
              <a:rPr lang="en-US" sz="3300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Calibri"/>
              </a:rPr>
              <a:t>luyện</a:t>
            </a:r>
            <a:r>
              <a:rPr lang="en-US" sz="3300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Calibri"/>
              </a:rPr>
              <a:t>đọc</a:t>
            </a:r>
            <a:r>
              <a:rPr lang="en-US" sz="3300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Calibri"/>
              </a:rPr>
              <a:t>bài</a:t>
            </a:r>
            <a:r>
              <a:rPr lang="en-US" sz="3300" dirty="0">
                <a:solidFill>
                  <a:srgbClr val="002060"/>
                </a:solidFill>
                <a:latin typeface="Calibri"/>
              </a:rPr>
              <a:t> 18</a:t>
            </a:r>
          </a:p>
          <a:p>
            <a:pPr marL="457200" indent="-457200">
              <a:buFontTx/>
              <a:buChar char="-"/>
              <a:defRPr/>
            </a:pPr>
            <a:r>
              <a:rPr lang="en-US" sz="3300" dirty="0" err="1">
                <a:solidFill>
                  <a:srgbClr val="002060"/>
                </a:solidFill>
                <a:latin typeface="Calibri"/>
              </a:rPr>
              <a:t>Làm</a:t>
            </a:r>
            <a:r>
              <a:rPr lang="en-US" sz="3300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Calibri"/>
              </a:rPr>
              <a:t>vở</a:t>
            </a:r>
            <a:r>
              <a:rPr lang="en-US" sz="3300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Calibri"/>
              </a:rPr>
              <a:t>bài</a:t>
            </a:r>
            <a:r>
              <a:rPr lang="en-US" sz="3300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Calibri"/>
              </a:rPr>
              <a:t>tập</a:t>
            </a:r>
            <a:r>
              <a:rPr lang="en-US" sz="3300" dirty="0">
                <a:solidFill>
                  <a:srgbClr val="002060"/>
                </a:solidFill>
                <a:latin typeface="Calibri"/>
              </a:rPr>
              <a:t> TV </a:t>
            </a:r>
            <a:r>
              <a:rPr lang="en-US" sz="3300" dirty="0" err="1">
                <a:solidFill>
                  <a:srgbClr val="002060"/>
                </a:solidFill>
                <a:latin typeface="Calibri"/>
              </a:rPr>
              <a:t>trang</a:t>
            </a:r>
            <a:r>
              <a:rPr lang="en-US" sz="3300" dirty="0">
                <a:solidFill>
                  <a:srgbClr val="002060"/>
                </a:solidFill>
                <a:latin typeface="Calibri"/>
              </a:rPr>
              <a:t> 19.</a:t>
            </a:r>
          </a:p>
          <a:p>
            <a:pPr marL="457200" indent="-457200">
              <a:buFontTx/>
              <a:buChar char="-"/>
              <a:defRPr/>
            </a:pPr>
            <a:endParaRPr lang="en-US" sz="3200" dirty="0">
              <a:solidFill>
                <a:srgbClr val="1F497D"/>
              </a:solidFill>
              <a:latin typeface="Calibri"/>
            </a:endParaRPr>
          </a:p>
          <a:p>
            <a:pPr>
              <a:defRPr/>
            </a:pPr>
            <a:endParaRPr lang="en-US" sz="3500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477493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079"/>
          <a:stretch/>
        </p:blipFill>
        <p:spPr>
          <a:xfrm>
            <a:off x="15081" y="-1752600"/>
            <a:ext cx="11820548" cy="5925095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093630" y="82169"/>
            <a:ext cx="10717370" cy="150108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endParaRPr lang="en-US" sz="9600" b="1" dirty="0">
              <a:solidFill>
                <a:schemeClr val="bg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1191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079"/>
          <a:stretch/>
        </p:blipFill>
        <p:spPr>
          <a:xfrm>
            <a:off x="145815" y="-54674"/>
            <a:ext cx="11891247" cy="596053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69376" y="-281610"/>
            <a:ext cx="11739552" cy="2228647"/>
          </a:xfrm>
          <a:custGeom>
            <a:avLst/>
            <a:gdLst>
              <a:gd name="connsiteX0" fmla="*/ 0 w 9144000"/>
              <a:gd name="connsiteY0" fmla="*/ 0 h 1373524"/>
              <a:gd name="connsiteX1" fmla="*/ 9144000 w 9144000"/>
              <a:gd name="connsiteY1" fmla="*/ 0 h 1373524"/>
              <a:gd name="connsiteX2" fmla="*/ 9144000 w 9144000"/>
              <a:gd name="connsiteY2" fmla="*/ 1373524 h 1373524"/>
              <a:gd name="connsiteX3" fmla="*/ 0 w 9144000"/>
              <a:gd name="connsiteY3" fmla="*/ 1373524 h 1373524"/>
              <a:gd name="connsiteX4" fmla="*/ 0 w 91440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1905000 w 9207500"/>
              <a:gd name="connsiteY3" fmla="*/ 1143000 h 1373524"/>
              <a:gd name="connsiteX4" fmla="*/ 0 w 9207500"/>
              <a:gd name="connsiteY4" fmla="*/ 992524 h 1373524"/>
              <a:gd name="connsiteX5" fmla="*/ 63500 w 9207500"/>
              <a:gd name="connsiteY5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1930400 w 9207500"/>
              <a:gd name="connsiteY3" fmla="*/ 1079500 h 1373524"/>
              <a:gd name="connsiteX4" fmla="*/ 0 w 9207500"/>
              <a:gd name="connsiteY4" fmla="*/ 992524 h 1373524"/>
              <a:gd name="connsiteX5" fmla="*/ 63500 w 9207500"/>
              <a:gd name="connsiteY5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3098800 w 9207500"/>
              <a:gd name="connsiteY3" fmla="*/ 1181100 h 1373524"/>
              <a:gd name="connsiteX4" fmla="*/ 1930400 w 9207500"/>
              <a:gd name="connsiteY4" fmla="*/ 1079500 h 1373524"/>
              <a:gd name="connsiteX5" fmla="*/ 0 w 9207500"/>
              <a:gd name="connsiteY5" fmla="*/ 992524 h 1373524"/>
              <a:gd name="connsiteX6" fmla="*/ 63500 w 9207500"/>
              <a:gd name="connsiteY6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3733800 w 9207500"/>
              <a:gd name="connsiteY3" fmla="*/ 1244600 h 1373524"/>
              <a:gd name="connsiteX4" fmla="*/ 3098800 w 9207500"/>
              <a:gd name="connsiteY4" fmla="*/ 1181100 h 1373524"/>
              <a:gd name="connsiteX5" fmla="*/ 1930400 w 9207500"/>
              <a:gd name="connsiteY5" fmla="*/ 1079500 h 1373524"/>
              <a:gd name="connsiteX6" fmla="*/ 0 w 9207500"/>
              <a:gd name="connsiteY6" fmla="*/ 992524 h 1373524"/>
              <a:gd name="connsiteX7" fmla="*/ 63500 w 9207500"/>
              <a:gd name="connsiteY7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4318000 w 9207500"/>
              <a:gd name="connsiteY3" fmla="*/ 1282700 h 1373524"/>
              <a:gd name="connsiteX4" fmla="*/ 3733800 w 9207500"/>
              <a:gd name="connsiteY4" fmla="*/ 1244600 h 1373524"/>
              <a:gd name="connsiteX5" fmla="*/ 3098800 w 9207500"/>
              <a:gd name="connsiteY5" fmla="*/ 1181100 h 1373524"/>
              <a:gd name="connsiteX6" fmla="*/ 1930400 w 9207500"/>
              <a:gd name="connsiteY6" fmla="*/ 1079500 h 1373524"/>
              <a:gd name="connsiteX7" fmla="*/ 0 w 9207500"/>
              <a:gd name="connsiteY7" fmla="*/ 992524 h 1373524"/>
              <a:gd name="connsiteX8" fmla="*/ 63500 w 9207500"/>
              <a:gd name="connsiteY8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5080000 w 9207500"/>
              <a:gd name="connsiteY3" fmla="*/ 1308100 h 1373524"/>
              <a:gd name="connsiteX4" fmla="*/ 4318000 w 9207500"/>
              <a:gd name="connsiteY4" fmla="*/ 1282700 h 1373524"/>
              <a:gd name="connsiteX5" fmla="*/ 3733800 w 9207500"/>
              <a:gd name="connsiteY5" fmla="*/ 1244600 h 1373524"/>
              <a:gd name="connsiteX6" fmla="*/ 3098800 w 9207500"/>
              <a:gd name="connsiteY6" fmla="*/ 1181100 h 1373524"/>
              <a:gd name="connsiteX7" fmla="*/ 1930400 w 9207500"/>
              <a:gd name="connsiteY7" fmla="*/ 1079500 h 1373524"/>
              <a:gd name="connsiteX8" fmla="*/ 0 w 9207500"/>
              <a:gd name="connsiteY8" fmla="*/ 992524 h 1373524"/>
              <a:gd name="connsiteX9" fmla="*/ 63500 w 9207500"/>
              <a:gd name="connsiteY9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6070600 w 9207500"/>
              <a:gd name="connsiteY3" fmla="*/ 1270000 h 1373524"/>
              <a:gd name="connsiteX4" fmla="*/ 5080000 w 9207500"/>
              <a:gd name="connsiteY4" fmla="*/ 1308100 h 1373524"/>
              <a:gd name="connsiteX5" fmla="*/ 4318000 w 9207500"/>
              <a:gd name="connsiteY5" fmla="*/ 1282700 h 1373524"/>
              <a:gd name="connsiteX6" fmla="*/ 3733800 w 9207500"/>
              <a:gd name="connsiteY6" fmla="*/ 1244600 h 1373524"/>
              <a:gd name="connsiteX7" fmla="*/ 3098800 w 9207500"/>
              <a:gd name="connsiteY7" fmla="*/ 1181100 h 1373524"/>
              <a:gd name="connsiteX8" fmla="*/ 1930400 w 9207500"/>
              <a:gd name="connsiteY8" fmla="*/ 1079500 h 1373524"/>
              <a:gd name="connsiteX9" fmla="*/ 0 w 9207500"/>
              <a:gd name="connsiteY9" fmla="*/ 992524 h 1373524"/>
              <a:gd name="connsiteX10" fmla="*/ 63500 w 9207500"/>
              <a:gd name="connsiteY10" fmla="*/ 0 h 1373524"/>
              <a:gd name="connsiteX0" fmla="*/ 63500 w 9207500"/>
              <a:gd name="connsiteY0" fmla="*/ 0 h 1436045"/>
              <a:gd name="connsiteX1" fmla="*/ 9207500 w 9207500"/>
              <a:gd name="connsiteY1" fmla="*/ 0 h 1436045"/>
              <a:gd name="connsiteX2" fmla="*/ 9207500 w 9207500"/>
              <a:gd name="connsiteY2" fmla="*/ 1373524 h 1436045"/>
              <a:gd name="connsiteX3" fmla="*/ 6731000 w 9207500"/>
              <a:gd name="connsiteY3" fmla="*/ 1168400 h 1436045"/>
              <a:gd name="connsiteX4" fmla="*/ 6070600 w 9207500"/>
              <a:gd name="connsiteY4" fmla="*/ 1270000 h 1436045"/>
              <a:gd name="connsiteX5" fmla="*/ 5080000 w 9207500"/>
              <a:gd name="connsiteY5" fmla="*/ 1308100 h 1436045"/>
              <a:gd name="connsiteX6" fmla="*/ 4318000 w 9207500"/>
              <a:gd name="connsiteY6" fmla="*/ 1282700 h 1436045"/>
              <a:gd name="connsiteX7" fmla="*/ 3733800 w 9207500"/>
              <a:gd name="connsiteY7" fmla="*/ 1244600 h 1436045"/>
              <a:gd name="connsiteX8" fmla="*/ 3098800 w 9207500"/>
              <a:gd name="connsiteY8" fmla="*/ 1181100 h 1436045"/>
              <a:gd name="connsiteX9" fmla="*/ 1930400 w 9207500"/>
              <a:gd name="connsiteY9" fmla="*/ 1079500 h 1436045"/>
              <a:gd name="connsiteX10" fmla="*/ 0 w 9207500"/>
              <a:gd name="connsiteY10" fmla="*/ 992524 h 1436045"/>
              <a:gd name="connsiteX11" fmla="*/ 63500 w 9207500"/>
              <a:gd name="connsiteY11" fmla="*/ 0 h 1436045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6731000 w 9207500"/>
              <a:gd name="connsiteY3" fmla="*/ 1168400 h 1373524"/>
              <a:gd name="connsiteX4" fmla="*/ 6070600 w 9207500"/>
              <a:gd name="connsiteY4" fmla="*/ 1270000 h 1373524"/>
              <a:gd name="connsiteX5" fmla="*/ 5080000 w 9207500"/>
              <a:gd name="connsiteY5" fmla="*/ 1308100 h 1373524"/>
              <a:gd name="connsiteX6" fmla="*/ 4318000 w 9207500"/>
              <a:gd name="connsiteY6" fmla="*/ 1282700 h 1373524"/>
              <a:gd name="connsiteX7" fmla="*/ 3733800 w 9207500"/>
              <a:gd name="connsiteY7" fmla="*/ 1244600 h 1373524"/>
              <a:gd name="connsiteX8" fmla="*/ 3098800 w 9207500"/>
              <a:gd name="connsiteY8" fmla="*/ 1181100 h 1373524"/>
              <a:gd name="connsiteX9" fmla="*/ 1930400 w 9207500"/>
              <a:gd name="connsiteY9" fmla="*/ 1079500 h 1373524"/>
              <a:gd name="connsiteX10" fmla="*/ 0 w 9207500"/>
              <a:gd name="connsiteY10" fmla="*/ 992524 h 1373524"/>
              <a:gd name="connsiteX11" fmla="*/ 63500 w 9207500"/>
              <a:gd name="connsiteY11" fmla="*/ 0 h 1373524"/>
              <a:gd name="connsiteX0" fmla="*/ 63500 w 9245600"/>
              <a:gd name="connsiteY0" fmla="*/ 0 h 1308100"/>
              <a:gd name="connsiteX1" fmla="*/ 9207500 w 9245600"/>
              <a:gd name="connsiteY1" fmla="*/ 0 h 1308100"/>
              <a:gd name="connsiteX2" fmla="*/ 9245600 w 9245600"/>
              <a:gd name="connsiteY2" fmla="*/ 662324 h 1308100"/>
              <a:gd name="connsiteX3" fmla="*/ 6731000 w 9245600"/>
              <a:gd name="connsiteY3" fmla="*/ 1168400 h 1308100"/>
              <a:gd name="connsiteX4" fmla="*/ 6070600 w 9245600"/>
              <a:gd name="connsiteY4" fmla="*/ 1270000 h 1308100"/>
              <a:gd name="connsiteX5" fmla="*/ 5080000 w 9245600"/>
              <a:gd name="connsiteY5" fmla="*/ 1308100 h 1308100"/>
              <a:gd name="connsiteX6" fmla="*/ 4318000 w 9245600"/>
              <a:gd name="connsiteY6" fmla="*/ 1282700 h 1308100"/>
              <a:gd name="connsiteX7" fmla="*/ 3733800 w 9245600"/>
              <a:gd name="connsiteY7" fmla="*/ 1244600 h 1308100"/>
              <a:gd name="connsiteX8" fmla="*/ 3098800 w 9245600"/>
              <a:gd name="connsiteY8" fmla="*/ 1181100 h 1308100"/>
              <a:gd name="connsiteX9" fmla="*/ 1930400 w 9245600"/>
              <a:gd name="connsiteY9" fmla="*/ 1079500 h 1308100"/>
              <a:gd name="connsiteX10" fmla="*/ 0 w 9245600"/>
              <a:gd name="connsiteY10" fmla="*/ 992524 h 1308100"/>
              <a:gd name="connsiteX11" fmla="*/ 63500 w 9245600"/>
              <a:gd name="connsiteY11" fmla="*/ 0 h 1308100"/>
              <a:gd name="connsiteX0" fmla="*/ 63500 w 9245600"/>
              <a:gd name="connsiteY0" fmla="*/ 0 h 1308100"/>
              <a:gd name="connsiteX1" fmla="*/ 9207500 w 9245600"/>
              <a:gd name="connsiteY1" fmla="*/ 0 h 1308100"/>
              <a:gd name="connsiteX2" fmla="*/ 9245600 w 9245600"/>
              <a:gd name="connsiteY2" fmla="*/ 662324 h 1308100"/>
              <a:gd name="connsiteX3" fmla="*/ 6731000 w 9245600"/>
              <a:gd name="connsiteY3" fmla="*/ 1168400 h 1308100"/>
              <a:gd name="connsiteX4" fmla="*/ 6070600 w 9245600"/>
              <a:gd name="connsiteY4" fmla="*/ 1270000 h 1308100"/>
              <a:gd name="connsiteX5" fmla="*/ 5080000 w 9245600"/>
              <a:gd name="connsiteY5" fmla="*/ 1308100 h 1308100"/>
              <a:gd name="connsiteX6" fmla="*/ 4318000 w 9245600"/>
              <a:gd name="connsiteY6" fmla="*/ 1282700 h 1308100"/>
              <a:gd name="connsiteX7" fmla="*/ 3733800 w 9245600"/>
              <a:gd name="connsiteY7" fmla="*/ 1244600 h 1308100"/>
              <a:gd name="connsiteX8" fmla="*/ 3098800 w 9245600"/>
              <a:gd name="connsiteY8" fmla="*/ 1181100 h 1308100"/>
              <a:gd name="connsiteX9" fmla="*/ 1930400 w 9245600"/>
              <a:gd name="connsiteY9" fmla="*/ 1079500 h 1308100"/>
              <a:gd name="connsiteX10" fmla="*/ 0 w 9245600"/>
              <a:gd name="connsiteY10" fmla="*/ 992524 h 1308100"/>
              <a:gd name="connsiteX11" fmla="*/ 63500 w 9245600"/>
              <a:gd name="connsiteY11" fmla="*/ 0 h 1308100"/>
              <a:gd name="connsiteX0" fmla="*/ 63500 w 9207500"/>
              <a:gd name="connsiteY0" fmla="*/ 0 h 1308100"/>
              <a:gd name="connsiteX1" fmla="*/ 9207500 w 9207500"/>
              <a:gd name="connsiteY1" fmla="*/ 0 h 1308100"/>
              <a:gd name="connsiteX2" fmla="*/ 9004300 w 9207500"/>
              <a:gd name="connsiteY2" fmla="*/ 649624 h 1308100"/>
              <a:gd name="connsiteX3" fmla="*/ 6731000 w 9207500"/>
              <a:gd name="connsiteY3" fmla="*/ 1168400 h 1308100"/>
              <a:gd name="connsiteX4" fmla="*/ 6070600 w 9207500"/>
              <a:gd name="connsiteY4" fmla="*/ 1270000 h 1308100"/>
              <a:gd name="connsiteX5" fmla="*/ 5080000 w 9207500"/>
              <a:gd name="connsiteY5" fmla="*/ 1308100 h 1308100"/>
              <a:gd name="connsiteX6" fmla="*/ 4318000 w 9207500"/>
              <a:gd name="connsiteY6" fmla="*/ 1282700 h 1308100"/>
              <a:gd name="connsiteX7" fmla="*/ 3733800 w 9207500"/>
              <a:gd name="connsiteY7" fmla="*/ 1244600 h 1308100"/>
              <a:gd name="connsiteX8" fmla="*/ 3098800 w 9207500"/>
              <a:gd name="connsiteY8" fmla="*/ 1181100 h 1308100"/>
              <a:gd name="connsiteX9" fmla="*/ 1930400 w 9207500"/>
              <a:gd name="connsiteY9" fmla="*/ 1079500 h 1308100"/>
              <a:gd name="connsiteX10" fmla="*/ 0 w 9207500"/>
              <a:gd name="connsiteY10" fmla="*/ 992524 h 1308100"/>
              <a:gd name="connsiteX11" fmla="*/ 63500 w 9207500"/>
              <a:gd name="connsiteY11" fmla="*/ 0 h 1308100"/>
              <a:gd name="connsiteX0" fmla="*/ 63500 w 9207500"/>
              <a:gd name="connsiteY0" fmla="*/ 0 h 1308100"/>
              <a:gd name="connsiteX1" fmla="*/ 9207500 w 9207500"/>
              <a:gd name="connsiteY1" fmla="*/ 0 h 1308100"/>
              <a:gd name="connsiteX2" fmla="*/ 9004300 w 9207500"/>
              <a:gd name="connsiteY2" fmla="*/ 649624 h 1308100"/>
              <a:gd name="connsiteX3" fmla="*/ 6731000 w 9207500"/>
              <a:gd name="connsiteY3" fmla="*/ 1168400 h 1308100"/>
              <a:gd name="connsiteX4" fmla="*/ 6070600 w 9207500"/>
              <a:gd name="connsiteY4" fmla="*/ 1270000 h 1308100"/>
              <a:gd name="connsiteX5" fmla="*/ 5080000 w 9207500"/>
              <a:gd name="connsiteY5" fmla="*/ 1308100 h 1308100"/>
              <a:gd name="connsiteX6" fmla="*/ 4318000 w 9207500"/>
              <a:gd name="connsiteY6" fmla="*/ 1282700 h 1308100"/>
              <a:gd name="connsiteX7" fmla="*/ 3733800 w 9207500"/>
              <a:gd name="connsiteY7" fmla="*/ 1244600 h 1308100"/>
              <a:gd name="connsiteX8" fmla="*/ 3098800 w 9207500"/>
              <a:gd name="connsiteY8" fmla="*/ 1181100 h 1308100"/>
              <a:gd name="connsiteX9" fmla="*/ 1930400 w 9207500"/>
              <a:gd name="connsiteY9" fmla="*/ 1079500 h 1308100"/>
              <a:gd name="connsiteX10" fmla="*/ 0 w 9207500"/>
              <a:gd name="connsiteY10" fmla="*/ 992524 h 1308100"/>
              <a:gd name="connsiteX11" fmla="*/ 63500 w 9207500"/>
              <a:gd name="connsiteY11" fmla="*/ 0 h 1308100"/>
              <a:gd name="connsiteX0" fmla="*/ 63500 w 9024326"/>
              <a:gd name="connsiteY0" fmla="*/ 12700 h 1320800"/>
              <a:gd name="connsiteX1" fmla="*/ 8826500 w 9024326"/>
              <a:gd name="connsiteY1" fmla="*/ 0 h 1320800"/>
              <a:gd name="connsiteX2" fmla="*/ 9004300 w 9024326"/>
              <a:gd name="connsiteY2" fmla="*/ 662324 h 1320800"/>
              <a:gd name="connsiteX3" fmla="*/ 6731000 w 9024326"/>
              <a:gd name="connsiteY3" fmla="*/ 1181100 h 1320800"/>
              <a:gd name="connsiteX4" fmla="*/ 6070600 w 9024326"/>
              <a:gd name="connsiteY4" fmla="*/ 1282700 h 1320800"/>
              <a:gd name="connsiteX5" fmla="*/ 5080000 w 9024326"/>
              <a:gd name="connsiteY5" fmla="*/ 1320800 h 1320800"/>
              <a:gd name="connsiteX6" fmla="*/ 4318000 w 9024326"/>
              <a:gd name="connsiteY6" fmla="*/ 1295400 h 1320800"/>
              <a:gd name="connsiteX7" fmla="*/ 3733800 w 9024326"/>
              <a:gd name="connsiteY7" fmla="*/ 1257300 h 1320800"/>
              <a:gd name="connsiteX8" fmla="*/ 3098800 w 9024326"/>
              <a:gd name="connsiteY8" fmla="*/ 1193800 h 1320800"/>
              <a:gd name="connsiteX9" fmla="*/ 1930400 w 9024326"/>
              <a:gd name="connsiteY9" fmla="*/ 1092200 h 1320800"/>
              <a:gd name="connsiteX10" fmla="*/ 0 w 9024326"/>
              <a:gd name="connsiteY10" fmla="*/ 1005224 h 1320800"/>
              <a:gd name="connsiteX11" fmla="*/ 63500 w 9024326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5852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57900 w 8826500"/>
              <a:gd name="connsiteY4" fmla="*/ 12700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826500" h="1320800">
                <a:moveTo>
                  <a:pt x="63500" y="12700"/>
                </a:moveTo>
                <a:lnTo>
                  <a:pt x="8826500" y="0"/>
                </a:lnTo>
                <a:cubicBezTo>
                  <a:pt x="8758767" y="216541"/>
                  <a:pt x="8652933" y="534683"/>
                  <a:pt x="8483600" y="662324"/>
                </a:cubicBezTo>
                <a:cubicBezTo>
                  <a:pt x="8034867" y="1015807"/>
                  <a:pt x="7304617" y="1096754"/>
                  <a:pt x="6781800" y="1206500"/>
                </a:cubicBezTo>
                <a:cubicBezTo>
                  <a:pt x="6462183" y="1278146"/>
                  <a:pt x="6335183" y="1278467"/>
                  <a:pt x="6070600" y="1308100"/>
                </a:cubicBezTo>
                <a:lnTo>
                  <a:pt x="5080000" y="1320800"/>
                </a:lnTo>
                <a:lnTo>
                  <a:pt x="4318000" y="1295400"/>
                </a:lnTo>
                <a:lnTo>
                  <a:pt x="3733800" y="1257300"/>
                </a:lnTo>
                <a:lnTo>
                  <a:pt x="3098800" y="1193800"/>
                </a:lnTo>
                <a:lnTo>
                  <a:pt x="1930400" y="1092200"/>
                </a:lnTo>
                <a:lnTo>
                  <a:pt x="0" y="1005224"/>
                </a:lnTo>
                <a:lnTo>
                  <a:pt x="63500" y="12700"/>
                </a:lnTo>
                <a:close/>
              </a:path>
            </a:pathLst>
          </a:custGeom>
          <a:solidFill>
            <a:srgbClr val="8ADB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25" tIns="60862" rIns="121725" bIns="60862" spcCol="0" rtlCol="0" anchor="ctr"/>
          <a:lstStyle/>
          <a:p>
            <a:pPr algn="ctr"/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893" y="-16933"/>
            <a:ext cx="2203358" cy="2227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186294" y="32013"/>
            <a:ext cx="1127504" cy="697627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3700" b="1">
                <a:solidFill>
                  <a:schemeClr val="bg1"/>
                </a:solidFill>
                <a:latin typeface="Arrus-Black" pitchFamily="18" charset="0"/>
                <a:ea typeface="Arrus-Black" pitchFamily="18" charset="0"/>
                <a:cs typeface="Arrus-Black" pitchFamily="18" charset="0"/>
              </a:rPr>
              <a:t>Bài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030192" y="481571"/>
            <a:ext cx="1127504" cy="943848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5300" b="1">
                <a:solidFill>
                  <a:srgbClr val="1BBF23"/>
                </a:solidFill>
                <a:latin typeface=".VnCooper" pitchFamily="34" charset="0"/>
                <a:ea typeface="Arial-Rounded" pitchFamily="34" charset="0"/>
                <a:cs typeface="Arial-Rounded" pitchFamily="34" charset="0"/>
              </a:rPr>
              <a:t>18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666878" y="2030616"/>
            <a:ext cx="3371723" cy="941185"/>
            <a:chOff x="121373" y="1429216"/>
            <a:chExt cx="2535064" cy="705889"/>
          </a:xfrm>
        </p:grpSpPr>
        <p:sp>
          <p:nvSpPr>
            <p:cNvPr id="4" name="Rounded Rectangle 3"/>
            <p:cNvSpPr/>
            <p:nvPr/>
          </p:nvSpPr>
          <p:spPr>
            <a:xfrm>
              <a:off x="384358" y="1429216"/>
              <a:ext cx="2272079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7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Nhận biết</a:t>
              </a:r>
            </a:p>
          </p:txBody>
        </p:sp>
        <p:sp>
          <p:nvSpPr>
            <p:cNvPr id="3" name="Oval 2"/>
            <p:cNvSpPr/>
            <p:nvPr/>
          </p:nvSpPr>
          <p:spPr>
            <a:xfrm>
              <a:off x="121373" y="1469165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300" dirty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1</a:t>
              </a:r>
            </a:p>
          </p:txBody>
        </p:sp>
      </p:grpSp>
      <p:sp>
        <p:nvSpPr>
          <p:cNvPr id="34" name="Title 1"/>
          <p:cNvSpPr txBox="1">
            <a:spLocks/>
          </p:cNvSpPr>
          <p:nvPr/>
        </p:nvSpPr>
        <p:spPr>
          <a:xfrm>
            <a:off x="-50325" y="5410200"/>
            <a:ext cx="12246294" cy="150108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en-US" sz="6000" b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Hà </a:t>
            </a:r>
            <a:r>
              <a:rPr lang="en-US" sz="6000" b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gh</a:t>
            </a:r>
            <a:r>
              <a:rPr lang="en-US" sz="6000" b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é </a:t>
            </a:r>
            <a:r>
              <a:rPr lang="en-US" sz="6000" b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</a:t>
            </a:r>
            <a:r>
              <a:rPr lang="en-US" sz="6000" b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à bà. </a:t>
            </a:r>
            <a:r>
              <a:rPr lang="en-US" sz="6000" b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</a:t>
            </a:r>
            <a:r>
              <a:rPr lang="en-US" sz="6000" b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à bà ở ngõ </a:t>
            </a:r>
            <a:r>
              <a:rPr lang="en-US" sz="6000" b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</a:t>
            </a:r>
            <a:r>
              <a:rPr lang="en-US" sz="6000" b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ỏ.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093630" y="82169"/>
            <a:ext cx="10717370" cy="150108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en-US" sz="9600" b="1" dirty="0" err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Gh</a:t>
            </a:r>
            <a:r>
              <a:rPr lang="en-US" sz="9600" b="1" dirty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9600" b="1" dirty="0" err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gh</a:t>
            </a:r>
            <a:r>
              <a:rPr lang="en-US" sz="9600" b="1" dirty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 Nh  </a:t>
            </a:r>
            <a:r>
              <a:rPr lang="en-US" sz="9600" b="1" dirty="0" err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</a:t>
            </a:r>
            <a:r>
              <a:rPr lang="en-US" sz="9600" b="1" dirty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33710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2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2282836" y="1143000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gh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143181" y="2348584"/>
            <a:ext cx="1930425" cy="12709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gh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3117481" y="2348584"/>
            <a:ext cx="1930425" cy="12709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e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143180" y="3682086"/>
            <a:ext cx="3904626" cy="12709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gh</a:t>
            </a:r>
            <a:r>
              <a:rPr lang="en-US" sz="88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é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7127899" y="2348584"/>
            <a:ext cx="1930425" cy="12709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</a:t>
            </a: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9104342" y="2348584"/>
            <a:ext cx="1930425" cy="12709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</a:t>
            </a: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7127899" y="3682086"/>
            <a:ext cx="3905275" cy="12709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</a:t>
            </a:r>
            <a:r>
              <a:rPr lang="en-US" sz="88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à</a:t>
            </a: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84640" y="5589050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ghẹ</a:t>
            </a: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2219932" y="5589050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ghế</a:t>
            </a: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4331193" y="5592534"/>
            <a:ext cx="1754932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ghi</a:t>
            </a: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6149040" y="5592534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nhà</a:t>
            </a: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8064070" y="5592534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nhẹ</a:t>
            </a:r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9964587" y="5592534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nhỏ</a:t>
            </a: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113889" y="5412766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gh</a:t>
            </a:r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2241407" y="5412766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gh</a:t>
            </a:r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4320086" y="5412766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gh</a:t>
            </a:r>
          </a:p>
        </p:txBody>
      </p:sp>
      <p:sp>
        <p:nvSpPr>
          <p:cNvPr id="24" name="Title 1"/>
          <p:cNvSpPr txBox="1">
            <a:spLocks/>
          </p:cNvSpPr>
          <p:nvPr/>
        </p:nvSpPr>
        <p:spPr>
          <a:xfrm>
            <a:off x="6157958" y="5412766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</a:t>
            </a:r>
          </a:p>
        </p:txBody>
      </p:sp>
      <p:sp>
        <p:nvSpPr>
          <p:cNvPr id="25" name="Title 1"/>
          <p:cNvSpPr txBox="1">
            <a:spLocks/>
          </p:cNvSpPr>
          <p:nvPr/>
        </p:nvSpPr>
        <p:spPr>
          <a:xfrm>
            <a:off x="8085861" y="5412766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</a:t>
            </a:r>
          </a:p>
        </p:txBody>
      </p:sp>
      <p:grpSp>
        <p:nvGrpSpPr>
          <p:cNvPr id="34" name="Group 33"/>
          <p:cNvGrpSpPr/>
          <p:nvPr/>
        </p:nvGrpSpPr>
        <p:grpSpPr>
          <a:xfrm>
            <a:off x="230477" y="203423"/>
            <a:ext cx="2621250" cy="941185"/>
            <a:chOff x="63500" y="1429216"/>
            <a:chExt cx="1970813" cy="705889"/>
          </a:xfrm>
        </p:grpSpPr>
        <p:sp>
          <p:nvSpPr>
            <p:cNvPr id="35" name="Rounded Rectangle 34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</a:p>
          </p:txBody>
        </p:sp>
        <p:sp>
          <p:nvSpPr>
            <p:cNvPr id="36" name="Oval 35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dirty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2</a:t>
              </a:r>
            </a:p>
          </p:txBody>
        </p:sp>
      </p:grpSp>
      <p:sp>
        <p:nvSpPr>
          <p:cNvPr id="32" name="Title 1"/>
          <p:cNvSpPr txBox="1">
            <a:spLocks/>
          </p:cNvSpPr>
          <p:nvPr/>
        </p:nvSpPr>
        <p:spPr>
          <a:xfrm>
            <a:off x="9990861" y="5419483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</a:t>
            </a:r>
          </a:p>
        </p:txBody>
      </p:sp>
      <p:sp>
        <p:nvSpPr>
          <p:cNvPr id="33" name="Title 1"/>
          <p:cNvSpPr txBox="1">
            <a:spLocks/>
          </p:cNvSpPr>
          <p:nvPr/>
        </p:nvSpPr>
        <p:spPr>
          <a:xfrm>
            <a:off x="8229601" y="1143000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</a:t>
            </a:r>
          </a:p>
        </p:txBody>
      </p:sp>
    </p:spTree>
    <p:extLst>
      <p:ext uri="{BB962C8B-B14F-4D97-AF65-F5344CB8AC3E}">
        <p14:creationId xmlns:p14="http://schemas.microsoft.com/office/powerpoint/2010/main" val="761758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/>
      <p:bldP spid="15" grpId="0"/>
      <p:bldP spid="16" grpId="0"/>
      <p:bldP spid="17" grpId="0"/>
      <p:bldP spid="19" grpId="0"/>
      <p:bldP spid="21" grpId="0"/>
      <p:bldP spid="22" grpId="0"/>
      <p:bldP spid="23" grpId="0"/>
      <p:bldP spid="24" grpId="0"/>
      <p:bldP spid="25" grpId="0"/>
      <p:bldP spid="32" grpId="0"/>
      <p:bldP spid="3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795834" y="2914874"/>
            <a:ext cx="2569397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6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gh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7391400" y="2914874"/>
            <a:ext cx="2706820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6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</a:t>
            </a:r>
          </a:p>
        </p:txBody>
      </p:sp>
      <p:sp>
        <p:nvSpPr>
          <p:cNvPr id="6" name="Rectangle 5"/>
          <p:cNvSpPr/>
          <p:nvPr/>
        </p:nvSpPr>
        <p:spPr>
          <a:xfrm>
            <a:off x="2667000" y="152400"/>
            <a:ext cx="6705600" cy="160020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So sánh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2118519" y="4800600"/>
            <a:ext cx="990600" cy="0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7754210" y="4381500"/>
            <a:ext cx="990600" cy="0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/>
          <p:cNvSpPr txBox="1">
            <a:spLocks/>
          </p:cNvSpPr>
          <p:nvPr/>
        </p:nvSpPr>
        <p:spPr>
          <a:xfrm>
            <a:off x="7974752" y="2916005"/>
            <a:ext cx="2123468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16600">
              <a:solidFill>
                <a:srgbClr val="00B05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3200400" y="4381500"/>
            <a:ext cx="990600" cy="0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8798438" y="4381500"/>
            <a:ext cx="990600" cy="0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5498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9293" y="3352956"/>
            <a:ext cx="152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err="1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gh</a:t>
            </a:r>
            <a:endParaRPr lang="en-US" sz="6000" b="1" dirty="0">
              <a:solidFill>
                <a:srgbClr val="FF0000"/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cxnSp>
        <p:nvCxnSpPr>
          <p:cNvPr id="5" name="Straight Arrow Connector 4"/>
          <p:cNvCxnSpPr/>
          <p:nvPr/>
        </p:nvCxnSpPr>
        <p:spPr bwMode="auto">
          <a:xfrm flipV="1">
            <a:off x="3186521" y="2788585"/>
            <a:ext cx="1524000" cy="9906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00CC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" name="Straight Arrow Connector 12"/>
          <p:cNvCxnSpPr/>
          <p:nvPr/>
        </p:nvCxnSpPr>
        <p:spPr bwMode="auto">
          <a:xfrm>
            <a:off x="3186521" y="3853582"/>
            <a:ext cx="1600200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00CC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" name="Straight Arrow Connector 13"/>
          <p:cNvCxnSpPr/>
          <p:nvPr/>
        </p:nvCxnSpPr>
        <p:spPr bwMode="auto">
          <a:xfrm>
            <a:off x="3186521" y="3927981"/>
            <a:ext cx="1363014" cy="1035903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00CC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" name="TextBox 7"/>
          <p:cNvSpPr txBox="1"/>
          <p:nvPr/>
        </p:nvSpPr>
        <p:spPr>
          <a:xfrm>
            <a:off x="4968339" y="2141210"/>
            <a:ext cx="990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ê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09770" y="3167425"/>
            <a:ext cx="990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029144" y="4388858"/>
            <a:ext cx="990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i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F65E9128-7203-4BCB-84D8-EC31E6646944}"/>
              </a:ext>
            </a:extLst>
          </p:cNvPr>
          <p:cNvSpPr txBox="1"/>
          <p:nvPr/>
        </p:nvSpPr>
        <p:spPr>
          <a:xfrm>
            <a:off x="1371600" y="609601"/>
            <a:ext cx="5181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Ghi</a:t>
            </a:r>
            <a:r>
              <a:rPr lang="en-US" sz="6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nhớ</a:t>
            </a:r>
            <a:endParaRPr lang="en-US" sz="6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899102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8" grpId="0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8112" y="323851"/>
            <a:ext cx="9299864" cy="46441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0813" y="4624316"/>
            <a:ext cx="12455526" cy="1931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5718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941</TotalTime>
  <Words>317</Words>
  <Application>Microsoft Office PowerPoint</Application>
  <PresentationFormat>Widescreen</PresentationFormat>
  <Paragraphs>149</Paragraphs>
  <Slides>39</Slides>
  <Notes>13</Notes>
  <HiddenSlides>0</HiddenSlides>
  <MMClips>5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39</vt:i4>
      </vt:variant>
    </vt:vector>
  </HeadingPairs>
  <TitlesOfParts>
    <vt:vector size="57" baseType="lpstr">
      <vt:lpstr>.VnArial</vt:lpstr>
      <vt:lpstr>.VnAvant</vt:lpstr>
      <vt:lpstr>.VnCooper</vt:lpstr>
      <vt:lpstr>Arial</vt:lpstr>
      <vt:lpstr>Arial Rounded MT Bold</vt:lpstr>
      <vt:lpstr>Arial-Rounded</vt:lpstr>
      <vt:lpstr>Arrus-Black</vt:lpstr>
      <vt:lpstr>AvantGarde</vt:lpstr>
      <vt:lpstr>Calibri</vt:lpstr>
      <vt:lpstr>DomCasual</vt:lpstr>
      <vt:lpstr>Gadugi</vt:lpstr>
      <vt:lpstr>HP001 4 hàng</vt:lpstr>
      <vt:lpstr>HP001 4H</vt:lpstr>
      <vt:lpstr>HP001 TD 4H</vt:lpstr>
      <vt:lpstr>Times New Roman</vt:lpstr>
      <vt:lpstr>Office Theme</vt:lpstr>
      <vt:lpstr>1_Default Design</vt:lpstr>
      <vt:lpstr>1_Office Theme</vt:lpstr>
      <vt:lpstr>TIẾNG VIỆT 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Thư giãn nào!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Admin</cp:lastModifiedBy>
  <cp:revision>123</cp:revision>
  <dcterms:created xsi:type="dcterms:W3CDTF">2021-05-08T14:00:55Z</dcterms:created>
  <dcterms:modified xsi:type="dcterms:W3CDTF">2021-10-13T02:03:06Z</dcterms:modified>
</cp:coreProperties>
</file>